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51"/>
  </p:notesMasterIdLst>
  <p:sldIdLst>
    <p:sldId id="257" r:id="rId4"/>
    <p:sldId id="687" r:id="rId5"/>
    <p:sldId id="576" r:id="rId6"/>
    <p:sldId id="500" r:id="rId7"/>
    <p:sldId id="600" r:id="rId8"/>
    <p:sldId id="673" r:id="rId9"/>
    <p:sldId id="641" r:id="rId10"/>
    <p:sldId id="689" r:id="rId11"/>
    <p:sldId id="269" r:id="rId12"/>
    <p:sldId id="654" r:id="rId13"/>
    <p:sldId id="667" r:id="rId14"/>
    <p:sldId id="258" r:id="rId15"/>
    <p:sldId id="259" r:id="rId16"/>
    <p:sldId id="339" r:id="rId17"/>
    <p:sldId id="340" r:id="rId18"/>
    <p:sldId id="341" r:id="rId19"/>
    <p:sldId id="342" r:id="rId20"/>
    <p:sldId id="583" r:id="rId21"/>
    <p:sldId id="656" r:id="rId22"/>
    <p:sldId id="668" r:id="rId23"/>
    <p:sldId id="565" r:id="rId24"/>
    <p:sldId id="566" r:id="rId25"/>
    <p:sldId id="669" r:id="rId26"/>
    <p:sldId id="684" r:id="rId27"/>
    <p:sldId id="336" r:id="rId28"/>
    <p:sldId id="670" r:id="rId29"/>
    <p:sldId id="672" r:id="rId30"/>
    <p:sldId id="688" r:id="rId31"/>
    <p:sldId id="671" r:id="rId32"/>
    <p:sldId id="690" r:id="rId33"/>
    <p:sldId id="331" r:id="rId34"/>
    <p:sldId id="674" r:id="rId35"/>
    <p:sldId id="675" r:id="rId36"/>
    <p:sldId id="676" r:id="rId37"/>
    <p:sldId id="677" r:id="rId38"/>
    <p:sldId id="678" r:id="rId39"/>
    <p:sldId id="679" r:id="rId40"/>
    <p:sldId id="680" r:id="rId41"/>
    <p:sldId id="681" r:id="rId42"/>
    <p:sldId id="686" r:id="rId43"/>
    <p:sldId id="682" r:id="rId44"/>
    <p:sldId id="474" r:id="rId45"/>
    <p:sldId id="475" r:id="rId46"/>
    <p:sldId id="660" r:id="rId47"/>
    <p:sldId id="683" r:id="rId48"/>
    <p:sldId id="529" r:id="rId49"/>
    <p:sldId id="267"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chel Hawkes" initials="RH"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D7D31"/>
    <a:srgbClr val="438C7E"/>
    <a:srgbClr val="E94C2F"/>
    <a:srgbClr val="E24FE3"/>
    <a:srgbClr val="203864"/>
    <a:srgbClr val="FCF1D5"/>
    <a:srgbClr val="FFFFFF"/>
    <a:srgbClr val="FBE7D3"/>
    <a:srgbClr val="FDFB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Estilo medio 4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99" autoAdjust="0"/>
    <p:restoredTop sz="81744" autoAdjust="0"/>
  </p:normalViewPr>
  <p:slideViewPr>
    <p:cSldViewPr>
      <p:cViewPr varScale="1">
        <p:scale>
          <a:sx n="84" d="100"/>
          <a:sy n="84" d="100"/>
        </p:scale>
        <p:origin x="108" y="174"/>
      </p:cViewPr>
      <p:guideLst>
        <p:guide orient="horz" pos="2160"/>
        <p:guide pos="3840"/>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22/10/2021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Native teacher feedback provided by Blanca </a:t>
            </a:r>
            <a:r>
              <a:rPr lang="en-GB" sz="1200" b="0" i="0" kern="1200" dirty="0" err="1">
                <a:solidFill>
                  <a:schemeClr val="tx1"/>
                </a:solidFill>
                <a:effectLst/>
                <a:latin typeface="+mn-lt"/>
                <a:ea typeface="+mn-ea"/>
                <a:cs typeface="+mn-cs"/>
              </a:rPr>
              <a:t>Román</a:t>
            </a:r>
            <a:r>
              <a:rPr lang="en-GB" sz="1200" b="0" i="0" kern="1200" dirty="0">
                <a:solidFill>
                  <a:schemeClr val="tx1"/>
                </a:solidFill>
                <a:effectLst/>
                <a:latin typeface="+mn-lt"/>
                <a:ea typeface="+mn-ea"/>
                <a:cs typeface="+mn-cs"/>
              </a:rPr>
              <a:t>.</a:t>
            </a:r>
            <a:endParaRPr lang="en-GB" b="1" dirty="0"/>
          </a:p>
          <a:p>
            <a:endParaRPr lang="en-GB" b="1" dirty="0"/>
          </a:p>
          <a:p>
            <a:r>
              <a:rPr lang="en-GB" b="1" dirty="0"/>
              <a:t>Learning outcomes: </a:t>
            </a:r>
          </a:p>
          <a:p>
            <a:r>
              <a:rPr lang="en-GB" sz="1200" kern="1200" dirty="0">
                <a:solidFill>
                  <a:schemeClr val="tx1"/>
                </a:solidFill>
                <a:effectLst/>
                <a:latin typeface="+mn-lt"/>
                <a:ea typeface="+mn-ea"/>
                <a:cs typeface="+mn-cs"/>
              </a:rPr>
              <a:t>Introduction of ‘</a:t>
            </a:r>
            <a:r>
              <a:rPr lang="en-GB" sz="1200" kern="1200" dirty="0" err="1">
                <a:solidFill>
                  <a:schemeClr val="tx1"/>
                </a:solidFill>
                <a:effectLst/>
                <a:latin typeface="+mn-lt"/>
                <a:ea typeface="+mn-ea"/>
                <a:cs typeface="+mn-cs"/>
              </a:rPr>
              <a:t>fui</a:t>
            </a:r>
            <a:r>
              <a:rPr lang="en-GB" sz="1200" kern="1200" dirty="0">
                <a:solidFill>
                  <a:schemeClr val="tx1"/>
                </a:solidFill>
                <a:effectLst/>
                <a:latin typeface="+mn-lt"/>
                <a:ea typeface="+mn-ea"/>
                <a:cs typeface="+mn-cs"/>
              </a:rPr>
              <a:t>’ and ‘</a:t>
            </a:r>
            <a:r>
              <a:rPr lang="en-GB" sz="1200" kern="1200" dirty="0" err="1">
                <a:solidFill>
                  <a:schemeClr val="tx1"/>
                </a:solidFill>
                <a:effectLst/>
                <a:latin typeface="+mn-lt"/>
                <a:ea typeface="+mn-ea"/>
                <a:cs typeface="+mn-cs"/>
              </a:rPr>
              <a:t>fuiste</a:t>
            </a:r>
            <a:r>
              <a:rPr lang="en-GB" sz="1200" kern="1200" dirty="0">
                <a:solidFill>
                  <a:schemeClr val="tx1"/>
                </a:solidFill>
                <a:effectLst/>
                <a:latin typeface="+mn-lt"/>
                <a:ea typeface="+mn-ea"/>
                <a:cs typeface="+mn-cs"/>
              </a:rPr>
              <a:t>’</a:t>
            </a:r>
            <a:endParaRPr lang="x-non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Consolidation of ‘</a:t>
            </a:r>
            <a:r>
              <a:rPr lang="en-GB" sz="1200" kern="1200" dirty="0" err="1">
                <a:solidFill>
                  <a:schemeClr val="tx1"/>
                </a:solidFill>
                <a:effectLst/>
                <a:latin typeface="+mn-lt"/>
                <a:ea typeface="+mn-ea"/>
                <a:cs typeface="+mn-cs"/>
              </a:rPr>
              <a:t>voy</a:t>
            </a:r>
            <a:r>
              <a:rPr lang="en-GB" sz="1200" kern="1200" dirty="0">
                <a:solidFill>
                  <a:schemeClr val="tx1"/>
                </a:solidFill>
                <a:effectLst/>
                <a:latin typeface="+mn-lt"/>
                <a:ea typeface="+mn-ea"/>
                <a:cs typeface="+mn-cs"/>
              </a:rPr>
              <a:t>’ </a:t>
            </a:r>
            <a:endParaRPr lang="x-non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Consolidation of final syllable stress and spelling rules</a:t>
            </a:r>
            <a:endParaRPr lang="x-non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Consolidation of ‘para’ + infinitive</a:t>
            </a:r>
            <a:r>
              <a:rPr lang="x-none" dirty="0">
                <a:effectLst/>
              </a:rPr>
              <a:t> </a:t>
            </a:r>
          </a:p>
          <a:p>
            <a:r>
              <a:rPr lang="en-GB" baseline="0" dirty="0"/>
              <a:t/>
            </a:r>
            <a:br>
              <a:rPr lang="en-GB" baseline="0" dirty="0"/>
            </a:br>
            <a:r>
              <a:rPr lang="en-GB" b="1" dirty="0"/>
              <a:t>Word frequency </a:t>
            </a:r>
            <a:r>
              <a:rPr lang="en-GB" b="1" baseline="0" dirty="0"/>
              <a:t>(1 is the most frequent word in Spanish): </a:t>
            </a:r>
          </a:p>
          <a:p>
            <a:endParaRPr lang="en-GB" sz="1200" b="1"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New vocabulary: </a:t>
            </a:r>
            <a:r>
              <a:rPr lang="en-GB" sz="1200" kern="1200" dirty="0" err="1">
                <a:solidFill>
                  <a:schemeClr val="tx1"/>
                </a:solidFill>
                <a:effectLst/>
                <a:latin typeface="+mn-lt"/>
                <a:ea typeface="+mn-ea"/>
                <a:cs typeface="+mn-cs"/>
              </a:rPr>
              <a:t>fui</a:t>
            </a:r>
            <a:r>
              <a:rPr lang="en-GB" sz="1200" kern="1200" dirty="0">
                <a:solidFill>
                  <a:schemeClr val="tx1"/>
                </a:solidFill>
                <a:effectLst/>
                <a:latin typeface="+mn-lt"/>
                <a:ea typeface="+mn-ea"/>
                <a:cs typeface="+mn-cs"/>
              </a:rPr>
              <a:t> [33]; </a:t>
            </a:r>
            <a:r>
              <a:rPr lang="en-GB" sz="1200" kern="1200" dirty="0" err="1">
                <a:solidFill>
                  <a:schemeClr val="tx1"/>
                </a:solidFill>
                <a:effectLst/>
                <a:latin typeface="+mn-lt"/>
                <a:ea typeface="+mn-ea"/>
                <a:cs typeface="+mn-cs"/>
              </a:rPr>
              <a:t>fuiste</a:t>
            </a:r>
            <a:r>
              <a:rPr lang="en-GB" sz="1200" kern="1200" dirty="0">
                <a:solidFill>
                  <a:schemeClr val="tx1"/>
                </a:solidFill>
                <a:effectLst/>
                <a:latin typeface="+mn-lt"/>
                <a:ea typeface="+mn-ea"/>
                <a:cs typeface="+mn-cs"/>
              </a:rPr>
              <a:t> [33]; </a:t>
            </a:r>
            <a:r>
              <a:rPr lang="en-GB" sz="1200" kern="1200" dirty="0" err="1">
                <a:solidFill>
                  <a:schemeClr val="tx1"/>
                </a:solidFill>
                <a:effectLst/>
                <a:latin typeface="+mn-lt"/>
                <a:ea typeface="+mn-ea"/>
                <a:cs typeface="+mn-cs"/>
              </a:rPr>
              <a:t>fue</a:t>
            </a:r>
            <a:r>
              <a:rPr lang="en-GB" sz="1200" kern="1200" dirty="0">
                <a:solidFill>
                  <a:schemeClr val="tx1"/>
                </a:solidFill>
                <a:effectLst/>
                <a:latin typeface="+mn-lt"/>
                <a:ea typeface="+mn-ea"/>
                <a:cs typeface="+mn-cs"/>
              </a:rPr>
              <a:t> [33]; </a:t>
            </a:r>
            <a:r>
              <a:rPr lang="en-GB" sz="1200" kern="1200" dirty="0" err="1">
                <a:solidFill>
                  <a:schemeClr val="tx1"/>
                </a:solidFill>
                <a:effectLst/>
                <a:latin typeface="+mn-lt"/>
                <a:ea typeface="+mn-ea"/>
                <a:cs typeface="+mn-cs"/>
              </a:rPr>
              <a:t>apoyar</a:t>
            </a:r>
            <a:r>
              <a:rPr lang="en-GB" sz="1200" kern="1200" dirty="0">
                <a:solidFill>
                  <a:schemeClr val="tx1"/>
                </a:solidFill>
                <a:effectLst/>
                <a:latin typeface="+mn-lt"/>
                <a:ea typeface="+mn-ea"/>
                <a:cs typeface="+mn-cs"/>
              </a:rPr>
              <a:t> [666]; </a:t>
            </a:r>
            <a:r>
              <a:rPr lang="en-GB" sz="1200" kern="1200" dirty="0" err="1">
                <a:solidFill>
                  <a:schemeClr val="tx1"/>
                </a:solidFill>
                <a:effectLst/>
                <a:latin typeface="+mn-lt"/>
                <a:ea typeface="+mn-ea"/>
                <a:cs typeface="+mn-cs"/>
              </a:rPr>
              <a:t>celebrar</a:t>
            </a:r>
            <a:r>
              <a:rPr lang="en-GB" sz="1200" kern="1200" dirty="0">
                <a:solidFill>
                  <a:schemeClr val="tx1"/>
                </a:solidFill>
                <a:effectLst/>
                <a:latin typeface="+mn-lt"/>
                <a:ea typeface="+mn-ea"/>
                <a:cs typeface="+mn-cs"/>
              </a:rPr>
              <a:t> [886]; zona [359]; </a:t>
            </a:r>
            <a:r>
              <a:rPr lang="en-GB" sz="1200" kern="1200" dirty="0" err="1">
                <a:solidFill>
                  <a:schemeClr val="tx1"/>
                </a:solidFill>
                <a:effectLst/>
                <a:latin typeface="+mn-lt"/>
                <a:ea typeface="+mn-ea"/>
                <a:cs typeface="+mn-cs"/>
              </a:rPr>
              <a:t>septiembre</a:t>
            </a:r>
            <a:r>
              <a:rPr lang="en-GB" sz="1200" kern="1200" dirty="0">
                <a:solidFill>
                  <a:schemeClr val="tx1"/>
                </a:solidFill>
                <a:effectLst/>
                <a:latin typeface="+mn-lt"/>
                <a:ea typeface="+mn-ea"/>
                <a:cs typeface="+mn-cs"/>
              </a:rPr>
              <a:t> [1150]; </a:t>
            </a:r>
            <a:r>
              <a:rPr lang="en-GB" sz="1200" kern="1200" dirty="0" err="1">
                <a:solidFill>
                  <a:schemeClr val="tx1"/>
                </a:solidFill>
                <a:effectLst/>
                <a:latin typeface="+mn-lt"/>
                <a:ea typeface="+mn-ea"/>
                <a:cs typeface="+mn-cs"/>
              </a:rPr>
              <a:t>octubre</a:t>
            </a:r>
            <a:r>
              <a:rPr lang="en-GB" sz="1200" kern="1200" dirty="0">
                <a:solidFill>
                  <a:schemeClr val="tx1"/>
                </a:solidFill>
                <a:effectLst/>
                <a:latin typeface="+mn-lt"/>
                <a:ea typeface="+mn-ea"/>
                <a:cs typeface="+mn-cs"/>
              </a:rPr>
              <a:t> [1242]; </a:t>
            </a:r>
            <a:r>
              <a:rPr lang="en-GB" sz="1200" kern="1200" dirty="0" err="1">
                <a:solidFill>
                  <a:schemeClr val="tx1"/>
                </a:solidFill>
                <a:effectLst/>
                <a:latin typeface="+mn-lt"/>
                <a:ea typeface="+mn-ea"/>
                <a:cs typeface="+mn-cs"/>
              </a:rPr>
              <a:t>noviembre</a:t>
            </a:r>
            <a:r>
              <a:rPr lang="en-GB" sz="1200" kern="1200" dirty="0">
                <a:solidFill>
                  <a:schemeClr val="tx1"/>
                </a:solidFill>
                <a:effectLst/>
                <a:latin typeface="+mn-lt"/>
                <a:ea typeface="+mn-ea"/>
                <a:cs typeface="+mn-cs"/>
              </a:rPr>
              <a:t> [1434]; </a:t>
            </a:r>
            <a:r>
              <a:rPr lang="en-GB" sz="1200" kern="1200" dirty="0" err="1">
                <a:solidFill>
                  <a:schemeClr val="tx1"/>
                </a:solidFill>
                <a:effectLst/>
                <a:latin typeface="+mn-lt"/>
                <a:ea typeface="+mn-ea"/>
                <a:cs typeface="+mn-cs"/>
              </a:rPr>
              <a:t>diciembre</a:t>
            </a:r>
            <a:r>
              <a:rPr lang="en-GB" sz="1200" kern="1200" dirty="0">
                <a:solidFill>
                  <a:schemeClr val="tx1"/>
                </a:solidFill>
                <a:effectLst/>
                <a:latin typeface="+mn-lt"/>
                <a:ea typeface="+mn-ea"/>
                <a:cs typeface="+mn-cs"/>
              </a:rPr>
              <a:t> [1165]; colegio [628]; </a:t>
            </a:r>
            <a:r>
              <a:rPr lang="en-GB" sz="1200" kern="1200" dirty="0" err="1">
                <a:solidFill>
                  <a:schemeClr val="tx1"/>
                </a:solidFill>
                <a:effectLst/>
                <a:latin typeface="+mn-lt"/>
                <a:ea typeface="+mn-ea"/>
                <a:cs typeface="+mn-cs"/>
              </a:rPr>
              <a:t>avión</a:t>
            </a:r>
            <a:r>
              <a:rPr lang="en-GB" sz="1200" kern="1200" dirty="0">
                <a:solidFill>
                  <a:schemeClr val="tx1"/>
                </a:solidFill>
                <a:effectLst/>
                <a:latin typeface="+mn-lt"/>
                <a:ea typeface="+mn-ea"/>
                <a:cs typeface="+mn-cs"/>
              </a:rPr>
              <a:t> [1399]; historia² [186]; </a:t>
            </a:r>
            <a:r>
              <a:rPr lang="en-GB" sz="1200" kern="1200" dirty="0" err="1">
                <a:solidFill>
                  <a:schemeClr val="tx1"/>
                </a:solidFill>
                <a:effectLst/>
                <a:latin typeface="+mn-lt"/>
                <a:ea typeface="+mn-ea"/>
                <a:cs typeface="+mn-cs"/>
              </a:rPr>
              <a:t>directo</a:t>
            </a:r>
            <a:r>
              <a:rPr lang="en-GB" sz="1200" kern="1200" dirty="0">
                <a:solidFill>
                  <a:schemeClr val="tx1"/>
                </a:solidFill>
                <a:effectLst/>
                <a:latin typeface="+mn-lt"/>
                <a:ea typeface="+mn-ea"/>
                <a:cs typeface="+mn-cs"/>
              </a:rPr>
              <a:t> [1029]; </a:t>
            </a:r>
            <a:r>
              <a:rPr lang="en-GB" sz="1200" kern="1200" dirty="0" err="1">
                <a:solidFill>
                  <a:schemeClr val="tx1"/>
                </a:solidFill>
                <a:effectLst/>
                <a:latin typeface="+mn-lt"/>
                <a:ea typeface="+mn-ea"/>
                <a:cs typeface="+mn-cs"/>
              </a:rPr>
              <a:t>simplemente</a:t>
            </a:r>
            <a:r>
              <a:rPr lang="en-GB" sz="1200" kern="1200" dirty="0">
                <a:solidFill>
                  <a:schemeClr val="tx1"/>
                </a:solidFill>
                <a:effectLst/>
                <a:latin typeface="+mn-lt"/>
                <a:ea typeface="+mn-ea"/>
                <a:cs typeface="+mn-cs"/>
              </a:rPr>
              <a:t> [731]; </a:t>
            </a:r>
            <a:r>
              <a:rPr lang="en-GB" sz="1200" kern="1200" dirty="0" err="1">
                <a:solidFill>
                  <a:schemeClr val="tx1"/>
                </a:solidFill>
                <a:effectLst/>
                <a:latin typeface="+mn-lt"/>
                <a:ea typeface="+mn-ea"/>
                <a:cs typeface="+mn-cs"/>
              </a:rPr>
              <a:t>principalmente</a:t>
            </a:r>
            <a:r>
              <a:rPr lang="en-GB" sz="1200" kern="1200" dirty="0">
                <a:solidFill>
                  <a:schemeClr val="tx1"/>
                </a:solidFill>
                <a:effectLst/>
                <a:latin typeface="+mn-lt"/>
                <a:ea typeface="+mn-ea"/>
                <a:cs typeface="+mn-cs"/>
              </a:rPr>
              <a:t> [1657]</a:t>
            </a:r>
            <a:endParaRPr lang="x-none" sz="1200" kern="1200" dirty="0">
              <a:solidFill>
                <a:schemeClr val="tx1"/>
              </a:solidFill>
              <a:effectLst/>
              <a:latin typeface="+mn-lt"/>
              <a:ea typeface="+mn-ea"/>
              <a:cs typeface="+mn-cs"/>
            </a:endParaRPr>
          </a:p>
          <a:p>
            <a:r>
              <a:rPr lang="x-none" sz="1200" b="1" kern="1200" dirty="0">
                <a:solidFill>
                  <a:schemeClr val="tx1"/>
                </a:solidFill>
                <a:effectLst/>
                <a:latin typeface="+mn-lt"/>
                <a:ea typeface="+mn-ea"/>
                <a:cs typeface="+mn-cs"/>
              </a:rPr>
              <a:t/>
            </a:r>
            <a:br>
              <a:rPr lang="x-none" sz="1200" b="1" kern="1200" dirty="0">
                <a:solidFill>
                  <a:schemeClr val="tx1"/>
                </a:solidFill>
                <a:effectLst/>
                <a:latin typeface="+mn-lt"/>
                <a:ea typeface="+mn-ea"/>
                <a:cs typeface="+mn-cs"/>
              </a:rPr>
            </a:br>
            <a:r>
              <a:rPr lang="x-none" sz="1200" b="1" kern="1200" dirty="0">
                <a:solidFill>
                  <a:schemeClr val="tx1"/>
                </a:solidFill>
                <a:effectLst/>
                <a:latin typeface="+mn-lt"/>
                <a:ea typeface="+mn-ea"/>
                <a:cs typeface="+mn-cs"/>
              </a:rPr>
              <a:t>Revisit</a:t>
            </a:r>
            <a:r>
              <a:rPr lang="en-GB" sz="1200" b="1" kern="1200" dirty="0">
                <a:solidFill>
                  <a:schemeClr val="tx1"/>
                </a:solidFill>
                <a:effectLst/>
                <a:latin typeface="+mn-lt"/>
                <a:ea typeface="+mn-ea"/>
                <a:cs typeface="+mn-cs"/>
              </a:rPr>
              <a:t>ed vocabulary</a:t>
            </a:r>
            <a:r>
              <a:rPr lang="x-none" sz="1200" b="1" kern="1200" dirty="0">
                <a:solidFill>
                  <a:schemeClr val="tx1"/>
                </a:solidFill>
                <a:effectLst/>
                <a:latin typeface="+mn-lt"/>
                <a:ea typeface="+mn-ea"/>
                <a:cs typeface="+mn-cs"/>
              </a:rPr>
              <a:t>:</a:t>
            </a:r>
          </a:p>
          <a:p>
            <a:r>
              <a:rPr lang="en-GB" sz="1200" b="1" kern="1200" dirty="0">
                <a:solidFill>
                  <a:schemeClr val="tx1"/>
                </a:solidFill>
                <a:effectLst/>
                <a:latin typeface="+mn-lt"/>
                <a:ea typeface="+mn-ea"/>
                <a:cs typeface="+mn-cs"/>
              </a:rPr>
              <a:t>Y8 3.1.3</a:t>
            </a:r>
            <a:endParaRPr lang="x-none" sz="1200" b="1"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entrar [207]; prestar [1075]; ambiente [729]; cansado [1818]; enfermo [1092]; emocionado [&gt;5000]; enojado [&gt;5000]; peor [694]; menos [117]; que² [3]; vale [571]; ¿de verdad? </a:t>
            </a:r>
            <a:r>
              <a:rPr lang="en-GB" sz="1200" kern="1200" dirty="0">
                <a:solidFill>
                  <a:schemeClr val="tx1"/>
                </a:solidFill>
                <a:effectLst/>
                <a:latin typeface="+mn-lt"/>
                <a:ea typeface="+mn-ea"/>
                <a:cs typeface="+mn-cs"/>
              </a:rPr>
              <a:t>[176]</a:t>
            </a:r>
            <a:endParaRPr lang="x-none" sz="1200" kern="1200" dirty="0">
              <a:solidFill>
                <a:schemeClr val="tx1"/>
              </a:solidFill>
              <a:effectLst/>
              <a:latin typeface="+mn-lt"/>
              <a:ea typeface="+mn-ea"/>
              <a:cs typeface="+mn-cs"/>
            </a:endParaRPr>
          </a:p>
          <a:p>
            <a:endParaRPr lang="x-none"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Y8 2.2.3</a:t>
            </a:r>
            <a:endParaRPr lang="x-none" sz="1200" b="1" kern="1200" dirty="0">
              <a:solidFill>
                <a:schemeClr val="tx1"/>
              </a:solidFill>
              <a:effectLst/>
              <a:latin typeface="+mn-lt"/>
              <a:ea typeface="+mn-ea"/>
              <a:cs typeface="+mn-cs"/>
            </a:endParaRPr>
          </a:p>
          <a:p>
            <a:r>
              <a:rPr lang="en-GB" sz="1200" kern="1200" dirty="0" err="1">
                <a:solidFill>
                  <a:schemeClr val="tx1"/>
                </a:solidFill>
                <a:effectLst/>
                <a:latin typeface="+mn-lt"/>
                <a:ea typeface="+mn-ea"/>
                <a:cs typeface="+mn-cs"/>
              </a:rPr>
              <a:t>interesar</a:t>
            </a:r>
            <a:r>
              <a:rPr lang="en-GB" sz="1200" kern="1200" dirty="0">
                <a:solidFill>
                  <a:schemeClr val="tx1"/>
                </a:solidFill>
                <a:effectLst/>
                <a:latin typeface="+mn-lt"/>
                <a:ea typeface="+mn-ea"/>
                <a:cs typeface="+mn-cs"/>
              </a:rPr>
              <a:t> [575]; </a:t>
            </a:r>
            <a:r>
              <a:rPr lang="en-GB" sz="1200" kern="1200" dirty="0" err="1">
                <a:solidFill>
                  <a:schemeClr val="tx1"/>
                </a:solidFill>
                <a:effectLst/>
                <a:latin typeface="+mn-lt"/>
                <a:ea typeface="+mn-ea"/>
                <a:cs typeface="+mn-cs"/>
              </a:rPr>
              <a:t>importar</a:t>
            </a:r>
            <a:r>
              <a:rPr lang="en-GB" sz="1200" kern="1200" dirty="0">
                <a:solidFill>
                  <a:schemeClr val="tx1"/>
                </a:solidFill>
                <a:effectLst/>
                <a:latin typeface="+mn-lt"/>
                <a:ea typeface="+mn-ea"/>
                <a:cs typeface="+mn-cs"/>
              </a:rPr>
              <a:t> [506]; </a:t>
            </a:r>
            <a:r>
              <a:rPr lang="en-GB" sz="1200" kern="1200" dirty="0" err="1">
                <a:solidFill>
                  <a:schemeClr val="tx1"/>
                </a:solidFill>
                <a:effectLst/>
                <a:latin typeface="+mn-lt"/>
                <a:ea typeface="+mn-ea"/>
                <a:cs typeface="+mn-cs"/>
              </a:rPr>
              <a:t>alegrar</a:t>
            </a:r>
            <a:r>
              <a:rPr lang="en-GB" sz="1200" kern="1200" dirty="0">
                <a:solidFill>
                  <a:schemeClr val="tx1"/>
                </a:solidFill>
                <a:effectLst/>
                <a:latin typeface="+mn-lt"/>
                <a:ea typeface="+mn-ea"/>
                <a:cs typeface="+mn-cs"/>
              </a:rPr>
              <a:t> [2252]; </a:t>
            </a:r>
            <a:r>
              <a:rPr lang="en-GB" sz="1200" kern="1200" dirty="0" err="1">
                <a:solidFill>
                  <a:schemeClr val="tx1"/>
                </a:solidFill>
                <a:effectLst/>
                <a:latin typeface="+mn-lt"/>
                <a:ea typeface="+mn-ea"/>
                <a:cs typeface="+mn-cs"/>
              </a:rPr>
              <a:t>molestar</a:t>
            </a:r>
            <a:r>
              <a:rPr lang="en-GB" sz="1200" kern="1200" dirty="0">
                <a:solidFill>
                  <a:schemeClr val="tx1"/>
                </a:solidFill>
                <a:effectLst/>
                <a:latin typeface="+mn-lt"/>
                <a:ea typeface="+mn-ea"/>
                <a:cs typeface="+mn-cs"/>
              </a:rPr>
              <a:t> [1377]; </a:t>
            </a:r>
            <a:r>
              <a:rPr lang="en-GB" sz="1200" kern="1200" dirty="0" err="1">
                <a:solidFill>
                  <a:schemeClr val="tx1"/>
                </a:solidFill>
                <a:effectLst/>
                <a:latin typeface="+mn-lt"/>
                <a:ea typeface="+mn-ea"/>
                <a:cs typeface="+mn-cs"/>
              </a:rPr>
              <a:t>gustar</a:t>
            </a:r>
            <a:r>
              <a:rPr lang="en-GB" sz="1200" kern="1200" dirty="0">
                <a:solidFill>
                  <a:schemeClr val="tx1"/>
                </a:solidFill>
                <a:effectLst/>
                <a:latin typeface="+mn-lt"/>
                <a:ea typeface="+mn-ea"/>
                <a:cs typeface="+mn-cs"/>
              </a:rPr>
              <a:t> [163]; </a:t>
            </a:r>
            <a:r>
              <a:rPr lang="en-GB" sz="1200" kern="1200" dirty="0" err="1">
                <a:solidFill>
                  <a:schemeClr val="tx1"/>
                </a:solidFill>
                <a:effectLst/>
                <a:latin typeface="+mn-lt"/>
                <a:ea typeface="+mn-ea"/>
                <a:cs typeface="+mn-cs"/>
              </a:rPr>
              <a:t>encantar</a:t>
            </a:r>
            <a:r>
              <a:rPr lang="en-GB" sz="1200" kern="1200" dirty="0">
                <a:solidFill>
                  <a:schemeClr val="tx1"/>
                </a:solidFill>
                <a:effectLst/>
                <a:latin typeface="+mn-lt"/>
                <a:ea typeface="+mn-ea"/>
                <a:cs typeface="+mn-cs"/>
              </a:rPr>
              <a:t> [1202]; </a:t>
            </a:r>
            <a:r>
              <a:rPr lang="en-GB" sz="1200" kern="1200" dirty="0" err="1">
                <a:solidFill>
                  <a:schemeClr val="tx1"/>
                </a:solidFill>
                <a:effectLst/>
                <a:latin typeface="+mn-lt"/>
                <a:ea typeface="+mn-ea"/>
                <a:cs typeface="+mn-cs"/>
              </a:rPr>
              <a:t>preocupar</a:t>
            </a:r>
            <a:r>
              <a:rPr lang="en-GB" sz="1200" kern="1200" dirty="0">
                <a:solidFill>
                  <a:schemeClr val="tx1"/>
                </a:solidFill>
                <a:effectLst/>
                <a:latin typeface="+mn-lt"/>
                <a:ea typeface="+mn-ea"/>
                <a:cs typeface="+mn-cs"/>
              </a:rPr>
              <a:t> [852]; </a:t>
            </a:r>
            <a:r>
              <a:rPr lang="en-GB" sz="1200" kern="1200" dirty="0" err="1">
                <a:solidFill>
                  <a:schemeClr val="tx1"/>
                </a:solidFill>
                <a:effectLst/>
                <a:latin typeface="+mn-lt"/>
                <a:ea typeface="+mn-ea"/>
                <a:cs typeface="+mn-cs"/>
              </a:rPr>
              <a:t>difícil</a:t>
            </a:r>
            <a:r>
              <a:rPr lang="en-GB" sz="1200" kern="1200" dirty="0">
                <a:solidFill>
                  <a:schemeClr val="tx1"/>
                </a:solidFill>
                <a:effectLst/>
                <a:latin typeface="+mn-lt"/>
                <a:ea typeface="+mn-ea"/>
                <a:cs typeface="+mn-cs"/>
              </a:rPr>
              <a:t> [374]; </a:t>
            </a:r>
            <a:r>
              <a:rPr lang="en-GB" sz="1200" kern="1200" dirty="0" err="1">
                <a:solidFill>
                  <a:schemeClr val="tx1"/>
                </a:solidFill>
                <a:effectLst/>
                <a:latin typeface="+mn-lt"/>
                <a:ea typeface="+mn-ea"/>
                <a:cs typeface="+mn-cs"/>
              </a:rPr>
              <a:t>fácil</a:t>
            </a:r>
            <a:r>
              <a:rPr lang="en-GB" sz="1200" kern="1200" dirty="0">
                <a:solidFill>
                  <a:schemeClr val="tx1"/>
                </a:solidFill>
                <a:effectLst/>
                <a:latin typeface="+mn-lt"/>
                <a:ea typeface="+mn-ea"/>
                <a:cs typeface="+mn-cs"/>
              </a:rPr>
              <a:t> [584]</a:t>
            </a:r>
            <a:endParaRPr lang="x-none" sz="1200" kern="1200" dirty="0">
              <a:solidFill>
                <a:schemeClr val="tx1"/>
              </a:solidFill>
              <a:effectLst/>
              <a:latin typeface="+mn-lt"/>
              <a:ea typeface="+mn-ea"/>
              <a:cs typeface="+mn-cs"/>
            </a:endParaRP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of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a:t>
            </a:r>
            <a:r>
              <a:rPr lang="es-ES" baseline="0" dirty="0" err="1"/>
              <a:t>Routledge</a:t>
            </a:r>
            <a:r>
              <a:rPr lang="es-ES" baseline="0" dirty="0"/>
              <a:t>: London</a:t>
            </a: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912338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US" b="0"/>
              <a:t>introduce the </a:t>
            </a:r>
            <a:r>
              <a:rPr lang="en-US" b="0" dirty="0"/>
              <a:t>first and second person singular forms for the verb ‘</a:t>
            </a:r>
            <a:r>
              <a:rPr lang="en-US" b="0" dirty="0" err="1"/>
              <a:t>ir</a:t>
            </a:r>
            <a:r>
              <a:rPr lang="en-US" b="0" dirty="0"/>
              <a:t>’ in the </a:t>
            </a:r>
            <a:r>
              <a:rPr lang="en-US" b="0" dirty="0" err="1"/>
              <a:t>preterite</a:t>
            </a:r>
            <a:r>
              <a:rPr lang="en-US" b="0" dirty="0"/>
              <a:t>: ‘</a:t>
            </a:r>
            <a:r>
              <a:rPr lang="en-US" b="0" dirty="0" err="1"/>
              <a:t>fui</a:t>
            </a:r>
            <a:r>
              <a:rPr lang="en-US" b="0" dirty="0"/>
              <a:t>’ and ‘</a:t>
            </a:r>
            <a:r>
              <a:rPr lang="en-US" b="0" dirty="0" err="1"/>
              <a:t>fuiste</a:t>
            </a:r>
            <a:r>
              <a:rPr lang="en-US" b="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b="1" dirty="0"/>
              <a:t>Procedure:</a:t>
            </a:r>
          </a:p>
          <a:p>
            <a:pPr marL="228600" indent="-228600">
              <a:buAutoNum type="arabicPeriod"/>
            </a:pPr>
            <a:r>
              <a:rPr lang="en-US" b="0" dirty="0"/>
              <a:t>Go</a:t>
            </a:r>
            <a:r>
              <a:rPr lang="en-US" b="0" baseline="0" dirty="0"/>
              <a:t> through the grammar explanation with students, revealing each new sentence with a mouse click.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33758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a:t>
            </a:r>
            <a:r>
              <a:rPr lang="en-US" b="1"/>
              <a:t>: </a:t>
            </a:r>
            <a:r>
              <a:rPr lang="en-US" b="0"/>
              <a:t>1 minute</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a:t>to </a:t>
            </a:r>
            <a:r>
              <a:rPr lang="es-ES" b="0"/>
              <a:t>revisit </a:t>
            </a:r>
            <a:r>
              <a:rPr lang="es-ES" b="0" dirty="0" err="1"/>
              <a:t>the</a:t>
            </a:r>
            <a:r>
              <a:rPr lang="es-ES" b="0" dirty="0"/>
              <a:t> use of ‘a la’ and </a:t>
            </a:r>
            <a:r>
              <a:rPr lang="es-ES" b="0"/>
              <a:t>‘al’.</a:t>
            </a:r>
            <a:endParaRPr lang="es-E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b="1" dirty="0"/>
              <a:t>Procedure:</a:t>
            </a:r>
          </a:p>
          <a:p>
            <a:pPr marL="228600" indent="-228600">
              <a:buAutoNum type="arabicPeriod"/>
            </a:pPr>
            <a:r>
              <a:rPr lang="en-US" b="0" dirty="0"/>
              <a:t>Go</a:t>
            </a:r>
            <a:r>
              <a:rPr lang="en-US" b="0" baseline="0" dirty="0"/>
              <a:t> through the grammar explanation with students, revealing each new sentence with a mouse click.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89916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 name="Google Shape;5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Timing</a:t>
            </a:r>
            <a:r>
              <a:rPr lang="en-GB" sz="1200" kern="1200" dirty="0">
                <a:solidFill>
                  <a:schemeClr val="tx1"/>
                </a:solidFill>
                <a:effectLst/>
                <a:latin typeface="+mn-lt"/>
                <a:ea typeface="+mn-ea"/>
                <a:cs typeface="+mn-cs"/>
              </a:rPr>
              <a:t>: </a:t>
            </a:r>
            <a:r>
              <a:rPr lang="en-GB" sz="1200" kern="1200" baseline="0" dirty="0">
                <a:solidFill>
                  <a:schemeClr val="tx1"/>
                </a:solidFill>
                <a:effectLst/>
                <a:latin typeface="+mn-lt"/>
                <a:ea typeface="+mn-ea"/>
                <a:cs typeface="+mn-cs"/>
              </a:rPr>
              <a:t>3 minutes  </a:t>
            </a:r>
            <a:r>
              <a:rPr lang="en-GB" sz="1200" b="0" kern="1200" dirty="0">
                <a:solidFill>
                  <a:schemeClr val="tx1"/>
                </a:solidFill>
                <a:effectLst/>
                <a:latin typeface="+mn-lt"/>
                <a:ea typeface="+mn-ea"/>
                <a:cs typeface="+mn-cs"/>
              </a:rPr>
              <a:t>[1/6]</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Aim:</a:t>
            </a:r>
            <a:r>
              <a:rPr lang="en-GB" sz="1200" kern="1200" dirty="0">
                <a:solidFill>
                  <a:schemeClr val="tx1"/>
                </a:solidFill>
                <a:effectLst/>
                <a:latin typeface="+mn-lt"/>
                <a:ea typeface="+mn-ea"/>
                <a:cs typeface="+mn-cs"/>
              </a:rPr>
              <a:t> to introduce the 1</a:t>
            </a:r>
            <a:r>
              <a:rPr lang="en-GB" sz="1200" kern="1200" baseline="30000" dirty="0">
                <a:solidFill>
                  <a:schemeClr val="tx1"/>
                </a:solidFill>
                <a:effectLst/>
                <a:latin typeface="+mn-lt"/>
                <a:ea typeface="+mn-ea"/>
                <a:cs typeface="+mn-cs"/>
              </a:rPr>
              <a:t>st</a:t>
            </a:r>
            <a:r>
              <a:rPr lang="en-GB" sz="1200" kern="1200" dirty="0">
                <a:solidFill>
                  <a:schemeClr val="tx1"/>
                </a:solidFill>
                <a:effectLst/>
                <a:latin typeface="+mn-lt"/>
                <a:ea typeface="+mn-ea"/>
                <a:cs typeface="+mn-cs"/>
              </a:rPr>
              <a:t> and 2</a:t>
            </a:r>
            <a:r>
              <a:rPr lang="en-GB" sz="1200" kern="1200" baseline="30000" dirty="0">
                <a:solidFill>
                  <a:schemeClr val="tx1"/>
                </a:solidFill>
                <a:effectLst/>
                <a:latin typeface="+mn-lt"/>
                <a:ea typeface="+mn-ea"/>
                <a:cs typeface="+mn-cs"/>
              </a:rPr>
              <a:t>nd</a:t>
            </a:r>
            <a:r>
              <a:rPr lang="en-GB" sz="1200" kern="1200" dirty="0">
                <a:solidFill>
                  <a:schemeClr val="tx1"/>
                </a:solidFill>
                <a:effectLst/>
                <a:latin typeface="+mn-lt"/>
                <a:ea typeface="+mn-ea"/>
                <a:cs typeface="+mn-cs"/>
              </a:rPr>
              <a:t> person singular forms of the verb ‘</a:t>
            </a:r>
            <a:r>
              <a:rPr lang="en-GB" sz="1200" kern="1200" dirty="0" err="1">
                <a:solidFill>
                  <a:schemeClr val="tx1"/>
                </a:solidFill>
                <a:effectLst/>
                <a:latin typeface="+mn-lt"/>
                <a:ea typeface="+mn-ea"/>
                <a:cs typeface="+mn-cs"/>
              </a:rPr>
              <a:t>ir</a:t>
            </a:r>
            <a:r>
              <a:rPr lang="en-GB" sz="1200" kern="1200" dirty="0">
                <a:solidFill>
                  <a:schemeClr val="tx1"/>
                </a:solidFill>
                <a:effectLst/>
                <a:latin typeface="+mn-lt"/>
                <a:ea typeface="+mn-ea"/>
                <a:cs typeface="+mn-cs"/>
              </a:rPr>
              <a:t>’ in </a:t>
            </a:r>
            <a:r>
              <a:rPr lang="en-GB" sz="1200" kern="1200" dirty="0" err="1">
                <a:solidFill>
                  <a:schemeClr val="tx1"/>
                </a:solidFill>
                <a:effectLst/>
                <a:latin typeface="+mn-lt"/>
                <a:ea typeface="+mn-ea"/>
                <a:cs typeface="+mn-cs"/>
              </a:rPr>
              <a:t>preterite</a:t>
            </a:r>
            <a:r>
              <a:rPr lang="en-GB" sz="1200" kern="1200" dirty="0">
                <a:solidFill>
                  <a:schemeClr val="tx1"/>
                </a:solidFill>
                <a:effectLst/>
                <a:latin typeface="+mn-lt"/>
                <a:ea typeface="+mn-ea"/>
                <a:cs typeface="+mn-cs"/>
              </a:rPr>
              <a:t>.</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Procedure</a:t>
            </a:r>
            <a:r>
              <a:rPr lang="en-GB" sz="1200" kern="1200" dirty="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Bring up the word ‘</a:t>
            </a:r>
            <a:r>
              <a:rPr lang="en-GB" sz="1200" kern="1200" dirty="0" err="1">
                <a:solidFill>
                  <a:schemeClr val="tx1"/>
                </a:solidFill>
                <a:effectLst/>
                <a:latin typeface="+mn-lt"/>
                <a:ea typeface="+mn-ea"/>
                <a:cs typeface="+mn-cs"/>
              </a:rPr>
              <a:t>fui</a:t>
            </a:r>
            <a:r>
              <a:rPr lang="en-GB" sz="1200" kern="1200" dirty="0">
                <a:solidFill>
                  <a:schemeClr val="tx1"/>
                </a:solidFill>
                <a:effectLst/>
                <a:latin typeface="+mn-lt"/>
                <a:ea typeface="+mn-ea"/>
                <a:cs typeface="+mn-cs"/>
              </a:rPr>
              <a:t>’</a:t>
            </a:r>
            <a:r>
              <a:rPr lang="en-GB" sz="1200" b="1" i="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on its own, say it, students repeat it, and teachers remind them of the phonics involved.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Try to elicit the meaning from the students.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Then bring up the English translations.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Bring up the 2</a:t>
            </a:r>
            <a:r>
              <a:rPr lang="en-GB" sz="1200" kern="1200" baseline="30000" dirty="0">
                <a:solidFill>
                  <a:schemeClr val="tx1"/>
                </a:solidFill>
                <a:effectLst/>
                <a:latin typeface="+mn-lt"/>
                <a:ea typeface="+mn-ea"/>
                <a:cs typeface="+mn-cs"/>
              </a:rPr>
              <a:t>nd </a:t>
            </a:r>
            <a:r>
              <a:rPr lang="en-GB" sz="1200" kern="1200" dirty="0">
                <a:solidFill>
                  <a:schemeClr val="tx1"/>
                </a:solidFill>
                <a:effectLst/>
                <a:latin typeface="+mn-lt"/>
                <a:ea typeface="+mn-ea"/>
                <a:cs typeface="+mn-cs"/>
              </a:rPr>
              <a:t>person form ‘</a:t>
            </a:r>
            <a:r>
              <a:rPr lang="en-GB" sz="1200" b="0" i="0" kern="1200" dirty="0" err="1">
                <a:solidFill>
                  <a:schemeClr val="tx1"/>
                </a:solidFill>
                <a:effectLst/>
                <a:latin typeface="+mn-lt"/>
                <a:ea typeface="+mn-ea"/>
                <a:cs typeface="+mn-cs"/>
              </a:rPr>
              <a:t>fuiste</a:t>
            </a:r>
            <a:r>
              <a:rPr lang="en-GB" sz="1200" b="0" i="0" kern="1200" dirty="0">
                <a:solidFill>
                  <a:schemeClr val="tx1"/>
                </a:solidFill>
                <a:effectLst/>
                <a:latin typeface="+mn-lt"/>
                <a:ea typeface="+mn-ea"/>
                <a:cs typeface="+mn-cs"/>
              </a:rPr>
              <a:t>’</a:t>
            </a:r>
            <a:r>
              <a:rPr lang="en-GB" sz="1200" i="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say it, students repeat it.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Try to elicit the meanings from the students. </a:t>
            </a:r>
          </a:p>
        </p:txBody>
      </p:sp>
      <p:sp>
        <p:nvSpPr>
          <p:cNvPr id="54" name="Google Shape;5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87495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 name="Google Shape;6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kern="1200" dirty="0">
                <a:solidFill>
                  <a:schemeClr val="tx1"/>
                </a:solidFill>
                <a:effectLst/>
                <a:latin typeface="+mn-lt"/>
                <a:ea typeface="+mn-ea"/>
                <a:cs typeface="+mn-cs"/>
              </a:rPr>
              <a:t>[2/6]</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0" kern="1200" dirty="0">
              <a:solidFill>
                <a:schemeClr val="tx1"/>
              </a:solidFill>
              <a:effectLst/>
              <a:latin typeface="+mn-lt"/>
              <a:ea typeface="+mn-ea"/>
              <a:cs typeface="+mn-cs"/>
            </a:endParaRPr>
          </a:p>
          <a:p>
            <a:pPr marL="0" marR="0" lvl="0" indent="0" algn="l" rtl="0">
              <a:lnSpc>
                <a:spcPct val="100000"/>
              </a:lnSpc>
              <a:spcBef>
                <a:spcPts val="0"/>
              </a:spcBef>
              <a:spcAft>
                <a:spcPts val="0"/>
              </a:spcAft>
              <a:buClr>
                <a:schemeClr val="dk1"/>
              </a:buClr>
              <a:buSzPts val="1200"/>
              <a:buFont typeface="Calibri"/>
              <a:buNone/>
            </a:pPr>
            <a:r>
              <a:rPr lang="en-GB" dirty="0"/>
              <a:t>Cycle through the </a:t>
            </a:r>
            <a:r>
              <a:rPr lang="es-ES" dirty="0"/>
              <a:t>1st and </a:t>
            </a:r>
            <a:r>
              <a:rPr lang="es-ES" dirty="0" err="1"/>
              <a:t>the</a:t>
            </a:r>
            <a:r>
              <a:rPr lang="es-ES" dirty="0"/>
              <a:t> 2nd </a:t>
            </a:r>
            <a:r>
              <a:rPr lang="es-ES" dirty="0" err="1"/>
              <a:t>person</a:t>
            </a:r>
            <a:r>
              <a:rPr lang="es-ES" dirty="0"/>
              <a:t> singular </a:t>
            </a:r>
            <a:r>
              <a:rPr lang="es-ES" dirty="0" err="1"/>
              <a:t>again</a:t>
            </a:r>
            <a:r>
              <a:rPr lang="es-ES" dirty="0"/>
              <a:t>.</a:t>
            </a:r>
            <a:endParaRPr dirty="0"/>
          </a:p>
          <a:p>
            <a:pPr marL="457200" marR="0" lvl="0" indent="-228600" algn="l" rtl="0">
              <a:lnSpc>
                <a:spcPct val="100000"/>
              </a:lnSpc>
              <a:spcBef>
                <a:spcPts val="0"/>
              </a:spcBef>
              <a:spcAft>
                <a:spcPts val="0"/>
              </a:spcAft>
              <a:buSzPts val="1400"/>
              <a:buNone/>
            </a:pPr>
            <a:endParaRPr dirty="0"/>
          </a:p>
        </p:txBody>
      </p:sp>
      <p:sp>
        <p:nvSpPr>
          <p:cNvPr id="64" name="Google Shape;6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790934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 name="Google Shape;7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kern="1200" dirty="0">
                <a:solidFill>
                  <a:schemeClr val="tx1"/>
                </a:solidFill>
                <a:effectLst/>
                <a:latin typeface="+mn-lt"/>
                <a:ea typeface="+mn-ea"/>
                <a:cs typeface="+mn-cs"/>
              </a:rPr>
              <a:t>[3/6]</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0" kern="1200" dirty="0">
              <a:solidFill>
                <a:schemeClr val="tx1"/>
              </a:solidFill>
              <a:effectLst/>
              <a:latin typeface="+mn-lt"/>
              <a:ea typeface="+mn-ea"/>
              <a:cs typeface="+mn-cs"/>
            </a:endParaRPr>
          </a:p>
          <a:p>
            <a:pPr marL="0" marR="0" lvl="0" indent="0" algn="l" rtl="0">
              <a:lnSpc>
                <a:spcPct val="100000"/>
              </a:lnSpc>
              <a:spcBef>
                <a:spcPts val="0"/>
              </a:spcBef>
              <a:spcAft>
                <a:spcPts val="0"/>
              </a:spcAft>
              <a:buClr>
                <a:schemeClr val="dk1"/>
              </a:buClr>
              <a:buSzPts val="1200"/>
              <a:buFont typeface="Calibri"/>
              <a:buNone/>
            </a:pPr>
            <a:r>
              <a:rPr lang="en-GB" dirty="0"/>
              <a:t>Introduce the 1</a:t>
            </a:r>
            <a:r>
              <a:rPr lang="en-GB" baseline="30000" dirty="0"/>
              <a:t>st</a:t>
            </a:r>
            <a:r>
              <a:rPr lang="en-GB" dirty="0"/>
              <a:t> person singular form in a sentence. </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75" name="Google Shape;7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95611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kern="1200" dirty="0">
                <a:solidFill>
                  <a:schemeClr val="tx1"/>
                </a:solidFill>
                <a:effectLst/>
                <a:latin typeface="+mn-lt"/>
                <a:ea typeface="+mn-ea"/>
                <a:cs typeface="+mn-cs"/>
              </a:rPr>
              <a:t>[4/6]</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0" kern="1200" dirty="0">
              <a:solidFill>
                <a:schemeClr val="tx1"/>
              </a:solidFill>
              <a:effectLst/>
              <a:latin typeface="+mn-lt"/>
              <a:ea typeface="+mn-ea"/>
              <a:cs typeface="+mn-cs"/>
            </a:endParaRPr>
          </a:p>
          <a:p>
            <a:pPr marL="0" marR="0" lvl="0" indent="0" algn="l" rtl="0">
              <a:lnSpc>
                <a:spcPct val="100000"/>
              </a:lnSpc>
              <a:spcBef>
                <a:spcPts val="0"/>
              </a:spcBef>
              <a:spcAft>
                <a:spcPts val="0"/>
              </a:spcAft>
              <a:buClr>
                <a:schemeClr val="dk1"/>
              </a:buClr>
              <a:buSzPts val="1200"/>
              <a:buFont typeface="Calibri"/>
              <a:buNone/>
            </a:pPr>
            <a:r>
              <a:rPr lang="en-GB" dirty="0"/>
              <a:t>Introduce the 2</a:t>
            </a:r>
            <a:r>
              <a:rPr lang="en-GB" baseline="30000" dirty="0"/>
              <a:t>nd</a:t>
            </a:r>
            <a:r>
              <a:rPr lang="en-GB" dirty="0"/>
              <a:t> person singular form in a sentence. </a:t>
            </a:r>
            <a:endParaRPr dirty="0"/>
          </a:p>
          <a:p>
            <a:pPr marL="457200" marR="0" lvl="0" indent="-228600" algn="l" rtl="0">
              <a:lnSpc>
                <a:spcPct val="100000"/>
              </a:lnSpc>
              <a:spcBef>
                <a:spcPts val="0"/>
              </a:spcBef>
              <a:spcAft>
                <a:spcPts val="0"/>
              </a:spcAft>
              <a:buSzPts val="1400"/>
              <a:buNone/>
            </a:pPr>
            <a:endParaRPr dirty="0"/>
          </a:p>
        </p:txBody>
      </p:sp>
      <p:sp>
        <p:nvSpPr>
          <p:cNvPr id="84" name="Google Shape;84;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446870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kern="1200" dirty="0">
                <a:solidFill>
                  <a:schemeClr val="tx1"/>
                </a:solidFill>
                <a:effectLst/>
                <a:latin typeface="+mn-lt"/>
                <a:ea typeface="+mn-ea"/>
                <a:cs typeface="+mn-cs"/>
              </a:rPr>
              <a:t>[5/6]</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0" kern="1200" dirty="0">
              <a:solidFill>
                <a:schemeClr val="tx1"/>
              </a:solidFill>
              <a:effectLst/>
              <a:latin typeface="+mn-lt"/>
              <a:ea typeface="+mn-ea"/>
              <a:cs typeface="+mn-cs"/>
            </a:endParaRPr>
          </a:p>
          <a:p>
            <a:pPr marL="0" marR="0" lvl="0" indent="0" algn="l" rtl="0">
              <a:lnSpc>
                <a:spcPct val="100000"/>
              </a:lnSpc>
              <a:spcBef>
                <a:spcPts val="0"/>
              </a:spcBef>
              <a:spcAft>
                <a:spcPts val="0"/>
              </a:spcAft>
              <a:buClr>
                <a:schemeClr val="dk1"/>
              </a:buClr>
              <a:buSzPts val="1200"/>
              <a:buFont typeface="Calibri"/>
              <a:buNone/>
            </a:pPr>
            <a:r>
              <a:rPr lang="en-GB" dirty="0"/>
              <a:t>Cycle through the 1</a:t>
            </a:r>
            <a:r>
              <a:rPr lang="en-GB" baseline="30000" dirty="0"/>
              <a:t>st</a:t>
            </a:r>
            <a:r>
              <a:rPr lang="en-GB" dirty="0"/>
              <a:t> person singular form in context again.</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93" name="Google Shape;93;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968641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kern="1200" dirty="0">
                <a:solidFill>
                  <a:schemeClr val="tx1"/>
                </a:solidFill>
                <a:effectLst/>
                <a:latin typeface="+mn-lt"/>
                <a:ea typeface="+mn-ea"/>
                <a:cs typeface="+mn-cs"/>
              </a:rPr>
              <a:t>[6/6]</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0" kern="1200" dirty="0">
              <a:solidFill>
                <a:schemeClr val="tx1"/>
              </a:solidFill>
              <a:effectLst/>
              <a:latin typeface="+mn-lt"/>
              <a:ea typeface="+mn-ea"/>
              <a:cs typeface="+mn-cs"/>
            </a:endParaRPr>
          </a:p>
          <a:p>
            <a:pPr marL="0" marR="0" lvl="0" indent="0" algn="l" rtl="0">
              <a:lnSpc>
                <a:spcPct val="100000"/>
              </a:lnSpc>
              <a:spcBef>
                <a:spcPts val="0"/>
              </a:spcBef>
              <a:spcAft>
                <a:spcPts val="0"/>
              </a:spcAft>
              <a:buClr>
                <a:schemeClr val="dk1"/>
              </a:buClr>
              <a:buSzPts val="1200"/>
              <a:buFont typeface="Calibri"/>
              <a:buNone/>
            </a:pPr>
            <a:r>
              <a:rPr lang="en-GB" dirty="0"/>
              <a:t>Cycle through the 2</a:t>
            </a:r>
            <a:r>
              <a:rPr lang="en-GB" baseline="30000" dirty="0"/>
              <a:t>nd</a:t>
            </a:r>
            <a:r>
              <a:rPr lang="en-GB" dirty="0"/>
              <a:t> person singular form </a:t>
            </a:r>
            <a:r>
              <a:rPr lang="en-GB"/>
              <a:t>in context again</a:t>
            </a:r>
            <a:r>
              <a:rPr lang="en-GB" dirty="0"/>
              <a:t>.</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105" name="Google Shape;10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17</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475799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7 minutes</a:t>
            </a:r>
          </a:p>
          <a:p>
            <a:endParaRPr lang="en-US" b="1" dirty="0"/>
          </a:p>
          <a:p>
            <a:r>
              <a:rPr lang="en-US" b="1" dirty="0"/>
              <a:t>Aim: </a:t>
            </a:r>
            <a:r>
              <a:rPr lang="en-US" dirty="0"/>
              <a:t>to </a:t>
            </a:r>
            <a:r>
              <a:rPr lang="en-US" dirty="0" err="1"/>
              <a:t>practise</a:t>
            </a:r>
            <a:r>
              <a:rPr lang="en-US" dirty="0"/>
              <a:t> choosing between the meanings of ‘</a:t>
            </a:r>
            <a:r>
              <a:rPr lang="en-US" dirty="0" err="1"/>
              <a:t>voy</a:t>
            </a:r>
            <a:r>
              <a:rPr lang="en-US" dirty="0"/>
              <a:t>’ and ‘</a:t>
            </a:r>
            <a:r>
              <a:rPr lang="en-US" dirty="0" err="1"/>
              <a:t>fui</a:t>
            </a:r>
            <a:r>
              <a:rPr lang="en-US" dirty="0"/>
              <a:t>’; to consolidate understanding of ‘al’ and ‘a la’; to test students’ comprehension of vocabulary.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r>
              <a:rPr lang="en-US" dirty="0"/>
              <a:t/>
            </a:r>
            <a:br>
              <a:rPr lang="en-US" dirty="0"/>
            </a:br>
            <a:r>
              <a:rPr lang="en-US" dirty="0"/>
              <a:t>1. </a:t>
            </a:r>
            <a:r>
              <a:rPr lang="es-ES" dirty="0" err="1"/>
              <a:t>Students</a:t>
            </a:r>
            <a:r>
              <a:rPr lang="es-ES" dirty="0"/>
              <a:t> </a:t>
            </a:r>
            <a:r>
              <a:rPr lang="es-ES" dirty="0" err="1"/>
              <a:t>read</a:t>
            </a:r>
            <a:r>
              <a:rPr lang="es-ES" dirty="0"/>
              <a:t> </a:t>
            </a:r>
            <a:r>
              <a:rPr lang="es-ES" dirty="0" err="1"/>
              <a:t>each</a:t>
            </a:r>
            <a:r>
              <a:rPr lang="es-ES" dirty="0"/>
              <a:t> </a:t>
            </a:r>
            <a:r>
              <a:rPr lang="es-ES" dirty="0" err="1"/>
              <a:t>sentence</a:t>
            </a:r>
            <a:r>
              <a:rPr lang="es-ES" dirty="0"/>
              <a:t> and decide </a:t>
            </a:r>
            <a:r>
              <a:rPr lang="es-ES" dirty="0" err="1"/>
              <a:t>which</a:t>
            </a:r>
            <a:r>
              <a:rPr lang="es-ES" dirty="0"/>
              <a:t> </a:t>
            </a:r>
            <a:r>
              <a:rPr lang="es-ES" dirty="0" err="1"/>
              <a:t>is</a:t>
            </a:r>
            <a:r>
              <a:rPr lang="es-ES" dirty="0"/>
              <a:t> </a:t>
            </a:r>
            <a:r>
              <a:rPr lang="es-ES" dirty="0" err="1"/>
              <a:t>the</a:t>
            </a:r>
            <a:r>
              <a:rPr lang="es-ES" dirty="0"/>
              <a:t> </a:t>
            </a:r>
            <a:r>
              <a:rPr lang="es-ES" err="1"/>
              <a:t>correct</a:t>
            </a:r>
            <a:r>
              <a:rPr lang="es-ES"/>
              <a:t> noun.</a:t>
            </a:r>
            <a:r>
              <a:rPr lang="es-ES" baseline="0"/>
              <a:t> To do this they need to pay attention to ‘al’ and ‘a la’.</a:t>
            </a: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 </a:t>
            </a:r>
            <a:r>
              <a:rPr lang="es-ES" dirty="0" err="1"/>
              <a:t>They</a:t>
            </a:r>
            <a:r>
              <a:rPr lang="es-ES" dirty="0"/>
              <a:t> </a:t>
            </a:r>
            <a:r>
              <a:rPr lang="es-ES" dirty="0" err="1"/>
              <a:t>also</a:t>
            </a:r>
            <a:r>
              <a:rPr lang="es-ES" dirty="0"/>
              <a:t> decide </a:t>
            </a:r>
            <a:r>
              <a:rPr lang="es-ES" dirty="0" err="1"/>
              <a:t>if</a:t>
            </a:r>
            <a:r>
              <a:rPr lang="es-ES" dirty="0"/>
              <a:t> Daniel </a:t>
            </a:r>
            <a:r>
              <a:rPr lang="es-ES" dirty="0" err="1"/>
              <a:t>goes</a:t>
            </a:r>
            <a:r>
              <a:rPr lang="es-ES" dirty="0"/>
              <a:t> </a:t>
            </a:r>
            <a:r>
              <a:rPr lang="es-ES" dirty="0" err="1"/>
              <a:t>normally</a:t>
            </a:r>
            <a:r>
              <a:rPr lang="es-ES" dirty="0"/>
              <a:t> </a:t>
            </a:r>
            <a:r>
              <a:rPr lang="es-ES" dirty="0" err="1"/>
              <a:t>or</a:t>
            </a:r>
            <a:r>
              <a:rPr lang="es-ES" dirty="0"/>
              <a:t> </a:t>
            </a:r>
            <a:r>
              <a:rPr lang="es-ES" dirty="0" err="1"/>
              <a:t>went</a:t>
            </a:r>
            <a:r>
              <a:rPr lang="es-ES" dirty="0"/>
              <a:t> in </a:t>
            </a:r>
            <a:r>
              <a:rPr lang="es-ES" dirty="0" err="1"/>
              <a:t>the</a:t>
            </a:r>
            <a:r>
              <a:rPr lang="es-ES" dirty="0"/>
              <a:t> </a:t>
            </a:r>
            <a:r>
              <a:rPr lang="es-ES" dirty="0" err="1"/>
              <a:t>past</a:t>
            </a:r>
            <a:r>
              <a:rPr lang="es-ES"/>
              <a:t>. Some students will be able to do this at the</a:t>
            </a:r>
            <a:r>
              <a:rPr lang="es-ES" baseline="0"/>
              <a:t> same time as the last step.</a:t>
            </a:r>
            <a:endParaRPr lang="es-ES"/>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3</a:t>
            </a:r>
            <a:r>
              <a:rPr lang="en-GB" sz="1200" kern="1200" dirty="0">
                <a:solidFill>
                  <a:schemeClr val="tx1"/>
                </a:solidFill>
                <a:effectLst/>
                <a:latin typeface="+mn-lt"/>
                <a:ea typeface="+mn-ea"/>
                <a:cs typeface="+mn-cs"/>
              </a:rPr>
              <a:t>. The answers are shown for </a:t>
            </a:r>
            <a:r>
              <a:rPr lang="en-GB" sz="1200" kern="1200">
                <a:solidFill>
                  <a:schemeClr val="tx1"/>
                </a:solidFill>
                <a:effectLst/>
                <a:latin typeface="+mn-lt"/>
                <a:ea typeface="+mn-ea"/>
                <a:cs typeface="+mn-cs"/>
              </a:rPr>
              <a:t>each question </a:t>
            </a:r>
            <a:r>
              <a:rPr lang="en-GB" sz="1200" kern="1200" dirty="0">
                <a:solidFill>
                  <a:schemeClr val="tx1"/>
                </a:solidFill>
                <a:effectLst/>
                <a:latin typeface="+mn-lt"/>
                <a:ea typeface="+mn-ea"/>
                <a:cs typeface="+mn-cs"/>
              </a:rPr>
              <a:t>in turn </a:t>
            </a:r>
            <a:r>
              <a:rPr lang="en-GB" sz="1200" kern="1200">
                <a:solidFill>
                  <a:schemeClr val="tx1"/>
                </a:solidFill>
                <a:effectLst/>
                <a:latin typeface="+mn-lt"/>
                <a:ea typeface="+mn-ea"/>
                <a:cs typeface="+mn-cs"/>
              </a:rPr>
              <a:t>by clicking.</a:t>
            </a:r>
            <a:r>
              <a:rPr lang="en-GB" sz="1200" kern="1200" baseline="0">
                <a:solidFill>
                  <a:schemeClr val="tx1"/>
                </a:solidFill>
                <a:effectLst/>
                <a:latin typeface="+mn-lt"/>
                <a:ea typeface="+mn-ea"/>
                <a:cs typeface="+mn-cs"/>
              </a:rPr>
              <a:t> This first reveals </a:t>
            </a:r>
            <a:r>
              <a:rPr lang="en-GB" sz="1200" kern="1200">
                <a:solidFill>
                  <a:schemeClr val="tx1"/>
                </a:solidFill>
                <a:effectLst/>
                <a:latin typeface="+mn-lt"/>
                <a:ea typeface="+mn-ea"/>
                <a:cs typeface="+mn-cs"/>
              </a:rPr>
              <a:t>the correct</a:t>
            </a:r>
            <a:r>
              <a:rPr lang="en-GB" sz="1200" kern="1200" baseline="0">
                <a:solidFill>
                  <a:schemeClr val="tx1"/>
                </a:solidFill>
                <a:effectLst/>
                <a:latin typeface="+mn-lt"/>
                <a:ea typeface="+mn-ea"/>
                <a:cs typeface="+mn-cs"/>
              </a:rPr>
              <a:t> noun and then when the action occurs.</a:t>
            </a: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4. </a:t>
            </a:r>
            <a:r>
              <a:rPr lang="es-ES" dirty="0" err="1"/>
              <a:t>Lastly</a:t>
            </a:r>
            <a:r>
              <a:rPr lang="es-ES" dirty="0"/>
              <a:t>, s</a:t>
            </a:r>
            <a:r>
              <a:rPr lang="en-GB" sz="1200" kern="1200" dirty="0" err="1">
                <a:solidFill>
                  <a:schemeClr val="tx1"/>
                </a:solidFill>
                <a:effectLst/>
                <a:latin typeface="+mn-lt"/>
                <a:ea typeface="+mn-ea"/>
                <a:cs typeface="+mn-cs"/>
              </a:rPr>
              <a:t>tudents</a:t>
            </a:r>
            <a:r>
              <a:rPr lang="en-GB" sz="1200" kern="1200" dirty="0">
                <a:solidFill>
                  <a:schemeClr val="tx1"/>
                </a:solidFill>
                <a:effectLst/>
                <a:latin typeface="+mn-lt"/>
                <a:ea typeface="+mn-ea"/>
                <a:cs typeface="+mn-cs"/>
              </a:rPr>
              <a:t> </a:t>
            </a:r>
            <a:r>
              <a:rPr lang="en-GB" sz="1200" kern="1200" baseline="0" dirty="0">
                <a:solidFill>
                  <a:schemeClr val="tx1"/>
                </a:solidFill>
                <a:effectLst/>
                <a:latin typeface="+mn-lt"/>
                <a:ea typeface="+mn-ea"/>
                <a:cs typeface="+mn-cs"/>
              </a:rPr>
              <a:t>need to </a:t>
            </a:r>
            <a:r>
              <a:rPr lang="en-GB" sz="1200" kern="1200" dirty="0">
                <a:solidFill>
                  <a:schemeClr val="tx1"/>
                </a:solidFill>
                <a:effectLst/>
                <a:latin typeface="+mn-lt"/>
                <a:ea typeface="+mn-ea"/>
                <a:cs typeface="+mn-cs"/>
              </a:rPr>
              <a:t>decide whether the sentence describes something that is ’normal’ or ‘</a:t>
            </a:r>
            <a:r>
              <a:rPr lang="en-GB" sz="1200" kern="1200" err="1">
                <a:solidFill>
                  <a:schemeClr val="tx1"/>
                </a:solidFill>
                <a:effectLst/>
                <a:latin typeface="+mn-lt"/>
                <a:ea typeface="+mn-ea"/>
                <a:cs typeface="+mn-cs"/>
              </a:rPr>
              <a:t>raro</a:t>
            </a:r>
            <a:r>
              <a:rPr lang="en-GB" sz="1200" kern="1200">
                <a:solidFill>
                  <a:schemeClr val="tx1"/>
                </a:solidFill>
                <a:effectLst/>
                <a:latin typeface="+mn-lt"/>
                <a:ea typeface="+mn-ea"/>
                <a:cs typeface="+mn-cs"/>
              </a:rPr>
              <a:t>’. The </a:t>
            </a:r>
            <a:r>
              <a:rPr lang="en-GB" sz="1200" kern="1200" dirty="0">
                <a:solidFill>
                  <a:schemeClr val="tx1"/>
                </a:solidFill>
                <a:effectLst/>
                <a:latin typeface="+mn-lt"/>
                <a:ea typeface="+mn-ea"/>
                <a:cs typeface="+mn-cs"/>
              </a:rPr>
              <a:t>aim at this stage is to think</a:t>
            </a:r>
            <a:r>
              <a:rPr lang="en-GB" sz="1200" kern="1200" baseline="0" dirty="0">
                <a:solidFill>
                  <a:schemeClr val="tx1"/>
                </a:solidFill>
                <a:effectLst/>
                <a:latin typeface="+mn-lt"/>
                <a:ea typeface="+mn-ea"/>
                <a:cs typeface="+mn-cs"/>
              </a:rPr>
              <a:t> about the meaning of the words in the sentence. This opinion can be given by using </a:t>
            </a:r>
            <a:r>
              <a:rPr lang="en-GB" sz="1200" kern="1200" dirty="0">
                <a:solidFill>
                  <a:schemeClr val="tx1"/>
                </a:solidFill>
                <a:effectLst/>
                <a:latin typeface="+mn-lt"/>
                <a:ea typeface="+mn-ea"/>
                <a:cs typeface="+mn-cs"/>
              </a:rPr>
              <a:t>the infinitive ‘</a:t>
            </a:r>
            <a:r>
              <a:rPr lang="en-GB" sz="1200" kern="1200" dirty="0" err="1">
                <a:solidFill>
                  <a:schemeClr val="tx1"/>
                </a:solidFill>
                <a:effectLst/>
                <a:latin typeface="+mn-lt"/>
                <a:ea typeface="+mn-ea"/>
                <a:cs typeface="+mn-cs"/>
              </a:rPr>
              <a:t>ir</a:t>
            </a:r>
            <a:r>
              <a:rPr lang="en-GB" sz="1200" kern="1200" dirty="0">
                <a:solidFill>
                  <a:schemeClr val="tx1"/>
                </a:solidFill>
                <a:effectLst/>
                <a:latin typeface="+mn-lt"/>
                <a:ea typeface="+mn-ea"/>
                <a:cs typeface="+mn-cs"/>
              </a:rPr>
              <a:t>’ and ‘al’</a:t>
            </a:r>
            <a:r>
              <a:rPr lang="en-GB" sz="1200" kern="1200" baseline="0" dirty="0">
                <a:solidFill>
                  <a:schemeClr val="tx1"/>
                </a:solidFill>
                <a:effectLst/>
                <a:latin typeface="+mn-lt"/>
                <a:ea typeface="+mn-ea"/>
                <a:cs typeface="+mn-cs"/>
              </a:rPr>
              <a:t>/</a:t>
            </a:r>
            <a:r>
              <a:rPr lang="en-GB" sz="1200" kern="1200" dirty="0">
                <a:solidFill>
                  <a:schemeClr val="tx1"/>
                </a:solidFill>
                <a:effectLst/>
                <a:latin typeface="+mn-lt"/>
                <a:ea typeface="+mn-ea"/>
                <a:cs typeface="+mn-cs"/>
              </a:rPr>
              <a:t>’a la’,</a:t>
            </a:r>
            <a:r>
              <a:rPr lang="en-GB" sz="1200" kern="1200" baseline="0" dirty="0">
                <a:solidFill>
                  <a:schemeClr val="tx1"/>
                </a:solidFill>
                <a:effectLst/>
                <a:latin typeface="+mn-lt"/>
                <a:ea typeface="+mn-ea"/>
                <a:cs typeface="+mn-cs"/>
              </a:rPr>
              <a:t> as shown in the example. It can be done as a whole class activity or in pairs. Answers may </a:t>
            </a:r>
            <a:r>
              <a:rPr lang="en-GB" sz="1200" kern="1200" baseline="0">
                <a:solidFill>
                  <a:schemeClr val="tx1"/>
                </a:solidFill>
                <a:effectLst/>
                <a:latin typeface="+mn-lt"/>
                <a:ea typeface="+mn-ea"/>
                <a:cs typeface="+mn-cs"/>
              </a:rPr>
              <a:t>be disputed (which is why they are not provided on the screen), </a:t>
            </a:r>
            <a:r>
              <a:rPr lang="en-GB" sz="1200" kern="1200" baseline="0" dirty="0">
                <a:solidFill>
                  <a:schemeClr val="tx1"/>
                </a:solidFill>
                <a:effectLst/>
                <a:latin typeface="+mn-lt"/>
                <a:ea typeface="+mn-ea"/>
                <a:cs typeface="+mn-cs"/>
              </a:rPr>
              <a:t>but we anticipate that sentences 1</a:t>
            </a:r>
            <a:r>
              <a:rPr lang="en-GB" sz="1200" kern="1200" baseline="0">
                <a:solidFill>
                  <a:schemeClr val="tx1"/>
                </a:solidFill>
                <a:effectLst/>
                <a:latin typeface="+mn-lt"/>
                <a:ea typeface="+mn-ea"/>
                <a:cs typeface="+mn-cs"/>
              </a:rPr>
              <a:t>, 4 and </a:t>
            </a:r>
            <a:r>
              <a:rPr lang="en-GB" sz="1200" kern="1200" baseline="0" dirty="0">
                <a:solidFill>
                  <a:schemeClr val="tx1"/>
                </a:solidFill>
                <a:effectLst/>
                <a:latin typeface="+mn-lt"/>
                <a:ea typeface="+mn-ea"/>
                <a:cs typeface="+mn-cs"/>
              </a:rPr>
              <a:t>8 are likely to be considered strange!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a:solidFill>
                  <a:schemeClr val="tx1"/>
                </a:solidFill>
                <a:effectLst/>
                <a:latin typeface="+mn-lt"/>
                <a:ea typeface="+mn-ea"/>
                <a:cs typeface="+mn-cs"/>
              </a:rPr>
              <a:t>Notes: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baseline="0">
                <a:solidFill>
                  <a:schemeClr val="tx1"/>
                </a:solidFill>
                <a:effectLst/>
                <a:latin typeface="+mn-lt"/>
                <a:ea typeface="+mn-ea"/>
                <a:cs typeface="+mn-cs"/>
              </a:rPr>
              <a:t>As one word used in the task is </a:t>
            </a:r>
            <a:r>
              <a:rPr lang="en-GB" sz="1200" kern="1200" baseline="0">
                <a:solidFill>
                  <a:schemeClr val="tx1"/>
                </a:solidFill>
                <a:effectLst/>
                <a:latin typeface="+mn-lt"/>
                <a:ea typeface="+mn-ea"/>
                <a:cs typeface="+mn-cs"/>
              </a:rPr>
              <a:t>‘</a:t>
            </a:r>
            <a:r>
              <a:rPr lang="en-GB" sz="1200" kern="1200" baseline="0" err="1">
                <a:solidFill>
                  <a:schemeClr val="tx1"/>
                </a:solidFill>
                <a:effectLst/>
                <a:latin typeface="+mn-lt"/>
                <a:ea typeface="+mn-ea"/>
                <a:cs typeface="+mn-cs"/>
              </a:rPr>
              <a:t>estación</a:t>
            </a:r>
            <a:r>
              <a:rPr lang="en-GB" sz="1200" kern="1200" baseline="0">
                <a:solidFill>
                  <a:schemeClr val="tx1"/>
                </a:solidFill>
                <a:effectLst/>
                <a:latin typeface="+mn-lt"/>
                <a:ea typeface="+mn-ea"/>
                <a:cs typeface="+mn-cs"/>
              </a:rPr>
              <a:t>’ (item 4), it might be useful to check whether students remember that </a:t>
            </a:r>
            <a:r>
              <a:rPr lang="en-GB" sz="1200" kern="1200" baseline="0" dirty="0">
                <a:solidFill>
                  <a:schemeClr val="tx1"/>
                </a:solidFill>
                <a:effectLst/>
                <a:latin typeface="+mn-lt"/>
                <a:ea typeface="+mn-ea"/>
                <a:cs typeface="+mn-cs"/>
              </a:rPr>
              <a:t>all nouns ending in –</a:t>
            </a:r>
            <a:r>
              <a:rPr lang="en-GB" sz="1200" kern="1200" baseline="0" dirty="0" err="1">
                <a:solidFill>
                  <a:schemeClr val="tx1"/>
                </a:solidFill>
                <a:effectLst/>
                <a:latin typeface="+mn-lt"/>
                <a:ea typeface="+mn-ea"/>
                <a:cs typeface="+mn-cs"/>
              </a:rPr>
              <a:t>ción</a:t>
            </a:r>
            <a:r>
              <a:rPr lang="en-GB" sz="1200" kern="1200" baseline="0" dirty="0">
                <a:solidFill>
                  <a:schemeClr val="tx1"/>
                </a:solidFill>
                <a:effectLst/>
                <a:latin typeface="+mn-lt"/>
                <a:ea typeface="+mn-ea"/>
                <a:cs typeface="+mn-cs"/>
              </a:rPr>
              <a:t> are feminine (this was taught earlier in </a:t>
            </a:r>
            <a:r>
              <a:rPr lang="en-GB" sz="1200" kern="1200" baseline="0">
                <a:solidFill>
                  <a:schemeClr val="tx1"/>
                </a:solidFill>
                <a:effectLst/>
                <a:latin typeface="+mn-lt"/>
                <a:ea typeface="+mn-ea"/>
                <a:cs typeface="+mn-cs"/>
              </a:rPr>
              <a:t>Y8).</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baseline="0">
                <a:solidFill>
                  <a:schemeClr val="tx1"/>
                </a:solidFill>
                <a:effectLst/>
                <a:latin typeface="+mn-lt"/>
                <a:ea typeface="+mn-ea"/>
                <a:cs typeface="+mn-cs"/>
              </a:rPr>
              <a:t>In some parts of the Spanish-speaking world there is a preference for the word ‘alto’ to express ‘loud’.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18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943546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8 minutes [1/2]</a:t>
            </a:r>
          </a:p>
          <a:p>
            <a:endParaRPr lang="en-US" b="1" dirty="0"/>
          </a:p>
          <a:p>
            <a:r>
              <a:rPr lang="en-US" b="1" dirty="0"/>
              <a:t>Aim: </a:t>
            </a:r>
            <a:r>
              <a:rPr lang="en-US" dirty="0"/>
              <a:t>to </a:t>
            </a:r>
            <a:r>
              <a:rPr lang="en-US" dirty="0" err="1"/>
              <a:t>practise</a:t>
            </a:r>
            <a:r>
              <a:rPr lang="en-US" dirty="0"/>
              <a:t> choosing between the meanings of ‘</a:t>
            </a:r>
            <a:r>
              <a:rPr lang="en-US" dirty="0" err="1"/>
              <a:t>fui</a:t>
            </a:r>
            <a:r>
              <a:rPr lang="en-US" dirty="0"/>
              <a:t>’ and ‘</a:t>
            </a:r>
            <a:r>
              <a:rPr lang="en-US" dirty="0" err="1"/>
              <a:t>fuiste</a:t>
            </a:r>
            <a:r>
              <a:rPr lang="en-US" dirty="0"/>
              <a:t>’; to also consolidate understanding of ‘al’ vs ‘a la’</a:t>
            </a:r>
            <a:r>
              <a:rPr lang="en-US" baseline="0" dirty="0"/>
              <a:t> and vocabulary.</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r>
              <a:rPr lang="en-US" dirty="0"/>
              <a:t/>
            </a:r>
            <a:br>
              <a:rPr lang="en-US" dirty="0"/>
            </a:br>
            <a:r>
              <a:rPr lang="en-US" dirty="0"/>
              <a:t>1. The</a:t>
            </a:r>
            <a:r>
              <a:rPr lang="en-US" baseline="0" dirty="0"/>
              <a:t> teacher explains how the task works</a:t>
            </a:r>
            <a:r>
              <a:rPr lang="en-US" baseline="0"/>
              <a:t>. The first </a:t>
            </a:r>
            <a:r>
              <a:rPr lang="en-US" baseline="0" dirty="0"/>
              <a:t>one or two could be done </a:t>
            </a:r>
            <a:r>
              <a:rPr lang="en-US" baseline="0"/>
              <a:t>as examples, to ensure understanding of the task.</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 </a:t>
            </a:r>
            <a:r>
              <a:rPr lang="es-ES" dirty="0" err="1"/>
              <a:t>Students</a:t>
            </a:r>
            <a:r>
              <a:rPr lang="es-ES" dirty="0"/>
              <a:t> </a:t>
            </a:r>
            <a:r>
              <a:rPr lang="es-ES" dirty="0" err="1"/>
              <a:t>first</a:t>
            </a:r>
            <a:r>
              <a:rPr lang="es-ES" dirty="0"/>
              <a:t> listen to </a:t>
            </a:r>
            <a:r>
              <a:rPr lang="es-ES" dirty="0" err="1"/>
              <a:t>each</a:t>
            </a:r>
            <a:r>
              <a:rPr lang="es-ES" dirty="0"/>
              <a:t> </a:t>
            </a:r>
            <a:r>
              <a:rPr lang="es-ES" dirty="0" err="1"/>
              <a:t>sentence</a:t>
            </a:r>
            <a:r>
              <a:rPr lang="es-ES" dirty="0"/>
              <a:t> and </a:t>
            </a:r>
            <a:r>
              <a:rPr lang="es-ES" dirty="0" err="1"/>
              <a:t>tick</a:t>
            </a:r>
            <a:r>
              <a:rPr lang="es-ES" dirty="0"/>
              <a:t> </a:t>
            </a:r>
            <a:r>
              <a:rPr lang="es-ES" dirty="0" err="1"/>
              <a:t>the</a:t>
            </a:r>
            <a:r>
              <a:rPr lang="es-ES" dirty="0"/>
              <a:t> </a:t>
            </a:r>
            <a:r>
              <a:rPr lang="es-ES" dirty="0" err="1"/>
              <a:t>correct</a:t>
            </a:r>
            <a:r>
              <a:rPr lang="es-ES" dirty="0"/>
              <a:t> </a:t>
            </a:r>
            <a:r>
              <a:rPr lang="es-ES" dirty="0" err="1"/>
              <a:t>column</a:t>
            </a:r>
            <a:r>
              <a:rPr lang="es-ES" dirty="0"/>
              <a:t> </a:t>
            </a:r>
            <a:r>
              <a:rPr lang="es-ES" dirty="0" err="1"/>
              <a:t>depending</a:t>
            </a:r>
            <a:r>
              <a:rPr lang="es-ES" dirty="0"/>
              <a:t> </a:t>
            </a:r>
            <a:r>
              <a:rPr lang="es-ES" dirty="0" err="1"/>
              <a:t>on</a:t>
            </a:r>
            <a:r>
              <a:rPr lang="es-ES" dirty="0"/>
              <a:t> </a:t>
            </a:r>
            <a:r>
              <a:rPr lang="es-ES" dirty="0" err="1"/>
              <a:t>what</a:t>
            </a:r>
            <a:r>
              <a:rPr lang="es-ES" dirty="0"/>
              <a:t> </a:t>
            </a:r>
            <a:r>
              <a:rPr lang="es-ES" dirty="0" err="1"/>
              <a:t>they</a:t>
            </a:r>
            <a:r>
              <a:rPr lang="es-ES" dirty="0"/>
              <a:t> </a:t>
            </a:r>
            <a:r>
              <a:rPr lang="es-ES" dirty="0" err="1"/>
              <a:t>hear</a:t>
            </a:r>
            <a:r>
              <a:rPr lang="es-ES" dirty="0"/>
              <a:t>: ‘fui’ </a:t>
            </a:r>
            <a:r>
              <a:rPr lang="es-ES" dirty="0" err="1"/>
              <a:t>or</a:t>
            </a:r>
            <a:r>
              <a:rPr lang="es-ES" dirty="0"/>
              <a:t> ‘fuiste’.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3. </a:t>
            </a:r>
            <a:r>
              <a:rPr lang="es-ES" dirty="0" err="1"/>
              <a:t>They</a:t>
            </a:r>
            <a:r>
              <a:rPr lang="es-ES" dirty="0"/>
              <a:t> </a:t>
            </a:r>
            <a:r>
              <a:rPr lang="es-ES" dirty="0" err="1"/>
              <a:t>also</a:t>
            </a:r>
            <a:r>
              <a:rPr lang="es-ES" baseline="0" dirty="0"/>
              <a:t> </a:t>
            </a:r>
            <a:r>
              <a:rPr lang="es-ES" baseline="0" dirty="0" err="1"/>
              <a:t>select</a:t>
            </a:r>
            <a:r>
              <a:rPr lang="es-ES" baseline="0" dirty="0"/>
              <a:t> </a:t>
            </a:r>
            <a:r>
              <a:rPr lang="es-ES" dirty="0" err="1"/>
              <a:t>the</a:t>
            </a:r>
            <a:r>
              <a:rPr lang="es-ES" dirty="0"/>
              <a:t> </a:t>
            </a:r>
            <a:r>
              <a:rPr lang="es-ES" dirty="0" err="1"/>
              <a:t>correct</a:t>
            </a:r>
            <a:r>
              <a:rPr lang="es-ES" dirty="0"/>
              <a:t> </a:t>
            </a:r>
            <a:r>
              <a:rPr lang="es-ES" dirty="0" err="1"/>
              <a:t>option</a:t>
            </a:r>
            <a:r>
              <a:rPr lang="es-ES" dirty="0"/>
              <a:t>, a, b </a:t>
            </a:r>
            <a:r>
              <a:rPr lang="es-ES" dirty="0" err="1"/>
              <a:t>or</a:t>
            </a:r>
            <a:r>
              <a:rPr lang="es-ES" dirty="0"/>
              <a:t> c, </a:t>
            </a:r>
            <a:r>
              <a:rPr lang="es-ES" dirty="0" err="1"/>
              <a:t>depending</a:t>
            </a:r>
            <a:r>
              <a:rPr lang="es-ES" dirty="0"/>
              <a:t> </a:t>
            </a:r>
            <a:r>
              <a:rPr lang="es-ES" dirty="0" err="1"/>
              <a:t>on</a:t>
            </a:r>
            <a:r>
              <a:rPr lang="es-ES" dirty="0"/>
              <a:t> </a:t>
            </a:r>
            <a:r>
              <a:rPr lang="es-ES" dirty="0" err="1"/>
              <a:t>whether</a:t>
            </a:r>
            <a:r>
              <a:rPr lang="es-ES" baseline="0" dirty="0"/>
              <a:t> </a:t>
            </a:r>
            <a:r>
              <a:rPr lang="es-ES" baseline="0" dirty="0" err="1"/>
              <a:t>they</a:t>
            </a:r>
            <a:r>
              <a:rPr lang="es-ES" dirty="0"/>
              <a:t> </a:t>
            </a:r>
            <a:r>
              <a:rPr lang="es-ES" dirty="0" err="1"/>
              <a:t>hear</a:t>
            </a:r>
            <a:r>
              <a:rPr lang="es-ES" dirty="0"/>
              <a:t> ‘al’ </a:t>
            </a:r>
            <a:r>
              <a:rPr lang="es-ES" dirty="0" err="1"/>
              <a:t>or</a:t>
            </a:r>
            <a:r>
              <a:rPr lang="es-ES" dirty="0"/>
              <a:t> ‘a la’. In </a:t>
            </a:r>
            <a:r>
              <a:rPr lang="es-ES" dirty="0" err="1"/>
              <a:t>some</a:t>
            </a:r>
            <a:r>
              <a:rPr lang="es-ES" dirty="0"/>
              <a:t> cases, </a:t>
            </a:r>
            <a:r>
              <a:rPr lang="es-ES" dirty="0" err="1"/>
              <a:t>the</a:t>
            </a:r>
            <a:r>
              <a:rPr lang="es-ES" dirty="0"/>
              <a:t> </a:t>
            </a:r>
            <a:r>
              <a:rPr lang="es-ES" dirty="0" err="1"/>
              <a:t>answer</a:t>
            </a:r>
            <a:r>
              <a:rPr lang="es-ES" dirty="0"/>
              <a:t> </a:t>
            </a:r>
            <a:r>
              <a:rPr lang="es-ES" dirty="0" err="1"/>
              <a:t>options</a:t>
            </a:r>
            <a:r>
              <a:rPr lang="es-ES" dirty="0"/>
              <a:t> are </a:t>
            </a:r>
            <a:r>
              <a:rPr lang="es-ES" dirty="0" err="1"/>
              <a:t>the</a:t>
            </a:r>
            <a:r>
              <a:rPr lang="es-ES" dirty="0"/>
              <a:t> </a:t>
            </a:r>
            <a:r>
              <a:rPr lang="es-ES" dirty="0" err="1"/>
              <a:t>same</a:t>
            </a:r>
            <a:r>
              <a:rPr lang="es-ES" dirty="0"/>
              <a:t> </a:t>
            </a:r>
            <a:r>
              <a:rPr lang="es-ES" dirty="0" err="1"/>
              <a:t>gender</a:t>
            </a:r>
            <a:r>
              <a:rPr lang="es-ES" dirty="0"/>
              <a:t> and </a:t>
            </a:r>
            <a:r>
              <a:rPr lang="es-ES" dirty="0" err="1"/>
              <a:t>therefore</a:t>
            </a:r>
            <a:r>
              <a:rPr lang="es-ES" baseline="0" dirty="0"/>
              <a:t> </a:t>
            </a:r>
            <a:r>
              <a:rPr lang="es-ES" baseline="0" dirty="0" err="1"/>
              <a:t>the</a:t>
            </a:r>
            <a:r>
              <a:rPr lang="es-ES" baseline="0" dirty="0"/>
              <a:t> </a:t>
            </a:r>
            <a:r>
              <a:rPr lang="es-ES" baseline="0" dirty="0" err="1"/>
              <a:t>answer</a:t>
            </a:r>
            <a:r>
              <a:rPr lang="es-ES" baseline="0" dirty="0"/>
              <a:t> </a:t>
            </a:r>
            <a:r>
              <a:rPr lang="es-ES" baseline="0" dirty="0" err="1"/>
              <a:t>will</a:t>
            </a:r>
            <a:r>
              <a:rPr lang="es-ES" baseline="0" dirty="0"/>
              <a:t> be ‘c’.</a:t>
            </a:r>
            <a:r>
              <a:rPr lang="es-ES" dirty="0"/>
              <a:t> </a:t>
            </a:r>
            <a:r>
              <a:rPr lang="es-ES" dirty="0" err="1"/>
              <a:t>It</a:t>
            </a:r>
            <a:r>
              <a:rPr lang="es-ES" dirty="0"/>
              <a:t> </a:t>
            </a:r>
            <a:r>
              <a:rPr lang="es-ES" dirty="0" err="1"/>
              <a:t>is</a:t>
            </a:r>
            <a:r>
              <a:rPr lang="es-ES" baseline="0" dirty="0"/>
              <a:t> fine to </a:t>
            </a:r>
            <a:r>
              <a:rPr lang="es-ES" baseline="0" dirty="0" err="1"/>
              <a:t>play</a:t>
            </a:r>
            <a:r>
              <a:rPr lang="es-ES" baseline="0" dirty="0"/>
              <a:t> </a:t>
            </a:r>
            <a:r>
              <a:rPr lang="es-ES" baseline="0" dirty="0" err="1"/>
              <a:t>the</a:t>
            </a:r>
            <a:r>
              <a:rPr lang="es-ES" baseline="0" dirty="0"/>
              <a:t> audio </a:t>
            </a:r>
            <a:r>
              <a:rPr lang="es-ES" baseline="0" dirty="0" err="1"/>
              <a:t>again</a:t>
            </a:r>
            <a:r>
              <a:rPr lang="es-ES" baseline="0" dirty="0"/>
              <a:t> </a:t>
            </a:r>
            <a:r>
              <a:rPr lang="es-ES" baseline="0" dirty="0" err="1"/>
              <a:t>here</a:t>
            </a:r>
            <a:r>
              <a:rPr lang="es-ES" baseline="0" dirty="0"/>
              <a:t>, </a:t>
            </a:r>
            <a:r>
              <a:rPr lang="es-ES" baseline="0" dirty="0" err="1"/>
              <a:t>if</a:t>
            </a:r>
            <a:r>
              <a:rPr lang="es-ES" baseline="0" dirty="0"/>
              <a:t> </a:t>
            </a:r>
            <a:r>
              <a:rPr lang="es-ES" baseline="0" dirty="0" err="1"/>
              <a:t>needed</a:t>
            </a:r>
            <a:r>
              <a:rPr lang="es-ES" baseline="0" dirty="0"/>
              <a:t>, </a:t>
            </a:r>
            <a:r>
              <a:rPr lang="es-ES" baseline="0" dirty="0" err="1"/>
              <a:t>even</a:t>
            </a:r>
            <a:r>
              <a:rPr lang="es-ES" baseline="0" dirty="0"/>
              <a:t> </a:t>
            </a:r>
            <a:r>
              <a:rPr lang="es-ES" baseline="0" dirty="0" err="1"/>
              <a:t>if</a:t>
            </a:r>
            <a:r>
              <a:rPr lang="es-ES" baseline="0" dirty="0"/>
              <a:t> </a:t>
            </a:r>
            <a:r>
              <a:rPr lang="es-ES" baseline="0" dirty="0" err="1"/>
              <a:t>some</a:t>
            </a:r>
            <a:r>
              <a:rPr lang="es-ES" baseline="0" dirty="0"/>
              <a:t> </a:t>
            </a:r>
            <a:r>
              <a:rPr lang="es-ES" baseline="0" dirty="0" err="1"/>
              <a:t>students</a:t>
            </a:r>
            <a:r>
              <a:rPr lang="es-ES" baseline="0" dirty="0"/>
              <a:t> are </a:t>
            </a:r>
            <a:r>
              <a:rPr lang="es-ES" baseline="0" dirty="0" err="1"/>
              <a:t>able</a:t>
            </a:r>
            <a:r>
              <a:rPr lang="es-ES" baseline="0" dirty="0"/>
              <a:t> to complete </a:t>
            </a:r>
            <a:r>
              <a:rPr lang="es-ES" baseline="0" dirty="0" err="1"/>
              <a:t>both</a:t>
            </a:r>
            <a:r>
              <a:rPr lang="es-ES" baseline="0" dirty="0"/>
              <a:t> </a:t>
            </a:r>
            <a:r>
              <a:rPr lang="es-ES" baseline="0" dirty="0" err="1"/>
              <a:t>parts</a:t>
            </a:r>
            <a:r>
              <a:rPr lang="es-ES" baseline="0" dirty="0"/>
              <a:t> in </a:t>
            </a:r>
            <a:r>
              <a:rPr lang="es-ES" baseline="0" dirty="0" err="1"/>
              <a:t>one</a:t>
            </a:r>
            <a:r>
              <a:rPr lang="es-ES" baseline="0" dirty="0"/>
              <a:t> </a:t>
            </a:r>
            <a:r>
              <a:rPr lang="es-ES" baseline="0" dirty="0" err="1"/>
              <a:t>go</a:t>
            </a:r>
            <a:r>
              <a:rPr lang="es-ES" baseline="0" dirty="0"/>
              <a:t>.</a:t>
            </a: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4. </a:t>
            </a:r>
            <a:r>
              <a:rPr lang="es-ES" dirty="0" err="1"/>
              <a:t>Finally</a:t>
            </a:r>
            <a:r>
              <a:rPr lang="es-ES" dirty="0"/>
              <a:t>, </a:t>
            </a:r>
            <a:r>
              <a:rPr lang="es-ES" dirty="0" err="1"/>
              <a:t>students</a:t>
            </a:r>
            <a:r>
              <a:rPr lang="es-ES" dirty="0"/>
              <a:t> </a:t>
            </a:r>
            <a:r>
              <a:rPr lang="es-ES" dirty="0" err="1"/>
              <a:t>write</a:t>
            </a:r>
            <a:r>
              <a:rPr lang="es-ES" dirty="0"/>
              <a:t> </a:t>
            </a:r>
            <a:r>
              <a:rPr lang="es-ES" dirty="0" err="1"/>
              <a:t>when</a:t>
            </a:r>
            <a:r>
              <a:rPr lang="es-ES" dirty="0"/>
              <a:t> </a:t>
            </a:r>
            <a:r>
              <a:rPr lang="es-ES" dirty="0" err="1"/>
              <a:t>it</a:t>
            </a:r>
            <a:r>
              <a:rPr lang="es-ES" dirty="0"/>
              <a:t> </a:t>
            </a:r>
            <a:r>
              <a:rPr lang="es-ES" dirty="0" err="1"/>
              <a:t>happened</a:t>
            </a:r>
            <a:r>
              <a:rPr lang="es-ES" dirty="0"/>
              <a:t> in English. </a:t>
            </a:r>
            <a:r>
              <a:rPr lang="es-ES" dirty="0" err="1"/>
              <a:t>This</a:t>
            </a:r>
            <a:r>
              <a:rPr lang="es-ES" dirty="0"/>
              <a:t> </a:t>
            </a:r>
            <a:r>
              <a:rPr lang="es-ES" dirty="0" err="1"/>
              <a:t>may</a:t>
            </a:r>
            <a:r>
              <a:rPr lang="es-ES" dirty="0"/>
              <a:t> </a:t>
            </a:r>
            <a:r>
              <a:rPr lang="es-ES" dirty="0" err="1"/>
              <a:t>have</a:t>
            </a:r>
            <a:r>
              <a:rPr lang="es-ES" dirty="0"/>
              <a:t> </a:t>
            </a:r>
            <a:r>
              <a:rPr lang="es-ES" dirty="0" err="1"/>
              <a:t>been</a:t>
            </a:r>
            <a:r>
              <a:rPr lang="es-ES" dirty="0"/>
              <a:t> done </a:t>
            </a:r>
            <a:r>
              <a:rPr lang="es-ES" dirty="0" err="1"/>
              <a:t>already</a:t>
            </a:r>
            <a:r>
              <a:rPr lang="es-ES" dirty="0"/>
              <a:t>, </a:t>
            </a:r>
            <a:r>
              <a:rPr lang="es-ES" dirty="0" err="1"/>
              <a:t>or</a:t>
            </a:r>
            <a:r>
              <a:rPr lang="es-ES" dirty="0"/>
              <a:t> </a:t>
            </a:r>
            <a:r>
              <a:rPr lang="es-ES" dirty="0" err="1"/>
              <a:t>it</a:t>
            </a:r>
            <a:r>
              <a:rPr lang="es-ES" dirty="0"/>
              <a:t> </a:t>
            </a:r>
            <a:r>
              <a:rPr lang="es-ES" dirty="0" err="1"/>
              <a:t>may</a:t>
            </a:r>
            <a:r>
              <a:rPr lang="es-ES" dirty="0"/>
              <a:t> </a:t>
            </a:r>
            <a:r>
              <a:rPr lang="es-ES" dirty="0" err="1"/>
              <a:t>require</a:t>
            </a:r>
            <a:r>
              <a:rPr lang="es-ES" dirty="0"/>
              <a:t> </a:t>
            </a:r>
            <a:r>
              <a:rPr lang="es-ES" dirty="0" err="1"/>
              <a:t>the</a:t>
            </a:r>
            <a:r>
              <a:rPr lang="es-ES" dirty="0"/>
              <a:t> audio to be </a:t>
            </a:r>
            <a:r>
              <a:rPr lang="es-ES" dirty="0" err="1"/>
              <a:t>played</a:t>
            </a:r>
            <a:r>
              <a:rPr lang="es-ES" dirty="0"/>
              <a:t> </a:t>
            </a:r>
            <a:r>
              <a:rPr lang="es-ES" dirty="0" err="1"/>
              <a:t>again</a:t>
            </a:r>
            <a:r>
              <a:rPr lang="es-E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aseline="0" dirty="0"/>
              <a:t>5. </a:t>
            </a:r>
            <a:r>
              <a:rPr lang="es-ES" dirty="0" err="1"/>
              <a:t>The</a:t>
            </a:r>
            <a:r>
              <a:rPr lang="es-ES" dirty="0"/>
              <a:t> </a:t>
            </a:r>
            <a:r>
              <a:rPr lang="es-ES" dirty="0" err="1"/>
              <a:t>answers</a:t>
            </a:r>
            <a:r>
              <a:rPr lang="es-ES" dirty="0"/>
              <a:t> </a:t>
            </a:r>
            <a:r>
              <a:rPr lang="es-ES" dirty="0" err="1"/>
              <a:t>for</a:t>
            </a:r>
            <a:r>
              <a:rPr lang="es-ES" dirty="0"/>
              <a:t> </a:t>
            </a:r>
            <a:r>
              <a:rPr lang="es-ES" dirty="0" err="1"/>
              <a:t>each</a:t>
            </a:r>
            <a:r>
              <a:rPr lang="es-ES" baseline="0" dirty="0"/>
              <a:t> </a:t>
            </a:r>
            <a:r>
              <a:rPr lang="es-ES" baseline="0" dirty="0" err="1"/>
              <a:t>item</a:t>
            </a:r>
            <a:r>
              <a:rPr lang="es-ES" baseline="0" dirty="0"/>
              <a:t> are </a:t>
            </a:r>
            <a:r>
              <a:rPr lang="es-ES" baseline="0" dirty="0" err="1"/>
              <a:t>shown</a:t>
            </a:r>
            <a:r>
              <a:rPr lang="es-ES" baseline="0" dirty="0"/>
              <a:t> </a:t>
            </a:r>
            <a:r>
              <a:rPr lang="es-ES" baseline="0" dirty="0" err="1"/>
              <a:t>by</a:t>
            </a:r>
            <a:r>
              <a:rPr lang="es-ES" baseline="0" dirty="0"/>
              <a:t> </a:t>
            </a:r>
            <a:r>
              <a:rPr lang="es-ES" baseline="0" dirty="0" err="1"/>
              <a:t>clicking</a:t>
            </a:r>
            <a:r>
              <a:rPr lang="es-ES" baseline="0" dirty="0"/>
              <a:t> </a:t>
            </a:r>
            <a:r>
              <a:rPr lang="es-ES" baseline="0" dirty="0" err="1"/>
              <a:t>anywhere</a:t>
            </a:r>
            <a:r>
              <a:rPr lang="es-ES" baseline="0" dirty="0"/>
              <a:t> </a:t>
            </a:r>
            <a:r>
              <a:rPr lang="es-ES" baseline="0" dirty="0" err="1"/>
              <a:t>on</a:t>
            </a:r>
            <a:r>
              <a:rPr lang="es-ES" baseline="0" dirty="0"/>
              <a:t> </a:t>
            </a:r>
            <a:r>
              <a:rPr lang="es-ES" baseline="0" dirty="0" err="1"/>
              <a:t>the</a:t>
            </a:r>
            <a:r>
              <a:rPr lang="es-ES" baseline="0" dirty="0"/>
              <a:t> </a:t>
            </a:r>
            <a:r>
              <a:rPr lang="es-ES" baseline="0" dirty="0" err="1"/>
              <a:t>screen</a:t>
            </a:r>
            <a:r>
              <a:rPr lang="es-ES"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err="1"/>
              <a:t>Transcript</a:t>
            </a:r>
            <a:r>
              <a:rPr lang="es-ES" b="1"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0" dirty="0"/>
              <a:t>Fui al [</a:t>
            </a:r>
            <a:r>
              <a:rPr lang="es-ES" b="0" dirty="0" err="1"/>
              <a:t>beep</a:t>
            </a:r>
            <a:r>
              <a:rPr lang="es-ES" b="0" dirty="0"/>
              <a:t>]</a:t>
            </a:r>
            <a:r>
              <a:rPr lang="es-ES" b="0" baseline="0" dirty="0"/>
              <a:t> en octubre.</a:t>
            </a:r>
            <a:endParaRPr lang="es-ES"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0" dirty="0"/>
              <a:t>Fuiste a la [</a:t>
            </a:r>
            <a:r>
              <a:rPr lang="es-ES" b="0" dirty="0" err="1"/>
              <a:t>beep</a:t>
            </a:r>
            <a:r>
              <a:rPr lang="es-ES" b="0" dirty="0"/>
              <a:t>] el fin de semana pasado.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0" dirty="0"/>
              <a:t>Fuiste a la [</a:t>
            </a:r>
            <a:r>
              <a:rPr lang="es-ES" b="0" dirty="0" err="1"/>
              <a:t>beep</a:t>
            </a:r>
            <a:r>
              <a:rPr lang="es-ES" b="0" dirty="0"/>
              <a:t>] en noviembre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0" dirty="0"/>
              <a:t>Fui al [</a:t>
            </a:r>
            <a:r>
              <a:rPr lang="es-ES" b="0" dirty="0" err="1"/>
              <a:t>beep</a:t>
            </a:r>
            <a:r>
              <a:rPr lang="es-ES" b="0" dirty="0"/>
              <a:t>] el año pasado.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0" dirty="0"/>
              <a:t>Fui directo a la [</a:t>
            </a:r>
            <a:r>
              <a:rPr lang="es-ES" b="0" dirty="0" err="1"/>
              <a:t>beep</a:t>
            </a:r>
            <a:r>
              <a:rPr lang="es-ES" b="0" dirty="0"/>
              <a:t>] ayer.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s-ES" b="0"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19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83558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1" baseline="0" dirty="0"/>
              <a:t>Starter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Timing: </a:t>
            </a:r>
            <a:r>
              <a:rPr lang="en-US" b="0" dirty="0"/>
              <a:t>2 minutes</a:t>
            </a:r>
          </a:p>
          <a:p>
            <a:endParaRPr lang="en-US" b="1" dirty="0"/>
          </a:p>
          <a:p>
            <a:r>
              <a:rPr lang="en-US" b="1" dirty="0"/>
              <a:t>Aim: </a:t>
            </a:r>
            <a:r>
              <a:rPr lang="en-US" b="0" dirty="0"/>
              <a:t>to</a:t>
            </a:r>
            <a:r>
              <a:rPr lang="en-US" b="1" dirty="0"/>
              <a:t> </a:t>
            </a:r>
            <a:r>
              <a:rPr lang="en-GB" baseline="0" dirty="0"/>
              <a:t>work out which letters </a:t>
            </a:r>
            <a:r>
              <a:rPr lang="en-GB" baseline="0"/>
              <a:t>are missing and to </a:t>
            </a:r>
            <a:r>
              <a:rPr lang="en-GB" baseline="0" dirty="0"/>
              <a:t>share </a:t>
            </a:r>
            <a:r>
              <a:rPr lang="en-GB" baseline="0"/>
              <a:t>the context </a:t>
            </a:r>
            <a:r>
              <a:rPr lang="en-GB" baseline="0" dirty="0"/>
              <a:t>for </a:t>
            </a:r>
            <a:r>
              <a:rPr lang="en-GB" baseline="0"/>
              <a:t>the next activity.</a:t>
            </a:r>
            <a:endParaRPr lang="en-US" b="1" dirty="0"/>
          </a:p>
          <a:p>
            <a:endParaRPr lang="en-US" b="1" dirty="0"/>
          </a:p>
          <a:p>
            <a:r>
              <a:rPr lang="en-US" b="1" dirty="0"/>
              <a:t>Procedure:</a:t>
            </a:r>
          </a:p>
          <a:p>
            <a:r>
              <a:rPr lang="en-US" b="0" dirty="0"/>
              <a:t>1. Students write the missing letter</a:t>
            </a:r>
            <a:r>
              <a:rPr lang="en-US" b="0" baseline="0" dirty="0"/>
              <a:t> for each word.</a:t>
            </a:r>
            <a:endParaRPr lang="en-US" b="0" dirty="0"/>
          </a:p>
          <a:p>
            <a:r>
              <a:rPr lang="en-US" b="0" dirty="0"/>
              <a:t>2. Each vertical column of words</a:t>
            </a:r>
            <a:r>
              <a:rPr lang="en-US" b="0" baseline="0" dirty="0"/>
              <a:t> will create a single word in Spanish. Together, these </a:t>
            </a:r>
            <a:r>
              <a:rPr lang="en-US" b="0" baseline="0"/>
              <a:t>create ‘</a:t>
            </a:r>
            <a:r>
              <a:rPr lang="en-GB" baseline="0"/>
              <a:t>ciudades de España y otros países’, the context for the next activity. </a:t>
            </a:r>
            <a:endParaRPr lang="en-GB" baseline="0" dirty="0"/>
          </a:p>
          <a:p>
            <a:r>
              <a:rPr lang="en-US" b="0"/>
              <a:t>3</a:t>
            </a:r>
            <a:r>
              <a:rPr lang="en-US" b="0" dirty="0"/>
              <a:t>.</a:t>
            </a:r>
            <a:r>
              <a:rPr lang="en-GB" baseline="0" dirty="0"/>
              <a:t> Elicit the </a:t>
            </a:r>
            <a:r>
              <a:rPr lang="en-GB" baseline="0"/>
              <a:t>English translations </a:t>
            </a:r>
            <a:r>
              <a:rPr lang="en-GB" baseline="0" dirty="0"/>
              <a:t>of these words from students to ensure that </a:t>
            </a:r>
            <a:r>
              <a:rPr lang="en-GB" baseline="0"/>
              <a:t>they understand them. </a:t>
            </a:r>
          </a:p>
          <a:p>
            <a:endParaRPr lang="en-GB" baseline="0"/>
          </a:p>
          <a:p>
            <a:r>
              <a:rPr lang="en-GB" b="1" baseline="0"/>
              <a:t>Notes: </a:t>
            </a:r>
          </a:p>
          <a:p>
            <a:pPr marL="228600" indent="-228600">
              <a:buAutoNum type="arabicPeriod"/>
            </a:pPr>
            <a:r>
              <a:rPr lang="en-GB" b="0" baseline="0"/>
              <a:t>S</a:t>
            </a:r>
            <a:r>
              <a:rPr lang="en-GB" baseline="0"/>
              <a:t>ome words could be given upfront to support students here, if helpful.</a:t>
            </a:r>
          </a:p>
          <a:p>
            <a:pPr marL="228600" indent="-228600">
              <a:buAutoNum type="arabicPeriod"/>
            </a:pPr>
            <a:r>
              <a:rPr lang="en-GB" baseline="0"/>
              <a:t>Vocabulary here is taken from both Year 7 and Year 8.</a:t>
            </a: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24485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Slide [2/2]</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err="1"/>
              <a:t>Transcript</a:t>
            </a:r>
            <a:r>
              <a:rPr lang="es-ES"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6.</a:t>
            </a:r>
            <a:r>
              <a:rPr lang="es-ES" b="0" baseline="0" dirty="0"/>
              <a:t> F</a:t>
            </a:r>
            <a:r>
              <a:rPr lang="es-ES" b="0" dirty="0"/>
              <a:t>uiste al</a:t>
            </a:r>
            <a:r>
              <a:rPr lang="es-ES" b="0" baseline="0" dirty="0"/>
              <a:t> [</a:t>
            </a:r>
            <a:r>
              <a:rPr lang="es-ES" b="0" baseline="0" dirty="0" err="1"/>
              <a:t>beep</a:t>
            </a:r>
            <a:r>
              <a:rPr lang="es-ES" b="0" baseline="0" dirty="0"/>
              <a:t>] </a:t>
            </a:r>
            <a:r>
              <a:rPr lang="es-ES" b="0" dirty="0"/>
              <a:t>el verano pasado.</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7.</a:t>
            </a:r>
            <a:r>
              <a:rPr lang="es-ES" b="0" baseline="0" dirty="0"/>
              <a:t> F</a:t>
            </a:r>
            <a:r>
              <a:rPr lang="es-ES" b="0" dirty="0"/>
              <a:t>uiste directo a la [</a:t>
            </a:r>
            <a:r>
              <a:rPr lang="es-ES" b="0" dirty="0" err="1"/>
              <a:t>beep</a:t>
            </a:r>
            <a:r>
              <a:rPr lang="es-ES" b="0" dirty="0"/>
              <a:t>] ayer por la mañana.</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8. Fui a la</a:t>
            </a:r>
            <a:r>
              <a:rPr lang="es-ES" b="0" baseline="0" dirty="0"/>
              <a:t> [</a:t>
            </a:r>
            <a:r>
              <a:rPr lang="es-ES" b="0" baseline="0" dirty="0" err="1"/>
              <a:t>beep</a:t>
            </a:r>
            <a:r>
              <a:rPr lang="es-ES" b="0" baseline="0" dirty="0"/>
              <a:t>] d</a:t>
            </a:r>
            <a:r>
              <a:rPr lang="es-ES" b="0" dirty="0"/>
              <a:t>urante las vacaciones.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9. Fuiste al</a:t>
            </a:r>
            <a:r>
              <a:rPr lang="es-ES" b="0" baseline="0" dirty="0"/>
              <a:t> [</a:t>
            </a:r>
            <a:r>
              <a:rPr lang="es-ES" b="0" baseline="0" dirty="0" err="1"/>
              <a:t>beep</a:t>
            </a:r>
            <a:r>
              <a:rPr lang="es-ES" b="0" baseline="0" dirty="0"/>
              <a:t>] </a:t>
            </a:r>
            <a:r>
              <a:rPr lang="es-ES" b="0" dirty="0"/>
              <a:t>en el viaje a Bogotá.</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10. Fui a la [</a:t>
            </a:r>
            <a:r>
              <a:rPr lang="es-ES" b="0" dirty="0" err="1"/>
              <a:t>beep</a:t>
            </a:r>
            <a:r>
              <a:rPr lang="es-ES" b="0" dirty="0"/>
              <a:t>] en diciembre.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s-ES" b="0"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20</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699678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noProof="0" dirty="0"/>
              <a:t>Paired oral translation</a:t>
            </a:r>
            <a:r>
              <a:rPr lang="en-GB" b="1" baseline="0" noProof="0" dirty="0"/>
              <a:t> task</a:t>
            </a:r>
            <a:endParaRPr lang="en-GB" b="1" noProof="0" dirty="0"/>
          </a:p>
          <a:p>
            <a:endParaRPr lang="en-GB" b="1" noProof="0" dirty="0"/>
          </a:p>
          <a:p>
            <a:r>
              <a:rPr lang="en-GB" b="1" noProof="0" dirty="0"/>
              <a:t>Timing: </a:t>
            </a:r>
            <a:r>
              <a:rPr lang="en-GB" b="0" i="0" noProof="0" dirty="0"/>
              <a:t>10 minutes</a:t>
            </a:r>
          </a:p>
          <a:p>
            <a:endParaRPr lang="en-GB" b="0" i="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noProof="0" dirty="0"/>
              <a:t>Aim: </a:t>
            </a:r>
            <a:r>
              <a:rPr lang="en-GB" sz="1200" kern="1200" dirty="0">
                <a:solidFill>
                  <a:schemeClr val="tx1"/>
                </a:solidFill>
                <a:effectLst/>
                <a:latin typeface="+mn-lt"/>
                <a:ea typeface="+mn-ea"/>
                <a:cs typeface="+mn-cs"/>
              </a:rPr>
              <a:t>to correctly produce and understand ‘</a:t>
            </a:r>
            <a:r>
              <a:rPr lang="en-GB" sz="1200" kern="1200" dirty="0" err="1">
                <a:solidFill>
                  <a:schemeClr val="tx1"/>
                </a:solidFill>
                <a:effectLst/>
                <a:latin typeface="+mn-lt"/>
                <a:ea typeface="+mn-ea"/>
                <a:cs typeface="+mn-cs"/>
              </a:rPr>
              <a:t>fui</a:t>
            </a:r>
            <a:r>
              <a:rPr lang="en-GB" sz="1200" kern="1200" dirty="0">
                <a:solidFill>
                  <a:schemeClr val="tx1"/>
                </a:solidFill>
                <a:effectLst/>
                <a:latin typeface="+mn-lt"/>
                <a:ea typeface="+mn-ea"/>
                <a:cs typeface="+mn-cs"/>
              </a:rPr>
              <a:t>’ and ‘</a:t>
            </a:r>
            <a:r>
              <a:rPr lang="en-GB" sz="1200" kern="1200" err="1">
                <a:solidFill>
                  <a:schemeClr val="tx1"/>
                </a:solidFill>
                <a:effectLst/>
                <a:latin typeface="+mn-lt"/>
                <a:ea typeface="+mn-ea"/>
                <a:cs typeface="+mn-cs"/>
              </a:rPr>
              <a:t>fuiste</a:t>
            </a:r>
            <a:r>
              <a:rPr lang="en-GB" sz="1200" kern="1200">
                <a:solidFill>
                  <a:schemeClr val="tx1"/>
                </a:solidFill>
                <a:effectLst/>
                <a:latin typeface="+mn-lt"/>
                <a:ea typeface="+mn-ea"/>
                <a:cs typeface="+mn-cs"/>
              </a:rPr>
              <a:t>’ and vocabulary,</a:t>
            </a:r>
            <a:r>
              <a:rPr lang="en-GB" sz="1200" kern="1200" baseline="0">
                <a:solidFill>
                  <a:schemeClr val="tx1"/>
                </a:solidFill>
                <a:effectLst/>
                <a:latin typeface="+mn-lt"/>
                <a:ea typeface="+mn-ea"/>
                <a:cs typeface="+mn-cs"/>
              </a:rPr>
              <a:t> including </a:t>
            </a:r>
            <a:r>
              <a:rPr lang="en-GB" sz="1200" kern="1200">
                <a:solidFill>
                  <a:schemeClr val="tx1"/>
                </a:solidFill>
                <a:effectLst/>
                <a:latin typeface="+mn-lt"/>
                <a:ea typeface="+mn-ea"/>
                <a:cs typeface="+mn-cs"/>
              </a:rPr>
              <a:t>time markers.</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noProof="0" dirty="0"/>
          </a:p>
          <a:p>
            <a:r>
              <a:rPr lang="en-GB" b="1" baseline="0" noProof="0" dirty="0"/>
              <a:t>Procedure:</a:t>
            </a:r>
          </a:p>
          <a:p>
            <a:pPr marL="228600" indent="-228600">
              <a:buAutoNum type="arabicPeriod"/>
            </a:pPr>
            <a:r>
              <a:rPr lang="en-GB" sz="1200" b="0" kern="1200" noProof="0" dirty="0">
                <a:solidFill>
                  <a:schemeClr val="tx1"/>
                </a:solidFill>
                <a:effectLst/>
                <a:latin typeface="+mn-lt"/>
                <a:ea typeface="+mn-ea"/>
                <a:cs typeface="+mn-cs"/>
              </a:rPr>
              <a:t>Student A is prompted in English to produce Spanish sentences with a time in the past, ‘</a:t>
            </a:r>
            <a:r>
              <a:rPr lang="en-GB" sz="1200" b="0" kern="1200" noProof="0" dirty="0" err="1">
                <a:solidFill>
                  <a:schemeClr val="tx1"/>
                </a:solidFill>
                <a:effectLst/>
                <a:latin typeface="+mn-lt"/>
                <a:ea typeface="+mn-ea"/>
                <a:cs typeface="+mn-cs"/>
              </a:rPr>
              <a:t>fui</a:t>
            </a:r>
            <a:r>
              <a:rPr lang="en-GB" sz="1200" b="0" kern="1200" noProof="0" dirty="0">
                <a:solidFill>
                  <a:schemeClr val="tx1"/>
                </a:solidFill>
                <a:effectLst/>
                <a:latin typeface="+mn-lt"/>
                <a:ea typeface="+mn-ea"/>
                <a:cs typeface="+mn-cs"/>
              </a:rPr>
              <a:t>’ or ‘</a:t>
            </a:r>
            <a:r>
              <a:rPr lang="en-GB" sz="1200" b="0" kern="1200" noProof="0" dirty="0" err="1">
                <a:solidFill>
                  <a:schemeClr val="tx1"/>
                </a:solidFill>
                <a:effectLst/>
                <a:latin typeface="+mn-lt"/>
                <a:ea typeface="+mn-ea"/>
                <a:cs typeface="+mn-cs"/>
              </a:rPr>
              <a:t>fuiste</a:t>
            </a:r>
            <a:r>
              <a:rPr lang="en-GB" sz="1200" b="0" kern="1200" noProof="0" dirty="0">
                <a:solidFill>
                  <a:schemeClr val="tx1"/>
                </a:solidFill>
                <a:effectLst/>
                <a:latin typeface="+mn-lt"/>
                <a:ea typeface="+mn-ea"/>
                <a:cs typeface="+mn-cs"/>
              </a:rPr>
              <a:t>’ and a noun.</a:t>
            </a:r>
            <a:r>
              <a:rPr lang="en-GB" sz="1200" b="0" kern="1200" baseline="0" noProof="0" dirty="0">
                <a:solidFill>
                  <a:schemeClr val="tx1"/>
                </a:solidFill>
                <a:effectLst/>
                <a:latin typeface="+mn-lt"/>
                <a:ea typeface="+mn-ea"/>
                <a:cs typeface="+mn-cs"/>
              </a:rPr>
              <a:t> The task also encourages production of </a:t>
            </a:r>
            <a:r>
              <a:rPr lang="en-GB" sz="1200" b="0" kern="1200" noProof="0" dirty="0">
                <a:solidFill>
                  <a:schemeClr val="tx1"/>
                </a:solidFill>
                <a:effectLst/>
                <a:latin typeface="+mn-lt"/>
                <a:ea typeface="+mn-ea"/>
                <a:cs typeface="+mn-cs"/>
              </a:rPr>
              <a:t>‘al’ or ‘a la’,</a:t>
            </a:r>
            <a:r>
              <a:rPr lang="en-GB" sz="1200" b="0" kern="1200" baseline="0" noProof="0" dirty="0">
                <a:solidFill>
                  <a:schemeClr val="tx1"/>
                </a:solidFill>
                <a:effectLst/>
                <a:latin typeface="+mn-lt"/>
                <a:ea typeface="+mn-ea"/>
                <a:cs typeface="+mn-cs"/>
              </a:rPr>
              <a:t> </a:t>
            </a:r>
            <a:r>
              <a:rPr lang="en-GB" sz="1200" b="0" kern="1200" noProof="0" dirty="0">
                <a:solidFill>
                  <a:schemeClr val="tx1"/>
                </a:solidFill>
                <a:effectLst/>
                <a:latin typeface="+mn-lt"/>
                <a:ea typeface="+mn-ea"/>
                <a:cs typeface="+mn-cs"/>
              </a:rPr>
              <a:t>but this is secondary</a:t>
            </a:r>
            <a:r>
              <a:rPr lang="en-GB" sz="1200" b="0" kern="1200" baseline="0" noProof="0" dirty="0">
                <a:solidFill>
                  <a:schemeClr val="tx1"/>
                </a:solidFill>
                <a:effectLst/>
                <a:latin typeface="+mn-lt"/>
                <a:ea typeface="+mn-ea"/>
                <a:cs typeface="+mn-cs"/>
              </a:rPr>
              <a:t> (see notes)</a:t>
            </a:r>
            <a:r>
              <a:rPr lang="en-GB" sz="1200" b="0" kern="1200" noProof="0" dirty="0">
                <a:solidFill>
                  <a:schemeClr val="tx1"/>
                </a:solidFill>
                <a:effectLst/>
                <a:latin typeface="+mn-lt"/>
                <a:ea typeface="+mn-ea"/>
                <a:cs typeface="+mn-cs"/>
              </a:rPr>
              <a:t>. Student </a:t>
            </a:r>
            <a:r>
              <a:rPr lang="en-GB" sz="1200" b="0" kern="1200" noProof="0">
                <a:solidFill>
                  <a:schemeClr val="tx1"/>
                </a:solidFill>
                <a:effectLst/>
                <a:latin typeface="+mn-lt"/>
                <a:ea typeface="+mn-ea"/>
                <a:cs typeface="+mn-cs"/>
              </a:rPr>
              <a:t>A is encouraged to choose</a:t>
            </a:r>
            <a:r>
              <a:rPr lang="en-GB" sz="1200" b="0" kern="1200" baseline="0" noProof="0">
                <a:solidFill>
                  <a:schemeClr val="tx1"/>
                </a:solidFill>
                <a:effectLst/>
                <a:latin typeface="+mn-lt"/>
                <a:ea typeface="+mn-ea"/>
                <a:cs typeface="+mn-cs"/>
              </a:rPr>
              <a:t> </a:t>
            </a:r>
            <a:r>
              <a:rPr lang="en-GB" sz="1200" b="0" kern="1200" baseline="0" noProof="0" dirty="0">
                <a:solidFill>
                  <a:schemeClr val="tx1"/>
                </a:solidFill>
                <a:effectLst/>
                <a:latin typeface="+mn-lt"/>
                <a:ea typeface="+mn-ea"/>
                <a:cs typeface="+mn-cs"/>
              </a:rPr>
              <a:t>a random</a:t>
            </a:r>
            <a:r>
              <a:rPr lang="en-GB" sz="1200" b="0" kern="1200" noProof="0" dirty="0">
                <a:solidFill>
                  <a:schemeClr val="tx1"/>
                </a:solidFill>
                <a:effectLst/>
                <a:latin typeface="+mn-lt"/>
                <a:ea typeface="+mn-ea"/>
                <a:cs typeface="+mn-cs"/>
              </a:rPr>
              <a:t> order in which to say </a:t>
            </a:r>
            <a:r>
              <a:rPr lang="en-GB" sz="1200" b="0" kern="1200" noProof="0">
                <a:solidFill>
                  <a:schemeClr val="tx1"/>
                </a:solidFill>
                <a:effectLst/>
                <a:latin typeface="+mn-lt"/>
                <a:ea typeface="+mn-ea"/>
                <a:cs typeface="+mn-cs"/>
              </a:rPr>
              <a:t>the sentences (which</a:t>
            </a:r>
            <a:r>
              <a:rPr lang="en-GB" sz="1200" b="0" kern="1200" baseline="0" noProof="0">
                <a:solidFill>
                  <a:schemeClr val="tx1"/>
                </a:solidFill>
                <a:effectLst/>
                <a:latin typeface="+mn-lt"/>
                <a:ea typeface="+mn-ea"/>
                <a:cs typeface="+mn-cs"/>
              </a:rPr>
              <a:t> means that the partner has to listen carefully to identify the correct card). However, this is optional; for some groups, it may be better to progress in numerical order.</a:t>
            </a:r>
            <a:endParaRPr lang="en-GB" sz="1200" b="0" kern="1200" noProof="0" dirty="0">
              <a:solidFill>
                <a:schemeClr val="tx1"/>
              </a:solidFill>
              <a:effectLst/>
              <a:latin typeface="+mn-lt"/>
              <a:ea typeface="+mn-ea"/>
              <a:cs typeface="+mn-cs"/>
            </a:endParaRPr>
          </a:p>
          <a:p>
            <a:pPr marL="228600" indent="-228600">
              <a:buAutoNum type="arabicPeriod"/>
            </a:pPr>
            <a:r>
              <a:rPr lang="en-GB" sz="1200" b="0" kern="1200" noProof="0" dirty="0">
                <a:solidFill>
                  <a:schemeClr val="tx1"/>
                </a:solidFill>
                <a:effectLst/>
                <a:latin typeface="+mn-lt"/>
                <a:ea typeface="+mn-ea"/>
                <a:cs typeface="+mn-cs"/>
              </a:rPr>
              <a:t>Student B listens to the sentence and completes the corresponding sentence in English on the correct card. To choose the correct card, the correct time marker will need to</a:t>
            </a:r>
            <a:r>
              <a:rPr lang="en-GB" sz="1200" b="0" kern="1200" baseline="0" noProof="0" dirty="0">
                <a:solidFill>
                  <a:schemeClr val="tx1"/>
                </a:solidFill>
                <a:effectLst/>
                <a:latin typeface="+mn-lt"/>
                <a:ea typeface="+mn-ea"/>
                <a:cs typeface="+mn-cs"/>
              </a:rPr>
              <a:t> be identified</a:t>
            </a:r>
            <a:r>
              <a:rPr lang="en-GB" sz="1200" b="0" kern="1200" baseline="0" noProof="0">
                <a:solidFill>
                  <a:schemeClr val="tx1"/>
                </a:solidFill>
                <a:effectLst/>
                <a:latin typeface="+mn-lt"/>
                <a:ea typeface="+mn-ea"/>
                <a:cs typeface="+mn-cs"/>
              </a:rPr>
              <a:t>. </a:t>
            </a:r>
          </a:p>
          <a:p>
            <a:pPr marL="228600" indent="-228600">
              <a:buAutoNum type="arabicPeriod"/>
            </a:pPr>
            <a:r>
              <a:rPr lang="en-GB" sz="1200" b="0" kern="1200" noProof="0">
                <a:solidFill>
                  <a:schemeClr val="tx1"/>
                </a:solidFill>
                <a:effectLst/>
                <a:latin typeface="+mn-lt"/>
                <a:ea typeface="+mn-ea"/>
                <a:cs typeface="+mn-cs"/>
              </a:rPr>
              <a:t>Students </a:t>
            </a:r>
            <a:r>
              <a:rPr lang="en-GB" sz="1200" b="0" kern="1200" noProof="0" dirty="0">
                <a:solidFill>
                  <a:schemeClr val="tx1"/>
                </a:solidFill>
                <a:effectLst/>
                <a:latin typeface="+mn-lt"/>
                <a:ea typeface="+mn-ea"/>
                <a:cs typeface="+mn-cs"/>
              </a:rPr>
              <a:t>can compare their cards to check their answers afterwards.</a:t>
            </a:r>
            <a:r>
              <a:rPr lang="en-GB" sz="1200" b="0" kern="1200" baseline="0" noProof="0" dirty="0">
                <a:solidFill>
                  <a:schemeClr val="tx1"/>
                </a:solidFill>
                <a:effectLst/>
                <a:latin typeface="+mn-lt"/>
                <a:ea typeface="+mn-ea"/>
                <a:cs typeface="+mn-cs"/>
              </a:rPr>
              <a:t> There is also an answer slide on slide 23 that can also be shown after the activity to facilitate feedback. Answers on that slide are animated to appear in order on each click.</a:t>
            </a:r>
          </a:p>
          <a:p>
            <a:pPr marL="228600" indent="-228600">
              <a:buAutoNum type="arabicPeriod"/>
            </a:pPr>
            <a:endParaRPr lang="en-GB" sz="1200" b="0" kern="1200" baseline="0" noProof="0" dirty="0">
              <a:solidFill>
                <a:schemeClr val="tx1"/>
              </a:solidFill>
              <a:effectLst/>
              <a:latin typeface="+mn-lt"/>
              <a:ea typeface="+mn-ea"/>
              <a:cs typeface="+mn-cs"/>
            </a:endParaRPr>
          </a:p>
          <a:p>
            <a:pPr marL="0" indent="0">
              <a:buNone/>
            </a:pPr>
            <a:r>
              <a:rPr lang="en-GB" sz="1200" b="1" kern="1200" baseline="0" noProof="0">
                <a:solidFill>
                  <a:schemeClr val="tx1"/>
                </a:solidFill>
                <a:effectLst/>
                <a:latin typeface="+mn-lt"/>
                <a:ea typeface="+mn-ea"/>
                <a:cs typeface="+mn-cs"/>
              </a:rPr>
              <a:t>Notes:</a:t>
            </a:r>
          </a:p>
          <a:p>
            <a:pPr marL="228600" indent="-228600">
              <a:buAutoNum type="arabicPeriod"/>
            </a:pPr>
            <a:r>
              <a:rPr lang="en-GB" sz="1200" b="0" kern="1200" baseline="0" noProof="0">
                <a:solidFill>
                  <a:schemeClr val="tx1"/>
                </a:solidFill>
                <a:effectLst/>
                <a:latin typeface="+mn-lt"/>
                <a:ea typeface="+mn-ea"/>
                <a:cs typeface="+mn-cs"/>
              </a:rPr>
              <a:t>The </a:t>
            </a:r>
            <a:r>
              <a:rPr lang="en-GB" sz="1200" b="0" kern="1200" baseline="0" noProof="0" dirty="0">
                <a:solidFill>
                  <a:schemeClr val="tx1"/>
                </a:solidFill>
                <a:effectLst/>
                <a:latin typeface="+mn-lt"/>
                <a:ea typeface="+mn-ea"/>
                <a:cs typeface="+mn-cs"/>
              </a:rPr>
              <a:t>activity is set up to allow students to continue practising ‘al’ vs ‘a la’ (now in production). These features are not an essential part of the task, but teachers can still monitor and give feedback on students’ accuracy in using them</a:t>
            </a:r>
            <a:r>
              <a:rPr lang="en-GB" sz="1200" b="0" kern="1200" baseline="0" noProof="0">
                <a:solidFill>
                  <a:schemeClr val="tx1"/>
                </a:solidFill>
                <a:effectLst/>
                <a:latin typeface="+mn-lt"/>
                <a:ea typeface="+mn-ea"/>
                <a:cs typeface="+mn-cs"/>
              </a:rPr>
              <a:t>. </a:t>
            </a:r>
          </a:p>
          <a:p>
            <a:pPr marL="228600" indent="-228600">
              <a:buAutoNum type="arabicPeriod"/>
            </a:pPr>
            <a:r>
              <a:rPr lang="en-GB" sz="1200" b="0" kern="1200" baseline="0" noProof="0">
                <a:solidFill>
                  <a:schemeClr val="tx1"/>
                </a:solidFill>
                <a:effectLst/>
                <a:latin typeface="+mn-lt"/>
                <a:ea typeface="+mn-ea"/>
                <a:cs typeface="+mn-cs"/>
              </a:rPr>
              <a:t>The activity could segue into a freer oral translation activity where students create their own sentences and share them with a partner.</a:t>
            </a:r>
          </a:p>
          <a:p>
            <a:pPr marL="0" indent="0">
              <a:buNone/>
            </a:pPr>
            <a:endParaRPr lang="en-GB" sz="1200" b="0" kern="1200" baseline="0" noProof="0">
              <a:solidFill>
                <a:schemeClr val="tx1"/>
              </a:solidFill>
              <a:effectLst/>
              <a:latin typeface="+mn-lt"/>
              <a:ea typeface="+mn-ea"/>
              <a:cs typeface="+mn-cs"/>
            </a:endParaRPr>
          </a:p>
          <a:p>
            <a:pPr marL="0" indent="0">
              <a:buNone/>
            </a:pPr>
            <a:r>
              <a:rPr lang="en-GB" sz="1200" b="1" kern="1200" baseline="0" noProof="0">
                <a:solidFill>
                  <a:schemeClr val="tx1"/>
                </a:solidFill>
                <a:effectLst/>
                <a:latin typeface="+mn-lt"/>
                <a:ea typeface="+mn-ea"/>
                <a:cs typeface="+mn-cs"/>
              </a:rPr>
              <a:t>Frequency of unknown words/cognates:</a:t>
            </a:r>
          </a:p>
          <a:p>
            <a:pPr marL="0" indent="0">
              <a:buNone/>
            </a:pPr>
            <a:r>
              <a:rPr lang="en-GB" sz="1200" b="0" kern="1200" baseline="0" noProof="0">
                <a:solidFill>
                  <a:schemeClr val="tx1"/>
                </a:solidFill>
                <a:effectLst/>
                <a:latin typeface="+mn-lt"/>
                <a:ea typeface="+mn-ea"/>
                <a:cs typeface="+mn-cs"/>
              </a:rPr>
              <a:t>orden [421]</a:t>
            </a:r>
            <a:endParaRPr lang="en-GB" sz="1200" b="0" kern="1200" noProof="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fld id="{051212F4-EB5A-464B-92EC-DACFCB1CC2CD}" type="slidenum">
              <a:rPr lang="en-GB" smtClean="0"/>
              <a:t>21</a:t>
            </a:fld>
            <a:endParaRPr lang="en-GB"/>
          </a:p>
        </p:txBody>
      </p:sp>
    </p:spTree>
    <p:extLst>
      <p:ext uri="{BB962C8B-B14F-4D97-AF65-F5344CB8AC3E}">
        <p14:creationId xmlns:p14="http://schemas.microsoft.com/office/powerpoint/2010/main" val="8392230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1" dirty="0"/>
              <a:t>DO NOT DISPLAY DURING ACTIVITY</a:t>
            </a:r>
            <a:endParaRPr lang="en-GB"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22</a:t>
            </a:fld>
            <a:endParaRPr lang="en-GB"/>
          </a:p>
        </p:txBody>
      </p:sp>
    </p:spTree>
    <p:extLst>
      <p:ext uri="{BB962C8B-B14F-4D97-AF65-F5344CB8AC3E}">
        <p14:creationId xmlns:p14="http://schemas.microsoft.com/office/powerpoint/2010/main" val="26392148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1" dirty="0"/>
              <a:t>DO NOT DISPLAY DURING ACTIVITY</a:t>
            </a:r>
            <a:endParaRPr lang="en-GB"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23</a:t>
            </a:fld>
            <a:endParaRPr lang="en-GB"/>
          </a:p>
        </p:txBody>
      </p:sp>
    </p:spTree>
    <p:extLst>
      <p:ext uri="{BB962C8B-B14F-4D97-AF65-F5344CB8AC3E}">
        <p14:creationId xmlns:p14="http://schemas.microsoft.com/office/powerpoint/2010/main" val="27258630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1"/>
              <a:t>ANSWER SLIDE - DO NOT DISPLAY DURING ACTIVITY</a:t>
            </a:r>
            <a:endParaRPr lang="en-GB"/>
          </a:p>
        </p:txBody>
      </p:sp>
      <p:sp>
        <p:nvSpPr>
          <p:cNvPr id="4" name="Marcador de número de diapositiva 3"/>
          <p:cNvSpPr>
            <a:spLocks noGrp="1"/>
          </p:cNvSpPr>
          <p:nvPr>
            <p:ph type="sldNum" sz="quarter" idx="5"/>
          </p:nvPr>
        </p:nvSpPr>
        <p:spPr/>
        <p:txBody>
          <a:bodyPr/>
          <a:lstStyle/>
          <a:p>
            <a:fld id="{051212F4-EB5A-464B-92EC-DACFCB1CC2CD}" type="slidenum">
              <a:rPr lang="en-GB" smtClean="0"/>
              <a:t>24</a:t>
            </a:fld>
            <a:endParaRPr lang="en-GB"/>
          </a:p>
        </p:txBody>
      </p:sp>
    </p:spTree>
    <p:extLst>
      <p:ext uri="{BB962C8B-B14F-4D97-AF65-F5344CB8AC3E}">
        <p14:creationId xmlns:p14="http://schemas.microsoft.com/office/powerpoint/2010/main" val="27258630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Native teacher feedback provided by Blanca </a:t>
            </a:r>
            <a:r>
              <a:rPr lang="en-GB" sz="1200" b="0" i="0" kern="1200" dirty="0" err="1">
                <a:solidFill>
                  <a:schemeClr val="tx1"/>
                </a:solidFill>
                <a:effectLst/>
                <a:latin typeface="+mn-lt"/>
                <a:ea typeface="+mn-ea"/>
                <a:cs typeface="+mn-cs"/>
              </a:rPr>
              <a:t>Román</a:t>
            </a:r>
            <a:r>
              <a:rPr lang="en-GB" sz="1200" b="0" i="0" kern="1200" dirty="0">
                <a:solidFill>
                  <a:schemeClr val="tx1"/>
                </a:solidFill>
                <a:effectLst/>
                <a:latin typeface="+mn-lt"/>
                <a:ea typeface="+mn-ea"/>
                <a:cs typeface="+mn-cs"/>
              </a:rPr>
              <a:t>.</a:t>
            </a:r>
            <a:endParaRPr lang="en-CA" sz="1200" b="0" i="0" u="none" strike="noStrike" kern="1200" dirty="0">
              <a:solidFill>
                <a:schemeClr val="tx1"/>
              </a:solidFill>
              <a:effectLst/>
              <a:latin typeface="+mn-lt"/>
              <a:ea typeface="+mn-ea"/>
              <a:cs typeface="+mn-cs"/>
            </a:endParaRPr>
          </a:p>
          <a:p>
            <a:endParaRPr lang="en-GB" b="1" dirty="0"/>
          </a:p>
          <a:p>
            <a:r>
              <a:rPr lang="en-GB" b="1" dirty="0"/>
              <a:t>Learning outcomes: </a:t>
            </a:r>
          </a:p>
          <a:p>
            <a:r>
              <a:rPr lang="en-GB" sz="1200" kern="1200" dirty="0">
                <a:solidFill>
                  <a:schemeClr val="tx1"/>
                </a:solidFill>
                <a:effectLst/>
                <a:latin typeface="+mn-lt"/>
                <a:ea typeface="+mn-ea"/>
                <a:cs typeface="+mn-cs"/>
              </a:rPr>
              <a:t>Introduction of ‘</a:t>
            </a:r>
            <a:r>
              <a:rPr lang="en-GB" sz="1200" kern="1200" dirty="0" err="1">
                <a:solidFill>
                  <a:schemeClr val="tx1"/>
                </a:solidFill>
                <a:effectLst/>
                <a:latin typeface="+mn-lt"/>
                <a:ea typeface="+mn-ea"/>
                <a:cs typeface="+mn-cs"/>
              </a:rPr>
              <a:t>fue</a:t>
            </a:r>
            <a:r>
              <a:rPr lang="en-GB" sz="1200" kern="1200" dirty="0">
                <a:solidFill>
                  <a:schemeClr val="tx1"/>
                </a:solidFill>
                <a:effectLst/>
                <a:latin typeface="+mn-lt"/>
                <a:ea typeface="+mn-ea"/>
                <a:cs typeface="+mn-cs"/>
              </a:rPr>
              <a:t>’ </a:t>
            </a:r>
            <a:endParaRPr lang="x-non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Introduction of adverbs ending in –</a:t>
            </a:r>
            <a:r>
              <a:rPr lang="en-GB" sz="1200" kern="1200" dirty="0" err="1">
                <a:solidFill>
                  <a:schemeClr val="tx1"/>
                </a:solidFill>
                <a:effectLst/>
                <a:latin typeface="+mn-lt"/>
                <a:ea typeface="+mn-ea"/>
                <a:cs typeface="+mn-cs"/>
              </a:rPr>
              <a:t>mente</a:t>
            </a:r>
            <a:r>
              <a:rPr lang="en-GB" sz="1200" kern="1200" dirty="0">
                <a:solidFill>
                  <a:schemeClr val="tx1"/>
                </a:solidFill>
                <a:effectLst/>
                <a:latin typeface="+mn-lt"/>
                <a:ea typeface="+mn-ea"/>
                <a:cs typeface="+mn-cs"/>
              </a:rPr>
              <a:t> and their correspondence with English -</a:t>
            </a:r>
            <a:r>
              <a:rPr lang="en-GB" sz="1200" kern="1200" dirty="0" err="1">
                <a:solidFill>
                  <a:schemeClr val="tx1"/>
                </a:solidFill>
                <a:effectLst/>
                <a:latin typeface="+mn-lt"/>
                <a:ea typeface="+mn-ea"/>
                <a:cs typeface="+mn-cs"/>
              </a:rPr>
              <a:t>ly</a:t>
            </a:r>
            <a:endParaRPr lang="x-non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Consolidation of ‘</a:t>
            </a:r>
            <a:r>
              <a:rPr lang="en-GB" sz="1200" kern="1200" dirty="0" err="1">
                <a:solidFill>
                  <a:schemeClr val="tx1"/>
                </a:solidFill>
                <a:effectLst/>
                <a:latin typeface="+mn-lt"/>
                <a:ea typeface="+mn-ea"/>
                <a:cs typeface="+mn-cs"/>
              </a:rPr>
              <a:t>voy</a:t>
            </a:r>
            <a:r>
              <a:rPr lang="en-GB" sz="1200" kern="1200" dirty="0">
                <a:solidFill>
                  <a:schemeClr val="tx1"/>
                </a:solidFill>
                <a:effectLst/>
                <a:latin typeface="+mn-lt"/>
                <a:ea typeface="+mn-ea"/>
                <a:cs typeface="+mn-cs"/>
              </a:rPr>
              <a:t>’, ‘vas’ and ‘</a:t>
            </a:r>
            <a:r>
              <a:rPr lang="en-GB" sz="1200" kern="1200" dirty="0" err="1">
                <a:solidFill>
                  <a:schemeClr val="tx1"/>
                </a:solidFill>
                <a:effectLst/>
                <a:latin typeface="+mn-lt"/>
                <a:ea typeface="+mn-ea"/>
                <a:cs typeface="+mn-cs"/>
              </a:rPr>
              <a:t>va</a:t>
            </a:r>
            <a:r>
              <a:rPr lang="en-GB" sz="1200" kern="1200" dirty="0">
                <a:solidFill>
                  <a:schemeClr val="tx1"/>
                </a:solidFill>
                <a:effectLst/>
                <a:latin typeface="+mn-lt"/>
                <a:ea typeface="+mn-ea"/>
                <a:cs typeface="+mn-cs"/>
              </a:rPr>
              <a:t>’</a:t>
            </a:r>
            <a:endParaRPr lang="x-non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Consolidation of ‘</a:t>
            </a:r>
            <a:r>
              <a:rPr lang="en-GB" sz="1200" kern="1200" dirty="0" err="1">
                <a:solidFill>
                  <a:schemeClr val="tx1"/>
                </a:solidFill>
                <a:effectLst/>
                <a:latin typeface="+mn-lt"/>
                <a:ea typeface="+mn-ea"/>
                <a:cs typeface="+mn-cs"/>
              </a:rPr>
              <a:t>fui</a:t>
            </a:r>
            <a:r>
              <a:rPr lang="en-GB" sz="1200" kern="1200" dirty="0">
                <a:solidFill>
                  <a:schemeClr val="tx1"/>
                </a:solidFill>
                <a:effectLst/>
                <a:latin typeface="+mn-lt"/>
                <a:ea typeface="+mn-ea"/>
                <a:cs typeface="+mn-cs"/>
              </a:rPr>
              <a:t>’ and ‘</a:t>
            </a:r>
            <a:r>
              <a:rPr lang="en-GB" sz="1200" kern="1200" dirty="0" err="1">
                <a:solidFill>
                  <a:schemeClr val="tx1"/>
                </a:solidFill>
                <a:effectLst/>
                <a:latin typeface="+mn-lt"/>
                <a:ea typeface="+mn-ea"/>
                <a:cs typeface="+mn-cs"/>
              </a:rPr>
              <a:t>fuiste</a:t>
            </a:r>
            <a:r>
              <a:rPr lang="en-GB" sz="1200" kern="1200" dirty="0">
                <a:solidFill>
                  <a:schemeClr val="tx1"/>
                </a:solidFill>
                <a:effectLst/>
                <a:latin typeface="+mn-lt"/>
                <a:ea typeface="+mn-ea"/>
                <a:cs typeface="+mn-cs"/>
              </a:rPr>
              <a:t>’</a:t>
            </a:r>
            <a:endParaRPr lang="x-non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Consolidation of final syllable stress and spelling rules</a:t>
            </a:r>
            <a:endParaRPr lang="x-non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Consolidation of ‘para’ + infinitive</a:t>
            </a:r>
            <a:endParaRPr lang="x-none" sz="1200" kern="1200" dirty="0">
              <a:solidFill>
                <a:schemeClr val="tx1"/>
              </a:solidFill>
              <a:effectLst/>
              <a:latin typeface="+mn-lt"/>
              <a:ea typeface="+mn-ea"/>
              <a:cs typeface="+mn-cs"/>
            </a:endParaRPr>
          </a:p>
          <a:p>
            <a:r>
              <a:rPr lang="en-GB" baseline="0" dirty="0"/>
              <a:t/>
            </a:r>
            <a:br>
              <a:rPr lang="en-GB" baseline="0" dirty="0"/>
            </a:br>
            <a:r>
              <a:rPr lang="en-GB" b="1" dirty="0"/>
              <a:t>Word frequency </a:t>
            </a:r>
            <a:r>
              <a:rPr lang="en-GB" b="1" baseline="0" dirty="0"/>
              <a:t>(1 is the most frequent word in Spanish): </a:t>
            </a:r>
          </a:p>
          <a:p>
            <a:endParaRPr lang="en-GB" sz="1200" b="1"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New vocabulary: </a:t>
            </a:r>
            <a:r>
              <a:rPr lang="en-GB" sz="1200" kern="1200" dirty="0" err="1">
                <a:solidFill>
                  <a:schemeClr val="tx1"/>
                </a:solidFill>
                <a:effectLst/>
                <a:latin typeface="+mn-lt"/>
                <a:ea typeface="+mn-ea"/>
                <a:cs typeface="+mn-cs"/>
              </a:rPr>
              <a:t>fui</a:t>
            </a:r>
            <a:r>
              <a:rPr lang="en-GB" sz="1200" kern="1200" dirty="0">
                <a:solidFill>
                  <a:schemeClr val="tx1"/>
                </a:solidFill>
                <a:effectLst/>
                <a:latin typeface="+mn-lt"/>
                <a:ea typeface="+mn-ea"/>
                <a:cs typeface="+mn-cs"/>
              </a:rPr>
              <a:t> [33]; </a:t>
            </a:r>
            <a:r>
              <a:rPr lang="en-GB" sz="1200" kern="1200" dirty="0" err="1">
                <a:solidFill>
                  <a:schemeClr val="tx1"/>
                </a:solidFill>
                <a:effectLst/>
                <a:latin typeface="+mn-lt"/>
                <a:ea typeface="+mn-ea"/>
                <a:cs typeface="+mn-cs"/>
              </a:rPr>
              <a:t>fuiste</a:t>
            </a:r>
            <a:r>
              <a:rPr lang="en-GB" sz="1200" kern="1200" dirty="0">
                <a:solidFill>
                  <a:schemeClr val="tx1"/>
                </a:solidFill>
                <a:effectLst/>
                <a:latin typeface="+mn-lt"/>
                <a:ea typeface="+mn-ea"/>
                <a:cs typeface="+mn-cs"/>
              </a:rPr>
              <a:t> [33]; </a:t>
            </a:r>
            <a:r>
              <a:rPr lang="en-GB" sz="1200" kern="1200" dirty="0" err="1">
                <a:solidFill>
                  <a:schemeClr val="tx1"/>
                </a:solidFill>
                <a:effectLst/>
                <a:latin typeface="+mn-lt"/>
                <a:ea typeface="+mn-ea"/>
                <a:cs typeface="+mn-cs"/>
              </a:rPr>
              <a:t>fue</a:t>
            </a:r>
            <a:r>
              <a:rPr lang="en-GB" sz="1200" kern="1200" dirty="0">
                <a:solidFill>
                  <a:schemeClr val="tx1"/>
                </a:solidFill>
                <a:effectLst/>
                <a:latin typeface="+mn-lt"/>
                <a:ea typeface="+mn-ea"/>
                <a:cs typeface="+mn-cs"/>
              </a:rPr>
              <a:t> [33]; </a:t>
            </a:r>
            <a:r>
              <a:rPr lang="en-GB" sz="1200" kern="1200" dirty="0" err="1">
                <a:solidFill>
                  <a:schemeClr val="tx1"/>
                </a:solidFill>
                <a:effectLst/>
                <a:latin typeface="+mn-lt"/>
                <a:ea typeface="+mn-ea"/>
                <a:cs typeface="+mn-cs"/>
              </a:rPr>
              <a:t>apoyar</a:t>
            </a:r>
            <a:r>
              <a:rPr lang="en-GB" sz="1200" kern="1200" dirty="0">
                <a:solidFill>
                  <a:schemeClr val="tx1"/>
                </a:solidFill>
                <a:effectLst/>
                <a:latin typeface="+mn-lt"/>
                <a:ea typeface="+mn-ea"/>
                <a:cs typeface="+mn-cs"/>
              </a:rPr>
              <a:t> [666]; </a:t>
            </a:r>
            <a:r>
              <a:rPr lang="en-GB" sz="1200" kern="1200" dirty="0" err="1">
                <a:solidFill>
                  <a:schemeClr val="tx1"/>
                </a:solidFill>
                <a:effectLst/>
                <a:latin typeface="+mn-lt"/>
                <a:ea typeface="+mn-ea"/>
                <a:cs typeface="+mn-cs"/>
              </a:rPr>
              <a:t>celebrar</a:t>
            </a:r>
            <a:r>
              <a:rPr lang="en-GB" sz="1200" kern="1200" dirty="0">
                <a:solidFill>
                  <a:schemeClr val="tx1"/>
                </a:solidFill>
                <a:effectLst/>
                <a:latin typeface="+mn-lt"/>
                <a:ea typeface="+mn-ea"/>
                <a:cs typeface="+mn-cs"/>
              </a:rPr>
              <a:t> [886]; zona [359]; </a:t>
            </a:r>
            <a:r>
              <a:rPr lang="en-GB" sz="1200" kern="1200" dirty="0" err="1">
                <a:solidFill>
                  <a:schemeClr val="tx1"/>
                </a:solidFill>
                <a:effectLst/>
                <a:latin typeface="+mn-lt"/>
                <a:ea typeface="+mn-ea"/>
                <a:cs typeface="+mn-cs"/>
              </a:rPr>
              <a:t>septiembre</a:t>
            </a:r>
            <a:r>
              <a:rPr lang="en-GB" sz="1200" kern="1200" dirty="0">
                <a:solidFill>
                  <a:schemeClr val="tx1"/>
                </a:solidFill>
                <a:effectLst/>
                <a:latin typeface="+mn-lt"/>
                <a:ea typeface="+mn-ea"/>
                <a:cs typeface="+mn-cs"/>
              </a:rPr>
              <a:t> [1150]; </a:t>
            </a:r>
            <a:r>
              <a:rPr lang="en-GB" sz="1200" kern="1200" dirty="0" err="1">
                <a:solidFill>
                  <a:schemeClr val="tx1"/>
                </a:solidFill>
                <a:effectLst/>
                <a:latin typeface="+mn-lt"/>
                <a:ea typeface="+mn-ea"/>
                <a:cs typeface="+mn-cs"/>
              </a:rPr>
              <a:t>octubre</a:t>
            </a:r>
            <a:r>
              <a:rPr lang="en-GB" sz="1200" kern="1200" dirty="0">
                <a:solidFill>
                  <a:schemeClr val="tx1"/>
                </a:solidFill>
                <a:effectLst/>
                <a:latin typeface="+mn-lt"/>
                <a:ea typeface="+mn-ea"/>
                <a:cs typeface="+mn-cs"/>
              </a:rPr>
              <a:t> [1242]; </a:t>
            </a:r>
            <a:r>
              <a:rPr lang="en-GB" sz="1200" kern="1200" dirty="0" err="1">
                <a:solidFill>
                  <a:schemeClr val="tx1"/>
                </a:solidFill>
                <a:effectLst/>
                <a:latin typeface="+mn-lt"/>
                <a:ea typeface="+mn-ea"/>
                <a:cs typeface="+mn-cs"/>
              </a:rPr>
              <a:t>noviembre</a:t>
            </a:r>
            <a:r>
              <a:rPr lang="en-GB" sz="1200" kern="1200" dirty="0">
                <a:solidFill>
                  <a:schemeClr val="tx1"/>
                </a:solidFill>
                <a:effectLst/>
                <a:latin typeface="+mn-lt"/>
                <a:ea typeface="+mn-ea"/>
                <a:cs typeface="+mn-cs"/>
              </a:rPr>
              <a:t> [1434]; </a:t>
            </a:r>
            <a:r>
              <a:rPr lang="en-GB" sz="1200" kern="1200" dirty="0" err="1">
                <a:solidFill>
                  <a:schemeClr val="tx1"/>
                </a:solidFill>
                <a:effectLst/>
                <a:latin typeface="+mn-lt"/>
                <a:ea typeface="+mn-ea"/>
                <a:cs typeface="+mn-cs"/>
              </a:rPr>
              <a:t>diciembre</a:t>
            </a:r>
            <a:r>
              <a:rPr lang="en-GB" sz="1200" kern="1200" dirty="0">
                <a:solidFill>
                  <a:schemeClr val="tx1"/>
                </a:solidFill>
                <a:effectLst/>
                <a:latin typeface="+mn-lt"/>
                <a:ea typeface="+mn-ea"/>
                <a:cs typeface="+mn-cs"/>
              </a:rPr>
              <a:t> [1165]; colegio [628]; </a:t>
            </a:r>
            <a:r>
              <a:rPr lang="en-GB" sz="1200" kern="1200" dirty="0" err="1">
                <a:solidFill>
                  <a:schemeClr val="tx1"/>
                </a:solidFill>
                <a:effectLst/>
                <a:latin typeface="+mn-lt"/>
                <a:ea typeface="+mn-ea"/>
                <a:cs typeface="+mn-cs"/>
              </a:rPr>
              <a:t>avión</a:t>
            </a:r>
            <a:r>
              <a:rPr lang="en-GB" sz="1200" kern="1200" dirty="0">
                <a:solidFill>
                  <a:schemeClr val="tx1"/>
                </a:solidFill>
                <a:effectLst/>
                <a:latin typeface="+mn-lt"/>
                <a:ea typeface="+mn-ea"/>
                <a:cs typeface="+mn-cs"/>
              </a:rPr>
              <a:t> [1399]; historia² [186]; </a:t>
            </a:r>
            <a:r>
              <a:rPr lang="en-GB" sz="1200" kern="1200" dirty="0" err="1">
                <a:solidFill>
                  <a:schemeClr val="tx1"/>
                </a:solidFill>
                <a:effectLst/>
                <a:latin typeface="+mn-lt"/>
                <a:ea typeface="+mn-ea"/>
                <a:cs typeface="+mn-cs"/>
              </a:rPr>
              <a:t>directo</a:t>
            </a:r>
            <a:r>
              <a:rPr lang="en-GB" sz="1200" kern="1200" dirty="0">
                <a:solidFill>
                  <a:schemeClr val="tx1"/>
                </a:solidFill>
                <a:effectLst/>
                <a:latin typeface="+mn-lt"/>
                <a:ea typeface="+mn-ea"/>
                <a:cs typeface="+mn-cs"/>
              </a:rPr>
              <a:t> [1029]; </a:t>
            </a:r>
            <a:r>
              <a:rPr lang="en-GB" sz="1200" kern="1200" dirty="0" err="1">
                <a:solidFill>
                  <a:schemeClr val="tx1"/>
                </a:solidFill>
                <a:effectLst/>
                <a:latin typeface="+mn-lt"/>
                <a:ea typeface="+mn-ea"/>
                <a:cs typeface="+mn-cs"/>
              </a:rPr>
              <a:t>simplemente</a:t>
            </a:r>
            <a:r>
              <a:rPr lang="en-GB" sz="1200" kern="1200" dirty="0">
                <a:solidFill>
                  <a:schemeClr val="tx1"/>
                </a:solidFill>
                <a:effectLst/>
                <a:latin typeface="+mn-lt"/>
                <a:ea typeface="+mn-ea"/>
                <a:cs typeface="+mn-cs"/>
              </a:rPr>
              <a:t> [731]; </a:t>
            </a:r>
            <a:r>
              <a:rPr lang="en-GB" sz="1200" kern="1200" dirty="0" err="1">
                <a:solidFill>
                  <a:schemeClr val="tx1"/>
                </a:solidFill>
                <a:effectLst/>
                <a:latin typeface="+mn-lt"/>
                <a:ea typeface="+mn-ea"/>
                <a:cs typeface="+mn-cs"/>
              </a:rPr>
              <a:t>principalmente</a:t>
            </a:r>
            <a:r>
              <a:rPr lang="en-GB" sz="1200" kern="1200" dirty="0">
                <a:solidFill>
                  <a:schemeClr val="tx1"/>
                </a:solidFill>
                <a:effectLst/>
                <a:latin typeface="+mn-lt"/>
                <a:ea typeface="+mn-ea"/>
                <a:cs typeface="+mn-cs"/>
              </a:rPr>
              <a:t> [1657]</a:t>
            </a:r>
            <a:endParaRPr lang="x-none" sz="1200" kern="1200" dirty="0">
              <a:solidFill>
                <a:schemeClr val="tx1"/>
              </a:solidFill>
              <a:effectLst/>
              <a:latin typeface="+mn-lt"/>
              <a:ea typeface="+mn-ea"/>
              <a:cs typeface="+mn-cs"/>
            </a:endParaRPr>
          </a:p>
          <a:p>
            <a:r>
              <a:rPr lang="x-none" sz="1200" b="1" kern="1200" dirty="0">
                <a:solidFill>
                  <a:schemeClr val="tx1"/>
                </a:solidFill>
                <a:effectLst/>
                <a:latin typeface="+mn-lt"/>
                <a:ea typeface="+mn-ea"/>
                <a:cs typeface="+mn-cs"/>
              </a:rPr>
              <a:t/>
            </a:r>
            <a:br>
              <a:rPr lang="x-none" sz="1200" b="1" kern="1200" dirty="0">
                <a:solidFill>
                  <a:schemeClr val="tx1"/>
                </a:solidFill>
                <a:effectLst/>
                <a:latin typeface="+mn-lt"/>
                <a:ea typeface="+mn-ea"/>
                <a:cs typeface="+mn-cs"/>
              </a:rPr>
            </a:br>
            <a:r>
              <a:rPr lang="x-none" sz="1200" b="1" kern="1200" dirty="0">
                <a:solidFill>
                  <a:schemeClr val="tx1"/>
                </a:solidFill>
                <a:effectLst/>
                <a:latin typeface="+mn-lt"/>
                <a:ea typeface="+mn-ea"/>
                <a:cs typeface="+mn-cs"/>
              </a:rPr>
              <a:t>Revisiting:</a:t>
            </a:r>
          </a:p>
          <a:p>
            <a:r>
              <a:rPr lang="en-GB" sz="1200" b="1" kern="1200" dirty="0">
                <a:solidFill>
                  <a:schemeClr val="tx1"/>
                </a:solidFill>
                <a:effectLst/>
                <a:latin typeface="+mn-lt"/>
                <a:ea typeface="+mn-ea"/>
                <a:cs typeface="+mn-cs"/>
              </a:rPr>
              <a:t>Y8 3.1.3</a:t>
            </a:r>
            <a:endParaRPr lang="x-none" sz="1200" b="1"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entrar [207]; prestar [1075]; ambiente [729]; cansado [1818]; enfermo [1092]; emocionado [&gt;5000]; enojado [&gt;5000]; peor [694]; menos [117]; que² [3]; vale [571]; ¿de verdad? </a:t>
            </a:r>
            <a:r>
              <a:rPr lang="en-GB" sz="1200" kern="1200" dirty="0">
                <a:solidFill>
                  <a:schemeClr val="tx1"/>
                </a:solidFill>
                <a:effectLst/>
                <a:latin typeface="+mn-lt"/>
                <a:ea typeface="+mn-ea"/>
                <a:cs typeface="+mn-cs"/>
              </a:rPr>
              <a:t>[176]</a:t>
            </a:r>
            <a:endParaRPr lang="x-none" sz="1200" kern="1200" dirty="0">
              <a:solidFill>
                <a:schemeClr val="tx1"/>
              </a:solidFill>
              <a:effectLst/>
              <a:latin typeface="+mn-lt"/>
              <a:ea typeface="+mn-ea"/>
              <a:cs typeface="+mn-cs"/>
            </a:endParaRPr>
          </a:p>
          <a:p>
            <a:endParaRPr lang="x-none"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Y8 2.2.3</a:t>
            </a:r>
            <a:endParaRPr lang="x-none" sz="1200" b="1" kern="1200" dirty="0">
              <a:solidFill>
                <a:schemeClr val="tx1"/>
              </a:solidFill>
              <a:effectLst/>
              <a:latin typeface="+mn-lt"/>
              <a:ea typeface="+mn-ea"/>
              <a:cs typeface="+mn-cs"/>
            </a:endParaRPr>
          </a:p>
          <a:p>
            <a:r>
              <a:rPr lang="en-GB" sz="1200" kern="1200" dirty="0" err="1">
                <a:solidFill>
                  <a:schemeClr val="tx1"/>
                </a:solidFill>
                <a:effectLst/>
                <a:latin typeface="+mn-lt"/>
                <a:ea typeface="+mn-ea"/>
                <a:cs typeface="+mn-cs"/>
              </a:rPr>
              <a:t>interesar</a:t>
            </a:r>
            <a:r>
              <a:rPr lang="en-GB" sz="1200" kern="1200" dirty="0">
                <a:solidFill>
                  <a:schemeClr val="tx1"/>
                </a:solidFill>
                <a:effectLst/>
                <a:latin typeface="+mn-lt"/>
                <a:ea typeface="+mn-ea"/>
                <a:cs typeface="+mn-cs"/>
              </a:rPr>
              <a:t> [575]; </a:t>
            </a:r>
            <a:r>
              <a:rPr lang="en-GB" sz="1200" kern="1200" dirty="0" err="1">
                <a:solidFill>
                  <a:schemeClr val="tx1"/>
                </a:solidFill>
                <a:effectLst/>
                <a:latin typeface="+mn-lt"/>
                <a:ea typeface="+mn-ea"/>
                <a:cs typeface="+mn-cs"/>
              </a:rPr>
              <a:t>importar</a:t>
            </a:r>
            <a:r>
              <a:rPr lang="en-GB" sz="1200" kern="1200" dirty="0">
                <a:solidFill>
                  <a:schemeClr val="tx1"/>
                </a:solidFill>
                <a:effectLst/>
                <a:latin typeface="+mn-lt"/>
                <a:ea typeface="+mn-ea"/>
                <a:cs typeface="+mn-cs"/>
              </a:rPr>
              <a:t> [506]; </a:t>
            </a:r>
            <a:r>
              <a:rPr lang="en-GB" sz="1200" kern="1200" dirty="0" err="1">
                <a:solidFill>
                  <a:schemeClr val="tx1"/>
                </a:solidFill>
                <a:effectLst/>
                <a:latin typeface="+mn-lt"/>
                <a:ea typeface="+mn-ea"/>
                <a:cs typeface="+mn-cs"/>
              </a:rPr>
              <a:t>alegrar</a:t>
            </a:r>
            <a:r>
              <a:rPr lang="en-GB" sz="1200" kern="1200" dirty="0">
                <a:solidFill>
                  <a:schemeClr val="tx1"/>
                </a:solidFill>
                <a:effectLst/>
                <a:latin typeface="+mn-lt"/>
                <a:ea typeface="+mn-ea"/>
                <a:cs typeface="+mn-cs"/>
              </a:rPr>
              <a:t> [2252]; </a:t>
            </a:r>
            <a:r>
              <a:rPr lang="en-GB" sz="1200" kern="1200" dirty="0" err="1">
                <a:solidFill>
                  <a:schemeClr val="tx1"/>
                </a:solidFill>
                <a:effectLst/>
                <a:latin typeface="+mn-lt"/>
                <a:ea typeface="+mn-ea"/>
                <a:cs typeface="+mn-cs"/>
              </a:rPr>
              <a:t>molestar</a:t>
            </a:r>
            <a:r>
              <a:rPr lang="en-GB" sz="1200" kern="1200" dirty="0">
                <a:solidFill>
                  <a:schemeClr val="tx1"/>
                </a:solidFill>
                <a:effectLst/>
                <a:latin typeface="+mn-lt"/>
                <a:ea typeface="+mn-ea"/>
                <a:cs typeface="+mn-cs"/>
              </a:rPr>
              <a:t> [1377]; </a:t>
            </a:r>
            <a:r>
              <a:rPr lang="en-GB" sz="1200" kern="1200" dirty="0" err="1">
                <a:solidFill>
                  <a:schemeClr val="tx1"/>
                </a:solidFill>
                <a:effectLst/>
                <a:latin typeface="+mn-lt"/>
                <a:ea typeface="+mn-ea"/>
                <a:cs typeface="+mn-cs"/>
              </a:rPr>
              <a:t>gustar</a:t>
            </a:r>
            <a:r>
              <a:rPr lang="en-GB" sz="1200" kern="1200" dirty="0">
                <a:solidFill>
                  <a:schemeClr val="tx1"/>
                </a:solidFill>
                <a:effectLst/>
                <a:latin typeface="+mn-lt"/>
                <a:ea typeface="+mn-ea"/>
                <a:cs typeface="+mn-cs"/>
              </a:rPr>
              <a:t> [163]; </a:t>
            </a:r>
            <a:r>
              <a:rPr lang="en-GB" sz="1200" kern="1200" dirty="0" err="1">
                <a:solidFill>
                  <a:schemeClr val="tx1"/>
                </a:solidFill>
                <a:effectLst/>
                <a:latin typeface="+mn-lt"/>
                <a:ea typeface="+mn-ea"/>
                <a:cs typeface="+mn-cs"/>
              </a:rPr>
              <a:t>encantar</a:t>
            </a:r>
            <a:r>
              <a:rPr lang="en-GB" sz="1200" kern="1200" dirty="0">
                <a:solidFill>
                  <a:schemeClr val="tx1"/>
                </a:solidFill>
                <a:effectLst/>
                <a:latin typeface="+mn-lt"/>
                <a:ea typeface="+mn-ea"/>
                <a:cs typeface="+mn-cs"/>
              </a:rPr>
              <a:t> [1202]; </a:t>
            </a:r>
            <a:r>
              <a:rPr lang="en-GB" sz="1200" kern="1200" dirty="0" err="1">
                <a:solidFill>
                  <a:schemeClr val="tx1"/>
                </a:solidFill>
                <a:effectLst/>
                <a:latin typeface="+mn-lt"/>
                <a:ea typeface="+mn-ea"/>
                <a:cs typeface="+mn-cs"/>
              </a:rPr>
              <a:t>preocupar</a:t>
            </a:r>
            <a:r>
              <a:rPr lang="en-GB" sz="1200" kern="1200" dirty="0">
                <a:solidFill>
                  <a:schemeClr val="tx1"/>
                </a:solidFill>
                <a:effectLst/>
                <a:latin typeface="+mn-lt"/>
                <a:ea typeface="+mn-ea"/>
                <a:cs typeface="+mn-cs"/>
              </a:rPr>
              <a:t> [852]; </a:t>
            </a:r>
            <a:r>
              <a:rPr lang="en-GB" sz="1200" kern="1200" dirty="0" err="1">
                <a:solidFill>
                  <a:schemeClr val="tx1"/>
                </a:solidFill>
                <a:effectLst/>
                <a:latin typeface="+mn-lt"/>
                <a:ea typeface="+mn-ea"/>
                <a:cs typeface="+mn-cs"/>
              </a:rPr>
              <a:t>difícil</a:t>
            </a:r>
            <a:r>
              <a:rPr lang="en-GB" sz="1200" kern="1200" dirty="0">
                <a:solidFill>
                  <a:schemeClr val="tx1"/>
                </a:solidFill>
                <a:effectLst/>
                <a:latin typeface="+mn-lt"/>
                <a:ea typeface="+mn-ea"/>
                <a:cs typeface="+mn-cs"/>
              </a:rPr>
              <a:t> [374]; </a:t>
            </a:r>
            <a:r>
              <a:rPr lang="en-GB" sz="1200" kern="1200" dirty="0" err="1">
                <a:solidFill>
                  <a:schemeClr val="tx1"/>
                </a:solidFill>
                <a:effectLst/>
                <a:latin typeface="+mn-lt"/>
                <a:ea typeface="+mn-ea"/>
                <a:cs typeface="+mn-cs"/>
              </a:rPr>
              <a:t>fácil</a:t>
            </a:r>
            <a:r>
              <a:rPr lang="en-GB" sz="1200" kern="1200" dirty="0">
                <a:solidFill>
                  <a:schemeClr val="tx1"/>
                </a:solidFill>
                <a:effectLst/>
                <a:latin typeface="+mn-lt"/>
                <a:ea typeface="+mn-ea"/>
                <a:cs typeface="+mn-cs"/>
              </a:rPr>
              <a:t> [584]</a:t>
            </a:r>
            <a:endParaRPr lang="x-none" sz="1200" kern="1200" dirty="0">
              <a:solidFill>
                <a:schemeClr val="tx1"/>
              </a:solidFill>
              <a:effectLst/>
              <a:latin typeface="+mn-lt"/>
              <a:ea typeface="+mn-ea"/>
              <a:cs typeface="+mn-cs"/>
            </a:endParaRP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of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a:t>
            </a:r>
            <a:r>
              <a:rPr lang="es-ES" baseline="0" dirty="0" err="1"/>
              <a:t>Routledge</a:t>
            </a:r>
            <a:r>
              <a:rPr lang="es-ES" baseline="0" dirty="0"/>
              <a:t>: London</a:t>
            </a: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25</a:t>
            </a:fld>
            <a:endParaRPr lang="en-GB">
              <a:solidFill>
                <a:prstClr val="black"/>
              </a:solidFill>
            </a:endParaRPr>
          </a:p>
        </p:txBody>
      </p:sp>
    </p:spTree>
    <p:extLst>
      <p:ext uri="{BB962C8B-B14F-4D97-AF65-F5344CB8AC3E}">
        <p14:creationId xmlns:p14="http://schemas.microsoft.com/office/powerpoint/2010/main" val="20642240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US" b="0" dirty="0"/>
              <a:t>3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s-ES" b="0" dirty="0" err="1"/>
              <a:t>consolidate</a:t>
            </a:r>
            <a:r>
              <a:rPr lang="es-ES" b="0" dirty="0"/>
              <a:t> </a:t>
            </a:r>
            <a:r>
              <a:rPr lang="en-GB" sz="1200" b="0" kern="1200" dirty="0">
                <a:solidFill>
                  <a:schemeClr val="tx1"/>
                </a:solidFill>
                <a:effectLst/>
                <a:latin typeface="+mn-lt"/>
                <a:ea typeface="+mn-ea"/>
                <a:cs typeface="+mn-cs"/>
              </a:rPr>
              <a:t>f</a:t>
            </a:r>
            <a:r>
              <a:rPr lang="en-GB" sz="1200" kern="1200" dirty="0">
                <a:solidFill>
                  <a:schemeClr val="tx1"/>
                </a:solidFill>
                <a:effectLst/>
                <a:latin typeface="+mn-lt"/>
                <a:ea typeface="+mn-ea"/>
                <a:cs typeface="+mn-cs"/>
              </a:rPr>
              <a:t>inal syllable stress and use of the written accent.</a:t>
            </a:r>
            <a:endParaRPr lang="x-none" sz="1200" kern="1200" dirty="0">
              <a:solidFill>
                <a:schemeClr val="tx1"/>
              </a:solidFill>
              <a:effectLst/>
              <a:latin typeface="+mn-lt"/>
              <a:ea typeface="+mn-ea"/>
              <a:cs typeface="+mn-cs"/>
            </a:endParaRPr>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Student A says each city name on the list</a:t>
            </a:r>
            <a:r>
              <a:rPr lang="en-GB" sz="1200" kern="1200">
                <a:solidFill>
                  <a:schemeClr val="tx1"/>
                </a:solidFill>
                <a:effectLst/>
                <a:latin typeface="+mn-lt"/>
                <a:ea typeface="+mn-ea"/>
                <a:cs typeface="+mn-cs"/>
              </a:rPr>
              <a:t>. </a:t>
            </a:r>
            <a:r>
              <a:rPr lang="en-GB" b="0" baseline="0"/>
              <a:t>Most of the words have been seen in the previous lesson; however, there are four new place names: Alcalá, Popayán, Gijón, San Sebastián. </a:t>
            </a:r>
            <a:r>
              <a:rPr lang="en-GB" sz="1200" kern="1200">
                <a:solidFill>
                  <a:schemeClr val="tx1"/>
                </a:solidFill>
                <a:effectLst/>
                <a:latin typeface="+mn-lt"/>
                <a:ea typeface="+mn-ea"/>
                <a:cs typeface="+mn-cs"/>
              </a:rPr>
              <a:t>All </a:t>
            </a:r>
            <a:r>
              <a:rPr lang="en-GB" sz="1200" kern="1200" dirty="0">
                <a:solidFill>
                  <a:schemeClr val="tx1"/>
                </a:solidFill>
                <a:effectLst/>
                <a:latin typeface="+mn-lt"/>
                <a:ea typeface="+mn-ea"/>
                <a:cs typeface="+mn-cs"/>
              </a:rPr>
              <a:t>city names</a:t>
            </a:r>
            <a:r>
              <a:rPr lang="en-GB" sz="1200" kern="1200" baseline="0" dirty="0">
                <a:solidFill>
                  <a:schemeClr val="tx1"/>
                </a:solidFill>
                <a:effectLst/>
                <a:latin typeface="+mn-lt"/>
                <a:ea typeface="+mn-ea"/>
                <a:cs typeface="+mn-cs"/>
              </a:rPr>
              <a:t> have final syllable stress, but they end in </a:t>
            </a:r>
            <a:r>
              <a:rPr lang="en-GB" sz="1200" kern="1200" baseline="0">
                <a:solidFill>
                  <a:schemeClr val="tx1"/>
                </a:solidFill>
                <a:effectLst/>
                <a:latin typeface="+mn-lt"/>
                <a:ea typeface="+mn-ea"/>
                <a:cs typeface="+mn-cs"/>
              </a:rPr>
              <a:t>different letters.</a:t>
            </a:r>
            <a:endParaRPr lang="en-GB" sz="1200" kern="1200" dirty="0">
              <a:solidFill>
                <a:schemeClr val="tx1"/>
              </a:solidFill>
              <a:effectLst/>
              <a:latin typeface="+mn-lt"/>
              <a:ea typeface="+mn-ea"/>
              <a:cs typeface="+mn-cs"/>
            </a:endParaRPr>
          </a:p>
          <a:p>
            <a:pPr marL="228600" indent="-228600">
              <a:buAutoNum type="arabicPeriod"/>
            </a:pPr>
            <a:r>
              <a:rPr lang="en-GB" sz="1200" b="0" kern="1200" baseline="0" dirty="0">
                <a:solidFill>
                  <a:schemeClr val="tx1"/>
                </a:solidFill>
                <a:effectLst/>
                <a:latin typeface="+mn-lt"/>
                <a:ea typeface="+mn-ea"/>
                <a:cs typeface="+mn-cs"/>
              </a:rPr>
              <a:t>Student B writes the name considering the use of the written accent.</a:t>
            </a:r>
          </a:p>
          <a:p>
            <a:pPr marL="228600" indent="-228600">
              <a:buAutoNum type="arabicPeriod"/>
            </a:pPr>
            <a:r>
              <a:rPr lang="en-GB" sz="1200" b="0" kern="1200" baseline="0" dirty="0">
                <a:solidFill>
                  <a:schemeClr val="tx1"/>
                </a:solidFill>
                <a:effectLst/>
                <a:latin typeface="+mn-lt"/>
                <a:ea typeface="+mn-ea"/>
                <a:cs typeface="+mn-cs"/>
              </a:rPr>
              <a:t>Students swap roles.</a:t>
            </a:r>
          </a:p>
          <a:p>
            <a:pPr marL="0" indent="0">
              <a:buNone/>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22505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1"/>
              <a:t>SPEAKING CARDS - DO NOT DISPLAY DURING ACTIVITY</a:t>
            </a: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02756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1"/>
              <a:t>ANSWERS</a:t>
            </a: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98512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a:t>
            </a:r>
            <a:r>
              <a:rPr lang="en-US" b="1"/>
              <a:t>: </a:t>
            </a:r>
            <a:r>
              <a:rPr lang="en-US" b="0"/>
              <a:t>3 minutes</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(1)</a:t>
            </a:r>
            <a:r>
              <a:rPr lang="en-US" b="1" dirty="0"/>
              <a:t> </a:t>
            </a:r>
            <a:r>
              <a:rPr lang="en-GB" sz="1200" kern="1200" baseline="0" dirty="0">
                <a:solidFill>
                  <a:schemeClr val="tx1"/>
                </a:solidFill>
                <a:effectLst/>
                <a:latin typeface="+mn-lt"/>
                <a:ea typeface="+mn-ea"/>
                <a:cs typeface="+mn-cs"/>
              </a:rPr>
              <a:t>to see if students can recall the place names for cities that were already used in lesson 1; (2) </a:t>
            </a:r>
            <a:r>
              <a:rPr lang="es-ES" sz="1200" kern="1200" dirty="0">
                <a:solidFill>
                  <a:schemeClr val="tx1"/>
                </a:solidFill>
                <a:effectLst/>
                <a:latin typeface="+mn-lt"/>
                <a:ea typeface="+mn-ea"/>
                <a:cs typeface="+mn-cs"/>
              </a:rPr>
              <a:t>to show </a:t>
            </a:r>
            <a:r>
              <a:rPr lang="es-ES" sz="1200" kern="1200" dirty="0" err="1">
                <a:solidFill>
                  <a:schemeClr val="tx1"/>
                </a:solidFill>
                <a:effectLst/>
                <a:latin typeface="+mn-lt"/>
                <a:ea typeface="+mn-ea"/>
                <a:cs typeface="+mn-cs"/>
              </a:rPr>
              <a:t>students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locations</a:t>
            </a:r>
            <a:r>
              <a:rPr lang="es-ES" sz="1200" kern="1200" dirty="0">
                <a:solidFill>
                  <a:schemeClr val="tx1"/>
                </a:solidFill>
                <a:effectLst/>
                <a:latin typeface="+mn-lt"/>
                <a:ea typeface="+mn-ea"/>
                <a:cs typeface="+mn-cs"/>
              </a:rPr>
              <a:t> of new </a:t>
            </a:r>
            <a:r>
              <a:rPr lang="es-ES" sz="1200" kern="1200" dirty="0" err="1">
                <a:solidFill>
                  <a:schemeClr val="tx1"/>
                </a:solidFill>
                <a:effectLst/>
                <a:latin typeface="+mn-lt"/>
                <a:ea typeface="+mn-ea"/>
                <a:cs typeface="+mn-cs"/>
              </a:rPr>
              <a:t>city</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names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used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previous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activity</a:t>
            </a:r>
            <a:r>
              <a:rPr lang="es-ES" sz="1200" kern="1200" dirty="0">
                <a:solidFill>
                  <a:schemeClr val="tx1"/>
                </a:solidFill>
                <a:effectLst/>
                <a:latin typeface="+mn-lt"/>
                <a:ea typeface="+mn-ea"/>
                <a:cs typeface="+mn-cs"/>
              </a:rPr>
              <a:t>; </a:t>
            </a:r>
            <a:r>
              <a:rPr lang="en-US" b="0" dirty="0"/>
              <a:t>(3) to </a:t>
            </a:r>
            <a:r>
              <a:rPr lang="es-ES" b="0" dirty="0" err="1"/>
              <a:t>consolidate</a:t>
            </a:r>
            <a:r>
              <a:rPr lang="es-ES" b="0" dirty="0"/>
              <a:t> </a:t>
            </a:r>
            <a:r>
              <a:rPr lang="en-GB" sz="1200" b="0" kern="1200" dirty="0">
                <a:solidFill>
                  <a:schemeClr val="tx1"/>
                </a:solidFill>
                <a:effectLst/>
                <a:latin typeface="+mn-lt"/>
                <a:ea typeface="+mn-ea"/>
                <a:cs typeface="+mn-cs"/>
              </a:rPr>
              <a:t>f</a:t>
            </a:r>
            <a:r>
              <a:rPr lang="en-GB" sz="1200" kern="1200" dirty="0">
                <a:solidFill>
                  <a:schemeClr val="tx1"/>
                </a:solidFill>
                <a:effectLst/>
                <a:latin typeface="+mn-lt"/>
                <a:ea typeface="+mn-ea"/>
                <a:cs typeface="+mn-cs"/>
              </a:rPr>
              <a:t>inal syllable stress in oral production</a:t>
            </a:r>
            <a:endParaRPr lang="x-none"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s-ES" sz="1200" b="0" kern="1200" baseline="0" dirty="0" err="1">
                <a:solidFill>
                  <a:schemeClr val="tx1"/>
                </a:solidFill>
                <a:effectLst/>
                <a:latin typeface="+mn-lt"/>
                <a:ea typeface="+mn-ea"/>
                <a:cs typeface="+mn-cs"/>
              </a:rPr>
              <a:t>Teacher</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asks</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students</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for</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the</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names</a:t>
            </a:r>
            <a:r>
              <a:rPr lang="es-ES" sz="1200" b="0" kern="1200" baseline="0" dirty="0">
                <a:solidFill>
                  <a:schemeClr val="tx1"/>
                </a:solidFill>
                <a:effectLst/>
                <a:latin typeface="+mn-lt"/>
                <a:ea typeface="+mn-ea"/>
                <a:cs typeface="+mn-cs"/>
              </a:rPr>
              <a:t> of </a:t>
            </a:r>
            <a:r>
              <a:rPr lang="es-ES" sz="1200" b="0" kern="1200" baseline="0" dirty="0" err="1">
                <a:solidFill>
                  <a:schemeClr val="tx1"/>
                </a:solidFill>
                <a:effectLst/>
                <a:latin typeface="+mn-lt"/>
                <a:ea typeface="+mn-ea"/>
                <a:cs typeface="+mn-cs"/>
              </a:rPr>
              <a:t>the</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cities</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they</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saw</a:t>
            </a:r>
            <a:r>
              <a:rPr lang="es-ES" sz="1200" b="0" kern="1200" baseline="0" dirty="0">
                <a:solidFill>
                  <a:schemeClr val="tx1"/>
                </a:solidFill>
                <a:effectLst/>
                <a:latin typeface="+mn-lt"/>
                <a:ea typeface="+mn-ea"/>
                <a:cs typeface="+mn-cs"/>
              </a:rPr>
              <a:t> in </a:t>
            </a:r>
            <a:r>
              <a:rPr lang="es-ES" sz="1200" b="0" kern="1200" baseline="0" dirty="0" err="1">
                <a:solidFill>
                  <a:schemeClr val="tx1"/>
                </a:solidFill>
                <a:effectLst/>
                <a:latin typeface="+mn-lt"/>
                <a:ea typeface="+mn-ea"/>
                <a:cs typeface="+mn-cs"/>
              </a:rPr>
              <a:t>the</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previous</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lesson</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This</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is</a:t>
            </a:r>
            <a:r>
              <a:rPr lang="es-ES" sz="1200" b="0" kern="1200" baseline="0" dirty="0">
                <a:solidFill>
                  <a:schemeClr val="tx1"/>
                </a:solidFill>
                <a:effectLst/>
                <a:latin typeface="+mn-lt"/>
                <a:ea typeface="+mn-ea"/>
                <a:cs typeface="+mn-cs"/>
              </a:rPr>
              <a:t> a </a:t>
            </a:r>
            <a:r>
              <a:rPr lang="es-ES" sz="1200" b="0" kern="1200" baseline="0" err="1">
                <a:solidFill>
                  <a:schemeClr val="tx1"/>
                </a:solidFill>
                <a:effectLst/>
                <a:latin typeface="+mn-lt"/>
                <a:ea typeface="+mn-ea"/>
                <a:cs typeface="+mn-cs"/>
              </a:rPr>
              <a:t>low-stakes</a:t>
            </a:r>
            <a:r>
              <a:rPr lang="es-ES" sz="1200" b="0" kern="1200" baseline="0">
                <a:solidFill>
                  <a:schemeClr val="tx1"/>
                </a:solidFill>
                <a:effectLst/>
                <a:latin typeface="+mn-lt"/>
                <a:ea typeface="+mn-ea"/>
                <a:cs typeface="+mn-cs"/>
              </a:rPr>
              <a:t> activity </a:t>
            </a:r>
            <a:r>
              <a:rPr lang="es-ES" sz="1200" b="0" kern="1200" baseline="0" dirty="0">
                <a:solidFill>
                  <a:schemeClr val="tx1"/>
                </a:solidFill>
                <a:effectLst/>
                <a:latin typeface="+mn-lt"/>
                <a:ea typeface="+mn-ea"/>
                <a:cs typeface="+mn-cs"/>
              </a:rPr>
              <a:t>and </a:t>
            </a:r>
            <a:r>
              <a:rPr lang="es-ES" sz="1200" b="0" kern="1200" baseline="0" dirty="0" err="1">
                <a:solidFill>
                  <a:schemeClr val="tx1"/>
                </a:solidFill>
                <a:effectLst/>
                <a:latin typeface="+mn-lt"/>
                <a:ea typeface="+mn-ea"/>
                <a:cs typeface="+mn-cs"/>
              </a:rPr>
              <a:t>is</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not</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intended</a:t>
            </a:r>
            <a:r>
              <a:rPr lang="es-ES" sz="1200" b="0" kern="1200" baseline="0" dirty="0">
                <a:solidFill>
                  <a:schemeClr val="tx1"/>
                </a:solidFill>
                <a:effectLst/>
                <a:latin typeface="+mn-lt"/>
                <a:ea typeface="+mn-ea"/>
                <a:cs typeface="+mn-cs"/>
              </a:rPr>
              <a:t> to be </a:t>
            </a:r>
            <a:r>
              <a:rPr lang="es-ES" sz="1200" b="0" kern="1200" baseline="0">
                <a:solidFill>
                  <a:schemeClr val="tx1"/>
                </a:solidFill>
                <a:effectLst/>
                <a:latin typeface="+mn-lt"/>
                <a:ea typeface="+mn-ea"/>
                <a:cs typeface="+mn-cs"/>
              </a:rPr>
              <a:t>a test! S/he could ask, e.g., ‘la ciudad número dos, ¿cuál es?’.</a:t>
            </a:r>
            <a:endParaRPr lang="es-ES" sz="1200" b="0" kern="1200" baseline="0" dirty="0">
              <a:solidFill>
                <a:schemeClr val="tx1"/>
              </a:solidFill>
              <a:effectLst/>
              <a:latin typeface="+mn-lt"/>
              <a:ea typeface="+mn-ea"/>
              <a:cs typeface="+mn-cs"/>
            </a:endParaRPr>
          </a:p>
          <a:p>
            <a:pPr marL="228600" indent="-228600">
              <a:buAutoNum type="arabicPeriod"/>
            </a:pPr>
            <a:r>
              <a:rPr lang="es-ES" sz="1200" b="0" kern="1200" baseline="0" dirty="0" err="1">
                <a:solidFill>
                  <a:schemeClr val="tx1"/>
                </a:solidFill>
                <a:effectLst/>
                <a:latin typeface="+mn-lt"/>
                <a:ea typeface="+mn-ea"/>
                <a:cs typeface="+mn-cs"/>
              </a:rPr>
              <a:t>Students</a:t>
            </a:r>
            <a:r>
              <a:rPr lang="es-ES" sz="1200" b="0" kern="1200" baseline="0" dirty="0">
                <a:solidFill>
                  <a:schemeClr val="tx1"/>
                </a:solidFill>
                <a:effectLst/>
                <a:latin typeface="+mn-lt"/>
                <a:ea typeface="+mn-ea"/>
                <a:cs typeface="+mn-cs"/>
              </a:rPr>
              <a:t> try to </a:t>
            </a:r>
            <a:r>
              <a:rPr lang="es-ES" sz="1200" b="0" kern="1200" baseline="0" dirty="0" err="1">
                <a:solidFill>
                  <a:schemeClr val="tx1"/>
                </a:solidFill>
                <a:effectLst/>
                <a:latin typeface="+mn-lt"/>
                <a:ea typeface="+mn-ea"/>
                <a:cs typeface="+mn-cs"/>
              </a:rPr>
              <a:t>recall</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the</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name</a:t>
            </a:r>
            <a:r>
              <a:rPr lang="es-ES" sz="1200" b="0" kern="1200" baseline="0" dirty="0">
                <a:solidFill>
                  <a:schemeClr val="tx1"/>
                </a:solidFill>
                <a:effectLst/>
                <a:latin typeface="+mn-lt"/>
                <a:ea typeface="+mn-ea"/>
                <a:cs typeface="+mn-cs"/>
              </a:rPr>
              <a:t> of </a:t>
            </a:r>
            <a:r>
              <a:rPr lang="es-ES" sz="1200" b="0" kern="1200" baseline="0" dirty="0" err="1">
                <a:solidFill>
                  <a:schemeClr val="tx1"/>
                </a:solidFill>
                <a:effectLst/>
                <a:latin typeface="+mn-lt"/>
                <a:ea typeface="+mn-ea"/>
                <a:cs typeface="+mn-cs"/>
              </a:rPr>
              <a:t>each</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city</a:t>
            </a:r>
            <a:r>
              <a:rPr lang="es-ES" sz="1200" b="0" kern="1200" baseline="0" dirty="0">
                <a:solidFill>
                  <a:schemeClr val="tx1"/>
                </a:solidFill>
                <a:effectLst/>
                <a:latin typeface="+mn-lt"/>
                <a:ea typeface="+mn-ea"/>
                <a:cs typeface="+mn-cs"/>
              </a:rPr>
              <a:t> and </a:t>
            </a:r>
            <a:r>
              <a:rPr lang="es-ES" sz="1200" b="0" kern="1200" baseline="0" dirty="0" err="1">
                <a:solidFill>
                  <a:schemeClr val="tx1"/>
                </a:solidFill>
                <a:effectLst/>
                <a:latin typeface="+mn-lt"/>
                <a:ea typeface="+mn-ea"/>
                <a:cs typeface="+mn-cs"/>
              </a:rPr>
              <a:t>its</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pronunciation</a:t>
            </a:r>
            <a:r>
              <a:rPr lang="es-ES" sz="1200" b="0" kern="1200" baseline="0" dirty="0">
                <a:solidFill>
                  <a:schemeClr val="tx1"/>
                </a:solidFill>
                <a:effectLst/>
                <a:latin typeface="+mn-lt"/>
                <a:ea typeface="+mn-ea"/>
                <a:cs typeface="+mn-cs"/>
              </a:rPr>
              <a:t> (i.e. </a:t>
            </a:r>
            <a:r>
              <a:rPr lang="es-ES" sz="1200" b="0" kern="1200" baseline="0" dirty="0" err="1">
                <a:solidFill>
                  <a:schemeClr val="tx1"/>
                </a:solidFill>
                <a:effectLst/>
                <a:latin typeface="+mn-lt"/>
                <a:ea typeface="+mn-ea"/>
                <a:cs typeface="+mn-cs"/>
              </a:rPr>
              <a:t>with</a:t>
            </a:r>
            <a:r>
              <a:rPr lang="es-ES" sz="1200" b="0" kern="1200" baseline="0" dirty="0">
                <a:solidFill>
                  <a:schemeClr val="tx1"/>
                </a:solidFill>
                <a:effectLst/>
                <a:latin typeface="+mn-lt"/>
                <a:ea typeface="+mn-ea"/>
                <a:cs typeface="+mn-cs"/>
              </a:rPr>
              <a:t> final </a:t>
            </a:r>
            <a:r>
              <a:rPr lang="es-ES" sz="1200" b="0" kern="1200" baseline="0" dirty="0" err="1">
                <a:solidFill>
                  <a:schemeClr val="tx1"/>
                </a:solidFill>
                <a:effectLst/>
                <a:latin typeface="+mn-lt"/>
                <a:ea typeface="+mn-ea"/>
                <a:cs typeface="+mn-cs"/>
              </a:rPr>
              <a:t>syllable</a:t>
            </a:r>
            <a:r>
              <a:rPr lang="es-ES" sz="1200" b="0" kern="1200" baseline="0" dirty="0">
                <a:solidFill>
                  <a:schemeClr val="tx1"/>
                </a:solidFill>
                <a:effectLst/>
                <a:latin typeface="+mn-lt"/>
                <a:ea typeface="+mn-ea"/>
                <a:cs typeface="+mn-cs"/>
              </a:rPr>
              <a:t> stress).</a:t>
            </a:r>
          </a:p>
          <a:p>
            <a:pPr marL="228600" indent="-228600">
              <a:buAutoNum type="arabicPeriod"/>
            </a:pPr>
            <a:r>
              <a:rPr lang="es-ES" sz="1200" b="0" kern="1200" baseline="0" dirty="0" err="1">
                <a:solidFill>
                  <a:schemeClr val="tx1"/>
                </a:solidFill>
                <a:effectLst/>
                <a:latin typeface="+mn-lt"/>
                <a:ea typeface="+mn-ea"/>
                <a:cs typeface="+mn-cs"/>
              </a:rPr>
              <a:t>Teacher</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clicks</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anywhere</a:t>
            </a:r>
            <a:r>
              <a:rPr lang="es-ES" sz="1200" b="0" kern="1200" baseline="0" dirty="0">
                <a:solidFill>
                  <a:schemeClr val="tx1"/>
                </a:solidFill>
                <a:effectLst/>
                <a:latin typeface="+mn-lt"/>
                <a:ea typeface="+mn-ea"/>
                <a:cs typeface="+mn-cs"/>
              </a:rPr>
              <a:t> to </a:t>
            </a:r>
            <a:r>
              <a:rPr lang="es-ES" sz="1200" b="0" kern="1200" baseline="0" dirty="0" err="1">
                <a:solidFill>
                  <a:schemeClr val="tx1"/>
                </a:solidFill>
                <a:effectLst/>
                <a:latin typeface="+mn-lt"/>
                <a:ea typeface="+mn-ea"/>
                <a:cs typeface="+mn-cs"/>
              </a:rPr>
              <a:t>reveal</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the</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answers</a:t>
            </a:r>
            <a:r>
              <a:rPr lang="es-ES" sz="1200" b="0" kern="1200" baseline="0" dirty="0">
                <a:solidFill>
                  <a:schemeClr val="tx1"/>
                </a:solidFill>
                <a:effectLst/>
                <a:latin typeface="+mn-lt"/>
                <a:ea typeface="+mn-ea"/>
                <a:cs typeface="+mn-cs"/>
              </a:rPr>
              <a:t> in </a:t>
            </a:r>
            <a:r>
              <a:rPr lang="es-ES" sz="1200" b="0" kern="1200" baseline="0" dirty="0" err="1">
                <a:solidFill>
                  <a:schemeClr val="tx1"/>
                </a:solidFill>
                <a:effectLst/>
                <a:latin typeface="+mn-lt"/>
                <a:ea typeface="+mn-ea"/>
                <a:cs typeface="+mn-cs"/>
              </a:rPr>
              <a:t>numerical</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order</a:t>
            </a:r>
            <a:r>
              <a:rPr lang="es-ES" sz="1200" b="0" kern="1200" baseline="0" dirty="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sz="1200" kern="1200" dirty="0" err="1">
                <a:solidFill>
                  <a:schemeClr val="tx1"/>
                </a:solidFill>
                <a:effectLst/>
                <a:latin typeface="+mn-lt"/>
                <a:ea typeface="+mn-ea"/>
                <a:cs typeface="+mn-cs"/>
              </a:rPr>
              <a:t>Teacher</a:t>
            </a:r>
            <a:r>
              <a:rPr lang="es-ES" sz="1200" kern="1200" dirty="0">
                <a:solidFill>
                  <a:schemeClr val="tx1"/>
                </a:solidFill>
                <a:effectLst/>
                <a:latin typeface="+mn-lt"/>
                <a:ea typeface="+mn-ea"/>
                <a:cs typeface="+mn-cs"/>
              </a:rPr>
              <a:t> shows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names</a:t>
            </a:r>
            <a:r>
              <a:rPr lang="es-ES" sz="1200" kern="1200" dirty="0">
                <a:solidFill>
                  <a:schemeClr val="tx1"/>
                </a:solidFill>
                <a:effectLst/>
                <a:latin typeface="+mn-lt"/>
                <a:ea typeface="+mn-ea"/>
                <a:cs typeface="+mn-cs"/>
              </a:rPr>
              <a:t> of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new </a:t>
            </a:r>
            <a:r>
              <a:rPr lang="es-ES" sz="1200" kern="1200" dirty="0" err="1">
                <a:solidFill>
                  <a:schemeClr val="tx1"/>
                </a:solidFill>
                <a:effectLst/>
                <a:latin typeface="+mn-lt"/>
                <a:ea typeface="+mn-ea"/>
                <a:cs typeface="+mn-cs"/>
              </a:rPr>
              <a:t>cities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one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by</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one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with</a:t>
            </a:r>
            <a:r>
              <a:rPr lang="es-ES" sz="1200" kern="1200" dirty="0">
                <a:solidFill>
                  <a:schemeClr val="tx1"/>
                </a:solidFill>
                <a:effectLst/>
                <a:latin typeface="+mn-lt"/>
                <a:ea typeface="+mn-ea"/>
                <a:cs typeface="+mn-cs"/>
              </a:rPr>
              <a:t> a mouse </a:t>
            </a:r>
            <a:r>
              <a:rPr lang="es-ES" sz="1200" kern="1200" dirty="0" err="1">
                <a:solidFill>
                  <a:schemeClr val="tx1"/>
                </a:solidFill>
                <a:effectLst/>
                <a:latin typeface="+mn-lt"/>
                <a:ea typeface="+mn-ea"/>
                <a:cs typeface="+mn-cs"/>
              </a:rPr>
              <a:t>click</a:t>
            </a:r>
            <a:r>
              <a:rPr lang="es-ES" sz="1200" kern="1200" dirty="0">
                <a:solidFill>
                  <a:schemeClr val="tx1"/>
                </a:solidFill>
                <a:effectLst/>
                <a:latin typeface="+mn-lt"/>
                <a:ea typeface="+mn-ea"/>
                <a:cs typeface="+mn-cs"/>
              </a:rPr>
              <a:t>.</a:t>
            </a:r>
            <a:endParaRPr lang="es-ES" sz="1200" b="0" kern="1200" baseline="0" dirty="0">
              <a:solidFill>
                <a:schemeClr val="tx1"/>
              </a:solidFill>
              <a:effectLst/>
              <a:latin typeface="+mn-lt"/>
              <a:ea typeface="+mn-ea"/>
              <a:cs typeface="+mn-cs"/>
            </a:endParaRPr>
          </a:p>
          <a:p>
            <a:pPr marL="228600" indent="-228600">
              <a:buAutoNum type="arabicPeriod"/>
            </a:pPr>
            <a:endParaRPr lang="en-GB" b="0" baseline="0"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29</a:t>
            </a:fld>
            <a:endParaRPr lang="en-GB"/>
          </a:p>
        </p:txBody>
      </p:sp>
    </p:spTree>
    <p:extLst>
      <p:ext uri="{BB962C8B-B14F-4D97-AF65-F5344CB8AC3E}">
        <p14:creationId xmlns:p14="http://schemas.microsoft.com/office/powerpoint/2010/main" val="1842868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US" b="0" dirty="0"/>
              <a:t>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s-ES" b="0" dirty="0" err="1"/>
              <a:t>consolidate</a:t>
            </a:r>
            <a:r>
              <a:rPr lang="es-ES" b="0" dirty="0"/>
              <a:t> </a:t>
            </a:r>
            <a:r>
              <a:rPr lang="en-GB" sz="1200" b="0" kern="1200" dirty="0">
                <a:solidFill>
                  <a:schemeClr val="tx1"/>
                </a:solidFill>
                <a:effectLst/>
                <a:latin typeface="+mn-lt"/>
                <a:ea typeface="+mn-ea"/>
                <a:cs typeface="+mn-cs"/>
              </a:rPr>
              <a:t>f</a:t>
            </a:r>
            <a:r>
              <a:rPr lang="en-GB" sz="1200" kern="1200" dirty="0">
                <a:solidFill>
                  <a:schemeClr val="tx1"/>
                </a:solidFill>
                <a:effectLst/>
                <a:latin typeface="+mn-lt"/>
                <a:ea typeface="+mn-ea"/>
                <a:cs typeface="+mn-cs"/>
              </a:rPr>
              <a:t>inal syllable stress and use of the written accent</a:t>
            </a:r>
            <a:endParaRPr lang="x-none"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GB" sz="1200" kern="1200" dirty="0">
                <a:solidFill>
                  <a:schemeClr val="tx1"/>
                </a:solidFill>
                <a:effectLst/>
                <a:latin typeface="+mn-lt"/>
                <a:ea typeface="+mn-ea"/>
                <a:cs typeface="+mn-cs"/>
              </a:rPr>
              <a:t>Students listen and write the word. </a:t>
            </a:r>
          </a:p>
          <a:p>
            <a:pPr marL="228600" indent="-228600">
              <a:buAutoNum type="arabicPeriod"/>
            </a:pPr>
            <a:r>
              <a:rPr lang="en-GB" sz="1200" kern="1200" dirty="0">
                <a:solidFill>
                  <a:schemeClr val="tx1"/>
                </a:solidFill>
                <a:effectLst/>
                <a:latin typeface="+mn-lt"/>
                <a:ea typeface="+mn-ea"/>
                <a:cs typeface="+mn-cs"/>
              </a:rPr>
              <a:t>They’ll then need to decide whether it requires an accent or not above the final vowel. </a:t>
            </a:r>
          </a:p>
          <a:p>
            <a:pPr marL="228600" indent="-228600">
              <a:buAutoNum type="arabicPeriod"/>
            </a:pPr>
            <a:endParaRPr lang="en-GB" sz="1200" kern="1200" dirty="0">
              <a:solidFill>
                <a:schemeClr val="tx1"/>
              </a:solidFill>
              <a:effectLst/>
              <a:latin typeface="+mn-lt"/>
              <a:ea typeface="+mn-ea"/>
              <a:cs typeface="+mn-cs"/>
            </a:endParaRPr>
          </a:p>
          <a:p>
            <a:pPr marL="0" indent="0">
              <a:buNone/>
            </a:pPr>
            <a:r>
              <a:rPr lang="en-GB" sz="1200" b="1" kern="1200" dirty="0">
                <a:solidFill>
                  <a:schemeClr val="tx1"/>
                </a:solidFill>
                <a:effectLst/>
                <a:latin typeface="+mn-lt"/>
                <a:ea typeface="+mn-ea"/>
                <a:cs typeface="+mn-cs"/>
              </a:rPr>
              <a:t>Notes: </a:t>
            </a:r>
          </a:p>
          <a:p>
            <a:pPr marL="228600" indent="-228600">
              <a:buAutoNum type="arabicPeriod"/>
            </a:pPr>
            <a:r>
              <a:rPr lang="en-GB" sz="1200" b="0" kern="1200">
                <a:solidFill>
                  <a:schemeClr val="tx1"/>
                </a:solidFill>
                <a:effectLst/>
                <a:latin typeface="+mn-lt"/>
                <a:ea typeface="+mn-ea"/>
                <a:cs typeface="+mn-cs"/>
              </a:rPr>
              <a:t>Alternatively, if teachers </a:t>
            </a:r>
            <a:r>
              <a:rPr lang="en-GB" sz="1200" b="0" kern="1200" dirty="0">
                <a:solidFill>
                  <a:schemeClr val="tx1"/>
                </a:solidFill>
                <a:effectLst/>
                <a:latin typeface="+mn-lt"/>
                <a:ea typeface="+mn-ea"/>
                <a:cs typeface="+mn-cs"/>
              </a:rPr>
              <a:t>wish to focus students’ attention solely on the spelling rule (</a:t>
            </a:r>
            <a:r>
              <a:rPr lang="en-GB" sz="1200" b="0" kern="1200">
                <a:solidFill>
                  <a:schemeClr val="tx1"/>
                </a:solidFill>
                <a:effectLst/>
                <a:latin typeface="+mn-lt"/>
                <a:ea typeface="+mn-ea"/>
                <a:cs typeface="+mn-cs"/>
              </a:rPr>
              <a:t>without</a:t>
            </a:r>
            <a:r>
              <a:rPr lang="en-GB" sz="1200" b="0" kern="1200" baseline="0">
                <a:solidFill>
                  <a:schemeClr val="tx1"/>
                </a:solidFill>
                <a:effectLst/>
                <a:latin typeface="+mn-lt"/>
                <a:ea typeface="+mn-ea"/>
                <a:cs typeface="+mn-cs"/>
              </a:rPr>
              <a:t> any transcription)</a:t>
            </a:r>
            <a:r>
              <a:rPr lang="en-GB" sz="1200" b="0" kern="1200">
                <a:solidFill>
                  <a:schemeClr val="tx1"/>
                </a:solidFill>
                <a:effectLst/>
                <a:latin typeface="+mn-lt"/>
                <a:ea typeface="+mn-ea"/>
                <a:cs typeface="+mn-cs"/>
              </a:rPr>
              <a:t>, the </a:t>
            </a:r>
            <a:r>
              <a:rPr lang="en-GB" sz="1200" b="0" kern="1200" dirty="0">
                <a:solidFill>
                  <a:schemeClr val="tx1"/>
                </a:solidFill>
                <a:effectLst/>
                <a:latin typeface="+mn-lt"/>
                <a:ea typeface="+mn-ea"/>
                <a:cs typeface="+mn-cs"/>
              </a:rPr>
              <a:t>words could be shown </a:t>
            </a:r>
            <a:r>
              <a:rPr lang="en-GB" sz="1200" b="0" i="1" kern="1200" dirty="0">
                <a:solidFill>
                  <a:schemeClr val="tx1"/>
                </a:solidFill>
                <a:effectLst/>
                <a:latin typeface="+mn-lt"/>
                <a:ea typeface="+mn-ea"/>
                <a:cs typeface="+mn-cs"/>
              </a:rPr>
              <a:t>without</a:t>
            </a:r>
            <a:r>
              <a:rPr lang="en-GB" sz="1200" b="0" kern="1200" dirty="0">
                <a:solidFill>
                  <a:schemeClr val="tx1"/>
                </a:solidFill>
                <a:effectLst/>
                <a:latin typeface="+mn-lt"/>
                <a:ea typeface="+mn-ea"/>
                <a:cs typeface="+mn-cs"/>
              </a:rPr>
              <a:t> accents. Students could </a:t>
            </a:r>
            <a:r>
              <a:rPr lang="en-GB" sz="1200" b="0" kern="1200">
                <a:solidFill>
                  <a:schemeClr val="tx1"/>
                </a:solidFill>
                <a:effectLst/>
                <a:latin typeface="+mn-lt"/>
                <a:ea typeface="+mn-ea"/>
                <a:cs typeface="+mn-cs"/>
              </a:rPr>
              <a:t>still hear the </a:t>
            </a:r>
            <a:r>
              <a:rPr lang="en-GB" sz="1200" b="0" kern="1200" dirty="0">
                <a:solidFill>
                  <a:schemeClr val="tx1"/>
                </a:solidFill>
                <a:effectLst/>
                <a:latin typeface="+mn-lt"/>
                <a:ea typeface="+mn-ea"/>
                <a:cs typeface="+mn-cs"/>
              </a:rPr>
              <a:t>words, but</a:t>
            </a:r>
            <a:r>
              <a:rPr lang="en-GB" sz="1200" b="0" kern="1200" baseline="0" dirty="0">
                <a:solidFill>
                  <a:schemeClr val="tx1"/>
                </a:solidFill>
                <a:effectLst/>
                <a:latin typeface="+mn-lt"/>
                <a:ea typeface="+mn-ea"/>
                <a:cs typeface="+mn-cs"/>
              </a:rPr>
              <a:t> in fact they would only need to look at the final letter to decide </a:t>
            </a:r>
            <a:r>
              <a:rPr lang="en-GB" sz="1200" b="0" kern="1200" baseline="0">
                <a:solidFill>
                  <a:schemeClr val="tx1"/>
                </a:solidFill>
                <a:effectLst/>
                <a:latin typeface="+mn-lt"/>
                <a:ea typeface="+mn-ea"/>
                <a:cs typeface="+mn-cs"/>
              </a:rPr>
              <a:t>whether or not an </a:t>
            </a:r>
            <a:r>
              <a:rPr lang="en-GB" sz="1200" b="0" kern="1200" baseline="0" dirty="0">
                <a:solidFill>
                  <a:schemeClr val="tx1"/>
                </a:solidFill>
                <a:effectLst/>
                <a:latin typeface="+mn-lt"/>
                <a:ea typeface="+mn-ea"/>
                <a:cs typeface="+mn-cs"/>
              </a:rPr>
              <a:t>accent is needed</a:t>
            </a:r>
            <a:r>
              <a:rPr lang="en-GB" sz="1200" b="0" kern="1200" baseline="0">
                <a:solidFill>
                  <a:schemeClr val="tx1"/>
                </a:solidFill>
                <a:effectLst/>
                <a:latin typeface="+mn-lt"/>
                <a:ea typeface="+mn-ea"/>
                <a:cs typeface="+mn-cs"/>
              </a:rPr>
              <a:t>. </a:t>
            </a:r>
          </a:p>
          <a:p>
            <a:pPr marL="228600" indent="-228600">
              <a:buAutoNum type="arabicPeriod"/>
            </a:pPr>
            <a:r>
              <a:rPr lang="en-GB" sz="1200" b="0" kern="1200">
                <a:solidFill>
                  <a:schemeClr val="tx1"/>
                </a:solidFill>
                <a:effectLst/>
                <a:latin typeface="+mn-lt"/>
                <a:ea typeface="+mn-ea"/>
                <a:cs typeface="+mn-cs"/>
              </a:rPr>
              <a:t>‘</a:t>
            </a:r>
            <a:r>
              <a:rPr lang="en-GB" sz="1200" b="0" kern="1200" dirty="0">
                <a:solidFill>
                  <a:schemeClr val="tx1"/>
                </a:solidFill>
                <a:effectLst/>
                <a:latin typeface="+mn-lt"/>
                <a:ea typeface="+mn-ea"/>
                <a:cs typeface="+mn-cs"/>
              </a:rPr>
              <a:t>De </a:t>
            </a:r>
            <a:r>
              <a:rPr lang="en-GB" sz="1200" b="0" kern="1200" dirty="0" err="1">
                <a:solidFill>
                  <a:schemeClr val="tx1"/>
                </a:solidFill>
                <a:effectLst/>
                <a:latin typeface="+mn-lt"/>
                <a:ea typeface="+mn-ea"/>
                <a:cs typeface="+mn-cs"/>
              </a:rPr>
              <a:t>habla</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hispana</a:t>
            </a:r>
            <a:r>
              <a:rPr lang="en-GB" sz="1200" b="0" kern="1200" dirty="0">
                <a:solidFill>
                  <a:schemeClr val="tx1"/>
                </a:solidFill>
                <a:effectLst/>
                <a:latin typeface="+mn-lt"/>
                <a:ea typeface="+mn-ea"/>
                <a:cs typeface="+mn-cs"/>
              </a:rPr>
              <a:t>’ has been used incidentally in some earlier resources (e.g. alternative homework slide in 8.3.1.3).</a:t>
            </a:r>
            <a:r>
              <a:rPr lang="en-GB" sz="1200" b="0" kern="1200" baseline="0" dirty="0">
                <a:solidFill>
                  <a:schemeClr val="tx1"/>
                </a:solidFill>
                <a:effectLst/>
                <a:latin typeface="+mn-lt"/>
                <a:ea typeface="+mn-ea"/>
                <a:cs typeface="+mn-cs"/>
              </a:rPr>
              <a:t> It may be necessary to give students </a:t>
            </a:r>
            <a:r>
              <a:rPr lang="en-GB" sz="1200" b="0" kern="1200" baseline="0">
                <a:solidFill>
                  <a:schemeClr val="tx1"/>
                </a:solidFill>
                <a:effectLst/>
                <a:latin typeface="+mn-lt"/>
                <a:ea typeface="+mn-ea"/>
                <a:cs typeface="+mn-cs"/>
              </a:rPr>
              <a:t>the meaning upfront</a:t>
            </a:r>
            <a:r>
              <a:rPr lang="en-GB" sz="1200" b="0" kern="1200" baseline="0" dirty="0">
                <a:solidFill>
                  <a:schemeClr val="tx1"/>
                </a:solidFill>
                <a:effectLst/>
                <a:latin typeface="+mn-lt"/>
                <a:ea typeface="+mn-ea"/>
                <a:cs typeface="+mn-cs"/>
              </a:rPr>
              <a:t>.</a:t>
            </a:r>
            <a:endParaRPr lang="x-none" sz="1200" b="0" kern="1200" dirty="0">
              <a:solidFill>
                <a:schemeClr val="tx1"/>
              </a:solidFill>
              <a:effectLst/>
              <a:latin typeface="+mn-lt"/>
              <a:ea typeface="+mn-ea"/>
              <a:cs typeface="+mn-cs"/>
            </a:endParaRPr>
          </a:p>
          <a:p>
            <a:pPr marL="0" indent="0">
              <a:buNone/>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Bogotá</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err="1"/>
              <a:t>Jaén</a:t>
            </a:r>
            <a:endParaRPr lang="en-GB" b="0"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Guayaquil</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Badajoz</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Medellín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Santander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Potosí</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León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9911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6 minutes</a:t>
            </a:r>
          </a:p>
          <a:p>
            <a:endParaRPr lang="en-US" b="1" dirty="0"/>
          </a:p>
          <a:p>
            <a:r>
              <a:rPr lang="en-US" b="1" dirty="0"/>
              <a:t>Aim: </a:t>
            </a:r>
            <a:r>
              <a:rPr lang="en-US" b="0" dirty="0"/>
              <a:t>to</a:t>
            </a:r>
            <a:r>
              <a:rPr lang="en-US" b="0" baseline="0" dirty="0"/>
              <a:t> recap opinion phrases in the ‘s/he’ form with singular objects.</a:t>
            </a:r>
            <a:endParaRPr lang="en-US" b="1" dirty="0"/>
          </a:p>
          <a:p>
            <a:endParaRPr lang="en-US" b="1" dirty="0"/>
          </a:p>
          <a:p>
            <a:r>
              <a:rPr lang="en-US" b="1" dirty="0"/>
              <a:t>Procedure:</a:t>
            </a:r>
          </a:p>
          <a:p>
            <a:r>
              <a:rPr lang="en-US" b="0" dirty="0"/>
              <a:t>1. Students</a:t>
            </a:r>
            <a:r>
              <a:rPr lang="en-US" b="0" baseline="0" dirty="0"/>
              <a:t> write 1-8 in their exercise books.</a:t>
            </a:r>
            <a:endParaRPr lang="en-US" b="0" dirty="0"/>
          </a:p>
          <a:p>
            <a:r>
              <a:rPr lang="en-US" b="0" dirty="0"/>
              <a:t>2. Teachers play the recording by clicking the number button. Students write the letter of the picture that</a:t>
            </a:r>
            <a:r>
              <a:rPr lang="en-US" b="0" baseline="0" dirty="0"/>
              <a:t> the noun in the sentence corresponds to (e.g. 1=A).</a:t>
            </a:r>
          </a:p>
          <a:p>
            <a:r>
              <a:rPr lang="en-US" b="0" baseline="0" dirty="0"/>
              <a:t>3. Students listen again and complete the translation in English. The focus here is on the opinion phrase. It might take 2 listens for some students.</a:t>
            </a:r>
          </a:p>
          <a:p>
            <a:r>
              <a:rPr lang="en-US" b="0" baseline="0" dirty="0"/>
              <a:t>4. </a:t>
            </a:r>
            <a:r>
              <a:rPr lang="en-US" b="0" baseline="0"/>
              <a:t>The answers are shown for each item (first the letter corresponding to the vocabulary item, then the missing word in the translation).</a:t>
            </a:r>
            <a:endParaRPr lang="en-US" b="0" dirty="0"/>
          </a:p>
          <a:p>
            <a:endParaRPr lang="en-US" b="1" dirty="0"/>
          </a:p>
          <a:p>
            <a:r>
              <a:rPr lang="en-US" b="1" dirty="0"/>
              <a:t>Transcript:</a:t>
            </a:r>
          </a:p>
          <a:p>
            <a:pPr marL="228600" indent="-228600">
              <a:buAutoNum type="arabicPeriod"/>
            </a:pPr>
            <a:r>
              <a:rPr lang="en-US" b="0" baseline="0" dirty="0"/>
              <a:t>Le </a:t>
            </a:r>
            <a:r>
              <a:rPr lang="en-US" b="0" baseline="0" dirty="0" err="1"/>
              <a:t>interesa</a:t>
            </a:r>
            <a:r>
              <a:rPr lang="en-US" b="0" baseline="0" dirty="0"/>
              <a:t> el mercado </a:t>
            </a:r>
            <a:r>
              <a:rPr lang="en-US" b="0" baseline="0" dirty="0" err="1"/>
              <a:t>en</a:t>
            </a:r>
            <a:r>
              <a:rPr lang="en-US" b="0" baseline="0" dirty="0"/>
              <a:t> Guayaquil.</a:t>
            </a:r>
          </a:p>
          <a:p>
            <a:pPr marL="228600" indent="-228600">
              <a:buAutoNum type="arabicPeriod"/>
            </a:pPr>
            <a:r>
              <a:rPr lang="en-US" b="0" baseline="0"/>
              <a:t>Le alegra </a:t>
            </a:r>
            <a:r>
              <a:rPr lang="en-US" b="0" baseline="0" dirty="0"/>
              <a:t>la plaza </a:t>
            </a:r>
            <a:r>
              <a:rPr lang="en-US" b="0" baseline="0" dirty="0" err="1"/>
              <a:t>llena</a:t>
            </a:r>
            <a:r>
              <a:rPr lang="en-US" b="0" baseline="0" dirty="0"/>
              <a:t> de </a:t>
            </a:r>
            <a:r>
              <a:rPr lang="en-US" b="0" baseline="0" dirty="0" err="1"/>
              <a:t>gente</a:t>
            </a:r>
            <a:r>
              <a:rPr lang="en-US" b="0" baseline="0" dirty="0"/>
              <a:t> </a:t>
            </a:r>
            <a:r>
              <a:rPr lang="en-US" b="0" baseline="0" dirty="0" err="1"/>
              <a:t>en</a:t>
            </a:r>
            <a:r>
              <a:rPr lang="en-US" b="0" baseline="0" dirty="0"/>
              <a:t> Bogotá.</a:t>
            </a:r>
          </a:p>
          <a:p>
            <a:pPr marL="228600" indent="-228600">
              <a:buAutoNum type="arabicPeriod"/>
            </a:pPr>
            <a:r>
              <a:rPr lang="en-US" b="0" baseline="0"/>
              <a:t>Le importa </a:t>
            </a:r>
            <a:r>
              <a:rPr lang="en-US" b="0" baseline="0" dirty="0"/>
              <a:t>el </a:t>
            </a:r>
            <a:r>
              <a:rPr lang="en-US" b="0" baseline="0" dirty="0" err="1"/>
              <a:t>museo</a:t>
            </a:r>
            <a:r>
              <a:rPr lang="en-US" b="0" baseline="0" dirty="0"/>
              <a:t> </a:t>
            </a:r>
            <a:r>
              <a:rPr lang="en-US" b="0" baseline="0" dirty="0" err="1"/>
              <a:t>en</a:t>
            </a:r>
            <a:r>
              <a:rPr lang="en-US" b="0" baseline="0" dirty="0"/>
              <a:t> Medellín.</a:t>
            </a:r>
          </a:p>
          <a:p>
            <a:pPr marL="228600" indent="-228600">
              <a:buAutoNum type="arabicPeriod"/>
            </a:pPr>
            <a:r>
              <a:rPr lang="en-US" b="0" baseline="0" dirty="0"/>
              <a:t>Le </a:t>
            </a:r>
            <a:r>
              <a:rPr lang="en-US" b="0" baseline="0" dirty="0" err="1"/>
              <a:t>gusta</a:t>
            </a:r>
            <a:r>
              <a:rPr lang="en-US" b="0" baseline="0" dirty="0"/>
              <a:t> el </a:t>
            </a:r>
            <a:r>
              <a:rPr lang="en-US" b="0" baseline="0" dirty="0" err="1"/>
              <a:t>paisaje</a:t>
            </a:r>
            <a:r>
              <a:rPr lang="en-US" b="0" baseline="0" dirty="0"/>
              <a:t> </a:t>
            </a:r>
            <a:r>
              <a:rPr lang="en-US" b="0" baseline="0" dirty="0" err="1"/>
              <a:t>en</a:t>
            </a:r>
            <a:r>
              <a:rPr lang="en-US" b="0" baseline="0" dirty="0"/>
              <a:t> </a:t>
            </a:r>
            <a:r>
              <a:rPr lang="en-US" b="0" baseline="0" dirty="0" err="1"/>
              <a:t>Popayán</a:t>
            </a:r>
            <a:r>
              <a:rPr lang="en-US" b="0" baseline="0" dirty="0"/>
              <a:t>.</a:t>
            </a:r>
          </a:p>
          <a:p>
            <a:pPr marL="228600" indent="-228600">
              <a:buAutoNum type="arabicPeriod"/>
            </a:pPr>
            <a:r>
              <a:rPr lang="en-US" b="0" baseline="0" dirty="0"/>
              <a:t>Le </a:t>
            </a:r>
            <a:r>
              <a:rPr lang="en-US" b="0" baseline="0" dirty="0" err="1"/>
              <a:t>molesta</a:t>
            </a:r>
            <a:r>
              <a:rPr lang="en-US" b="0" baseline="0" dirty="0"/>
              <a:t> el </a:t>
            </a:r>
            <a:r>
              <a:rPr lang="en-US" b="0" baseline="0" dirty="0" err="1"/>
              <a:t>ruido</a:t>
            </a:r>
            <a:r>
              <a:rPr lang="en-US" b="0" baseline="0" dirty="0"/>
              <a:t> </a:t>
            </a:r>
            <a:r>
              <a:rPr lang="en-US" b="0" baseline="0" dirty="0" err="1"/>
              <a:t>en</a:t>
            </a:r>
            <a:r>
              <a:rPr lang="en-US" b="0" baseline="0" dirty="0"/>
              <a:t> Santander.</a:t>
            </a:r>
          </a:p>
          <a:p>
            <a:pPr marL="228600" indent="-228600">
              <a:buAutoNum type="arabicPeriod"/>
            </a:pPr>
            <a:r>
              <a:rPr lang="en-US" b="0" baseline="0" dirty="0"/>
              <a:t>Le </a:t>
            </a:r>
            <a:r>
              <a:rPr lang="en-US" b="0" baseline="0" dirty="0" err="1"/>
              <a:t>importa</a:t>
            </a:r>
            <a:r>
              <a:rPr lang="en-US" b="0" baseline="0" dirty="0"/>
              <a:t> la </a:t>
            </a:r>
            <a:r>
              <a:rPr lang="en-US" b="0" baseline="0" dirty="0" err="1"/>
              <a:t>historia</a:t>
            </a:r>
            <a:r>
              <a:rPr lang="en-US" b="0" baseline="0" dirty="0"/>
              <a:t> de León.</a:t>
            </a:r>
          </a:p>
          <a:p>
            <a:pPr marL="228600" indent="-228600">
              <a:buAutoNum type="arabicPeriod"/>
            </a:pPr>
            <a:r>
              <a:rPr lang="en-US" b="0" baseline="0" dirty="0"/>
              <a:t>Le </a:t>
            </a:r>
            <a:r>
              <a:rPr lang="en-US" b="0" baseline="0" dirty="0" err="1"/>
              <a:t>encanta</a:t>
            </a:r>
            <a:r>
              <a:rPr lang="en-US" b="0" baseline="0" dirty="0"/>
              <a:t> la </a:t>
            </a:r>
            <a:r>
              <a:rPr lang="en-US" b="0" baseline="0" dirty="0" err="1"/>
              <a:t>vida</a:t>
            </a:r>
            <a:r>
              <a:rPr lang="en-US" b="0" baseline="0" dirty="0"/>
              <a:t> </a:t>
            </a:r>
            <a:r>
              <a:rPr lang="en-US" b="0" baseline="0" dirty="0" err="1"/>
              <a:t>fácil</a:t>
            </a:r>
            <a:r>
              <a:rPr lang="en-US" b="0" baseline="0" dirty="0"/>
              <a:t> </a:t>
            </a:r>
            <a:r>
              <a:rPr lang="en-US" b="0" baseline="0" dirty="0" err="1"/>
              <a:t>en</a:t>
            </a:r>
            <a:r>
              <a:rPr lang="en-US" b="0" baseline="0" dirty="0"/>
              <a:t> San Sebastián.</a:t>
            </a:r>
          </a:p>
          <a:p>
            <a:pPr marL="228600" indent="-228600">
              <a:buAutoNum type="arabicPeriod"/>
            </a:pPr>
            <a:r>
              <a:rPr lang="en-US" b="0" baseline="0" dirty="0"/>
              <a:t>Le </a:t>
            </a:r>
            <a:r>
              <a:rPr lang="en-US" b="0" baseline="0" dirty="0" err="1"/>
              <a:t>preocupa</a:t>
            </a:r>
            <a:r>
              <a:rPr lang="en-US" b="0" baseline="0" dirty="0"/>
              <a:t> la </a:t>
            </a:r>
            <a:r>
              <a:rPr lang="en-US" b="0" baseline="0" dirty="0" err="1"/>
              <a:t>vida</a:t>
            </a:r>
            <a:r>
              <a:rPr lang="en-US" b="0" baseline="0" dirty="0"/>
              <a:t> </a:t>
            </a:r>
            <a:r>
              <a:rPr lang="en-US" b="0" baseline="0" dirty="0" err="1"/>
              <a:t>difícil</a:t>
            </a:r>
            <a:r>
              <a:rPr lang="en-US" b="0" baseline="0" dirty="0"/>
              <a:t> </a:t>
            </a:r>
            <a:r>
              <a:rPr lang="en-US" b="0" baseline="0" dirty="0" err="1"/>
              <a:t>en</a:t>
            </a:r>
            <a:r>
              <a:rPr lang="en-US" b="0" baseline="0" dirty="0"/>
              <a:t> Potosí.</a:t>
            </a:r>
            <a:endParaRPr lang="en-US" b="0" dirty="0"/>
          </a:p>
          <a:p>
            <a:endParaRPr lang="en-GB" dirty="0"/>
          </a:p>
          <a:p>
            <a:r>
              <a:rPr lang="en-GB" b="1" dirty="0"/>
              <a:t>Note</a:t>
            </a:r>
            <a:r>
              <a:rPr lang="en-GB" b="1"/>
              <a:t>: </a:t>
            </a:r>
            <a:r>
              <a:rPr lang="en-GB"/>
              <a:t>Potosí </a:t>
            </a:r>
            <a:r>
              <a:rPr lang="en-GB" dirty="0"/>
              <a:t>was once one of the most economically important places in the entire Spanish empire. The mountain behind the</a:t>
            </a:r>
            <a:r>
              <a:rPr lang="en-GB" baseline="0" dirty="0"/>
              <a:t> city was mined for silver, and still continues to be mined today for zinc and tin, but this is dangerous, low-paid work. Those who work in the mines commonly suffer health issues from breathing in dust, even at a young age</a:t>
            </a:r>
            <a:r>
              <a:rPr lang="en-GB" baseline="0"/>
              <a:t>. Due to the </a:t>
            </a:r>
            <a:r>
              <a:rPr lang="en-GB" baseline="0" dirty="0"/>
              <a:t>lack of alternative employment </a:t>
            </a:r>
            <a:r>
              <a:rPr lang="en-GB" baseline="0"/>
              <a:t>opportunities in the region, miners often have little </a:t>
            </a:r>
            <a:r>
              <a:rPr lang="en-GB" baseline="0" dirty="0"/>
              <a:t>choice but to continue.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68757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4</a:t>
            </a:r>
            <a:r>
              <a:rPr lang="en-US" b="0" baseline="0" dirty="0"/>
              <a:t> minutes</a:t>
            </a:r>
            <a:endParaRPr lang="en-US" b="1" dirty="0"/>
          </a:p>
          <a:p>
            <a:endParaRPr lang="en-US" b="1" dirty="0"/>
          </a:p>
          <a:p>
            <a:r>
              <a:rPr lang="en-US" b="1" dirty="0"/>
              <a:t>Aim: </a:t>
            </a:r>
            <a:r>
              <a:rPr lang="en-US" b="0" dirty="0"/>
              <a:t>speaking</a:t>
            </a:r>
            <a:r>
              <a:rPr lang="en-US" b="0" baseline="0" dirty="0"/>
              <a:t> activity to </a:t>
            </a:r>
            <a:r>
              <a:rPr lang="en-US" b="0" baseline="0" dirty="0" err="1"/>
              <a:t>practise</a:t>
            </a:r>
            <a:r>
              <a:rPr lang="en-US" b="0" baseline="0" dirty="0"/>
              <a:t> production of opinion phrases using </a:t>
            </a:r>
            <a:r>
              <a:rPr lang="en-US" b="0" i="1" baseline="0" dirty="0" err="1"/>
              <a:t>gustar</a:t>
            </a:r>
            <a:r>
              <a:rPr lang="en-US" b="0" i="0" baseline="0" dirty="0"/>
              <a:t>-type</a:t>
            </a:r>
            <a:r>
              <a:rPr lang="en-US" b="0" i="1" baseline="0" dirty="0"/>
              <a:t> </a:t>
            </a:r>
            <a:r>
              <a:rPr lang="en-US" b="0" i="0" baseline="0" dirty="0"/>
              <a:t>verbs </a:t>
            </a:r>
            <a:r>
              <a:rPr lang="en-US" b="0" baseline="0" dirty="0"/>
              <a:t>with singular objects. </a:t>
            </a:r>
            <a:endParaRPr lang="en-US" b="1" dirty="0"/>
          </a:p>
          <a:p>
            <a:endParaRPr lang="en-US" b="1" dirty="0"/>
          </a:p>
          <a:p>
            <a:r>
              <a:rPr lang="en-US" b="1" dirty="0"/>
              <a:t>Procedure:</a:t>
            </a:r>
          </a:p>
          <a:p>
            <a:r>
              <a:rPr lang="en-US" b="0" dirty="0"/>
              <a:t>1. It may be useful for the teacher to do a couple of examples first. Teachers pick a number and letter and students have to say the correct sentence, as per the example on the slide.</a:t>
            </a:r>
          </a:p>
          <a:p>
            <a:r>
              <a:rPr lang="en-US" b="0" dirty="0"/>
              <a:t>2. Then students work in pairs, taking it</a:t>
            </a:r>
            <a:r>
              <a:rPr lang="en-US" b="0" baseline="0" dirty="0"/>
              <a:t> in turns to choose a letter and number and the partner has to answer. The number and letter should be said in Spanish.</a:t>
            </a:r>
            <a:endParaRPr lang="en-US" b="0" dirty="0"/>
          </a:p>
          <a:p>
            <a:r>
              <a:rPr lang="en-US" b="0" dirty="0"/>
              <a:t>3. Extension</a:t>
            </a:r>
            <a:r>
              <a:rPr lang="en-US" b="0" baseline="0" dirty="0"/>
              <a:t> ideas: </a:t>
            </a:r>
            <a:r>
              <a:rPr lang="en-US" b="0" dirty="0"/>
              <a:t>Teachers</a:t>
            </a:r>
            <a:r>
              <a:rPr lang="en-US" b="0" baseline="0" dirty="0"/>
              <a:t> could encourage students to add a reason why using ‘</a:t>
            </a:r>
            <a:r>
              <a:rPr lang="en-US" b="0" baseline="0" dirty="0" err="1"/>
              <a:t>porque</a:t>
            </a:r>
            <a:r>
              <a:rPr lang="en-US" b="0" baseline="0" dirty="0"/>
              <a:t> es/son</a:t>
            </a:r>
            <a:r>
              <a:rPr lang="is-IS" b="0" baseline="0" dirty="0"/>
              <a:t>…’. </a:t>
            </a:r>
            <a:r>
              <a:rPr lang="en-US" b="0" baseline="0" dirty="0"/>
              <a:t>T</a:t>
            </a:r>
            <a:r>
              <a:rPr lang="is-IS" b="0" baseline="0" dirty="0"/>
              <a:t>eachers could also add some negative phrases to the table ‘they don’t interest her/him’.</a:t>
            </a:r>
            <a:endParaRPr lang="en-US" b="0" dirty="0"/>
          </a:p>
          <a:p>
            <a:r>
              <a:rPr lang="en-US" b="0" dirty="0"/>
              <a:t>4. The </a:t>
            </a:r>
            <a:r>
              <a:rPr lang="en-US" b="0" baseline="0" dirty="0"/>
              <a:t>activity could be adapted to involve listening too. One partner says a sentence such as ‘me </a:t>
            </a:r>
            <a:r>
              <a:rPr lang="en-US" b="0" baseline="0" dirty="0" err="1"/>
              <a:t>gusta</a:t>
            </a:r>
            <a:r>
              <a:rPr lang="en-US" b="0" baseline="0" dirty="0"/>
              <a:t> el </a:t>
            </a:r>
            <a:r>
              <a:rPr lang="en-US" b="0" baseline="0" dirty="0" err="1"/>
              <a:t>museo</a:t>
            </a:r>
            <a:r>
              <a:rPr lang="en-US" b="0" baseline="0" dirty="0"/>
              <a:t> </a:t>
            </a:r>
            <a:r>
              <a:rPr lang="en-US" b="0" baseline="0" dirty="0" err="1"/>
              <a:t>en</a:t>
            </a:r>
            <a:r>
              <a:rPr lang="en-US" b="0" baseline="0" dirty="0"/>
              <a:t> Medellín’, and the partner has to write down the correct number and </a:t>
            </a:r>
            <a:r>
              <a:rPr lang="en-US" b="0" baseline="0"/>
              <a:t>letter.</a:t>
            </a:r>
          </a:p>
          <a:p>
            <a:endParaRPr lang="en-US" b="0" baseline="0"/>
          </a:p>
          <a:p>
            <a:r>
              <a:rPr lang="en-US" b="1" baseline="0"/>
              <a:t>Differentiation: </a:t>
            </a:r>
            <a:r>
              <a:rPr lang="en-US" b="0" baseline="0"/>
              <a:t>Spanish word order is often flexible. Students could also practise giving their sentences with the subject first (e.g. El museo en Medellín le interesa). Both word orders have been covered already in the scheme of work.</a:t>
            </a:r>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46575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revise the use of ‘</a:t>
            </a:r>
            <a:r>
              <a:rPr kumimoji="0" lang="en-GB" sz="1200" b="0"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voy</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‘vas’ and ‘</a:t>
            </a:r>
            <a:r>
              <a:rPr kumimoji="0" lang="en-GB" sz="1200" b="0"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va</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p>
          <a:p>
            <a:endParaRPr lang="en-US" b="1" dirty="0"/>
          </a:p>
          <a:p>
            <a:r>
              <a:rPr lang="en-US" b="1" dirty="0"/>
              <a:t>Procedure:</a:t>
            </a:r>
          </a:p>
          <a:p>
            <a:pPr marL="228600" indent="-228600">
              <a:buAutoNum type="arabicPeriod"/>
            </a:pPr>
            <a:r>
              <a:rPr lang="en-US" b="0" dirty="0"/>
              <a:t>Go</a:t>
            </a:r>
            <a:r>
              <a:rPr lang="en-US" b="0" baseline="0" dirty="0"/>
              <a:t> through the grammar explanation with students, revealing each new sentence with a mouse click.</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49323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revise first and second person </a:t>
            </a:r>
            <a:r>
              <a:rPr lang="en-US" b="0"/>
              <a:t>singular forms </a:t>
            </a:r>
            <a:r>
              <a:rPr lang="en-US" b="0" dirty="0"/>
              <a:t>for the verb ‘</a:t>
            </a:r>
            <a:r>
              <a:rPr lang="en-US" b="0" dirty="0" err="1"/>
              <a:t>ir</a:t>
            </a:r>
            <a:r>
              <a:rPr lang="en-US" b="0" dirty="0"/>
              <a:t>’ in the </a:t>
            </a:r>
            <a:r>
              <a:rPr lang="en-US" b="0" dirty="0" err="1"/>
              <a:t>preterite</a:t>
            </a:r>
            <a:r>
              <a:rPr lang="en-US" b="0" dirty="0"/>
              <a:t>: ‘</a:t>
            </a:r>
            <a:r>
              <a:rPr lang="en-US" b="0" dirty="0" err="1"/>
              <a:t>fui</a:t>
            </a:r>
            <a:r>
              <a:rPr lang="en-US" b="0" dirty="0"/>
              <a:t>’ and ‘</a:t>
            </a:r>
            <a:r>
              <a:rPr lang="en-US" b="0" dirty="0" err="1"/>
              <a:t>fuiste</a:t>
            </a:r>
            <a:r>
              <a:rPr lang="en-US" b="0" dirty="0"/>
              <a:t>’; to introduce the third person singular ‘</a:t>
            </a:r>
            <a:r>
              <a:rPr lang="en-US" b="0" dirty="0" err="1"/>
              <a:t>fue</a:t>
            </a:r>
            <a:r>
              <a:rPr lang="en-US" b="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b="1" dirty="0"/>
              <a:t>Procedure:</a:t>
            </a:r>
          </a:p>
          <a:p>
            <a:pPr marL="228600" indent="-228600">
              <a:buAutoNum type="arabicPeriod"/>
            </a:pPr>
            <a:r>
              <a:rPr lang="en-US" b="0" dirty="0"/>
              <a:t>Go</a:t>
            </a:r>
            <a:r>
              <a:rPr lang="en-US" b="0" baseline="0" dirty="0"/>
              <a:t> through the grammar explanation with students, revealing each new sentence with a mouse </a:t>
            </a:r>
            <a:r>
              <a:rPr lang="en-US" b="0" baseline="0"/>
              <a:t>click.</a:t>
            </a:r>
          </a:p>
          <a:p>
            <a:pPr marL="0" indent="0">
              <a:buNone/>
            </a:pPr>
            <a:endParaRPr lang="en-US" b="0" baseline="0"/>
          </a:p>
          <a:p>
            <a:pPr marL="0" indent="0">
              <a:buNone/>
            </a:pPr>
            <a:r>
              <a:rPr lang="en-US" b="1" baseline="0"/>
              <a:t>Note: </a:t>
            </a:r>
            <a:r>
              <a:rPr lang="en-US" b="0" baseline="0"/>
              <a:t>for the third sentence, the Spanish is given first because the grammar feature is new, and students first work with it receptively (rather than being required to produce it, which is more challenging).</a:t>
            </a:r>
            <a:endParaRPr lang="en-US"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3173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 name="Google Shape;5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Timing</a:t>
            </a:r>
            <a:r>
              <a:rPr lang="en-GB" sz="1200" kern="1200" dirty="0">
                <a:solidFill>
                  <a:schemeClr val="tx1"/>
                </a:solidFill>
                <a:effectLst/>
                <a:latin typeface="+mn-lt"/>
                <a:ea typeface="+mn-ea"/>
                <a:cs typeface="+mn-cs"/>
              </a:rPr>
              <a:t>: </a:t>
            </a:r>
            <a:r>
              <a:rPr lang="en-GB" sz="1200" kern="1200" baseline="0" dirty="0">
                <a:solidFill>
                  <a:schemeClr val="tx1"/>
                </a:solidFill>
                <a:effectLst/>
                <a:latin typeface="+mn-lt"/>
                <a:ea typeface="+mn-ea"/>
                <a:cs typeface="+mn-cs"/>
              </a:rPr>
              <a:t>3 minutes </a:t>
            </a:r>
            <a:r>
              <a:rPr lang="en-GB" sz="1200" b="0" kern="1200" dirty="0">
                <a:solidFill>
                  <a:schemeClr val="tx1"/>
                </a:solidFill>
                <a:effectLst/>
                <a:latin typeface="+mn-lt"/>
                <a:ea typeface="+mn-ea"/>
                <a:cs typeface="+mn-cs"/>
              </a:rPr>
              <a:t>[1/6]</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Aim:</a:t>
            </a:r>
            <a:r>
              <a:rPr lang="en-GB" sz="1200" kern="1200" dirty="0">
                <a:solidFill>
                  <a:schemeClr val="tx1"/>
                </a:solidFill>
                <a:effectLst/>
                <a:latin typeface="+mn-lt"/>
                <a:ea typeface="+mn-ea"/>
                <a:cs typeface="+mn-cs"/>
              </a:rPr>
              <a:t> to introduce the 1</a:t>
            </a:r>
            <a:r>
              <a:rPr lang="en-GB" sz="1200" kern="1200" baseline="30000" dirty="0">
                <a:solidFill>
                  <a:schemeClr val="tx1"/>
                </a:solidFill>
                <a:effectLst/>
                <a:latin typeface="+mn-lt"/>
                <a:ea typeface="+mn-ea"/>
                <a:cs typeface="+mn-cs"/>
              </a:rPr>
              <a:t>st</a:t>
            </a:r>
            <a:r>
              <a:rPr lang="en-GB" sz="1200" kern="1200" dirty="0">
                <a:solidFill>
                  <a:schemeClr val="tx1"/>
                </a:solidFill>
                <a:effectLst/>
                <a:latin typeface="+mn-lt"/>
                <a:ea typeface="+mn-ea"/>
                <a:cs typeface="+mn-cs"/>
              </a:rPr>
              <a:t> and 3</a:t>
            </a:r>
            <a:r>
              <a:rPr lang="en-GB" sz="1200" kern="1200" baseline="30000" dirty="0">
                <a:solidFill>
                  <a:schemeClr val="tx1"/>
                </a:solidFill>
                <a:effectLst/>
                <a:latin typeface="+mn-lt"/>
                <a:ea typeface="+mn-ea"/>
                <a:cs typeface="+mn-cs"/>
              </a:rPr>
              <a:t>rd</a:t>
            </a:r>
            <a:r>
              <a:rPr lang="en-GB" sz="1200" kern="1200" dirty="0">
                <a:solidFill>
                  <a:schemeClr val="tx1"/>
                </a:solidFill>
                <a:effectLst/>
                <a:latin typeface="+mn-lt"/>
                <a:ea typeface="+mn-ea"/>
                <a:cs typeface="+mn-cs"/>
              </a:rPr>
              <a:t>  person singular forms of the verb ‘</a:t>
            </a:r>
            <a:r>
              <a:rPr lang="en-GB" sz="1200" kern="1200" dirty="0" err="1">
                <a:solidFill>
                  <a:schemeClr val="tx1"/>
                </a:solidFill>
                <a:effectLst/>
                <a:latin typeface="+mn-lt"/>
                <a:ea typeface="+mn-ea"/>
                <a:cs typeface="+mn-cs"/>
              </a:rPr>
              <a:t>ir</a:t>
            </a:r>
            <a:r>
              <a:rPr lang="en-GB" sz="1200" kern="1200" dirty="0">
                <a:solidFill>
                  <a:schemeClr val="tx1"/>
                </a:solidFill>
                <a:effectLst/>
                <a:latin typeface="+mn-lt"/>
                <a:ea typeface="+mn-ea"/>
                <a:cs typeface="+mn-cs"/>
              </a:rPr>
              <a:t>’ in the</a:t>
            </a:r>
            <a:r>
              <a:rPr lang="en-GB" sz="1200" kern="1200" baseline="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preterite</a:t>
            </a:r>
            <a:r>
              <a:rPr lang="en-GB" sz="1200" kern="1200" dirty="0">
                <a:solidFill>
                  <a:schemeClr val="tx1"/>
                </a:solidFill>
                <a:effectLst/>
                <a:latin typeface="+mn-lt"/>
                <a:ea typeface="+mn-ea"/>
                <a:cs typeface="+mn-cs"/>
              </a:rPr>
              <a:t>.</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Procedure</a:t>
            </a:r>
            <a:r>
              <a:rPr lang="en-GB" sz="1200" kern="1200" dirty="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Bring up the word ‘</a:t>
            </a:r>
            <a:r>
              <a:rPr lang="en-GB" sz="1200" kern="1200" dirty="0" err="1">
                <a:solidFill>
                  <a:schemeClr val="tx1"/>
                </a:solidFill>
                <a:effectLst/>
                <a:latin typeface="+mn-lt"/>
                <a:ea typeface="+mn-ea"/>
                <a:cs typeface="+mn-cs"/>
              </a:rPr>
              <a:t>fui</a:t>
            </a:r>
            <a:r>
              <a:rPr lang="en-GB" sz="1200" kern="1200" dirty="0">
                <a:solidFill>
                  <a:schemeClr val="tx1"/>
                </a:solidFill>
                <a:effectLst/>
                <a:latin typeface="+mn-lt"/>
                <a:ea typeface="+mn-ea"/>
                <a:cs typeface="+mn-cs"/>
              </a:rPr>
              <a:t>’</a:t>
            </a:r>
            <a:r>
              <a:rPr lang="en-GB" sz="1200" b="1" i="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on its own, say it, students repeat it, and remind them of the phonics.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Try to elicit the meaning from the students.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Then bring up the English translations.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Bring up the 3</a:t>
            </a:r>
            <a:r>
              <a:rPr lang="en-GB" sz="1200" kern="1200" baseline="30000" dirty="0">
                <a:solidFill>
                  <a:schemeClr val="tx1"/>
                </a:solidFill>
                <a:effectLst/>
                <a:latin typeface="+mn-lt"/>
                <a:ea typeface="+mn-ea"/>
                <a:cs typeface="+mn-cs"/>
              </a:rPr>
              <a:t>rd</a:t>
            </a:r>
            <a:r>
              <a:rPr lang="en-GB" sz="1200" kern="1200" dirty="0">
                <a:solidFill>
                  <a:schemeClr val="tx1"/>
                </a:solidFill>
                <a:effectLst/>
                <a:latin typeface="+mn-lt"/>
                <a:ea typeface="+mn-ea"/>
                <a:cs typeface="+mn-cs"/>
              </a:rPr>
              <a:t> person form ‘</a:t>
            </a:r>
            <a:r>
              <a:rPr lang="en-GB" sz="1200" b="0" i="0" kern="1200" dirty="0" err="1">
                <a:solidFill>
                  <a:schemeClr val="tx1"/>
                </a:solidFill>
                <a:effectLst/>
                <a:latin typeface="+mn-lt"/>
                <a:ea typeface="+mn-ea"/>
                <a:cs typeface="+mn-cs"/>
              </a:rPr>
              <a:t>fue</a:t>
            </a:r>
            <a:r>
              <a:rPr lang="en-GB" sz="1200" b="0" i="0" kern="1200" dirty="0">
                <a:solidFill>
                  <a:schemeClr val="tx1"/>
                </a:solidFill>
                <a:effectLst/>
                <a:latin typeface="+mn-lt"/>
                <a:ea typeface="+mn-ea"/>
                <a:cs typeface="+mn-cs"/>
              </a:rPr>
              <a:t>’</a:t>
            </a:r>
            <a:r>
              <a:rPr lang="en-GB" sz="1200" i="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say it, students repeat it.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Try to elicit the meanings from the students. </a:t>
            </a:r>
          </a:p>
        </p:txBody>
      </p:sp>
      <p:sp>
        <p:nvSpPr>
          <p:cNvPr id="54" name="Google Shape;5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953281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 name="Google Shape;6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kern="1200" dirty="0">
                <a:solidFill>
                  <a:schemeClr val="tx1"/>
                </a:solidFill>
                <a:effectLst/>
                <a:latin typeface="+mn-lt"/>
                <a:ea typeface="+mn-ea"/>
                <a:cs typeface="+mn-cs"/>
              </a:rPr>
              <a:t>[2/6]</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0" kern="1200" dirty="0">
              <a:solidFill>
                <a:schemeClr val="tx1"/>
              </a:solidFill>
              <a:effectLst/>
              <a:latin typeface="+mn-lt"/>
              <a:ea typeface="+mn-ea"/>
              <a:cs typeface="+mn-cs"/>
            </a:endParaRPr>
          </a:p>
          <a:p>
            <a:pPr marL="0" marR="0" lvl="0" indent="0" algn="l" rtl="0">
              <a:lnSpc>
                <a:spcPct val="100000"/>
              </a:lnSpc>
              <a:spcBef>
                <a:spcPts val="0"/>
              </a:spcBef>
              <a:spcAft>
                <a:spcPts val="0"/>
              </a:spcAft>
              <a:buClr>
                <a:schemeClr val="dk1"/>
              </a:buClr>
              <a:buSzPts val="1200"/>
              <a:buFont typeface="Calibri"/>
              <a:buNone/>
            </a:pPr>
            <a:r>
              <a:rPr lang="en-GB" dirty="0"/>
              <a:t>Cycle through the </a:t>
            </a:r>
            <a:r>
              <a:rPr lang="es-ES" dirty="0"/>
              <a:t>1st and </a:t>
            </a:r>
            <a:r>
              <a:rPr lang="es-ES" dirty="0" err="1"/>
              <a:t>the</a:t>
            </a:r>
            <a:r>
              <a:rPr lang="es-ES" dirty="0"/>
              <a:t> 3rd </a:t>
            </a:r>
            <a:r>
              <a:rPr lang="es-ES" dirty="0" err="1"/>
              <a:t>person</a:t>
            </a:r>
            <a:r>
              <a:rPr lang="es-ES" dirty="0"/>
              <a:t> singular </a:t>
            </a:r>
            <a:r>
              <a:rPr lang="es-ES" dirty="0" err="1"/>
              <a:t>again</a:t>
            </a:r>
            <a:r>
              <a:rPr lang="es-ES" dirty="0"/>
              <a:t>.</a:t>
            </a:r>
            <a:endParaRPr dirty="0"/>
          </a:p>
          <a:p>
            <a:pPr marL="457200" marR="0" lvl="0" indent="-228600" algn="l" rtl="0">
              <a:lnSpc>
                <a:spcPct val="100000"/>
              </a:lnSpc>
              <a:spcBef>
                <a:spcPts val="0"/>
              </a:spcBef>
              <a:spcAft>
                <a:spcPts val="0"/>
              </a:spcAft>
              <a:buSzPts val="1400"/>
              <a:buNone/>
            </a:pPr>
            <a:endParaRPr dirty="0"/>
          </a:p>
        </p:txBody>
      </p:sp>
      <p:sp>
        <p:nvSpPr>
          <p:cNvPr id="64" name="Google Shape;6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905507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 name="Google Shape;7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kern="1200" dirty="0">
                <a:solidFill>
                  <a:schemeClr val="tx1"/>
                </a:solidFill>
                <a:effectLst/>
                <a:latin typeface="+mn-lt"/>
                <a:ea typeface="+mn-ea"/>
                <a:cs typeface="+mn-cs"/>
              </a:rPr>
              <a:t>[3/6]</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0" kern="1200" dirty="0">
              <a:solidFill>
                <a:schemeClr val="tx1"/>
              </a:solidFill>
              <a:effectLst/>
              <a:latin typeface="+mn-lt"/>
              <a:ea typeface="+mn-ea"/>
              <a:cs typeface="+mn-cs"/>
            </a:endParaRPr>
          </a:p>
          <a:p>
            <a:pPr marL="0" marR="0" lvl="0" indent="0" algn="l" rtl="0">
              <a:lnSpc>
                <a:spcPct val="100000"/>
              </a:lnSpc>
              <a:spcBef>
                <a:spcPts val="0"/>
              </a:spcBef>
              <a:spcAft>
                <a:spcPts val="0"/>
              </a:spcAft>
              <a:buClr>
                <a:schemeClr val="dk1"/>
              </a:buClr>
              <a:buSzPts val="1200"/>
              <a:buFont typeface="Calibri"/>
              <a:buNone/>
            </a:pPr>
            <a:r>
              <a:rPr lang="en-GB" dirty="0"/>
              <a:t>Introduce the 1</a:t>
            </a:r>
            <a:r>
              <a:rPr lang="en-GB" baseline="30000" dirty="0"/>
              <a:t>st</a:t>
            </a:r>
            <a:r>
              <a:rPr lang="en-GB" dirty="0"/>
              <a:t> person singular form in a sentence. </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75" name="Google Shape;7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566760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kern="1200" dirty="0">
                <a:solidFill>
                  <a:schemeClr val="tx1"/>
                </a:solidFill>
                <a:effectLst/>
                <a:latin typeface="+mn-lt"/>
                <a:ea typeface="+mn-ea"/>
                <a:cs typeface="+mn-cs"/>
              </a:rPr>
              <a:t>[4/6]</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0" kern="1200" dirty="0">
              <a:solidFill>
                <a:schemeClr val="tx1"/>
              </a:solidFill>
              <a:effectLst/>
              <a:latin typeface="+mn-lt"/>
              <a:ea typeface="+mn-ea"/>
              <a:cs typeface="+mn-cs"/>
            </a:endParaRPr>
          </a:p>
          <a:p>
            <a:pPr marL="0" marR="0" lvl="0" indent="0" algn="l" rtl="0">
              <a:lnSpc>
                <a:spcPct val="100000"/>
              </a:lnSpc>
              <a:spcBef>
                <a:spcPts val="0"/>
              </a:spcBef>
              <a:spcAft>
                <a:spcPts val="0"/>
              </a:spcAft>
              <a:buClr>
                <a:schemeClr val="dk1"/>
              </a:buClr>
              <a:buSzPts val="1200"/>
              <a:buFont typeface="Calibri"/>
              <a:buNone/>
            </a:pPr>
            <a:r>
              <a:rPr lang="en-GB" dirty="0"/>
              <a:t>Introduce the 3rd person singular form in a sentence. </a:t>
            </a:r>
            <a:endParaRPr dirty="0"/>
          </a:p>
          <a:p>
            <a:pPr marL="457200" marR="0" lvl="0" indent="-228600" algn="l" rtl="0">
              <a:lnSpc>
                <a:spcPct val="100000"/>
              </a:lnSpc>
              <a:spcBef>
                <a:spcPts val="0"/>
              </a:spcBef>
              <a:spcAft>
                <a:spcPts val="0"/>
              </a:spcAft>
              <a:buSzPts val="1400"/>
              <a:buNone/>
            </a:pPr>
            <a:endParaRPr dirty="0"/>
          </a:p>
        </p:txBody>
      </p:sp>
      <p:sp>
        <p:nvSpPr>
          <p:cNvPr id="84" name="Google Shape;84;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37</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221993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kern="1200" dirty="0">
                <a:solidFill>
                  <a:schemeClr val="tx1"/>
                </a:solidFill>
                <a:effectLst/>
                <a:latin typeface="+mn-lt"/>
                <a:ea typeface="+mn-ea"/>
                <a:cs typeface="+mn-cs"/>
              </a:rPr>
              <a:t>[5/6]</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0" kern="1200" dirty="0">
              <a:solidFill>
                <a:schemeClr val="tx1"/>
              </a:solidFill>
              <a:effectLst/>
              <a:latin typeface="+mn-lt"/>
              <a:ea typeface="+mn-ea"/>
              <a:cs typeface="+mn-cs"/>
            </a:endParaRPr>
          </a:p>
          <a:p>
            <a:pPr marL="0" marR="0" lvl="0" indent="0" algn="l" rtl="0">
              <a:lnSpc>
                <a:spcPct val="100000"/>
              </a:lnSpc>
              <a:spcBef>
                <a:spcPts val="0"/>
              </a:spcBef>
              <a:spcAft>
                <a:spcPts val="0"/>
              </a:spcAft>
              <a:buClr>
                <a:schemeClr val="dk1"/>
              </a:buClr>
              <a:buSzPts val="1200"/>
              <a:buFont typeface="Calibri"/>
              <a:buNone/>
            </a:pPr>
            <a:r>
              <a:rPr lang="en-GB" dirty="0"/>
              <a:t>Cycle through the 1</a:t>
            </a:r>
            <a:r>
              <a:rPr lang="en-GB" baseline="30000" dirty="0"/>
              <a:t>st</a:t>
            </a:r>
            <a:r>
              <a:rPr lang="en-GB" dirty="0"/>
              <a:t> person singular form in context again.</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93" name="Google Shape;93;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38</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592971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kern="1200" dirty="0">
                <a:solidFill>
                  <a:schemeClr val="tx1"/>
                </a:solidFill>
                <a:effectLst/>
                <a:latin typeface="+mn-lt"/>
                <a:ea typeface="+mn-ea"/>
                <a:cs typeface="+mn-cs"/>
              </a:rPr>
              <a:t>[6/6]</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0" kern="1200" dirty="0">
              <a:solidFill>
                <a:schemeClr val="tx1"/>
              </a:solidFill>
              <a:effectLst/>
              <a:latin typeface="+mn-lt"/>
              <a:ea typeface="+mn-ea"/>
              <a:cs typeface="+mn-cs"/>
            </a:endParaRPr>
          </a:p>
          <a:p>
            <a:pPr marL="0" marR="0" lvl="0" indent="0" algn="l" rtl="0">
              <a:lnSpc>
                <a:spcPct val="100000"/>
              </a:lnSpc>
              <a:spcBef>
                <a:spcPts val="0"/>
              </a:spcBef>
              <a:spcAft>
                <a:spcPts val="0"/>
              </a:spcAft>
              <a:buClr>
                <a:schemeClr val="dk1"/>
              </a:buClr>
              <a:buSzPts val="1200"/>
              <a:buFont typeface="Calibri"/>
              <a:buNone/>
            </a:pPr>
            <a:r>
              <a:rPr lang="en-GB" dirty="0"/>
              <a:t>Cycle through the 3</a:t>
            </a:r>
            <a:r>
              <a:rPr lang="en-GB" baseline="30000" dirty="0"/>
              <a:t>rd</a:t>
            </a:r>
            <a:r>
              <a:rPr lang="en-GB" dirty="0"/>
              <a:t> person singular form in context again.</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105" name="Google Shape;10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39</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13074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a:t>
            </a:r>
            <a:r>
              <a:rPr lang="en-US" b="1"/>
              <a:t>: </a:t>
            </a:r>
            <a:r>
              <a:rPr lang="en-US" b="0"/>
              <a:t>2 minutes</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a:t>to </a:t>
            </a:r>
            <a:r>
              <a:rPr lang="es-ES" b="0"/>
              <a:t>practise </a:t>
            </a:r>
            <a:r>
              <a:rPr lang="en-GB" sz="1200" b="0" kern="1200" dirty="0">
                <a:solidFill>
                  <a:schemeClr val="tx1"/>
                </a:solidFill>
                <a:effectLst/>
                <a:latin typeface="+mn-lt"/>
                <a:ea typeface="+mn-ea"/>
                <a:cs typeface="+mn-cs"/>
              </a:rPr>
              <a:t>f</a:t>
            </a:r>
            <a:r>
              <a:rPr lang="en-GB" sz="1200" kern="1200" dirty="0">
                <a:solidFill>
                  <a:schemeClr val="tx1"/>
                </a:solidFill>
                <a:effectLst/>
                <a:latin typeface="+mn-lt"/>
                <a:ea typeface="+mn-ea"/>
                <a:cs typeface="+mn-cs"/>
              </a:rPr>
              <a:t>inal </a:t>
            </a:r>
            <a:r>
              <a:rPr lang="en-GB" sz="1200" kern="1200">
                <a:solidFill>
                  <a:schemeClr val="tx1"/>
                </a:solidFill>
                <a:effectLst/>
                <a:latin typeface="+mn-lt"/>
                <a:ea typeface="+mn-ea"/>
                <a:cs typeface="+mn-cs"/>
              </a:rPr>
              <a:t>syllable stress in oral production</a:t>
            </a:r>
            <a:r>
              <a:rPr lang="es-ES" sz="1200" kern="1200">
                <a:solidFill>
                  <a:schemeClr val="tx1"/>
                </a:solidFill>
                <a:effectLst/>
                <a:latin typeface="+mn-lt"/>
                <a:ea typeface="+mn-ea"/>
                <a:cs typeface="+mn-cs"/>
              </a:rPr>
              <a:t>; to learn where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cities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from</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previous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activity</a:t>
            </a:r>
            <a:r>
              <a:rPr lang="es-ES" sz="1200" kern="1200" dirty="0">
                <a:solidFill>
                  <a:schemeClr val="tx1"/>
                </a:solidFill>
                <a:effectLst/>
                <a:latin typeface="+mn-lt"/>
                <a:ea typeface="+mn-ea"/>
                <a:cs typeface="+mn-cs"/>
              </a:rPr>
              <a:t> are </a:t>
            </a:r>
            <a:r>
              <a:rPr lang="es-ES" sz="1200" kern="1200" dirty="0" err="1">
                <a:solidFill>
                  <a:schemeClr val="tx1"/>
                </a:solidFill>
                <a:effectLst/>
                <a:latin typeface="+mn-lt"/>
                <a:ea typeface="+mn-ea"/>
                <a:cs typeface="+mn-cs"/>
              </a:rPr>
              <a:t>located</a:t>
            </a:r>
            <a:r>
              <a:rPr lang="es-ES" sz="1200" kern="1200" dirty="0">
                <a:solidFill>
                  <a:schemeClr val="tx1"/>
                </a:solidFill>
                <a:effectLst/>
                <a:latin typeface="+mn-lt"/>
                <a:ea typeface="+mn-ea"/>
                <a:cs typeface="+mn-cs"/>
              </a:rPr>
              <a:t>.</a:t>
            </a:r>
            <a:endParaRPr lang="x-none"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teacher</a:t>
            </a:r>
            <a:r>
              <a:rPr lang="es-ES" sz="1200" kern="1200" dirty="0">
                <a:solidFill>
                  <a:schemeClr val="tx1"/>
                </a:solidFill>
                <a:effectLst/>
                <a:latin typeface="+mn-lt"/>
                <a:ea typeface="+mn-ea"/>
                <a:cs typeface="+mn-cs"/>
              </a:rPr>
              <a:t> shows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names</a:t>
            </a:r>
            <a:r>
              <a:rPr lang="es-ES" sz="1200" kern="1200" dirty="0">
                <a:solidFill>
                  <a:schemeClr val="tx1"/>
                </a:solidFill>
                <a:effectLst/>
                <a:latin typeface="+mn-lt"/>
                <a:ea typeface="+mn-ea"/>
                <a:cs typeface="+mn-cs"/>
              </a:rPr>
              <a:t> of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cities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one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by</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one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with</a:t>
            </a:r>
            <a:r>
              <a:rPr lang="es-ES" sz="1200" kern="1200" dirty="0">
                <a:solidFill>
                  <a:schemeClr val="tx1"/>
                </a:solidFill>
                <a:effectLst/>
                <a:latin typeface="+mn-lt"/>
                <a:ea typeface="+mn-ea"/>
                <a:cs typeface="+mn-cs"/>
              </a:rPr>
              <a:t> a mouse </a:t>
            </a:r>
            <a:r>
              <a:rPr lang="es-ES" sz="1200" kern="1200" dirty="0" err="1">
                <a:solidFill>
                  <a:schemeClr val="tx1"/>
                </a:solidFill>
                <a:effectLst/>
                <a:latin typeface="+mn-lt"/>
                <a:ea typeface="+mn-ea"/>
                <a:cs typeface="+mn-cs"/>
              </a:rPr>
              <a:t>click</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whilst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students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say</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name</a:t>
            </a:r>
            <a:r>
              <a:rPr lang="es-ES" sz="1200" kern="1200" dirty="0">
                <a:solidFill>
                  <a:schemeClr val="tx1"/>
                </a:solidFill>
                <a:effectLst/>
                <a:latin typeface="+mn-lt"/>
                <a:ea typeface="+mn-ea"/>
                <a:cs typeface="+mn-cs"/>
              </a:rPr>
              <a:t> of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city</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out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loud</a:t>
            </a:r>
            <a:r>
              <a:rPr lang="es-ES" sz="1200" kern="1200" dirty="0">
                <a:solidFill>
                  <a:schemeClr val="tx1"/>
                </a:solidFill>
                <a:effectLst/>
                <a:latin typeface="+mn-lt"/>
                <a:ea typeface="+mn-ea"/>
                <a:cs typeface="+mn-cs"/>
              </a:rPr>
              <a:t>.</a:t>
            </a:r>
          </a:p>
          <a:p>
            <a:pPr marL="228600" indent="-228600">
              <a:buAutoNum type="arabicPeriod"/>
            </a:pPr>
            <a:r>
              <a:rPr lang="es-ES" sz="1200" kern="1200" dirty="0" err="1">
                <a:solidFill>
                  <a:schemeClr val="tx1"/>
                </a:solidFill>
                <a:effectLst/>
                <a:latin typeface="+mn-lt"/>
                <a:ea typeface="+mn-ea"/>
                <a:cs typeface="+mn-cs"/>
              </a:rPr>
              <a:t>Students</a:t>
            </a:r>
            <a:r>
              <a:rPr lang="es-ES" sz="1200" kern="1200" baseline="0" dirty="0">
                <a:solidFill>
                  <a:schemeClr val="tx1"/>
                </a:solidFill>
                <a:effectLst/>
                <a:latin typeface="+mn-lt"/>
                <a:ea typeface="+mn-ea"/>
                <a:cs typeface="+mn-cs"/>
              </a:rPr>
              <a:t> are </a:t>
            </a:r>
            <a:r>
              <a:rPr lang="es-ES" sz="1200" kern="1200" baseline="0" dirty="0" err="1">
                <a:solidFill>
                  <a:schemeClr val="tx1"/>
                </a:solidFill>
                <a:effectLst/>
                <a:latin typeface="+mn-lt"/>
                <a:ea typeface="+mn-ea"/>
                <a:cs typeface="+mn-cs"/>
              </a:rPr>
              <a:t>then</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asked</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which</a:t>
            </a:r>
            <a:r>
              <a:rPr lang="es-ES" sz="1200" kern="1200" baseline="0" dirty="0">
                <a:solidFill>
                  <a:schemeClr val="tx1"/>
                </a:solidFill>
                <a:effectLst/>
                <a:latin typeface="+mn-lt"/>
                <a:ea typeface="+mn-ea"/>
                <a:cs typeface="+mn-cs"/>
              </a:rPr>
              <a:t> country </a:t>
            </a:r>
            <a:r>
              <a:rPr lang="es-ES" sz="1200" kern="1200" baseline="0" dirty="0" err="1">
                <a:solidFill>
                  <a:schemeClr val="tx1"/>
                </a:solidFill>
                <a:effectLst/>
                <a:latin typeface="+mn-lt"/>
                <a:ea typeface="+mn-ea"/>
                <a:cs typeface="+mn-cs"/>
              </a:rPr>
              <a:t>each</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city</a:t>
            </a:r>
            <a:r>
              <a:rPr lang="es-ES" sz="1200" kern="1200" baseline="0" dirty="0">
                <a:solidFill>
                  <a:schemeClr val="tx1"/>
                </a:solidFill>
                <a:effectLst/>
                <a:latin typeface="+mn-lt"/>
                <a:ea typeface="+mn-ea"/>
                <a:cs typeface="+mn-cs"/>
              </a:rPr>
              <a:t>/set of </a:t>
            </a:r>
            <a:r>
              <a:rPr lang="es-ES" sz="1200" kern="1200" baseline="0" dirty="0" err="1">
                <a:solidFill>
                  <a:schemeClr val="tx1"/>
                </a:solidFill>
                <a:effectLst/>
                <a:latin typeface="+mn-lt"/>
                <a:ea typeface="+mn-ea"/>
                <a:cs typeface="+mn-cs"/>
              </a:rPr>
              <a:t>cities</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belongs</a:t>
            </a:r>
            <a:r>
              <a:rPr lang="es-ES" sz="1200" kern="1200" baseline="0" dirty="0">
                <a:solidFill>
                  <a:schemeClr val="tx1"/>
                </a:solidFill>
                <a:effectLst/>
                <a:latin typeface="+mn-lt"/>
                <a:ea typeface="+mn-ea"/>
                <a:cs typeface="+mn-cs"/>
              </a:rPr>
              <a:t> to</a:t>
            </a:r>
            <a:r>
              <a:rPr lang="es-ES" sz="1200" kern="1200" baseline="0">
                <a:solidFill>
                  <a:schemeClr val="tx1"/>
                </a:solidFill>
                <a:effectLst/>
                <a:latin typeface="+mn-lt"/>
                <a:ea typeface="+mn-ea"/>
                <a:cs typeface="+mn-cs"/>
              </a:rPr>
              <a:t>. The four answer options are displayed in the title. This </a:t>
            </a:r>
            <a:r>
              <a:rPr lang="es-ES" sz="1200" kern="1200" baseline="0" dirty="0" err="1">
                <a:solidFill>
                  <a:schemeClr val="tx1"/>
                </a:solidFill>
                <a:effectLst/>
                <a:latin typeface="+mn-lt"/>
                <a:ea typeface="+mn-ea"/>
                <a:cs typeface="+mn-cs"/>
              </a:rPr>
              <a:t>not</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intended</a:t>
            </a:r>
            <a:r>
              <a:rPr lang="es-ES" sz="1200" kern="1200" baseline="0" dirty="0">
                <a:solidFill>
                  <a:schemeClr val="tx1"/>
                </a:solidFill>
                <a:effectLst/>
                <a:latin typeface="+mn-lt"/>
                <a:ea typeface="+mn-ea"/>
                <a:cs typeface="+mn-cs"/>
              </a:rPr>
              <a:t> to be a test of </a:t>
            </a:r>
            <a:r>
              <a:rPr lang="es-ES" sz="1200" kern="1200" baseline="0" dirty="0" err="1">
                <a:solidFill>
                  <a:schemeClr val="tx1"/>
                </a:solidFill>
                <a:effectLst/>
                <a:latin typeface="+mn-lt"/>
                <a:ea typeface="+mn-ea"/>
                <a:cs typeface="+mn-cs"/>
              </a:rPr>
              <a:t>knowledge</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although</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students</a:t>
            </a:r>
            <a:r>
              <a:rPr lang="es-ES" sz="1200" kern="1200" baseline="0" dirty="0">
                <a:solidFill>
                  <a:schemeClr val="tx1"/>
                </a:solidFill>
                <a:effectLst/>
                <a:latin typeface="+mn-lt"/>
                <a:ea typeface="+mn-ea"/>
                <a:cs typeface="+mn-cs"/>
              </a:rPr>
              <a:t> are </a:t>
            </a:r>
            <a:r>
              <a:rPr lang="es-ES" sz="1200" kern="1200" baseline="0" dirty="0" err="1">
                <a:solidFill>
                  <a:schemeClr val="tx1"/>
                </a:solidFill>
                <a:effectLst/>
                <a:latin typeface="+mn-lt"/>
                <a:ea typeface="+mn-ea"/>
                <a:cs typeface="+mn-cs"/>
              </a:rPr>
              <a:t>likely</a:t>
            </a:r>
            <a:r>
              <a:rPr lang="es-ES" sz="1200" kern="1200" baseline="0" dirty="0">
                <a:solidFill>
                  <a:schemeClr val="tx1"/>
                </a:solidFill>
                <a:effectLst/>
                <a:latin typeface="+mn-lt"/>
                <a:ea typeface="+mn-ea"/>
                <a:cs typeface="+mn-cs"/>
              </a:rPr>
              <a:t> to be </a:t>
            </a:r>
            <a:r>
              <a:rPr lang="es-ES" sz="1200" kern="1200" baseline="0" dirty="0" err="1">
                <a:solidFill>
                  <a:schemeClr val="tx1"/>
                </a:solidFill>
                <a:effectLst/>
                <a:latin typeface="+mn-lt"/>
                <a:ea typeface="+mn-ea"/>
                <a:cs typeface="+mn-cs"/>
              </a:rPr>
              <a:t>able</a:t>
            </a:r>
            <a:r>
              <a:rPr lang="es-ES" sz="1200" kern="1200" baseline="0" dirty="0">
                <a:solidFill>
                  <a:schemeClr val="tx1"/>
                </a:solidFill>
                <a:effectLst/>
                <a:latin typeface="+mn-lt"/>
                <a:ea typeface="+mn-ea"/>
                <a:cs typeface="+mn-cs"/>
              </a:rPr>
              <a:t> to </a:t>
            </a:r>
            <a:r>
              <a:rPr lang="es-ES" sz="1200" kern="1200" baseline="0" dirty="0" err="1">
                <a:solidFill>
                  <a:schemeClr val="tx1"/>
                </a:solidFill>
                <a:effectLst/>
                <a:latin typeface="+mn-lt"/>
                <a:ea typeface="+mn-ea"/>
                <a:cs typeface="+mn-cs"/>
              </a:rPr>
              <a:t>get</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the</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first</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two</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answers</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given</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that</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earlier</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resources</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have</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taught</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students</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about</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the</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geogrpahy</a:t>
            </a:r>
            <a:r>
              <a:rPr lang="es-ES" sz="1200" kern="1200" baseline="0" dirty="0">
                <a:solidFill>
                  <a:schemeClr val="tx1"/>
                </a:solidFill>
                <a:effectLst/>
                <a:latin typeface="+mn-lt"/>
                <a:ea typeface="+mn-ea"/>
                <a:cs typeface="+mn-cs"/>
              </a:rPr>
              <a:t> of </a:t>
            </a:r>
            <a:r>
              <a:rPr lang="es-ES" sz="1200" kern="1200" baseline="0" dirty="0" err="1">
                <a:solidFill>
                  <a:schemeClr val="tx1"/>
                </a:solidFill>
                <a:effectLst/>
                <a:latin typeface="+mn-lt"/>
                <a:ea typeface="+mn-ea"/>
                <a:cs typeface="+mn-cs"/>
              </a:rPr>
              <a:t>both</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Spain</a:t>
            </a:r>
            <a:r>
              <a:rPr lang="es-ES" sz="1200" kern="1200" baseline="0" dirty="0">
                <a:solidFill>
                  <a:schemeClr val="tx1"/>
                </a:solidFill>
                <a:effectLst/>
                <a:latin typeface="+mn-lt"/>
                <a:ea typeface="+mn-ea"/>
                <a:cs typeface="+mn-cs"/>
              </a:rPr>
              <a:t> and Bolivia </a:t>
            </a:r>
            <a:r>
              <a:rPr lang="es-ES" sz="1200" kern="1200" baseline="0" dirty="0" err="1">
                <a:solidFill>
                  <a:schemeClr val="tx1"/>
                </a:solidFill>
                <a:effectLst/>
                <a:latin typeface="+mn-lt"/>
                <a:ea typeface="+mn-ea"/>
                <a:cs typeface="+mn-cs"/>
              </a:rPr>
              <a:t>using</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maps</a:t>
            </a:r>
            <a:r>
              <a:rPr lang="es-ES" sz="1200" kern="1200" baseline="0" dirty="0">
                <a:solidFill>
                  <a:schemeClr val="tx1"/>
                </a:solidFill>
                <a:effectLst/>
                <a:latin typeface="+mn-lt"/>
                <a:ea typeface="+mn-ea"/>
                <a:cs typeface="+mn-cs"/>
              </a:rPr>
              <a:t>. Ecuador and Colombia </a:t>
            </a:r>
            <a:r>
              <a:rPr lang="es-ES" sz="1200" kern="1200" baseline="0" dirty="0" err="1">
                <a:solidFill>
                  <a:schemeClr val="tx1"/>
                </a:solidFill>
                <a:effectLst/>
                <a:latin typeface="+mn-lt"/>
                <a:ea typeface="+mn-ea"/>
                <a:cs typeface="+mn-cs"/>
              </a:rPr>
              <a:t>may</a:t>
            </a:r>
            <a:r>
              <a:rPr lang="es-ES" sz="1200" kern="1200" baseline="0" dirty="0">
                <a:solidFill>
                  <a:schemeClr val="tx1"/>
                </a:solidFill>
                <a:effectLst/>
                <a:latin typeface="+mn-lt"/>
                <a:ea typeface="+mn-ea"/>
                <a:cs typeface="+mn-cs"/>
              </a:rPr>
              <a:t> be </a:t>
            </a:r>
            <a:r>
              <a:rPr lang="es-ES" sz="1200" kern="1200" baseline="0" dirty="0" err="1">
                <a:solidFill>
                  <a:schemeClr val="tx1"/>
                </a:solidFill>
                <a:effectLst/>
                <a:latin typeface="+mn-lt"/>
                <a:ea typeface="+mn-ea"/>
                <a:cs typeface="+mn-cs"/>
              </a:rPr>
              <a:t>less</a:t>
            </a:r>
            <a:r>
              <a:rPr lang="es-ES" sz="1200" kern="1200" baseline="0" dirty="0">
                <a:solidFill>
                  <a:schemeClr val="tx1"/>
                </a:solidFill>
                <a:effectLst/>
                <a:latin typeface="+mn-lt"/>
                <a:ea typeface="+mn-ea"/>
                <a:cs typeface="+mn-cs"/>
              </a:rPr>
              <a:t> familiar, </a:t>
            </a:r>
            <a:r>
              <a:rPr lang="es-ES" sz="1200" kern="1200" baseline="0" dirty="0" err="1">
                <a:solidFill>
                  <a:schemeClr val="tx1"/>
                </a:solidFill>
                <a:effectLst/>
                <a:latin typeface="+mn-lt"/>
                <a:ea typeface="+mn-ea"/>
                <a:cs typeface="+mn-cs"/>
              </a:rPr>
              <a:t>but</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this</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is</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an</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opportunity</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for</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learning</a:t>
            </a:r>
            <a:r>
              <a:rPr lang="es-ES" sz="1200" kern="1200" baseline="0" dirty="0">
                <a:solidFill>
                  <a:schemeClr val="tx1"/>
                </a:solidFill>
                <a:effectLst/>
                <a:latin typeface="+mn-lt"/>
                <a:ea typeface="+mn-ea"/>
                <a:cs typeface="+mn-cs"/>
              </a:rPr>
              <a:t>.</a:t>
            </a:r>
          </a:p>
          <a:p>
            <a:pPr marL="0" indent="0">
              <a:buNone/>
            </a:pPr>
            <a:endParaRPr lang="en-GB" b="0" baseline="0" dirty="0"/>
          </a:p>
          <a:p>
            <a:pPr marL="0" indent="0">
              <a:buNone/>
            </a:pPr>
            <a:r>
              <a:rPr lang="en-GB" b="1" baseline="0" dirty="0"/>
              <a:t>Note: </a:t>
            </a:r>
            <a:r>
              <a:rPr lang="en-GB" b="0" baseline="0" dirty="0"/>
              <a:t>the pre-verbal position of prepositions (‘</a:t>
            </a:r>
            <a:r>
              <a:rPr lang="en-GB" b="0" baseline="0" dirty="0" err="1"/>
              <a:t>en</a:t>
            </a:r>
            <a:r>
              <a:rPr lang="en-GB" b="0" baseline="0" dirty="0"/>
              <a:t> </a:t>
            </a:r>
            <a:r>
              <a:rPr lang="en-GB" b="0" baseline="0" err="1"/>
              <a:t>qué</a:t>
            </a:r>
            <a:r>
              <a:rPr lang="en-GB" b="0" baseline="0"/>
              <a:t> país está…’) </a:t>
            </a:r>
            <a:r>
              <a:rPr lang="en-GB" b="0" baseline="0" dirty="0"/>
              <a:t>has not yet been taught explicitly. The question may well be understood, but it is worth asking students for a translation of the instructions to be sure, and clarifying if necessary. Year 9 resources will include teaching of this feature.</a:t>
            </a:r>
            <a:endParaRPr lang="en-GB" b="1" baseline="0"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4</a:t>
            </a:fld>
            <a:endParaRPr lang="en-GB"/>
          </a:p>
        </p:txBody>
      </p:sp>
    </p:spTree>
    <p:extLst>
      <p:ext uri="{BB962C8B-B14F-4D97-AF65-F5344CB8AC3E}">
        <p14:creationId xmlns:p14="http://schemas.microsoft.com/office/powerpoint/2010/main" val="39755497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dirty="0"/>
              <a:t>Timing: </a:t>
            </a:r>
            <a:r>
              <a:rPr lang="en-GB" b="0" dirty="0"/>
              <a:t>6 minutes</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Aim: </a:t>
            </a:r>
            <a:r>
              <a:rPr lang="en-GB" b="0" dirty="0"/>
              <a:t>reading activity to practise connecting the verb forms ‘</a:t>
            </a:r>
            <a:r>
              <a:rPr lang="en-GB" b="0" dirty="0" err="1"/>
              <a:t>fui</a:t>
            </a:r>
            <a:r>
              <a:rPr lang="en-GB" b="0" dirty="0"/>
              <a:t>’,</a:t>
            </a:r>
            <a:r>
              <a:rPr lang="en-GB" b="0" baseline="0" dirty="0"/>
              <a:t> ‘</a:t>
            </a:r>
            <a:r>
              <a:rPr lang="en-GB" b="0" baseline="0" dirty="0" err="1"/>
              <a:t>fuiste</a:t>
            </a:r>
            <a:r>
              <a:rPr lang="en-GB" b="0" baseline="0" dirty="0"/>
              <a:t>’ and ‘</a:t>
            </a:r>
            <a:r>
              <a:rPr lang="en-GB" b="0" baseline="0" dirty="0" err="1"/>
              <a:t>fue</a:t>
            </a:r>
            <a:r>
              <a:rPr lang="en-GB" b="0" baseline="0" dirty="0"/>
              <a:t>’ with their meanings</a:t>
            </a:r>
            <a:endParaRPr lang="en-GB" b="0"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Procedure:</a:t>
            </a:r>
            <a:endParaRPr lang="en-GB" dirty="0"/>
          </a:p>
          <a:p>
            <a:pPr marL="228600" lvl="0" indent="-228600" algn="l" rtl="0">
              <a:spcBef>
                <a:spcPts val="0"/>
              </a:spcBef>
              <a:spcAft>
                <a:spcPts val="0"/>
              </a:spcAft>
              <a:buClr>
                <a:schemeClr val="dk1"/>
              </a:buClr>
              <a:buSzPts val="1200"/>
              <a:buFont typeface="Calibri"/>
              <a:buAutoNum type="arabicPeriod"/>
            </a:pPr>
            <a:r>
              <a:rPr lang="en-GB" b="0" dirty="0"/>
              <a:t>Students read the extracts in order to fill in the table, ticking the column for the person who did each action. If working in their exercise books, they</a:t>
            </a:r>
            <a:r>
              <a:rPr lang="en-GB" b="0" baseline="0" dirty="0"/>
              <a:t> can just write, e.g., 1. he.</a:t>
            </a:r>
            <a:endParaRPr lang="en-GB" b="0" dirty="0"/>
          </a:p>
          <a:p>
            <a:pPr marL="228600" lvl="0" indent="-228600" algn="l" rtl="0">
              <a:spcBef>
                <a:spcPts val="0"/>
              </a:spcBef>
              <a:spcAft>
                <a:spcPts val="0"/>
              </a:spcAft>
              <a:buClr>
                <a:schemeClr val="dk1"/>
              </a:buClr>
              <a:buSzPts val="1200"/>
              <a:buFont typeface="Calibri"/>
              <a:buAutoNum type="arabicPeriod"/>
            </a:pPr>
            <a:r>
              <a:rPr lang="en-GB" b="0" dirty="0"/>
              <a:t>Teachers click to reveal the answers. </a:t>
            </a:r>
          </a:p>
          <a:p>
            <a:pPr marL="0" lvl="0" indent="0" algn="l" rtl="0">
              <a:spcBef>
                <a:spcPts val="0"/>
              </a:spcBef>
              <a:spcAft>
                <a:spcPts val="0"/>
              </a:spcAft>
              <a:buClr>
                <a:schemeClr val="dk1"/>
              </a:buClr>
              <a:buSzPts val="1200"/>
              <a:buFont typeface="Calibri"/>
              <a:buNone/>
            </a:pPr>
            <a:endParaRPr lang="en-GB" b="0" dirty="0"/>
          </a:p>
          <a:p>
            <a:pPr marL="0" lvl="0" indent="0" algn="l" rtl="0">
              <a:spcBef>
                <a:spcPts val="0"/>
              </a:spcBef>
              <a:spcAft>
                <a:spcPts val="0"/>
              </a:spcAft>
              <a:buClr>
                <a:schemeClr val="dk1"/>
              </a:buClr>
              <a:buSzPts val="1200"/>
              <a:buFont typeface="Calibri"/>
              <a:buNone/>
            </a:pPr>
            <a:r>
              <a:rPr lang="en-GB" b="1" dirty="0"/>
              <a:t>Notes:</a:t>
            </a:r>
            <a:r>
              <a:rPr lang="en-GB" b="1" baseline="0" dirty="0"/>
              <a:t> </a:t>
            </a:r>
          </a:p>
          <a:p>
            <a:pPr marL="228600" lvl="0" indent="-228600" algn="l" rtl="0">
              <a:spcBef>
                <a:spcPts val="0"/>
              </a:spcBef>
              <a:spcAft>
                <a:spcPts val="0"/>
              </a:spcAft>
              <a:buClr>
                <a:schemeClr val="dk1"/>
              </a:buClr>
              <a:buSzPts val="1200"/>
              <a:buFont typeface="Calibri"/>
              <a:buAutoNum type="arabicPeriod"/>
            </a:pPr>
            <a:r>
              <a:rPr lang="en-GB" b="0" baseline="0" dirty="0"/>
              <a:t>The activity could easily be adapted for a higher-achieving group by changing the order of the questions, which currently appear in the same order as in the text.</a:t>
            </a:r>
          </a:p>
          <a:p>
            <a:pPr marL="228600" lvl="0" indent="-228600" algn="l" rtl="0">
              <a:spcBef>
                <a:spcPts val="0"/>
              </a:spcBef>
              <a:spcAft>
                <a:spcPts val="0"/>
              </a:spcAft>
              <a:buClr>
                <a:schemeClr val="dk1"/>
              </a:buClr>
              <a:buSzPts val="1200"/>
              <a:buFont typeface="Calibri"/>
              <a:buAutoNum type="arabicPeriod"/>
            </a:pPr>
            <a:r>
              <a:rPr lang="en-GB" b="0" baseline="0" dirty="0"/>
              <a:t>The text has been slightly adapted to facilitate grammar practice (e.g. by removing </a:t>
            </a:r>
            <a:r>
              <a:rPr lang="en-GB" b="0" baseline="0"/>
              <a:t>pronouns).</a:t>
            </a:r>
          </a:p>
          <a:p>
            <a:pPr marL="228600" lvl="0" indent="-228600" algn="l" rtl="0">
              <a:spcBef>
                <a:spcPts val="0"/>
              </a:spcBef>
              <a:spcAft>
                <a:spcPts val="0"/>
              </a:spcAft>
              <a:buClr>
                <a:schemeClr val="dk1"/>
              </a:buClr>
              <a:buSzPts val="1200"/>
              <a:buFont typeface="Calibri"/>
              <a:buAutoNum type="arabicPeriod"/>
            </a:pPr>
            <a:r>
              <a:rPr lang="en-GB" b="0" baseline="0"/>
              <a:t>‘De habla hispana’ has been used incidentally in earlier activities. Its meaning may need to be given upfront by teachers.</a:t>
            </a:r>
            <a:endParaRPr lang="en-GB" b="0" baseline="0" dirty="0"/>
          </a:p>
          <a:p>
            <a:pPr marL="0" lvl="0" indent="0" algn="l" rtl="0">
              <a:spcBef>
                <a:spcPts val="0"/>
              </a:spcBef>
              <a:spcAft>
                <a:spcPts val="0"/>
              </a:spcAft>
              <a:buClr>
                <a:schemeClr val="dk1"/>
              </a:buClr>
              <a:buSzPts val="1200"/>
              <a:buFont typeface="Calibri"/>
              <a:buNone/>
            </a:pPr>
            <a:endParaRPr lang="en-GB" b="0" dirty="0"/>
          </a:p>
          <a:p>
            <a:endParaRPr lang="en-GB"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787642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7 minutes</a:t>
            </a:r>
          </a:p>
          <a:p>
            <a:endParaRPr lang="en-US" b="1" dirty="0"/>
          </a:p>
          <a:p>
            <a:r>
              <a:rPr lang="en-US" b="1" dirty="0"/>
              <a:t>Aim: </a:t>
            </a:r>
            <a:r>
              <a:rPr lang="en-US" dirty="0"/>
              <a:t>to accurately</a:t>
            </a:r>
            <a:r>
              <a:rPr lang="en-US" baseline="0" dirty="0"/>
              <a:t> transcribe the adverbs and understand the text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r>
              <a:rPr lang="en-US" dirty="0"/>
              <a:t/>
            </a:r>
            <a:br>
              <a:rPr lang="en-US" dirty="0"/>
            </a:br>
            <a:r>
              <a:rPr lang="en-US" dirty="0"/>
              <a:t>1. </a:t>
            </a:r>
            <a:r>
              <a:rPr lang="es-ES" dirty="0" err="1"/>
              <a:t>Students</a:t>
            </a:r>
            <a:r>
              <a:rPr lang="es-ES" dirty="0"/>
              <a:t> listen</a:t>
            </a:r>
            <a:r>
              <a:rPr lang="es-ES" baseline="0" dirty="0"/>
              <a:t> and complete </a:t>
            </a:r>
            <a:r>
              <a:rPr lang="es-ES" baseline="0" dirty="0" err="1"/>
              <a:t>the</a:t>
            </a:r>
            <a:r>
              <a:rPr lang="es-ES" baseline="0" dirty="0"/>
              <a:t> </a:t>
            </a:r>
            <a:r>
              <a:rPr lang="es-ES" baseline="0" dirty="0" err="1"/>
              <a:t>text</a:t>
            </a:r>
            <a:r>
              <a:rPr lang="es-ES" baseline="0" dirty="0"/>
              <a:t> </a:t>
            </a:r>
            <a:r>
              <a:rPr lang="es-ES" baseline="0" dirty="0" err="1"/>
              <a:t>with</a:t>
            </a:r>
            <a:r>
              <a:rPr lang="es-ES" baseline="0" dirty="0"/>
              <a:t> </a:t>
            </a:r>
            <a:r>
              <a:rPr lang="es-ES" baseline="0" dirty="0" err="1"/>
              <a:t>the</a:t>
            </a:r>
            <a:r>
              <a:rPr lang="es-ES" baseline="0" dirty="0"/>
              <a:t> </a:t>
            </a:r>
            <a:r>
              <a:rPr lang="es-ES" baseline="0" dirty="0" err="1"/>
              <a:t>missing</a:t>
            </a:r>
            <a:r>
              <a:rPr lang="es-ES" baseline="0" dirty="0"/>
              <a:t> </a:t>
            </a:r>
            <a:r>
              <a:rPr lang="es-ES" baseline="0" dirty="0" err="1"/>
              <a:t>adverbs</a:t>
            </a:r>
            <a:r>
              <a:rPr lang="es-ES" baseline="0" dirty="0"/>
              <a:t>. </a:t>
            </a:r>
            <a:r>
              <a:rPr lang="es-ES" baseline="0" dirty="0" err="1"/>
              <a:t>Their</a:t>
            </a:r>
            <a:r>
              <a:rPr lang="es-ES" baseline="0" dirty="0"/>
              <a:t> </a:t>
            </a:r>
            <a:r>
              <a:rPr lang="es-ES" baseline="0" dirty="0" err="1"/>
              <a:t>meaning</a:t>
            </a:r>
            <a:r>
              <a:rPr lang="es-ES" baseline="0" dirty="0"/>
              <a:t> can be </a:t>
            </a:r>
            <a:r>
              <a:rPr lang="es-ES" baseline="0" dirty="0" err="1"/>
              <a:t>elicited</a:t>
            </a:r>
            <a:r>
              <a:rPr lang="es-ES" baseline="0" dirty="0"/>
              <a:t> </a:t>
            </a:r>
            <a:r>
              <a:rPr lang="es-ES" baseline="0" dirty="0" err="1"/>
              <a:t>from</a:t>
            </a:r>
            <a:r>
              <a:rPr lang="es-ES" baseline="0" dirty="0"/>
              <a:t> </a:t>
            </a:r>
            <a:r>
              <a:rPr lang="es-ES" baseline="0" dirty="0" err="1"/>
              <a:t>students</a:t>
            </a:r>
            <a:r>
              <a:rPr lang="es-ES" baseline="0" dirty="0"/>
              <a:t> as </a:t>
            </a:r>
            <a:r>
              <a:rPr lang="es-ES" baseline="0" dirty="0" err="1"/>
              <a:t>both</a:t>
            </a:r>
            <a:r>
              <a:rPr lang="es-ES" baseline="0" dirty="0"/>
              <a:t> </a:t>
            </a:r>
            <a:r>
              <a:rPr lang="es-ES" baseline="0" dirty="0" err="1"/>
              <a:t>words</a:t>
            </a:r>
            <a:r>
              <a:rPr lang="es-ES" baseline="0" dirty="0"/>
              <a:t> as </a:t>
            </a:r>
            <a:r>
              <a:rPr lang="es-ES" baseline="0" dirty="0" err="1"/>
              <a:t>part</a:t>
            </a:r>
            <a:r>
              <a:rPr lang="es-ES" baseline="0" dirty="0"/>
              <a:t> of </a:t>
            </a:r>
            <a:r>
              <a:rPr lang="es-ES" baseline="0" dirty="0" err="1"/>
              <a:t>the</a:t>
            </a:r>
            <a:r>
              <a:rPr lang="es-ES" baseline="0" dirty="0"/>
              <a:t> new </a:t>
            </a:r>
            <a:r>
              <a:rPr lang="es-ES" baseline="0" dirty="0" err="1"/>
              <a:t>vocabulary</a:t>
            </a:r>
            <a:r>
              <a:rPr lang="es-ES" baseline="0" dirty="0"/>
              <a:t> </a:t>
            </a:r>
            <a:r>
              <a:rPr lang="es-ES" baseline="0" dirty="0" err="1"/>
              <a:t>this</a:t>
            </a:r>
            <a:r>
              <a:rPr lang="es-ES" baseline="0" dirty="0"/>
              <a:t> </a:t>
            </a:r>
            <a:r>
              <a:rPr lang="es-ES" baseline="0" dirty="0" err="1"/>
              <a:t>week</a:t>
            </a:r>
            <a:r>
              <a:rPr lang="es-ES" baseline="0" dirty="0"/>
              <a:t>. </a:t>
            </a:r>
            <a:r>
              <a:rPr lang="es-ES" baseline="0" dirty="0" err="1"/>
              <a:t>This</a:t>
            </a:r>
            <a:r>
              <a:rPr lang="es-ES" baseline="0" dirty="0"/>
              <a:t> </a:t>
            </a:r>
            <a:r>
              <a:rPr lang="es-ES" baseline="0" dirty="0" err="1"/>
              <a:t>will</a:t>
            </a:r>
            <a:r>
              <a:rPr lang="es-ES" baseline="0" dirty="0"/>
              <a:t> lead </a:t>
            </a:r>
            <a:r>
              <a:rPr lang="es-ES" baseline="0" dirty="0" err="1"/>
              <a:t>into</a:t>
            </a:r>
            <a:r>
              <a:rPr lang="es-ES" baseline="0" dirty="0"/>
              <a:t> </a:t>
            </a:r>
            <a:r>
              <a:rPr lang="es-ES" baseline="0" dirty="0" err="1"/>
              <a:t>the</a:t>
            </a:r>
            <a:r>
              <a:rPr lang="es-ES" baseline="0" dirty="0"/>
              <a:t> </a:t>
            </a:r>
            <a:r>
              <a:rPr lang="es-ES" baseline="0" dirty="0" err="1"/>
              <a:t>next</a:t>
            </a:r>
            <a:r>
              <a:rPr lang="es-ES" baseline="0" dirty="0"/>
              <a:t> </a:t>
            </a:r>
            <a:r>
              <a:rPr lang="es-ES" baseline="0" dirty="0" err="1"/>
              <a:t>activity</a:t>
            </a:r>
            <a:r>
              <a:rPr lang="es-ES" baseline="0" dirty="0"/>
              <a:t>, </a:t>
            </a:r>
            <a:r>
              <a:rPr lang="es-ES" baseline="0" dirty="0" err="1"/>
              <a:t>which</a:t>
            </a:r>
            <a:r>
              <a:rPr lang="es-ES" baseline="0" dirty="0"/>
              <a:t> </a:t>
            </a:r>
            <a:r>
              <a:rPr lang="es-ES" baseline="0" dirty="0" err="1"/>
              <a:t>focuses</a:t>
            </a:r>
            <a:r>
              <a:rPr lang="es-ES" baseline="0" dirty="0"/>
              <a:t> </a:t>
            </a:r>
            <a:r>
              <a:rPr lang="es-ES" baseline="0" dirty="0" err="1"/>
              <a:t>on</a:t>
            </a:r>
            <a:r>
              <a:rPr lang="es-ES" baseline="0" dirty="0"/>
              <a:t> </a:t>
            </a:r>
            <a:r>
              <a:rPr lang="es-ES" baseline="0" dirty="0" err="1"/>
              <a:t>the</a:t>
            </a:r>
            <a:r>
              <a:rPr lang="es-ES" baseline="0" dirty="0"/>
              <a:t> </a:t>
            </a:r>
            <a:r>
              <a:rPr lang="es-ES" baseline="0" dirty="0" err="1"/>
              <a:t>correspondence</a:t>
            </a:r>
            <a:r>
              <a:rPr lang="es-ES" baseline="0" dirty="0"/>
              <a:t> </a:t>
            </a:r>
            <a:r>
              <a:rPr lang="es-ES" baseline="0" dirty="0" err="1"/>
              <a:t>between</a:t>
            </a:r>
            <a:r>
              <a:rPr lang="es-ES" baseline="0" dirty="0"/>
              <a:t> –mente in </a:t>
            </a:r>
            <a:r>
              <a:rPr lang="es-ES" baseline="0" dirty="0" err="1"/>
              <a:t>Spanish</a:t>
            </a:r>
            <a:r>
              <a:rPr lang="es-ES" baseline="0" dirty="0"/>
              <a:t> and –</a:t>
            </a:r>
            <a:r>
              <a:rPr lang="es-ES" baseline="0" dirty="0" err="1"/>
              <a:t>ly</a:t>
            </a:r>
            <a:r>
              <a:rPr lang="es-ES" baseline="0" dirty="0"/>
              <a:t> in English.</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aseline="0" dirty="0"/>
              <a:t>2. </a:t>
            </a:r>
            <a:r>
              <a:rPr lang="es-ES" baseline="0" dirty="0" err="1"/>
              <a:t>With</a:t>
            </a:r>
            <a:r>
              <a:rPr lang="es-ES" baseline="0" dirty="0"/>
              <a:t> </a:t>
            </a:r>
            <a:r>
              <a:rPr lang="es-ES" baseline="0" dirty="0" err="1"/>
              <a:t>the</a:t>
            </a:r>
            <a:r>
              <a:rPr lang="es-ES" baseline="0" dirty="0"/>
              <a:t> </a:t>
            </a:r>
            <a:r>
              <a:rPr lang="es-ES" baseline="0" dirty="0" err="1"/>
              <a:t>text</a:t>
            </a:r>
            <a:r>
              <a:rPr lang="es-ES" baseline="0" dirty="0"/>
              <a:t> </a:t>
            </a:r>
            <a:r>
              <a:rPr lang="es-ES" baseline="0" dirty="0" err="1"/>
              <a:t>now</a:t>
            </a:r>
            <a:r>
              <a:rPr lang="es-ES" baseline="0" dirty="0"/>
              <a:t> complete, </a:t>
            </a:r>
            <a:r>
              <a:rPr lang="es-ES" baseline="0" dirty="0" err="1"/>
              <a:t>students</a:t>
            </a:r>
            <a:r>
              <a:rPr lang="es-ES" baseline="0" dirty="0"/>
              <a:t> can </a:t>
            </a:r>
            <a:r>
              <a:rPr lang="es-ES" baseline="0" dirty="0" err="1"/>
              <a:t>read</a:t>
            </a:r>
            <a:r>
              <a:rPr lang="es-ES" baseline="0" dirty="0"/>
              <a:t> </a:t>
            </a:r>
            <a:r>
              <a:rPr lang="es-ES" baseline="0" dirty="0" err="1"/>
              <a:t>it</a:t>
            </a:r>
            <a:r>
              <a:rPr lang="es-ES" baseline="0" dirty="0"/>
              <a:t> and be </a:t>
            </a:r>
            <a:r>
              <a:rPr lang="es-ES" baseline="0" dirty="0" err="1"/>
              <a:t>then</a:t>
            </a:r>
            <a:r>
              <a:rPr lang="es-ES" baseline="0" dirty="0"/>
              <a:t> be </a:t>
            </a:r>
            <a:r>
              <a:rPr lang="es-ES" baseline="0" dirty="0" err="1"/>
              <a:t>asked</a:t>
            </a:r>
            <a:r>
              <a:rPr lang="es-ES" baseline="0" dirty="0"/>
              <a:t> </a:t>
            </a:r>
            <a:r>
              <a:rPr lang="es-ES" baseline="0" dirty="0" err="1"/>
              <a:t>comprehension</a:t>
            </a:r>
            <a:r>
              <a:rPr lang="es-ES" baseline="0" dirty="0"/>
              <a:t> </a:t>
            </a:r>
            <a:r>
              <a:rPr lang="es-ES" baseline="0" dirty="0" err="1"/>
              <a:t>questions</a:t>
            </a:r>
            <a:r>
              <a:rPr lang="es-ES" baseline="0" dirty="0"/>
              <a:t> </a:t>
            </a:r>
            <a:r>
              <a:rPr lang="es-ES" baseline="0" dirty="0" err="1"/>
              <a:t>focusing</a:t>
            </a:r>
            <a:r>
              <a:rPr lang="es-ES" baseline="0" dirty="0"/>
              <a:t> </a:t>
            </a:r>
            <a:r>
              <a:rPr lang="es-ES" baseline="0" dirty="0" err="1"/>
              <a:t>on</a:t>
            </a:r>
            <a:r>
              <a:rPr lang="es-ES" baseline="0" dirty="0"/>
              <a:t> </a:t>
            </a:r>
            <a:r>
              <a:rPr lang="es-ES" baseline="0" dirty="0" err="1"/>
              <a:t>the</a:t>
            </a:r>
            <a:r>
              <a:rPr lang="es-ES" baseline="0" dirty="0"/>
              <a:t> </a:t>
            </a:r>
            <a:r>
              <a:rPr lang="es-ES" baseline="0" dirty="0" err="1"/>
              <a:t>vocabulary</a:t>
            </a:r>
            <a:r>
              <a:rPr lang="es-ES" baseline="0" dirty="0"/>
              <a:t>. </a:t>
            </a:r>
            <a:r>
              <a:rPr lang="es-ES" baseline="0" dirty="0" err="1"/>
              <a:t>This</a:t>
            </a:r>
            <a:r>
              <a:rPr lang="es-ES" baseline="0" dirty="0"/>
              <a:t> </a:t>
            </a:r>
            <a:r>
              <a:rPr lang="es-ES" baseline="0" dirty="0" err="1"/>
              <a:t>could</a:t>
            </a:r>
            <a:r>
              <a:rPr lang="es-ES" baseline="0" dirty="0"/>
              <a:t> be done </a:t>
            </a:r>
            <a:r>
              <a:rPr lang="es-ES" baseline="0" dirty="0" err="1"/>
              <a:t>using</a:t>
            </a:r>
            <a:r>
              <a:rPr lang="es-ES" baseline="0" dirty="0"/>
              <a:t> </a:t>
            </a:r>
            <a:r>
              <a:rPr lang="es-ES" baseline="0" dirty="0" err="1"/>
              <a:t>direct</a:t>
            </a:r>
            <a:r>
              <a:rPr lang="es-ES" baseline="0" dirty="0"/>
              <a:t> </a:t>
            </a:r>
            <a:r>
              <a:rPr lang="es-ES" baseline="0" dirty="0" err="1"/>
              <a:t>questions</a:t>
            </a:r>
            <a:r>
              <a:rPr lang="es-ES" baseline="0" dirty="0"/>
              <a:t>, </a:t>
            </a:r>
            <a:r>
              <a:rPr lang="es-ES" baseline="0" dirty="0" err="1"/>
              <a:t>e.g</a:t>
            </a:r>
            <a:r>
              <a:rPr lang="es-ES" baseline="0" dirty="0"/>
              <a:t>., 1. </a:t>
            </a:r>
            <a:r>
              <a:rPr lang="es-ES" baseline="0" dirty="0" err="1"/>
              <a:t>Why</a:t>
            </a:r>
            <a:r>
              <a:rPr lang="es-ES" baseline="0" dirty="0"/>
              <a:t> </a:t>
            </a:r>
            <a:r>
              <a:rPr lang="es-ES" baseline="0" dirty="0" err="1"/>
              <a:t>did</a:t>
            </a:r>
            <a:r>
              <a:rPr lang="es-ES" baseline="0" dirty="0"/>
              <a:t> Lucía and Daniel </a:t>
            </a:r>
            <a:r>
              <a:rPr lang="es-ES" baseline="0" dirty="0" err="1"/>
              <a:t>go</a:t>
            </a:r>
            <a:r>
              <a:rPr lang="es-ES" baseline="0" dirty="0"/>
              <a:t> to Bogotá? 2. </a:t>
            </a:r>
            <a:r>
              <a:rPr lang="es-ES" baseline="0" dirty="0" err="1"/>
              <a:t>Why</a:t>
            </a:r>
            <a:r>
              <a:rPr lang="es-ES" baseline="0" dirty="0"/>
              <a:t> </a:t>
            </a:r>
            <a:r>
              <a:rPr lang="es-ES" baseline="0" dirty="0" err="1"/>
              <a:t>didn’t</a:t>
            </a:r>
            <a:r>
              <a:rPr lang="es-ES" baseline="0" dirty="0"/>
              <a:t> Lucía </a:t>
            </a:r>
            <a:r>
              <a:rPr lang="es-ES" baseline="0" dirty="0" err="1"/>
              <a:t>go</a:t>
            </a:r>
            <a:r>
              <a:rPr lang="es-ES" baseline="0" dirty="0"/>
              <a:t> to Popayán? 3. </a:t>
            </a:r>
            <a:r>
              <a:rPr lang="es-ES" baseline="0" dirty="0" err="1"/>
              <a:t>When</a:t>
            </a:r>
            <a:r>
              <a:rPr lang="es-ES" baseline="0" dirty="0"/>
              <a:t> and </a:t>
            </a:r>
            <a:r>
              <a:rPr lang="es-ES" baseline="0" dirty="0" err="1"/>
              <a:t>why</a:t>
            </a:r>
            <a:r>
              <a:rPr lang="es-ES" baseline="0" dirty="0"/>
              <a:t> </a:t>
            </a:r>
            <a:r>
              <a:rPr lang="es-ES" baseline="0" dirty="0" err="1"/>
              <a:t>did</a:t>
            </a:r>
            <a:r>
              <a:rPr lang="es-ES" baseline="0" dirty="0"/>
              <a:t> Nadia </a:t>
            </a:r>
            <a:r>
              <a:rPr lang="es-ES" baseline="0" dirty="0" err="1"/>
              <a:t>go</a:t>
            </a:r>
            <a:r>
              <a:rPr lang="es-ES" baseline="0" dirty="0"/>
              <a:t> to Medellín? </a:t>
            </a:r>
            <a:r>
              <a:rPr lang="es-ES" baseline="0" dirty="0" err="1"/>
              <a:t>Which</a:t>
            </a:r>
            <a:r>
              <a:rPr lang="es-ES" baseline="0" dirty="0"/>
              <a:t> </a:t>
            </a:r>
            <a:r>
              <a:rPr lang="es-ES" baseline="0" dirty="0" err="1"/>
              <a:t>part</a:t>
            </a:r>
            <a:r>
              <a:rPr lang="es-ES" baseline="0" dirty="0"/>
              <a:t> of </a:t>
            </a:r>
            <a:r>
              <a:rPr lang="es-ES" baseline="0" dirty="0" err="1"/>
              <a:t>the</a:t>
            </a:r>
            <a:r>
              <a:rPr lang="es-ES" baseline="0" dirty="0"/>
              <a:t> </a:t>
            </a:r>
            <a:r>
              <a:rPr lang="es-ES" baseline="0" dirty="0" err="1"/>
              <a:t>city</a:t>
            </a:r>
            <a:r>
              <a:rPr lang="es-ES" baseline="0" dirty="0"/>
              <a:t> </a:t>
            </a:r>
            <a:r>
              <a:rPr lang="es-ES" baseline="0" dirty="0" err="1"/>
              <a:t>did</a:t>
            </a:r>
            <a:r>
              <a:rPr lang="es-ES" baseline="0" dirty="0"/>
              <a:t> </a:t>
            </a:r>
            <a:r>
              <a:rPr lang="es-ES" baseline="0" dirty="0" err="1"/>
              <a:t>she</a:t>
            </a:r>
            <a:r>
              <a:rPr lang="es-ES" baseline="0" dirty="0"/>
              <a:t> </a:t>
            </a:r>
            <a:r>
              <a:rPr lang="es-ES" baseline="0" dirty="0" err="1"/>
              <a:t>go</a:t>
            </a:r>
            <a:r>
              <a:rPr lang="es-ES" baseline="0" dirty="0"/>
              <a:t> to?</a:t>
            </a:r>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41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487225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explain</a:t>
            </a:r>
            <a:r>
              <a:rPr lang="en-US" b="0" baseline="0" dirty="0"/>
              <a:t> the ‘–</a:t>
            </a:r>
            <a:r>
              <a:rPr lang="en-GB" sz="1200" b="0" baseline="0" dirty="0" err="1">
                <a:solidFill>
                  <a:srgbClr val="002060"/>
                </a:solidFill>
              </a:rPr>
              <a:t>mente</a:t>
            </a:r>
            <a:r>
              <a:rPr lang="en-US" b="0" baseline="0" dirty="0"/>
              <a:t>’ suffix in Spanish and its correspondence to ‘–</a:t>
            </a:r>
            <a:r>
              <a:rPr lang="en-US" b="0" baseline="0" dirty="0" err="1"/>
              <a:t>ly</a:t>
            </a:r>
            <a:r>
              <a:rPr lang="en-US" b="0" baseline="0" dirty="0"/>
              <a:t>’ in English. </a:t>
            </a:r>
            <a:endParaRPr lang="en-US" b="1" dirty="0"/>
          </a:p>
          <a:p>
            <a:r>
              <a:rPr lang="en-US" b="0" baseline="0" dirty="0"/>
              <a:t> </a:t>
            </a:r>
            <a:endParaRPr lang="en-US" b="0" dirty="0"/>
          </a:p>
          <a:p>
            <a:r>
              <a:rPr lang="en-US" b="1" dirty="0"/>
              <a:t>Procedure:</a:t>
            </a:r>
          </a:p>
          <a:p>
            <a:pPr marL="228600" indent="-228600">
              <a:buAutoNum type="arabicPeriod"/>
            </a:pPr>
            <a:r>
              <a:rPr lang="en-US" b="0" dirty="0"/>
              <a:t>The teacher elicits the Spanish</a:t>
            </a:r>
            <a:r>
              <a:rPr lang="en-US" b="0" baseline="0" dirty="0"/>
              <a:t> for ‘principally’ and ‘simply’ (both words introduced this week).</a:t>
            </a:r>
          </a:p>
          <a:p>
            <a:pPr marL="228600" indent="-228600">
              <a:buAutoNum type="arabicPeriod"/>
            </a:pPr>
            <a:r>
              <a:rPr lang="en-US" b="0" baseline="0" dirty="0"/>
              <a:t>The teacher reads through the follow-up </a:t>
            </a:r>
            <a:r>
              <a:rPr lang="en-US" b="0" baseline="0"/>
              <a:t>explanations. </a:t>
            </a:r>
          </a:p>
          <a:p>
            <a:pPr marL="228600" indent="-228600">
              <a:buAutoNum type="arabicPeriod"/>
            </a:pPr>
            <a:endParaRPr lang="en-US" b="0" baseline="0"/>
          </a:p>
          <a:p>
            <a:pPr marL="0" indent="0">
              <a:buNone/>
            </a:pPr>
            <a:r>
              <a:rPr lang="en-US" b="1" baseline="0"/>
              <a:t>Note: </a:t>
            </a:r>
            <a:r>
              <a:rPr lang="en-US" b="0" baseline="0"/>
              <a:t>on the next slide, a further rule will be introduced regarding the use of the feminine adjective to form such adverbs.</a:t>
            </a:r>
            <a:endParaRPr lang="en-US" b="0" dirty="0"/>
          </a:p>
        </p:txBody>
      </p:sp>
      <p:sp>
        <p:nvSpPr>
          <p:cNvPr id="4" name="Slide Number Placeholder 3"/>
          <p:cNvSpPr>
            <a:spLocks noGrp="1"/>
          </p:cNvSpPr>
          <p:nvPr>
            <p:ph type="sldNum" sz="quarter" idx="10"/>
          </p:nvPr>
        </p:nvSpPr>
        <p:spPr/>
        <p:txBody>
          <a:bodyPr/>
          <a:lstStyle/>
          <a:p>
            <a:fld id="{672843D9-4757-4631-B0CD-BAA271821DF5}" type="slidenum">
              <a:rPr lang="en-GB" smtClean="0"/>
              <a:t>42</a:t>
            </a:fld>
            <a:endParaRPr lang="en-GB"/>
          </a:p>
        </p:txBody>
      </p:sp>
    </p:spTree>
    <p:extLst>
      <p:ext uri="{BB962C8B-B14F-4D97-AF65-F5344CB8AC3E}">
        <p14:creationId xmlns:p14="http://schemas.microsoft.com/office/powerpoint/2010/main" val="840909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3</a:t>
            </a:r>
            <a:r>
              <a:rPr lang="en-US" b="0" baseline="0" dirty="0"/>
              <a:t> minutes</a:t>
            </a:r>
            <a:endParaRPr lang="en-US" b="1" dirty="0"/>
          </a:p>
          <a:p>
            <a:endParaRPr lang="en-US" b="1" dirty="0"/>
          </a:p>
          <a:p>
            <a:r>
              <a:rPr lang="en-US" b="1" dirty="0"/>
              <a:t>Aim: </a:t>
            </a:r>
            <a:r>
              <a:rPr lang="en-US" b="0"/>
              <a:t>to</a:t>
            </a:r>
            <a:r>
              <a:rPr lang="en-US" b="0" baseline="0"/>
              <a:t> practise word formation with the </a:t>
            </a:r>
            <a:r>
              <a:rPr lang="en-US" b="0" baseline="0" dirty="0"/>
              <a:t>‘–</a:t>
            </a:r>
            <a:r>
              <a:rPr lang="en-GB" sz="1200" b="0" baseline="0" dirty="0" err="1">
                <a:solidFill>
                  <a:srgbClr val="002060"/>
                </a:solidFill>
              </a:rPr>
              <a:t>mente</a:t>
            </a:r>
            <a:r>
              <a:rPr lang="en-US" b="0" baseline="0" dirty="0"/>
              <a:t>’ suffix and to </a:t>
            </a:r>
            <a:r>
              <a:rPr lang="en-US" b="0" baseline="0"/>
              <a:t>reinforce its </a:t>
            </a:r>
            <a:r>
              <a:rPr lang="en-US" b="0" baseline="0" dirty="0"/>
              <a:t>connection with ‘–</a:t>
            </a:r>
            <a:r>
              <a:rPr lang="en-US" b="0" baseline="0" dirty="0" err="1"/>
              <a:t>ly</a:t>
            </a:r>
            <a:r>
              <a:rPr lang="en-US" b="0" baseline="0" dirty="0"/>
              <a:t>’ in English. </a:t>
            </a:r>
            <a:endParaRPr lang="en-US" b="1" dirty="0"/>
          </a:p>
          <a:p>
            <a:endParaRPr lang="en-US" b="1" dirty="0"/>
          </a:p>
          <a:p>
            <a:r>
              <a:rPr lang="en-US" b="1" dirty="0"/>
              <a:t>Procedure: </a:t>
            </a:r>
          </a:p>
          <a:p>
            <a:pPr marL="228600" indent="-228600">
              <a:buAutoNum type="arabicPeriod"/>
            </a:pPr>
            <a:r>
              <a:rPr lang="en-US" b="0" baseline="0" dirty="0"/>
              <a:t>The teacher clicks to bring up the rule regarding adverb formation.</a:t>
            </a:r>
          </a:p>
          <a:p>
            <a:pPr marL="228600" indent="-228600">
              <a:buAutoNum type="arabicPeriod"/>
            </a:pPr>
            <a:r>
              <a:rPr lang="en-US" b="0" baseline="0" dirty="0"/>
              <a:t>Students are given one minute in pairs to think about the Spanish for the eight ‘–</a:t>
            </a:r>
            <a:r>
              <a:rPr lang="en-US" b="0" baseline="0" dirty="0" err="1"/>
              <a:t>ly</a:t>
            </a:r>
            <a:r>
              <a:rPr lang="en-US" b="0" baseline="0" dirty="0"/>
              <a:t>’ words. 5 of the 8 words are unknown, so their adjective forms are given upfront. </a:t>
            </a:r>
            <a:r>
              <a:rPr lang="en-US" b="0" baseline="0"/>
              <a:t>The 3 remaining adjectives </a:t>
            </a:r>
            <a:r>
              <a:rPr lang="en-US" b="0" baseline="0" dirty="0"/>
              <a:t>are </a:t>
            </a:r>
            <a:r>
              <a:rPr lang="en-US" b="0" baseline="0"/>
              <a:t>known vocabulary items </a:t>
            </a:r>
            <a:r>
              <a:rPr lang="en-US" b="0" baseline="0" dirty="0"/>
              <a:t>(</a:t>
            </a:r>
            <a:r>
              <a:rPr lang="en-US" b="0" baseline="0" dirty="0" err="1"/>
              <a:t>correcto</a:t>
            </a:r>
            <a:r>
              <a:rPr lang="en-US" b="0" baseline="0" dirty="0"/>
              <a:t>, </a:t>
            </a:r>
            <a:r>
              <a:rPr lang="en-US" b="0" baseline="0" dirty="0" err="1"/>
              <a:t>seguro</a:t>
            </a:r>
            <a:r>
              <a:rPr lang="en-US" b="0" baseline="0" dirty="0"/>
              <a:t>, </a:t>
            </a:r>
            <a:r>
              <a:rPr lang="en-US" b="0" baseline="0" dirty="0" err="1"/>
              <a:t>directo</a:t>
            </a:r>
            <a:r>
              <a:rPr lang="en-US" b="0" baseline="0" dirty="0"/>
              <a:t>).</a:t>
            </a:r>
          </a:p>
          <a:p>
            <a:pPr marL="228600" indent="-228600">
              <a:buAutoNum type="arabicPeriod"/>
            </a:pPr>
            <a:r>
              <a:rPr lang="en-US" b="0" baseline="0" dirty="0"/>
              <a:t>The teacher asks students to say the Spanish for the English words (this can be in any order). </a:t>
            </a:r>
          </a:p>
          <a:p>
            <a:pPr marL="228600" indent="-228600">
              <a:buAutoNum type="arabicPeriod"/>
            </a:pPr>
            <a:r>
              <a:rPr lang="en-US" b="0" baseline="0" dirty="0"/>
              <a:t>Answers are revealed by clicking on the English text box.  </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r>
              <a:rPr lang="en-GB" b="1" dirty="0"/>
              <a:t>Frequency values of unknown words/cognates:</a:t>
            </a:r>
          </a:p>
          <a:p>
            <a:r>
              <a:rPr lang="en-GB" b="0" dirty="0" err="1"/>
              <a:t>básico</a:t>
            </a:r>
            <a:r>
              <a:rPr lang="en-GB" b="0" dirty="0"/>
              <a:t> [1156]; </a:t>
            </a:r>
            <a:r>
              <a:rPr lang="en-GB" b="0" dirty="0" err="1"/>
              <a:t>absoluto</a:t>
            </a:r>
            <a:r>
              <a:rPr lang="en-GB" b="0" dirty="0"/>
              <a:t> [1096]; </a:t>
            </a:r>
            <a:r>
              <a:rPr lang="en-GB" b="0" dirty="0" err="1"/>
              <a:t>exacto</a:t>
            </a:r>
            <a:r>
              <a:rPr lang="en-GB" b="0" dirty="0"/>
              <a:t> [1486]; </a:t>
            </a:r>
            <a:r>
              <a:rPr lang="en-GB" b="0" dirty="0" err="1"/>
              <a:t>inmediato</a:t>
            </a:r>
            <a:r>
              <a:rPr lang="en-GB" b="0" dirty="0"/>
              <a:t> [1166]; perfecto [1115]</a:t>
            </a:r>
          </a:p>
          <a:p>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43</a:t>
            </a:fld>
            <a:endParaRPr lang="en-GB"/>
          </a:p>
        </p:txBody>
      </p:sp>
    </p:spTree>
    <p:extLst>
      <p:ext uri="{BB962C8B-B14F-4D97-AF65-F5344CB8AC3E}">
        <p14:creationId xmlns:p14="http://schemas.microsoft.com/office/powerpoint/2010/main" val="33285225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7 minutes</a:t>
            </a:r>
          </a:p>
          <a:p>
            <a:endParaRPr lang="en-US" b="1" dirty="0"/>
          </a:p>
          <a:p>
            <a:r>
              <a:rPr lang="en-US" b="1" dirty="0"/>
              <a:t>Aim: </a:t>
            </a:r>
            <a:r>
              <a:rPr lang="en-US" b="0" dirty="0"/>
              <a:t>to </a:t>
            </a:r>
            <a:r>
              <a:rPr lang="en-US" b="0" err="1"/>
              <a:t>practise</a:t>
            </a:r>
            <a:r>
              <a:rPr lang="en-US" b="0"/>
              <a:t> listening and note-taking </a:t>
            </a:r>
            <a:r>
              <a:rPr lang="en-US" b="0" dirty="0"/>
              <a:t>in Spanish; </a:t>
            </a:r>
            <a:r>
              <a:rPr lang="en-US" b="0"/>
              <a:t>to work collaboratively to </a:t>
            </a:r>
            <a:r>
              <a:rPr lang="en-US" b="0" dirty="0"/>
              <a:t>reconstruct information</a:t>
            </a:r>
            <a:r>
              <a:rPr lang="en-US" b="0" baseline="0" dirty="0"/>
              <a:t> from a text using some of the features </a:t>
            </a:r>
            <a:r>
              <a:rPr lang="en-US" b="0" baseline="0" dirty="0" err="1"/>
              <a:t>practised</a:t>
            </a:r>
            <a:r>
              <a:rPr lang="en-US" b="0" baseline="0" dirty="0"/>
              <a:t> and revisited this </a:t>
            </a:r>
            <a:r>
              <a:rPr lang="en-US" b="0" baseline="0"/>
              <a:t>week.</a:t>
            </a:r>
          </a:p>
          <a:p>
            <a:endParaRPr lang="en-US" b="0" baseline="0" dirty="0"/>
          </a:p>
          <a:p>
            <a:r>
              <a:rPr lang="en-US" b="1"/>
              <a:t>Procedure</a:t>
            </a:r>
            <a:r>
              <a:rPr lang="en-US" b="1"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a:solidFill>
                  <a:schemeClr val="tx1"/>
                </a:solidFill>
                <a:effectLst/>
                <a:latin typeface="+mn-lt"/>
                <a:ea typeface="+mn-ea"/>
                <a:cs typeface="+mn-cs"/>
              </a:rPr>
              <a:t>Students </a:t>
            </a:r>
            <a:r>
              <a:rPr lang="en-GB" sz="1200" kern="1200" baseline="0">
                <a:solidFill>
                  <a:schemeClr val="tx1"/>
                </a:solidFill>
                <a:effectLst/>
                <a:latin typeface="+mn-lt"/>
                <a:ea typeface="+mn-ea"/>
                <a:cs typeface="+mn-cs"/>
              </a:rPr>
              <a:t>work in pairs or small groups, with each person being given a different question or pair of questions to take notes on in each part.</a:t>
            </a:r>
            <a:endParaRPr lang="en-GB" sz="1200" kern="1200">
              <a:solidFill>
                <a:schemeClr val="tx1"/>
              </a:solidFill>
              <a:effectLst/>
              <a:latin typeface="+mn-lt"/>
              <a:ea typeface="+mn-ea"/>
              <a:cs typeface="+mn-cs"/>
            </a:endParaRPr>
          </a:p>
          <a:p>
            <a:pPr marL="228600" indent="-228600">
              <a:buAutoNum type="arabicPeriod"/>
            </a:pPr>
            <a:r>
              <a:rPr lang="en-GB" sz="1200" kern="1200">
                <a:solidFill>
                  <a:schemeClr val="tx1"/>
                </a:solidFill>
                <a:effectLst/>
                <a:latin typeface="+mn-lt"/>
                <a:ea typeface="+mn-ea"/>
                <a:cs typeface="+mn-cs"/>
              </a:rPr>
              <a:t>Students </a:t>
            </a:r>
            <a:r>
              <a:rPr lang="en-GB" sz="1200" kern="1200" dirty="0">
                <a:solidFill>
                  <a:schemeClr val="tx1"/>
                </a:solidFill>
                <a:effectLst/>
                <a:latin typeface="+mn-lt"/>
                <a:ea typeface="+mn-ea"/>
                <a:cs typeface="+mn-cs"/>
              </a:rPr>
              <a:t>listen to each recording a couple of times and take notes on </a:t>
            </a:r>
            <a:r>
              <a:rPr lang="en-GB" sz="1200" kern="1200">
                <a:solidFill>
                  <a:schemeClr val="tx1"/>
                </a:solidFill>
                <a:effectLst/>
                <a:latin typeface="+mn-lt"/>
                <a:ea typeface="+mn-ea"/>
                <a:cs typeface="+mn-cs"/>
              </a:rPr>
              <a:t>key information related</a:t>
            </a:r>
            <a:r>
              <a:rPr lang="en-GB" sz="1200" kern="1200" baseline="0">
                <a:solidFill>
                  <a:schemeClr val="tx1"/>
                </a:solidFill>
                <a:effectLst/>
                <a:latin typeface="+mn-lt"/>
                <a:ea typeface="+mn-ea"/>
                <a:cs typeface="+mn-cs"/>
              </a:rPr>
              <a:t> to the questions</a:t>
            </a:r>
            <a:r>
              <a:rPr lang="en-GB" sz="1200" kern="1200">
                <a:solidFill>
                  <a:schemeClr val="tx1"/>
                </a:solidFill>
                <a:effectLst/>
                <a:latin typeface="+mn-lt"/>
                <a:ea typeface="+mn-ea"/>
                <a:cs typeface="+mn-cs"/>
              </a:rPr>
              <a:t>. </a:t>
            </a:r>
          </a:p>
          <a:p>
            <a:pPr marL="228600" indent="-228600">
              <a:buAutoNum type="arabicPeriod"/>
            </a:pPr>
            <a:r>
              <a:rPr lang="en-GB" sz="1200" kern="1200">
                <a:solidFill>
                  <a:schemeClr val="tx1"/>
                </a:solidFill>
                <a:effectLst/>
                <a:latin typeface="+mn-lt"/>
                <a:ea typeface="+mn-ea"/>
                <a:cs typeface="+mn-cs"/>
              </a:rPr>
              <a:t>Students </a:t>
            </a:r>
            <a:r>
              <a:rPr lang="en-GB" sz="1200" kern="1200" dirty="0">
                <a:solidFill>
                  <a:schemeClr val="tx1"/>
                </a:solidFill>
                <a:effectLst/>
                <a:latin typeface="+mn-lt"/>
                <a:ea typeface="+mn-ea"/>
                <a:cs typeface="+mn-cs"/>
              </a:rPr>
              <a:t>then </a:t>
            </a:r>
            <a:r>
              <a:rPr lang="en-GB" sz="1200" kern="1200">
                <a:solidFill>
                  <a:schemeClr val="tx1"/>
                </a:solidFill>
                <a:effectLst/>
                <a:latin typeface="+mn-lt"/>
                <a:ea typeface="+mn-ea"/>
                <a:cs typeface="+mn-cs"/>
              </a:rPr>
              <a:t>work together in their </a:t>
            </a:r>
            <a:r>
              <a:rPr lang="en-GB" sz="1200" kern="1200" dirty="0">
                <a:solidFill>
                  <a:schemeClr val="tx1"/>
                </a:solidFill>
                <a:effectLst/>
                <a:latin typeface="+mn-lt"/>
                <a:ea typeface="+mn-ea"/>
                <a:cs typeface="+mn-cs"/>
              </a:rPr>
              <a:t>pairs </a:t>
            </a:r>
            <a:r>
              <a:rPr lang="en-GB" sz="1200" kern="1200">
                <a:solidFill>
                  <a:schemeClr val="tx1"/>
                </a:solidFill>
                <a:effectLst/>
                <a:latin typeface="+mn-lt"/>
                <a:ea typeface="+mn-ea"/>
                <a:cs typeface="+mn-cs"/>
              </a:rPr>
              <a:t>or small groups </a:t>
            </a:r>
            <a:r>
              <a:rPr lang="en-GB" sz="1200" kern="1200" dirty="0">
                <a:solidFill>
                  <a:schemeClr val="tx1"/>
                </a:solidFill>
                <a:effectLst/>
                <a:latin typeface="+mn-lt"/>
                <a:ea typeface="+mn-ea"/>
                <a:cs typeface="+mn-cs"/>
              </a:rPr>
              <a:t>to reconstruct the </a:t>
            </a:r>
            <a:r>
              <a:rPr lang="en-GB" sz="1200" kern="1200">
                <a:solidFill>
                  <a:schemeClr val="tx1"/>
                </a:solidFill>
                <a:effectLst/>
                <a:latin typeface="+mn-lt"/>
                <a:ea typeface="+mn-ea"/>
                <a:cs typeface="+mn-cs"/>
              </a:rPr>
              <a:t>text themselves. This</a:t>
            </a:r>
            <a:r>
              <a:rPr lang="en-GB" sz="1200" kern="1200" baseline="0">
                <a:solidFill>
                  <a:schemeClr val="tx1"/>
                </a:solidFill>
                <a:effectLst/>
                <a:latin typeface="+mn-lt"/>
                <a:ea typeface="+mn-ea"/>
                <a:cs typeface="+mn-cs"/>
              </a:rPr>
              <a:t> is likely to involve </a:t>
            </a:r>
            <a:r>
              <a:rPr lang="en-GB" sz="1200" kern="1200">
                <a:solidFill>
                  <a:schemeClr val="tx1"/>
                </a:solidFill>
                <a:effectLst/>
                <a:latin typeface="+mn-lt"/>
                <a:ea typeface="+mn-ea"/>
                <a:cs typeface="+mn-cs"/>
              </a:rPr>
              <a:t>using </a:t>
            </a:r>
            <a:r>
              <a:rPr lang="en-GB" sz="1200" kern="1200" dirty="0">
                <a:solidFill>
                  <a:schemeClr val="tx1"/>
                </a:solidFill>
                <a:effectLst/>
                <a:latin typeface="+mn-lt"/>
                <a:ea typeface="+mn-ea"/>
                <a:cs typeface="+mn-cs"/>
              </a:rPr>
              <a:t>a number </a:t>
            </a:r>
            <a:r>
              <a:rPr lang="en-GB" sz="1200" kern="1200">
                <a:solidFill>
                  <a:schemeClr val="tx1"/>
                </a:solidFill>
                <a:effectLst/>
                <a:latin typeface="+mn-lt"/>
                <a:ea typeface="+mn-ea"/>
                <a:cs typeface="+mn-cs"/>
              </a:rPr>
              <a:t>of known</a:t>
            </a:r>
            <a:r>
              <a:rPr lang="en-GB" sz="1200" kern="1200" baseline="0">
                <a:solidFill>
                  <a:schemeClr val="tx1"/>
                </a:solidFill>
                <a:effectLst/>
                <a:latin typeface="+mn-lt"/>
                <a:ea typeface="+mn-ea"/>
                <a:cs typeface="+mn-cs"/>
              </a:rPr>
              <a:t> features (see below), though it isn’t a necessity to use them (students might be able to express the meaning in alternative ways).</a:t>
            </a:r>
          </a:p>
          <a:p>
            <a:pPr marL="0" indent="0">
              <a:buNone/>
            </a:pPr>
            <a:endParaRPr lang="en-GB" sz="1200" kern="1200" baseline="0">
              <a:solidFill>
                <a:schemeClr val="tx1"/>
              </a:solidFill>
              <a:effectLst/>
              <a:latin typeface="+mn-lt"/>
              <a:ea typeface="+mn-ea"/>
              <a:cs typeface="+mn-cs"/>
            </a:endParaRPr>
          </a:p>
          <a:p>
            <a:r>
              <a:rPr lang="en-US" b="0" baseline="0"/>
              <a:t>Text reconstruction may include</a:t>
            </a:r>
            <a:endParaRPr lang="en-US" b="0"/>
          </a:p>
          <a:p>
            <a:pPr marL="228600" indent="-228600">
              <a:buFont typeface="Arial" panose="020B0604020202020204" pitchFamily="34" charset="0"/>
              <a:buChar char="•"/>
            </a:pPr>
            <a:r>
              <a:rPr lang="en-GB" sz="1200" kern="1200">
                <a:solidFill>
                  <a:schemeClr val="tx1"/>
                </a:solidFill>
                <a:effectLst/>
                <a:latin typeface="+mn-lt"/>
                <a:ea typeface="+mn-ea"/>
                <a:cs typeface="+mn-cs"/>
              </a:rPr>
              <a:t>different singular forms of ‘ir’ in present and past (preterite)</a:t>
            </a:r>
          </a:p>
          <a:p>
            <a:pPr marL="228600" indent="-228600">
              <a:buFont typeface="Arial" panose="020B0604020202020204" pitchFamily="34" charset="0"/>
              <a:buChar char="•"/>
            </a:pPr>
            <a:r>
              <a:rPr lang="en-GB" sz="1200" kern="1200">
                <a:solidFill>
                  <a:schemeClr val="tx1"/>
                </a:solidFill>
                <a:effectLst/>
                <a:latin typeface="+mn-lt"/>
                <a:ea typeface="+mn-ea"/>
                <a:cs typeface="+mn-cs"/>
              </a:rPr>
              <a:t>time markers</a:t>
            </a:r>
            <a:endParaRPr lang="x-none" sz="1200" kern="1200">
              <a:solidFill>
                <a:schemeClr val="tx1"/>
              </a:solidFill>
              <a:effectLst/>
              <a:latin typeface="+mn-lt"/>
              <a:ea typeface="+mn-ea"/>
              <a:cs typeface="+mn-cs"/>
            </a:endParaRPr>
          </a:p>
          <a:p>
            <a:pPr marL="228600" indent="-228600">
              <a:buFont typeface="Arial" panose="020B0604020202020204" pitchFamily="34" charset="0"/>
              <a:buChar char="•"/>
            </a:pPr>
            <a:r>
              <a:rPr lang="en-GB" sz="1200" kern="1200">
                <a:solidFill>
                  <a:schemeClr val="tx1"/>
                </a:solidFill>
                <a:effectLst/>
                <a:latin typeface="+mn-lt"/>
                <a:ea typeface="+mn-ea"/>
                <a:cs typeface="+mn-cs"/>
              </a:rPr>
              <a:t>para + infinitive</a:t>
            </a:r>
            <a:endParaRPr lang="x-none" sz="1200" kern="1200">
              <a:solidFill>
                <a:schemeClr val="tx1"/>
              </a:solidFill>
              <a:effectLst/>
              <a:latin typeface="+mn-lt"/>
              <a:ea typeface="+mn-ea"/>
              <a:cs typeface="+mn-cs"/>
            </a:endParaRPr>
          </a:p>
          <a:p>
            <a:pPr marL="228600" indent="-228600">
              <a:buFont typeface="Arial" panose="020B0604020202020204" pitchFamily="34" charset="0"/>
              <a:buChar char="•"/>
            </a:pPr>
            <a:r>
              <a:rPr lang="en-GB" sz="1200" kern="1200">
                <a:solidFill>
                  <a:schemeClr val="tx1"/>
                </a:solidFill>
                <a:effectLst/>
                <a:latin typeface="+mn-lt"/>
                <a:ea typeface="+mn-ea"/>
                <a:cs typeface="+mn-cs"/>
              </a:rPr>
              <a:t>-ly adverbs</a:t>
            </a:r>
          </a:p>
          <a:p>
            <a:pPr marL="228600" indent="-228600">
              <a:buFont typeface="Arial" panose="020B0604020202020204" pitchFamily="34" charset="0"/>
              <a:buChar char="•"/>
            </a:pPr>
            <a:r>
              <a:rPr lang="en-GB" sz="1200" kern="1200">
                <a:solidFill>
                  <a:schemeClr val="tx1"/>
                </a:solidFill>
                <a:effectLst/>
                <a:latin typeface="+mn-lt"/>
                <a:ea typeface="+mn-ea"/>
                <a:cs typeface="+mn-cs"/>
              </a:rPr>
              <a:t>‘al’ and ‘a la’</a:t>
            </a:r>
          </a:p>
          <a:p>
            <a:pPr marL="228600" indent="-228600">
              <a:buFont typeface="Arial" panose="020B0604020202020204" pitchFamily="34" charset="0"/>
              <a:buChar char="•"/>
            </a:pPr>
            <a:r>
              <a:rPr lang="en-GB" sz="1200" kern="1200">
                <a:solidFill>
                  <a:schemeClr val="tx1"/>
                </a:solidFill>
                <a:effectLst/>
                <a:latin typeface="+mn-lt"/>
                <a:ea typeface="+mn-ea"/>
                <a:cs typeface="+mn-cs"/>
              </a:rPr>
              <a:t>all the vocabulary items introduced this week</a:t>
            </a:r>
            <a:endParaRPr lang="en-GB" sz="1200" kern="1200" baseline="0">
              <a:solidFill>
                <a:schemeClr val="tx1"/>
              </a:solidFill>
              <a:effectLst/>
              <a:latin typeface="+mn-lt"/>
              <a:ea typeface="+mn-ea"/>
              <a:cs typeface="+mn-cs"/>
            </a:endParaRPr>
          </a:p>
          <a:p>
            <a:pPr marL="228600" indent="-228600">
              <a:buAutoNum type="arabicPeriod"/>
            </a:pPr>
            <a:endParaRPr lang="en-GB" sz="1200" kern="1200" baseline="0">
              <a:solidFill>
                <a:schemeClr val="tx1"/>
              </a:solidFill>
              <a:effectLst/>
              <a:latin typeface="+mn-lt"/>
              <a:ea typeface="+mn-ea"/>
              <a:cs typeface="+mn-cs"/>
            </a:endParaRPr>
          </a:p>
          <a:p>
            <a:r>
              <a:rPr lang="en-GB" sz="1200" b="1" kern="1200">
                <a:solidFill>
                  <a:schemeClr val="tx1"/>
                </a:solidFill>
                <a:effectLst/>
                <a:latin typeface="+mn-lt"/>
                <a:ea typeface="+mn-ea"/>
                <a:cs typeface="+mn-cs"/>
              </a:rPr>
              <a:t>Note</a:t>
            </a:r>
            <a:r>
              <a:rPr lang="en-GB" sz="1200" b="1"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Although students have practised extensively with ‘para’ + infinitive in Year 8, the intended meaning of ‘para </a:t>
            </a:r>
            <a:r>
              <a:rPr lang="en-GB" sz="1200" b="0" i="0" kern="1200" dirty="0" err="1">
                <a:solidFill>
                  <a:schemeClr val="tx1"/>
                </a:solidFill>
                <a:effectLst/>
                <a:latin typeface="+mn-lt"/>
                <a:ea typeface="+mn-ea"/>
                <a:cs typeface="+mn-cs"/>
              </a:rPr>
              <a:t>qué</a:t>
            </a:r>
            <a:r>
              <a:rPr lang="en-GB" sz="1200" b="0" i="0" kern="1200" dirty="0">
                <a:solidFill>
                  <a:schemeClr val="tx1"/>
                </a:solidFill>
                <a:effectLst/>
                <a:latin typeface="+mn-lt"/>
                <a:ea typeface="+mn-ea"/>
                <a:cs typeface="+mn-cs"/>
              </a:rPr>
              <a:t>’ may need to be made clear during instructions. It may be useful to give a literal English translation here (‘in order to do what’?). Both ‘para </a:t>
            </a:r>
            <a:r>
              <a:rPr lang="en-GB" sz="1200" b="0" i="0" kern="1200" dirty="0" err="1">
                <a:solidFill>
                  <a:schemeClr val="tx1"/>
                </a:solidFill>
                <a:effectLst/>
                <a:latin typeface="+mn-lt"/>
                <a:ea typeface="+mn-ea"/>
                <a:cs typeface="+mn-cs"/>
              </a:rPr>
              <a:t>qué</a:t>
            </a:r>
            <a:r>
              <a:rPr lang="en-GB" sz="1200" b="0" i="0" kern="1200" dirty="0">
                <a:solidFill>
                  <a:schemeClr val="tx1"/>
                </a:solidFill>
                <a:effectLst/>
                <a:latin typeface="+mn-lt"/>
                <a:ea typeface="+mn-ea"/>
                <a:cs typeface="+mn-cs"/>
              </a:rPr>
              <a:t>’ and ‘por </a:t>
            </a:r>
            <a:r>
              <a:rPr lang="en-GB" sz="1200" b="0" i="0" kern="1200" dirty="0" err="1">
                <a:solidFill>
                  <a:schemeClr val="tx1"/>
                </a:solidFill>
                <a:effectLst/>
                <a:latin typeface="+mn-lt"/>
                <a:ea typeface="+mn-ea"/>
                <a:cs typeface="+mn-cs"/>
              </a:rPr>
              <a:t>qué</a:t>
            </a:r>
            <a:r>
              <a:rPr lang="en-GB" sz="1200" b="0" i="0" kern="1200" dirty="0">
                <a:solidFill>
                  <a:schemeClr val="tx1"/>
                </a:solidFill>
                <a:effectLst/>
                <a:latin typeface="+mn-lt"/>
                <a:ea typeface="+mn-ea"/>
                <a:cs typeface="+mn-cs"/>
              </a:rPr>
              <a:t>’ may translate as ‘why’, so it may be best not to use that word here, to avoid confusion.</a:t>
            </a:r>
          </a:p>
          <a:p>
            <a:pPr marL="0" indent="0">
              <a:buNone/>
            </a:pPr>
            <a:endParaRPr lang="en-US" b="0" dirty="0"/>
          </a:p>
          <a:p>
            <a:pPr marL="0" indent="0">
              <a:buNone/>
            </a:pPr>
            <a:r>
              <a:rPr lang="en-US" b="1" dirty="0"/>
              <a:t>Transcript:</a:t>
            </a:r>
          </a:p>
          <a:p>
            <a:r>
              <a:rPr lang="es-ES" sz="1200" b="0" i="0">
                <a:solidFill>
                  <a:srgbClr val="203864"/>
                </a:solidFill>
              </a:rPr>
              <a:t>1. Cada año </a:t>
            </a:r>
          </a:p>
          <a:p>
            <a:r>
              <a:rPr lang="es-ES" sz="1200" b="0" i="0">
                <a:solidFill>
                  <a:srgbClr val="203864"/>
                </a:solidFill>
              </a:rPr>
              <a:t>Durante las vacaciones en diciembre voy a León para aprender sobre la historia de la ciudad. Frecuentemente mi hermana también va, pero no le interesan los edificios antiguos, así que voy sola cuando quiero visitar los edificios. Voy al centro principalmente para entrar a museos porque me encanta el arte. En noviembre generalmente voy en avión a Medellín para ver a mis abuelos, aunque mi hermana simplemente va a la costa en Gijón para disfrutar el ambiente.</a:t>
            </a:r>
          </a:p>
          <a:p>
            <a:endParaRPr lang="es-ES" sz="1200" b="0" i="0">
              <a:solidFill>
                <a:srgbClr val="203864"/>
              </a:solidFill>
            </a:endParaRPr>
          </a:p>
          <a:p>
            <a:r>
              <a:rPr lang="es-ES" sz="1200" b="0" i="0">
                <a:solidFill>
                  <a:srgbClr val="203864"/>
                </a:solidFill>
              </a:rPr>
              <a:t>2. El año pasado</a:t>
            </a:r>
          </a:p>
          <a:p>
            <a:r>
              <a:rPr lang="es-ES" sz="1200" b="0" i="0">
                <a:solidFill>
                  <a:srgbClr val="203864"/>
                </a:solidFill>
              </a:rPr>
              <a:t>El año pasado en septiembre fui a Jaén para apoyar al equipo de fútbol, mientras que mi hermana fue a San Sebastián para celebrar su cumpleaños. Después, en octubre, ella no fue al colegio durante una semana, básicamente porque fue con la clase a la montaña en Santander para conocer la naturaleza de la zona.</a:t>
            </a:r>
            <a:endParaRPr lang="es-ES" sz="1200" b="0" i="0" dirty="0">
              <a:solidFill>
                <a:srgbClr val="203864"/>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36533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for students to check their answers to the previous activity</a:t>
            </a:r>
            <a:r>
              <a:rPr lang="en-US" b="0" baseline="0" dirty="0"/>
              <a:t> by looking at the transcript</a:t>
            </a:r>
            <a:r>
              <a:rPr lang="en-US" b="0" baseline="0"/>
              <a:t>. </a:t>
            </a:r>
          </a:p>
          <a:p>
            <a:endParaRPr lang="en-US" b="1" dirty="0"/>
          </a:p>
          <a:p>
            <a:r>
              <a:rPr lang="en-US" b="1" dirty="0"/>
              <a:t>Procedure:</a:t>
            </a:r>
          </a:p>
          <a:p>
            <a:pPr marL="228600" indent="-228600">
              <a:buAutoNum type="arabicPeriod"/>
            </a:pPr>
            <a:r>
              <a:rPr lang="en-GB" sz="1200" kern="1200" dirty="0">
                <a:solidFill>
                  <a:schemeClr val="tx1"/>
                </a:solidFill>
                <a:effectLst/>
                <a:latin typeface="+mn-lt"/>
                <a:ea typeface="+mn-ea"/>
                <a:cs typeface="+mn-cs"/>
              </a:rPr>
              <a:t>Students read the transcript and compare the information</a:t>
            </a:r>
            <a:r>
              <a:rPr lang="en-GB" sz="1200" kern="1200" baseline="0" dirty="0">
                <a:solidFill>
                  <a:schemeClr val="tx1"/>
                </a:solidFill>
                <a:effectLst/>
                <a:latin typeface="+mn-lt"/>
                <a:ea typeface="+mn-ea"/>
                <a:cs typeface="+mn-cs"/>
              </a:rPr>
              <a:t> they find with</a:t>
            </a:r>
            <a:r>
              <a:rPr lang="en-GB" sz="1200" kern="1200" dirty="0">
                <a:solidFill>
                  <a:schemeClr val="tx1"/>
                </a:solidFill>
                <a:effectLst/>
                <a:latin typeface="+mn-lt"/>
                <a:ea typeface="+mn-ea"/>
                <a:cs typeface="+mn-cs"/>
              </a:rPr>
              <a:t> their notes.</a:t>
            </a:r>
          </a:p>
          <a:p>
            <a:pPr marL="228600" indent="-228600">
              <a:buAutoNum type="arabicPeriod"/>
            </a:pPr>
            <a:r>
              <a:rPr lang="en-GB" sz="1200" kern="1200" dirty="0">
                <a:solidFill>
                  <a:schemeClr val="tx1"/>
                </a:solidFill>
                <a:effectLst/>
                <a:latin typeface="+mn-lt"/>
                <a:ea typeface="+mn-ea"/>
                <a:cs typeface="+mn-cs"/>
              </a:rPr>
              <a:t>It may be useful to continue working with a partner here</a:t>
            </a:r>
            <a:r>
              <a:rPr lang="en-GB" sz="1200" kern="1200" baseline="0" dirty="0">
                <a:solidFill>
                  <a:schemeClr val="tx1"/>
                </a:solidFill>
                <a:effectLst/>
                <a:latin typeface="+mn-lt"/>
                <a:ea typeface="+mn-ea"/>
                <a:cs typeface="+mn-cs"/>
              </a:rPr>
              <a:t> to clarify any meanings that are still unclear.</a:t>
            </a:r>
          </a:p>
          <a:p>
            <a:pPr marL="0" indent="0">
              <a:buNone/>
            </a:pPr>
            <a:endParaRPr lang="en-GB" sz="1200" kern="1200">
              <a:solidFill>
                <a:schemeClr val="tx1"/>
              </a:solidFill>
              <a:effectLst/>
              <a:latin typeface="+mn-lt"/>
              <a:ea typeface="+mn-ea"/>
              <a:cs typeface="+mn-cs"/>
            </a:endParaRPr>
          </a:p>
          <a:p>
            <a:pPr marL="0" indent="0">
              <a:buNone/>
            </a:pPr>
            <a:r>
              <a:rPr lang="en-GB" sz="1200" b="1" kern="1200">
                <a:solidFill>
                  <a:schemeClr val="tx1"/>
                </a:solidFill>
                <a:effectLst/>
                <a:latin typeface="+mn-lt"/>
                <a:ea typeface="+mn-ea"/>
                <a:cs typeface="+mn-cs"/>
              </a:rPr>
              <a:t>Notes: </a:t>
            </a:r>
          </a:p>
          <a:p>
            <a:pPr marL="228600" indent="-228600">
              <a:buAutoNum type="arabicPeriod"/>
            </a:pPr>
            <a:r>
              <a:rPr lang="en-GB" sz="1200" kern="1200">
                <a:solidFill>
                  <a:schemeClr val="tx1"/>
                </a:solidFill>
                <a:effectLst/>
                <a:latin typeface="+mn-lt"/>
                <a:ea typeface="+mn-ea"/>
                <a:cs typeface="+mn-cs"/>
              </a:rPr>
              <a:t>It</a:t>
            </a:r>
            <a:r>
              <a:rPr lang="en-GB" sz="1200" kern="1200" baseline="0">
                <a:solidFill>
                  <a:schemeClr val="tx1"/>
                </a:solidFill>
                <a:effectLst/>
                <a:latin typeface="+mn-lt"/>
                <a:ea typeface="+mn-ea"/>
                <a:cs typeface="+mn-cs"/>
              </a:rPr>
              <a:t> would also be correct to say ‘disfrutar del ambiente’ (see final line of the first text). See https://dle.rae.es/disfrutar </a:t>
            </a:r>
          </a:p>
          <a:p>
            <a:pPr marL="228600" indent="-228600">
              <a:buAutoNum type="arabicPeriod"/>
            </a:pPr>
            <a:r>
              <a:rPr lang="en-GB" sz="1200" kern="1200" baseline="0">
                <a:solidFill>
                  <a:schemeClr val="tx1"/>
                </a:solidFill>
                <a:effectLst/>
                <a:latin typeface="+mn-lt"/>
                <a:ea typeface="+mn-ea"/>
                <a:cs typeface="+mn-cs"/>
              </a:rPr>
              <a:t>Students could also use these texts for a paired read aloud and/or L2-&gt;L1 oral translation.</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2649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a:t>10 minutes</a:t>
            </a:r>
            <a:endParaRPr lang="en-US" b="1" dirty="0"/>
          </a:p>
          <a:p>
            <a:endParaRPr lang="en-US" b="1" dirty="0"/>
          </a:p>
          <a:p>
            <a:r>
              <a:rPr lang="en-US" b="1" dirty="0"/>
              <a:t>Aim: </a:t>
            </a:r>
            <a:r>
              <a:rPr lang="en-US" b="0"/>
              <a:t>to </a:t>
            </a:r>
            <a:r>
              <a:rPr lang="es-ES" b="0"/>
              <a:t>produce some of the </a:t>
            </a:r>
            <a:r>
              <a:rPr lang="es-ES" b="0" err="1"/>
              <a:t>features</a:t>
            </a:r>
            <a:r>
              <a:rPr lang="es-ES" b="0"/>
              <a:t> practised </a:t>
            </a:r>
            <a:r>
              <a:rPr lang="es-ES" b="0" dirty="0" err="1"/>
              <a:t>this</a:t>
            </a:r>
            <a:r>
              <a:rPr lang="es-ES" b="0" dirty="0"/>
              <a:t> </a:t>
            </a:r>
            <a:r>
              <a:rPr lang="es-ES" b="0" dirty="0" err="1"/>
              <a:t>week</a:t>
            </a:r>
            <a:r>
              <a:rPr lang="es-ES" b="0" dirty="0"/>
              <a:t> </a:t>
            </a:r>
            <a:r>
              <a:rPr lang="es-ES" b="0"/>
              <a:t>in a </a:t>
            </a:r>
            <a:r>
              <a:rPr lang="es-ES" b="0" dirty="0"/>
              <a:t>final </a:t>
            </a:r>
            <a:r>
              <a:rPr lang="es-ES" b="0" err="1"/>
              <a:t>writing</a:t>
            </a:r>
            <a:r>
              <a:rPr lang="es-ES" b="0"/>
              <a:t> activity;</a:t>
            </a:r>
            <a:r>
              <a:rPr lang="es-ES" b="0" baseline="0"/>
              <a:t> to use the language more freely and creatively</a:t>
            </a:r>
            <a:endParaRPr lang="x-none" sz="1200" kern="1200" dirty="0">
              <a:solidFill>
                <a:schemeClr val="tx1"/>
              </a:solidFill>
              <a:effectLst/>
              <a:latin typeface="+mn-lt"/>
              <a:ea typeface="+mn-ea"/>
              <a:cs typeface="+mn-cs"/>
            </a:endParaRPr>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dirty="0" err="1"/>
              <a:t>Students</a:t>
            </a:r>
            <a:r>
              <a:rPr lang="es-ES" dirty="0"/>
              <a:t> </a:t>
            </a:r>
            <a:r>
              <a:rPr lang="es-ES" dirty="0" err="1"/>
              <a:t>follow</a:t>
            </a:r>
            <a:r>
              <a:rPr lang="es-ES" dirty="0"/>
              <a:t> </a:t>
            </a:r>
            <a:r>
              <a:rPr lang="es-ES" dirty="0" err="1"/>
              <a:t>the</a:t>
            </a:r>
            <a:r>
              <a:rPr lang="es-ES" dirty="0"/>
              <a:t> </a:t>
            </a:r>
            <a:r>
              <a:rPr lang="es-ES" dirty="0" err="1"/>
              <a:t>instructions</a:t>
            </a:r>
            <a:r>
              <a:rPr lang="es-ES" dirty="0"/>
              <a:t> to </a:t>
            </a:r>
            <a:r>
              <a:rPr lang="es-ES" dirty="0" err="1"/>
              <a:t>write</a:t>
            </a:r>
            <a:r>
              <a:rPr lang="es-ES" dirty="0"/>
              <a:t> a </a:t>
            </a:r>
            <a:r>
              <a:rPr lang="es-ES" dirty="0" err="1"/>
              <a:t>text</a:t>
            </a:r>
            <a:r>
              <a:rPr lang="es-ES" dirty="0"/>
              <a:t> of </a:t>
            </a:r>
            <a:r>
              <a:rPr lang="es-ES" dirty="0" err="1"/>
              <a:t>their</a:t>
            </a:r>
            <a:r>
              <a:rPr lang="es-ES" dirty="0"/>
              <a:t> </a:t>
            </a:r>
            <a:r>
              <a:rPr lang="es-ES" dirty="0" err="1"/>
              <a:t>own</a:t>
            </a:r>
            <a:r>
              <a:rPr lang="es-ES" dirty="0"/>
              <a:t> </a:t>
            </a:r>
            <a:r>
              <a:rPr lang="es-ES" dirty="0" err="1"/>
              <a:t>including</a:t>
            </a:r>
            <a:r>
              <a:rPr lang="es-ES" dirty="0"/>
              <a:t> </a:t>
            </a:r>
            <a:r>
              <a:rPr lang="es-ES" dirty="0" err="1"/>
              <a:t>all</a:t>
            </a:r>
            <a:r>
              <a:rPr lang="es-ES" dirty="0"/>
              <a:t> </a:t>
            </a:r>
            <a:r>
              <a:rPr lang="es-ES" dirty="0" err="1"/>
              <a:t>the</a:t>
            </a:r>
            <a:r>
              <a:rPr lang="es-ES" dirty="0"/>
              <a:t> </a:t>
            </a:r>
            <a:r>
              <a:rPr lang="es-ES" dirty="0" err="1"/>
              <a:t>grammar</a:t>
            </a:r>
            <a:r>
              <a:rPr lang="es-ES" dirty="0"/>
              <a:t> </a:t>
            </a:r>
            <a:r>
              <a:rPr lang="es-ES" dirty="0" err="1"/>
              <a:t>features</a:t>
            </a:r>
            <a:r>
              <a:rPr lang="es-ES" dirty="0"/>
              <a:t> </a:t>
            </a:r>
            <a:r>
              <a:rPr lang="es-ES" dirty="0" err="1"/>
              <a:t>studied</a:t>
            </a:r>
            <a:r>
              <a:rPr lang="es-ES" dirty="0"/>
              <a:t> </a:t>
            </a:r>
            <a:r>
              <a:rPr lang="es-ES" dirty="0" err="1"/>
              <a:t>this</a:t>
            </a:r>
            <a:r>
              <a:rPr lang="es-ES" dirty="0"/>
              <a:t> </a:t>
            </a:r>
            <a:r>
              <a:rPr lang="es-ES" dirty="0" err="1"/>
              <a:t>week</a:t>
            </a:r>
            <a:r>
              <a:rPr lang="es-ES" dirty="0"/>
              <a:t>.</a:t>
            </a:r>
            <a:endParaRPr lang="x-none"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s-E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s-ES" b="0" dirty="0"/>
          </a:p>
          <a:p>
            <a:endParaRPr lang="es-ES" dirty="0">
              <a:effectLst/>
            </a:endParaRPr>
          </a:p>
          <a:p>
            <a:endParaRPr lang="x-non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37890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47</a:t>
            </a:fld>
            <a:endParaRPr lang="en-GB"/>
          </a:p>
        </p:txBody>
      </p:sp>
    </p:spTree>
    <p:extLst>
      <p:ext uri="{BB962C8B-B14F-4D97-AF65-F5344CB8AC3E}">
        <p14:creationId xmlns:p14="http://schemas.microsoft.com/office/powerpoint/2010/main" val="50830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Vocabulary practice</a:t>
            </a:r>
            <a:r>
              <a:rPr lang="en-GB" b="1" baseline="0" dirty="0"/>
              <a:t> slide </a:t>
            </a:r>
            <a:r>
              <a:rPr lang="en-GB" b="0" dirty="0"/>
              <a:t>[1/2]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US" b="1" dirty="0"/>
              <a:t>Timing: </a:t>
            </a:r>
            <a:r>
              <a:rPr lang="en-US" b="0" i="0" dirty="0"/>
              <a:t>5 minutes</a:t>
            </a:r>
          </a:p>
          <a:p>
            <a:r>
              <a:rPr lang="en-US" b="1" dirty="0"/>
              <a:t/>
            </a:r>
            <a:br>
              <a:rPr lang="en-US" b="1" dirty="0"/>
            </a:br>
            <a:r>
              <a:rPr lang="en-US" b="1" dirty="0"/>
              <a:t>Aim: </a:t>
            </a:r>
            <a:r>
              <a:rPr lang="en-US" b="0" dirty="0"/>
              <a:t>to practise </a:t>
            </a:r>
            <a:r>
              <a:rPr lang="en-US" b="0"/>
              <a:t>receptive recall of vocabulary (this slide) and</a:t>
            </a:r>
            <a:r>
              <a:rPr lang="en-US" b="0" baseline="0"/>
              <a:t> then oral productive recall (next slide)</a:t>
            </a:r>
          </a:p>
          <a:p>
            <a:r>
              <a:rPr lang="en-GB" b="0" baseline="0" dirty="0"/>
              <a:t/>
            </a:r>
            <a:br>
              <a:rPr lang="en-GB" b="0" baseline="0" dirty="0"/>
            </a:br>
            <a:r>
              <a:rPr lang="en-GB" b="1" baseline="0" dirty="0"/>
              <a:t>Procedure:</a:t>
            </a:r>
            <a:r>
              <a:rPr lang="en-GB" b="1" dirty="0"/>
              <a:t/>
            </a:r>
            <a:br>
              <a:rPr lang="en-GB" b="1" dirty="0"/>
            </a:br>
            <a:r>
              <a:rPr lang="en-GB" b="1" dirty="0"/>
              <a:t>1. </a:t>
            </a:r>
            <a:r>
              <a:rPr lang="en-GB" dirty="0"/>
              <a:t>Students read </a:t>
            </a:r>
            <a:r>
              <a:rPr lang="en-GB"/>
              <a:t>the sentences </a:t>
            </a:r>
            <a:r>
              <a:rPr lang="en-GB" dirty="0"/>
              <a:t>in Spanish and complete the English sentences.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sym typeface="Wingdings" panose="05000000000000000000" pitchFamily="2" charset="2"/>
              </a:rPr>
              <a:t>2. </a:t>
            </a:r>
            <a:r>
              <a:rPr lang="en-GB" sz="1200" kern="1200" dirty="0">
                <a:solidFill>
                  <a:schemeClr val="tx1"/>
                </a:solidFill>
                <a:effectLst/>
                <a:latin typeface="+mn-lt"/>
                <a:ea typeface="+mn-ea"/>
                <a:cs typeface="+mn-cs"/>
              </a:rPr>
              <a:t>On the next slide, students have </a:t>
            </a:r>
            <a:r>
              <a:rPr lang="en-GB" sz="1200" kern="1200">
                <a:solidFill>
                  <a:schemeClr val="tx1"/>
                </a:solidFill>
                <a:effectLst/>
                <a:latin typeface="+mn-lt"/>
                <a:ea typeface="+mn-ea"/>
                <a:cs typeface="+mn-cs"/>
              </a:rPr>
              <a:t>to say </a:t>
            </a:r>
            <a:r>
              <a:rPr lang="en-GB" sz="1200" kern="1200" dirty="0">
                <a:solidFill>
                  <a:schemeClr val="tx1"/>
                </a:solidFill>
                <a:effectLst/>
                <a:latin typeface="+mn-lt"/>
                <a:ea typeface="+mn-ea"/>
                <a:cs typeface="+mn-cs"/>
              </a:rPr>
              <a:t>the Spanish </a:t>
            </a:r>
            <a:r>
              <a:rPr lang="en-GB" sz="1200" kern="1200">
                <a:solidFill>
                  <a:schemeClr val="tx1"/>
                </a:solidFill>
                <a:effectLst/>
                <a:latin typeface="+mn-lt"/>
                <a:ea typeface="+mn-ea"/>
                <a:cs typeface="+mn-cs"/>
              </a:rPr>
              <a:t>words themselves,</a:t>
            </a:r>
            <a:r>
              <a:rPr lang="en-GB" sz="1200" kern="1200" baseline="0">
                <a:solidFill>
                  <a:schemeClr val="tx1"/>
                </a:solidFill>
                <a:effectLst/>
                <a:latin typeface="+mn-lt"/>
                <a:ea typeface="+mn-ea"/>
                <a:cs typeface="+mn-cs"/>
              </a:rPr>
              <a:t> reading each mini-dialogue aloud with a partner</a:t>
            </a:r>
            <a:r>
              <a:rPr lang="en-GB" sz="1200" kern="120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sym typeface="Wingdings" panose="05000000000000000000" pitchFamily="2" charset="2"/>
              </a:rPr>
              <a:t>Note: </a:t>
            </a:r>
            <a:r>
              <a:rPr lang="en-GB" sz="1200" b="0" kern="1200" baseline="0" dirty="0">
                <a:solidFill>
                  <a:schemeClr val="tx1"/>
                </a:solidFill>
                <a:effectLst/>
                <a:latin typeface="+mn-lt"/>
                <a:ea typeface="+mn-ea"/>
                <a:cs typeface="+mn-cs"/>
                <a:sym typeface="Wingdings" panose="05000000000000000000" pitchFamily="2" charset="2"/>
              </a:rPr>
              <a:t>In English, ‘sh</a:t>
            </a:r>
            <a:r>
              <a:rPr lang="en-GB" sz="1200" kern="1200" baseline="0" dirty="0">
                <a:solidFill>
                  <a:schemeClr val="tx1"/>
                </a:solidFill>
                <a:effectLst/>
                <a:latin typeface="+mn-lt"/>
                <a:ea typeface="+mn-ea"/>
                <a:cs typeface="+mn-cs"/>
                <a:sym typeface="Wingdings" panose="05000000000000000000" pitchFamily="2" charset="2"/>
              </a:rPr>
              <a:t>all…?’ is often used for suggestions, whereas there is no direct equivalent in Spanish (the present simple can be used on its own). Understanding of this is not needed to complete the activity, but it might be useful to point out.</a:t>
            </a:r>
            <a:endParaRPr lang="en-GB" baseline="0" dirty="0">
              <a:sym typeface="Wingdings" panose="05000000000000000000" pitchFamily="2" charset="2"/>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7436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Vocabulary practice</a:t>
            </a:r>
            <a:r>
              <a:rPr lang="en-GB" b="1" baseline="0" dirty="0"/>
              <a:t> slide </a:t>
            </a:r>
            <a:r>
              <a:rPr lang="en-GB" b="0" dirty="0"/>
              <a:t>[2/2]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a:t>The activity continues from the previous slide (now involving L1 -&gt; L2 oral translation).</a:t>
            </a: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6026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Vocabulary practice</a:t>
            </a:r>
            <a:r>
              <a:rPr lang="en-GB" b="1" baseline="0" dirty="0"/>
              <a:t> slide [1/2]</a:t>
            </a:r>
          </a:p>
          <a:p>
            <a:endParaRPr lang="en-US" b="1" dirty="0"/>
          </a:p>
          <a:p>
            <a:r>
              <a:rPr lang="en-US" b="1" dirty="0"/>
              <a:t>Timing</a:t>
            </a:r>
            <a:r>
              <a:rPr lang="en-US" b="1"/>
              <a:t>: </a:t>
            </a:r>
            <a:r>
              <a:rPr lang="en-US" b="0" i="0"/>
              <a:t>6 minutes (two slides)</a:t>
            </a:r>
            <a:endParaRPr lang="en-US" b="0" i="0" dirty="0"/>
          </a:p>
          <a:p>
            <a:endParaRPr lang="en-US" b="0" i="0" dirty="0"/>
          </a:p>
          <a:p>
            <a:r>
              <a:rPr lang="en-US" b="1" i="0" dirty="0"/>
              <a:t>Aim: </a:t>
            </a:r>
            <a:r>
              <a:rPr lang="en-US" b="0" i="0" dirty="0"/>
              <a:t>to introduce and embed this week’s new vocabulary.</a:t>
            </a:r>
          </a:p>
          <a:p>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Pupils</a:t>
            </a:r>
            <a:r>
              <a:rPr lang="en-GB" baseline="0" dirty="0"/>
              <a:t> either work by themselves or in pairs, reading out the words and recapping their </a:t>
            </a:r>
            <a:r>
              <a:rPr lang="en-GB" baseline="0"/>
              <a:t>English meaning.</a:t>
            </a: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the teacher removes the English words or pictures (one by one) and they try to recall the English orally (chorally), looking at </a:t>
            </a:r>
            <a:r>
              <a:rPr lang="en-GB" baseline="0"/>
              <a:t>the Spanish.</a:t>
            </a: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the Spanish meanings are removed (one by one) and </a:t>
            </a:r>
            <a:r>
              <a:rPr lang="en-GB" baseline="0"/>
              <a:t>they try to </a:t>
            </a:r>
            <a:r>
              <a:rPr lang="en-GB" baseline="0" dirty="0"/>
              <a:t>recall them orally (again, chorally), looking at </a:t>
            </a:r>
            <a:r>
              <a:rPr lang="en-GB" baseline="0"/>
              <a:t>the English.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a:t>Further </a:t>
            </a:r>
            <a:r>
              <a:rPr lang="en-GB" baseline="0" dirty="0"/>
              <a:t>rounds of learning can be facilitated by one pupil turning away from the board, and his/her partner asking him/her the </a:t>
            </a:r>
            <a:r>
              <a:rPr lang="en-GB" baseline="0"/>
              <a:t>meanings (¿‘</a:t>
            </a:r>
            <a:r>
              <a:rPr lang="en-GB" baseline="0" dirty="0" err="1"/>
              <a:t>Cómo</a:t>
            </a:r>
            <a:r>
              <a:rPr lang="en-GB" baseline="0" dirty="0"/>
              <a:t> se dice X en </a:t>
            </a:r>
            <a:r>
              <a:rPr lang="en-GB" baseline="0" dirty="0" err="1"/>
              <a:t>español</a:t>
            </a:r>
            <a:r>
              <a:rPr lang="en-GB" baseline="0" dirty="0"/>
              <a:t>?’).  This activity can work from L2 </a:t>
            </a:r>
            <a:r>
              <a:rPr lang="en-GB" baseline="0" dirty="0">
                <a:sym typeface="Wingdings" panose="05000000000000000000" pitchFamily="2" charset="2"/>
              </a:rPr>
              <a:t></a:t>
            </a:r>
            <a:r>
              <a:rPr lang="en-GB" baseline="0" dirty="0"/>
              <a:t> L1 or L1 </a:t>
            </a:r>
            <a:r>
              <a:rPr lang="en-GB" baseline="0" dirty="0">
                <a:sym typeface="Wingdings" panose="05000000000000000000" pitchFamily="2" charset="2"/>
              </a:rPr>
              <a:t> L2.</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sym typeface="Wingdings" panose="05000000000000000000" pitchFamily="2" charset="2"/>
              </a:rPr>
              <a:t>Follow the same procedure on the next slide with the new months of the year. Before the vocabulary activity, there is a callout about months not having capital letters in Spanish.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aseline="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sym typeface="Wingdings" panose="05000000000000000000" pitchFamily="2" charset="2"/>
              </a:rPr>
              <a:t>Note</a:t>
            </a:r>
            <a:r>
              <a:rPr lang="en-GB" b="1" baseline="0" dirty="0">
                <a:sym typeface="Wingdings" panose="05000000000000000000" pitchFamily="2" charset="2"/>
              </a:rPr>
              <a:t>:</a:t>
            </a:r>
          </a:p>
          <a:p>
            <a:r>
              <a:rPr lang="es-ES" sz="1200" b="0" i="0" kern="1200" dirty="0" err="1">
                <a:solidFill>
                  <a:schemeClr val="tx1"/>
                </a:solidFill>
                <a:effectLst/>
                <a:latin typeface="+mn-lt"/>
                <a:ea typeface="+mn-ea"/>
                <a:cs typeface="+mn-cs"/>
              </a:rPr>
              <a:t>Regarding</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the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differences</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between</a:t>
            </a:r>
            <a:r>
              <a:rPr lang="es-ES" sz="1200" b="0" i="0" kern="1200" dirty="0">
                <a:solidFill>
                  <a:schemeClr val="tx1"/>
                </a:solidFill>
                <a:effectLst/>
                <a:latin typeface="+mn-lt"/>
                <a:ea typeface="+mn-ea"/>
                <a:cs typeface="+mn-cs"/>
              </a:rPr>
              <a:t> 'escuela' and 'colegio', </a:t>
            </a:r>
            <a:r>
              <a:rPr lang="es-ES" sz="1200" b="0" i="0" kern="1200" dirty="0" err="1">
                <a:solidFill>
                  <a:schemeClr val="tx1"/>
                </a:solidFill>
                <a:effectLst/>
                <a:latin typeface="+mn-lt"/>
                <a:ea typeface="+mn-ea"/>
                <a:cs typeface="+mn-cs"/>
              </a:rPr>
              <a:t>the</a:t>
            </a:r>
            <a:r>
              <a:rPr lang="es-ES" sz="1200" b="0" i="0" kern="1200" dirty="0">
                <a:solidFill>
                  <a:schemeClr val="tx1"/>
                </a:solidFill>
                <a:effectLst/>
                <a:latin typeface="+mn-lt"/>
                <a:ea typeface="+mn-ea"/>
                <a:cs typeface="+mn-cs"/>
              </a:rPr>
              <a:t> RAE </a:t>
            </a:r>
            <a:r>
              <a:rPr lang="es-ES" sz="1200" b="0" i="0" kern="1200" dirty="0" err="1">
                <a:solidFill>
                  <a:schemeClr val="tx1"/>
                </a:solidFill>
                <a:effectLst/>
                <a:latin typeface="+mn-lt"/>
                <a:ea typeface="+mn-ea"/>
                <a:cs typeface="+mn-cs"/>
              </a:rPr>
              <a:t>says</a:t>
            </a:r>
            <a:r>
              <a:rPr lang="es-ES" sz="1200" b="0" i="0" kern="1200" dirty="0">
                <a:solidFill>
                  <a:schemeClr val="tx1"/>
                </a:solidFill>
                <a:effectLst/>
                <a:latin typeface="+mn-lt"/>
                <a:ea typeface="+mn-ea"/>
                <a:cs typeface="+mn-cs"/>
              </a:rPr>
              <a:t>:</a:t>
            </a:r>
          </a:p>
          <a:p>
            <a:r>
              <a:rPr lang="es-ES" dirty="0"/>
              <a:t/>
            </a:r>
            <a:br>
              <a:rPr lang="es-ES" dirty="0"/>
            </a:br>
            <a:r>
              <a:rPr lang="es-ES" sz="1200" b="0" i="0" kern="1200" dirty="0">
                <a:solidFill>
                  <a:schemeClr val="tx1"/>
                </a:solidFill>
                <a:effectLst/>
                <a:latin typeface="+mn-lt"/>
                <a:ea typeface="+mn-ea"/>
                <a:cs typeface="+mn-cs"/>
              </a:rPr>
              <a:t>colegio</a:t>
            </a:r>
            <a:r>
              <a:rPr lang="es-ES" b="0" dirty="0"/>
              <a:t/>
            </a:r>
            <a:br>
              <a:rPr lang="es-ES" b="0" dirty="0"/>
            </a:br>
            <a:r>
              <a:rPr lang="es-ES" sz="1200" b="0" i="0" kern="1200" dirty="0" err="1">
                <a:solidFill>
                  <a:schemeClr val="tx1"/>
                </a:solidFill>
                <a:effectLst/>
                <a:latin typeface="+mn-lt"/>
                <a:ea typeface="+mn-ea"/>
                <a:cs typeface="+mn-cs"/>
              </a:rPr>
              <a:t>m.Establecimiento</a:t>
            </a:r>
            <a:r>
              <a:rPr lang="es-ES" sz="1200" b="0" i="0" kern="1200" dirty="0">
                <a:solidFill>
                  <a:schemeClr val="tx1"/>
                </a:solidFill>
                <a:effectLst/>
                <a:latin typeface="+mn-lt"/>
                <a:ea typeface="+mn-ea"/>
                <a:cs typeface="+mn-cs"/>
              </a:rPr>
              <a:t> de enseñanza para niños y jóvenes.</a:t>
            </a:r>
            <a:r>
              <a:rPr lang="es-ES" dirty="0"/>
              <a:t/>
            </a:r>
            <a:br>
              <a:rPr lang="es-ES" dirty="0"/>
            </a:br>
            <a:r>
              <a:rPr lang="es-ES" sz="1200" b="0" i="0" kern="1200" dirty="0" err="1">
                <a:solidFill>
                  <a:schemeClr val="tx1"/>
                </a:solidFill>
                <a:effectLst/>
                <a:latin typeface="+mn-lt"/>
                <a:ea typeface="+mn-ea"/>
                <a:cs typeface="+mn-cs"/>
              </a:rPr>
              <a:t>m.Edificio</a:t>
            </a:r>
            <a:r>
              <a:rPr lang="es-ES" sz="1200" b="0" i="0" kern="1200" dirty="0">
                <a:solidFill>
                  <a:schemeClr val="tx1"/>
                </a:solidFill>
                <a:effectLst/>
                <a:latin typeface="+mn-lt"/>
                <a:ea typeface="+mn-ea"/>
                <a:cs typeface="+mn-cs"/>
              </a:rPr>
              <a:t> del colegio.</a:t>
            </a:r>
            <a:r>
              <a:rPr lang="es-ES" dirty="0"/>
              <a:t/>
            </a:r>
            <a:br>
              <a:rPr lang="es-ES" dirty="0"/>
            </a:br>
            <a:r>
              <a:rPr lang="es-ES" dirty="0"/>
              <a:t/>
            </a:r>
            <a:br>
              <a:rPr lang="es-ES" dirty="0"/>
            </a:br>
            <a:r>
              <a:rPr lang="es-ES" sz="1200" b="0" i="0" kern="1200" dirty="0">
                <a:solidFill>
                  <a:schemeClr val="tx1"/>
                </a:solidFill>
                <a:effectLst/>
                <a:latin typeface="+mn-lt"/>
                <a:ea typeface="+mn-ea"/>
                <a:cs typeface="+mn-cs"/>
              </a:rPr>
              <a:t>escuela</a:t>
            </a:r>
            <a:r>
              <a:rPr lang="es-ES" sz="1200" b="1" i="0" kern="1200" dirty="0">
                <a:solidFill>
                  <a:schemeClr val="tx1"/>
                </a:solidFill>
                <a:effectLst/>
                <a:latin typeface="+mn-lt"/>
                <a:ea typeface="+mn-ea"/>
                <a:cs typeface="+mn-cs"/>
              </a:rPr>
              <a:t/>
            </a:r>
            <a:br>
              <a:rPr lang="es-ES" sz="1200" b="1" i="0" kern="1200" dirty="0">
                <a:solidFill>
                  <a:schemeClr val="tx1"/>
                </a:solidFill>
                <a:effectLst/>
                <a:latin typeface="+mn-lt"/>
                <a:ea typeface="+mn-ea"/>
                <a:cs typeface="+mn-cs"/>
              </a:rPr>
            </a:br>
            <a:r>
              <a:rPr lang="es-ES" sz="1200" b="0" i="0" kern="1200" dirty="0">
                <a:solidFill>
                  <a:schemeClr val="tx1"/>
                </a:solidFill>
                <a:effectLst/>
                <a:latin typeface="+mn-lt"/>
                <a:ea typeface="+mn-ea"/>
                <a:cs typeface="+mn-cs"/>
              </a:rPr>
              <a:t>f. Establecimiento público donde se da a los niños la instrucción primaria.</a:t>
            </a:r>
            <a:br>
              <a:rPr lang="es-ES" sz="1200" b="0" i="0" kern="1200" dirty="0">
                <a:solidFill>
                  <a:schemeClr val="tx1"/>
                </a:solidFill>
                <a:effectLst/>
                <a:latin typeface="+mn-lt"/>
                <a:ea typeface="+mn-ea"/>
                <a:cs typeface="+mn-cs"/>
              </a:rPr>
            </a:br>
            <a:endParaRPr lang="es-ES" sz="1200" b="0" i="0" kern="1200" dirty="0">
              <a:solidFill>
                <a:schemeClr val="tx1"/>
              </a:solidFill>
              <a:effectLst/>
              <a:latin typeface="+mn-lt"/>
              <a:ea typeface="+mn-ea"/>
              <a:cs typeface="+mn-cs"/>
            </a:endParaRPr>
          </a:p>
          <a:p>
            <a:r>
              <a:rPr lang="es-ES" sz="1200" b="0" i="0" kern="1200" dirty="0">
                <a:solidFill>
                  <a:schemeClr val="tx1"/>
                </a:solidFill>
                <a:effectLst/>
                <a:latin typeface="+mn-lt"/>
                <a:ea typeface="+mn-ea"/>
                <a:cs typeface="+mn-cs"/>
              </a:rPr>
              <a:t>RAE defines </a:t>
            </a:r>
            <a:r>
              <a:rPr lang="es-ES" sz="1200" b="0" i="0" kern="1200" dirty="0" err="1">
                <a:solidFill>
                  <a:schemeClr val="tx1"/>
                </a:solidFill>
                <a:effectLst/>
                <a:latin typeface="+mn-lt"/>
                <a:ea typeface="+mn-ea"/>
                <a:cs typeface="+mn-cs"/>
              </a:rPr>
              <a:t>these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two</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words</a:t>
            </a:r>
            <a:r>
              <a:rPr lang="es-ES" sz="1200" b="0" i="0" kern="1200" dirty="0">
                <a:solidFill>
                  <a:schemeClr val="tx1"/>
                </a:solidFill>
                <a:effectLst/>
                <a:latin typeface="+mn-lt"/>
                <a:ea typeface="+mn-ea"/>
                <a:cs typeface="+mn-cs"/>
              </a:rPr>
              <a:t> in a </a:t>
            </a:r>
            <a:r>
              <a:rPr lang="es-ES" sz="1200" b="0" i="0" kern="1200" dirty="0" err="1">
                <a:solidFill>
                  <a:schemeClr val="tx1"/>
                </a:solidFill>
                <a:effectLst/>
                <a:latin typeface="+mn-lt"/>
                <a:ea typeface="+mn-ea"/>
                <a:cs typeface="+mn-cs"/>
              </a:rPr>
              <a:t>very</a:t>
            </a:r>
            <a:r>
              <a:rPr lang="es-ES" sz="1200" b="0" i="0" kern="1200" dirty="0">
                <a:solidFill>
                  <a:schemeClr val="tx1"/>
                </a:solidFill>
                <a:effectLst/>
                <a:latin typeface="+mn-lt"/>
                <a:ea typeface="+mn-ea"/>
                <a:cs typeface="+mn-cs"/>
              </a:rPr>
              <a:t> similar </a:t>
            </a:r>
            <a:r>
              <a:rPr lang="es-ES" sz="1200" b="0" i="0" kern="1200" dirty="0" err="1">
                <a:solidFill>
                  <a:schemeClr val="tx1"/>
                </a:solidFill>
                <a:effectLst/>
                <a:latin typeface="+mn-lt"/>
                <a:ea typeface="+mn-ea"/>
                <a:cs typeface="+mn-cs"/>
              </a:rPr>
              <a:t>way</a:t>
            </a:r>
            <a:r>
              <a:rPr lang="es-ES" sz="1200" b="0" i="0" kern="1200" dirty="0">
                <a:solidFill>
                  <a:schemeClr val="tx1"/>
                </a:solidFill>
                <a:effectLst/>
                <a:latin typeface="+mn-lt"/>
                <a:ea typeface="+mn-ea"/>
                <a:cs typeface="+mn-cs"/>
              </a:rPr>
              <a:t>, and </a:t>
            </a:r>
            <a:r>
              <a:rPr lang="es-ES" sz="1200" b="0" i="0" kern="1200" dirty="0" err="1">
                <a:solidFill>
                  <a:schemeClr val="tx1"/>
                </a:solidFill>
                <a:effectLst/>
                <a:latin typeface="+mn-lt"/>
                <a:ea typeface="+mn-ea"/>
                <a:cs typeface="+mn-cs"/>
              </a:rPr>
              <a:t>both</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words</a:t>
            </a:r>
            <a:r>
              <a:rPr lang="es-ES" sz="1200" b="0" i="0" kern="1200" dirty="0">
                <a:solidFill>
                  <a:schemeClr val="tx1"/>
                </a:solidFill>
                <a:effectLst/>
                <a:latin typeface="+mn-lt"/>
                <a:ea typeface="+mn-ea"/>
                <a:cs typeface="+mn-cs"/>
              </a:rPr>
              <a:t> can be </a:t>
            </a:r>
            <a:r>
              <a:rPr lang="es-ES" sz="1200" b="0" i="0" kern="1200" dirty="0" err="1">
                <a:solidFill>
                  <a:schemeClr val="tx1"/>
                </a:solidFill>
                <a:effectLst/>
                <a:latin typeface="+mn-lt"/>
                <a:ea typeface="+mn-ea"/>
                <a:cs typeface="+mn-cs"/>
              </a:rPr>
              <a:t>used</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indistinctively</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However</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there</a:t>
            </a:r>
            <a:r>
              <a:rPr lang="es-ES" sz="1200" b="0" i="0" kern="1200" dirty="0">
                <a:solidFill>
                  <a:schemeClr val="tx1"/>
                </a:solidFill>
                <a:effectLst/>
                <a:latin typeface="+mn-lt"/>
                <a:ea typeface="+mn-ea"/>
                <a:cs typeface="+mn-cs"/>
              </a:rPr>
              <a:t> are </a:t>
            </a:r>
            <a:r>
              <a:rPr lang="es-ES" sz="1200" b="0" i="0" kern="1200" dirty="0" err="1">
                <a:solidFill>
                  <a:schemeClr val="tx1"/>
                </a:solidFill>
                <a:effectLst/>
                <a:latin typeface="+mn-lt"/>
                <a:ea typeface="+mn-ea"/>
                <a:cs typeface="+mn-cs"/>
              </a:rPr>
              <a:t>some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differences</a:t>
            </a:r>
            <a:r>
              <a:rPr lang="es-ES" sz="1200" b="0" i="0" kern="1200" dirty="0">
                <a:solidFill>
                  <a:schemeClr val="tx1"/>
                </a:solidFill>
                <a:effectLst/>
                <a:latin typeface="+mn-lt"/>
                <a:ea typeface="+mn-ea"/>
                <a:cs typeface="+mn-cs"/>
              </a:rPr>
              <a:t>.</a:t>
            </a:r>
          </a:p>
          <a:p>
            <a:r>
              <a:rPr lang="es-ES" sz="1200" b="0" i="0" kern="1200" dirty="0">
                <a:solidFill>
                  <a:schemeClr val="tx1"/>
                </a:solidFill>
                <a:effectLst/>
                <a:latin typeface="+mn-lt"/>
                <a:ea typeface="+mn-ea"/>
                <a:cs typeface="+mn-cs"/>
              </a:rPr>
              <a:t>In </a:t>
            </a:r>
            <a:r>
              <a:rPr lang="es-ES" sz="1200" b="0" i="0" kern="1200" dirty="0" err="1">
                <a:solidFill>
                  <a:schemeClr val="tx1"/>
                </a:solidFill>
                <a:effectLst/>
                <a:latin typeface="+mn-lt"/>
                <a:ea typeface="+mn-ea"/>
                <a:cs typeface="+mn-cs"/>
              </a:rPr>
              <a:t>Spain</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the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word</a:t>
            </a:r>
            <a:r>
              <a:rPr lang="es-ES" sz="1200" b="0" i="0" kern="1200" dirty="0">
                <a:solidFill>
                  <a:schemeClr val="tx1"/>
                </a:solidFill>
                <a:effectLst/>
                <a:latin typeface="+mn-lt"/>
                <a:ea typeface="+mn-ea"/>
                <a:cs typeface="+mn-cs"/>
              </a:rPr>
              <a:t> 'colegio' </a:t>
            </a:r>
            <a:r>
              <a:rPr lang="es-ES" sz="1200" b="0" i="0" kern="1200" dirty="0" err="1">
                <a:solidFill>
                  <a:schemeClr val="tx1"/>
                </a:solidFill>
                <a:effectLst/>
                <a:latin typeface="+mn-lt"/>
                <a:ea typeface="+mn-ea"/>
                <a:cs typeface="+mn-cs"/>
              </a:rPr>
              <a:t>is</a:t>
            </a:r>
            <a:r>
              <a:rPr lang="es-ES" sz="1200" b="0" i="0" kern="1200" dirty="0">
                <a:solidFill>
                  <a:schemeClr val="tx1"/>
                </a:solidFill>
                <a:effectLst/>
                <a:latin typeface="+mn-lt"/>
                <a:ea typeface="+mn-ea"/>
                <a:cs typeface="+mn-cs"/>
              </a:rPr>
              <a:t> a </a:t>
            </a:r>
            <a:r>
              <a:rPr lang="es-ES" sz="1200" b="0" i="0" kern="1200" dirty="0" err="1">
                <a:solidFill>
                  <a:schemeClr val="tx1"/>
                </a:solidFill>
                <a:effectLst/>
                <a:latin typeface="+mn-lt"/>
                <a:ea typeface="+mn-ea"/>
                <a:cs typeface="+mn-cs"/>
              </a:rPr>
              <a:t>much</a:t>
            </a:r>
            <a:r>
              <a:rPr lang="es-ES" sz="1200" b="0" i="0" kern="1200" dirty="0">
                <a:solidFill>
                  <a:schemeClr val="tx1"/>
                </a:solidFill>
                <a:effectLst/>
                <a:latin typeface="+mn-lt"/>
                <a:ea typeface="+mn-ea"/>
                <a:cs typeface="+mn-cs"/>
              </a:rPr>
              <a:t> more </a:t>
            </a:r>
            <a:r>
              <a:rPr lang="es-ES" sz="1200" b="0" i="0" kern="1200" dirty="0" err="1">
                <a:solidFill>
                  <a:schemeClr val="tx1"/>
                </a:solidFill>
                <a:effectLst/>
                <a:latin typeface="+mn-lt"/>
                <a:ea typeface="+mn-ea"/>
                <a:cs typeface="+mn-cs"/>
              </a:rPr>
              <a:t>frequent</a:t>
            </a:r>
            <a:r>
              <a:rPr lang="es-ES" sz="1200" b="0" i="0" kern="1200" dirty="0">
                <a:solidFill>
                  <a:schemeClr val="tx1"/>
                </a:solidFill>
                <a:effectLst/>
                <a:latin typeface="+mn-lt"/>
                <a:ea typeface="+mn-ea"/>
                <a:cs typeface="+mn-cs"/>
              </a:rPr>
              <a:t> </a:t>
            </a:r>
            <a:r>
              <a:rPr lang="es-ES" sz="1200" b="0" i="0" kern="1200" err="1">
                <a:solidFill>
                  <a:schemeClr val="tx1"/>
                </a:solidFill>
                <a:effectLst/>
                <a:latin typeface="+mn-lt"/>
                <a:ea typeface="+mn-ea"/>
                <a:cs typeface="+mn-cs"/>
              </a:rPr>
              <a:t>word</a:t>
            </a:r>
            <a:r>
              <a:rPr lang="es-ES" sz="1200" b="0" i="0" kern="1200">
                <a:solidFill>
                  <a:schemeClr val="tx1"/>
                </a:solidFill>
                <a:effectLst/>
                <a:latin typeface="+mn-lt"/>
                <a:ea typeface="+mn-ea"/>
                <a:cs typeface="+mn-cs"/>
              </a:rPr>
              <a:t> used</a:t>
            </a:r>
            <a:r>
              <a:rPr lang="es-ES" sz="1200" b="0" i="0" kern="1200" baseline="0" dirty="0">
                <a:solidFill>
                  <a:schemeClr val="tx1"/>
                </a:solidFill>
                <a:effectLst/>
                <a:latin typeface="+mn-lt"/>
                <a:ea typeface="+mn-ea"/>
                <a:cs typeface="+mn-cs"/>
              </a:rPr>
              <a:t> </a:t>
            </a:r>
            <a:r>
              <a:rPr lang="es-ES" sz="1200" b="0" i="0" kern="1200">
                <a:solidFill>
                  <a:schemeClr val="tx1"/>
                </a:solidFill>
                <a:effectLst/>
                <a:latin typeface="+mn-lt"/>
                <a:ea typeface="+mn-ea"/>
                <a:cs typeface="+mn-cs"/>
              </a:rPr>
              <a:t>to </a:t>
            </a:r>
            <a:r>
              <a:rPr lang="es-ES" sz="1200" b="0" i="0" kern="1200" dirty="0" err="1">
                <a:solidFill>
                  <a:schemeClr val="tx1"/>
                </a:solidFill>
                <a:effectLst/>
                <a:latin typeface="+mn-lt"/>
                <a:ea typeface="+mn-ea"/>
                <a:cs typeface="+mn-cs"/>
              </a:rPr>
              <a:t>refer</a:t>
            </a:r>
            <a:r>
              <a:rPr lang="es-ES" sz="1200" b="0" i="0" kern="1200" dirty="0">
                <a:solidFill>
                  <a:schemeClr val="tx1"/>
                </a:solidFill>
                <a:effectLst/>
                <a:latin typeface="+mn-lt"/>
                <a:ea typeface="+mn-ea"/>
                <a:cs typeface="+mn-cs"/>
              </a:rPr>
              <a:t> to '</a:t>
            </a:r>
            <a:r>
              <a:rPr lang="es-ES" sz="1200" b="0" i="0" kern="1200" dirty="0" err="1">
                <a:solidFill>
                  <a:schemeClr val="tx1"/>
                </a:solidFill>
                <a:effectLst/>
                <a:latin typeface="+mn-lt"/>
                <a:ea typeface="+mn-ea"/>
                <a:cs typeface="+mn-cs"/>
              </a:rPr>
              <a:t>primary</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school</a:t>
            </a:r>
            <a:r>
              <a:rPr lang="es-ES" sz="1200" b="0" i="0" kern="1200">
                <a:solidFill>
                  <a:schemeClr val="tx1"/>
                </a:solidFill>
                <a:effectLst/>
                <a:latin typeface="+mn-lt"/>
                <a:ea typeface="+mn-ea"/>
                <a:cs typeface="+mn-cs"/>
              </a:rPr>
              <a:t>'. This is </a:t>
            </a:r>
            <a:r>
              <a:rPr lang="es-ES" sz="1200" b="0" i="0" kern="1200" dirty="0" err="1">
                <a:solidFill>
                  <a:schemeClr val="tx1"/>
                </a:solidFill>
                <a:effectLst/>
                <a:latin typeface="+mn-lt"/>
                <a:ea typeface="+mn-ea"/>
                <a:cs typeface="+mn-cs"/>
              </a:rPr>
              <a:t>the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institutional</a:t>
            </a:r>
            <a:r>
              <a:rPr lang="es-ES" sz="1200" b="0" i="0" kern="1200" dirty="0">
                <a:solidFill>
                  <a:schemeClr val="tx1"/>
                </a:solidFill>
                <a:effectLst/>
                <a:latin typeface="+mn-lt"/>
                <a:ea typeface="+mn-ea"/>
                <a:cs typeface="+mn-cs"/>
              </a:rPr>
              <a:t> </a:t>
            </a:r>
            <a:r>
              <a:rPr lang="es-ES" sz="1200" b="0" i="0" kern="1200" err="1">
                <a:solidFill>
                  <a:schemeClr val="tx1"/>
                </a:solidFill>
                <a:effectLst/>
                <a:latin typeface="+mn-lt"/>
                <a:ea typeface="+mn-ea"/>
                <a:cs typeface="+mn-cs"/>
              </a:rPr>
              <a:t>word</a:t>
            </a:r>
            <a:r>
              <a:rPr lang="es-ES" sz="1200" b="0" i="0" kern="1200">
                <a:solidFill>
                  <a:schemeClr val="tx1"/>
                </a:solidFill>
                <a:effectLst/>
                <a:latin typeface="+mn-lt"/>
                <a:ea typeface="+mn-ea"/>
                <a:cs typeface="+mn-cs"/>
              </a:rPr>
              <a:t> used</a:t>
            </a:r>
            <a:r>
              <a:rPr lang="es-ES" sz="1200" b="0" i="0" kern="1200" baseline="0" dirty="0">
                <a:solidFill>
                  <a:schemeClr val="tx1"/>
                </a:solidFill>
                <a:effectLst/>
                <a:latin typeface="+mn-lt"/>
                <a:ea typeface="+mn-ea"/>
                <a:cs typeface="+mn-cs"/>
              </a:rPr>
              <a:t> </a:t>
            </a:r>
            <a:r>
              <a:rPr lang="es-ES" sz="1200" b="0" i="0" kern="1200">
                <a:solidFill>
                  <a:schemeClr val="tx1"/>
                </a:solidFill>
                <a:effectLst/>
                <a:latin typeface="+mn-lt"/>
                <a:ea typeface="+mn-ea"/>
                <a:cs typeface="+mn-cs"/>
              </a:rPr>
              <a:t>to </a:t>
            </a:r>
            <a:r>
              <a:rPr lang="es-ES" sz="1200" b="0" i="0" kern="1200" dirty="0" err="1">
                <a:solidFill>
                  <a:schemeClr val="tx1"/>
                </a:solidFill>
                <a:effectLst/>
                <a:latin typeface="+mn-lt"/>
                <a:ea typeface="+mn-ea"/>
                <a:cs typeface="+mn-cs"/>
              </a:rPr>
              <a:t>name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all</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schools</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whether</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they</a:t>
            </a:r>
            <a:r>
              <a:rPr lang="es-ES" sz="1200" b="0" i="0" kern="1200" dirty="0">
                <a:solidFill>
                  <a:schemeClr val="tx1"/>
                </a:solidFill>
                <a:effectLst/>
                <a:latin typeface="+mn-lt"/>
                <a:ea typeface="+mn-ea"/>
                <a:cs typeface="+mn-cs"/>
              </a:rPr>
              <a:t> are </a:t>
            </a:r>
            <a:r>
              <a:rPr lang="es-ES" sz="1200" b="0" i="0" kern="1200" dirty="0" err="1">
                <a:solidFill>
                  <a:schemeClr val="tx1"/>
                </a:solidFill>
                <a:effectLst/>
                <a:latin typeface="+mn-lt"/>
                <a:ea typeface="+mn-ea"/>
                <a:cs typeface="+mn-cs"/>
              </a:rPr>
              <a:t>public</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or</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private</a:t>
            </a:r>
            <a:r>
              <a:rPr lang="es-ES" sz="1200" b="0" i="0" kern="1200" dirty="0">
                <a:solidFill>
                  <a:schemeClr val="tx1"/>
                </a:solidFill>
                <a:effectLst/>
                <a:latin typeface="+mn-lt"/>
                <a:ea typeface="+mn-ea"/>
                <a:cs typeface="+mn-cs"/>
              </a:rPr>
              <a:t> ('Colegio La Milagrosa', 'Colegio </a:t>
            </a:r>
            <a:r>
              <a:rPr lang="es-ES" sz="1200" b="0" i="0" kern="1200" dirty="0" err="1">
                <a:solidFill>
                  <a:schemeClr val="tx1"/>
                </a:solidFill>
                <a:effectLst/>
                <a:latin typeface="+mn-lt"/>
                <a:ea typeface="+mn-ea"/>
                <a:cs typeface="+mn-cs"/>
              </a:rPr>
              <a:t>Mencey</a:t>
            </a:r>
            <a:r>
              <a:rPr lang="es-ES" sz="1200" b="0" i="0" kern="1200" dirty="0">
                <a:solidFill>
                  <a:schemeClr val="tx1"/>
                </a:solidFill>
                <a:effectLst/>
                <a:latin typeface="+mn-lt"/>
                <a:ea typeface="+mn-ea"/>
                <a:cs typeface="+mn-cs"/>
              </a:rPr>
              <a:t> Bencomo', etc</a:t>
            </a:r>
            <a:r>
              <a:rPr lang="es-ES" sz="1200" b="0" i="0" kern="1200">
                <a:solidFill>
                  <a:schemeClr val="tx1"/>
                </a:solidFill>
                <a:effectLst/>
                <a:latin typeface="+mn-lt"/>
                <a:ea typeface="+mn-ea"/>
                <a:cs typeface="+mn-cs"/>
              </a:rPr>
              <a:t>.). This</a:t>
            </a:r>
            <a:r>
              <a:rPr lang="es-ES" sz="1200" b="0" i="0" kern="1200" baseline="0" dirty="0">
                <a:solidFill>
                  <a:schemeClr val="tx1"/>
                </a:solidFill>
                <a:effectLst/>
                <a:latin typeface="+mn-lt"/>
                <a:ea typeface="+mn-ea"/>
                <a:cs typeface="+mn-cs"/>
              </a:rPr>
              <a:t> </a:t>
            </a:r>
            <a:r>
              <a:rPr lang="es-ES" sz="1200" b="0" i="0" kern="1200">
                <a:solidFill>
                  <a:schemeClr val="tx1"/>
                </a:solidFill>
                <a:effectLst/>
                <a:latin typeface="+mn-lt"/>
                <a:ea typeface="+mn-ea"/>
                <a:cs typeface="+mn-cs"/>
              </a:rPr>
              <a:t>means </a:t>
            </a:r>
            <a:r>
              <a:rPr lang="es-ES" sz="1200" b="0" i="0" kern="1200" dirty="0" err="1">
                <a:solidFill>
                  <a:schemeClr val="tx1"/>
                </a:solidFill>
                <a:effectLst/>
                <a:latin typeface="+mn-lt"/>
                <a:ea typeface="+mn-ea"/>
                <a:cs typeface="+mn-cs"/>
              </a:rPr>
              <a:t>that</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the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word</a:t>
            </a:r>
            <a:r>
              <a:rPr lang="es-ES" sz="1200" b="0" i="0" kern="1200" dirty="0">
                <a:solidFill>
                  <a:schemeClr val="tx1"/>
                </a:solidFill>
                <a:effectLst/>
                <a:latin typeface="+mn-lt"/>
                <a:ea typeface="+mn-ea"/>
                <a:cs typeface="+mn-cs"/>
              </a:rPr>
              <a:t> 'colegio' </a:t>
            </a:r>
            <a:r>
              <a:rPr lang="es-ES" sz="1200" b="0" i="0" kern="1200" dirty="0" err="1">
                <a:solidFill>
                  <a:schemeClr val="tx1"/>
                </a:solidFill>
                <a:effectLst/>
                <a:latin typeface="+mn-lt"/>
                <a:ea typeface="+mn-ea"/>
                <a:cs typeface="+mn-cs"/>
              </a:rPr>
              <a:t>is</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used</a:t>
            </a:r>
            <a:r>
              <a:rPr lang="es-ES" sz="1200" b="0" i="0" kern="1200" dirty="0">
                <a:solidFill>
                  <a:schemeClr val="tx1"/>
                </a:solidFill>
                <a:effectLst/>
                <a:latin typeface="+mn-lt"/>
                <a:ea typeface="+mn-ea"/>
                <a:cs typeface="+mn-cs"/>
              </a:rPr>
              <a:t> to describe </a:t>
            </a:r>
            <a:r>
              <a:rPr lang="es-ES" sz="1200" b="0" i="0" kern="1200" dirty="0" err="1">
                <a:solidFill>
                  <a:schemeClr val="tx1"/>
                </a:solidFill>
                <a:effectLst/>
                <a:latin typeface="+mn-lt"/>
                <a:ea typeface="+mn-ea"/>
                <a:cs typeface="+mn-cs"/>
              </a:rPr>
              <a:t>the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official</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type</a:t>
            </a:r>
            <a:r>
              <a:rPr lang="es-ES" sz="1200" b="0" i="0" kern="1200" dirty="0">
                <a:solidFill>
                  <a:schemeClr val="tx1"/>
                </a:solidFill>
                <a:effectLst/>
                <a:latin typeface="+mn-lt"/>
                <a:ea typeface="+mn-ea"/>
                <a:cs typeface="+mn-cs"/>
              </a:rPr>
              <a:t> of </a:t>
            </a:r>
            <a:r>
              <a:rPr lang="es-ES" sz="1200" b="0" i="0" kern="1200" dirty="0" err="1">
                <a:solidFill>
                  <a:schemeClr val="tx1"/>
                </a:solidFill>
                <a:effectLst/>
                <a:latin typeface="+mn-lt"/>
                <a:ea typeface="+mn-ea"/>
                <a:cs typeface="+mn-cs"/>
              </a:rPr>
              <a:t>educational</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institution</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the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acronym</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for</a:t>
            </a:r>
            <a:r>
              <a:rPr lang="es-ES" sz="1200" b="0" i="0" kern="1200" dirty="0">
                <a:solidFill>
                  <a:schemeClr val="tx1"/>
                </a:solidFill>
                <a:effectLst/>
                <a:latin typeface="+mn-lt"/>
                <a:ea typeface="+mn-ea"/>
                <a:cs typeface="+mn-cs"/>
              </a:rPr>
              <a:t> </a:t>
            </a:r>
            <a:r>
              <a:rPr lang="es-ES" sz="1200" b="0" i="0" kern="1200" err="1">
                <a:solidFill>
                  <a:schemeClr val="tx1"/>
                </a:solidFill>
                <a:effectLst/>
                <a:latin typeface="+mn-lt"/>
                <a:ea typeface="+mn-ea"/>
                <a:cs typeface="+mn-cs"/>
              </a:rPr>
              <a:t>any</a:t>
            </a:r>
            <a:r>
              <a:rPr lang="es-ES" sz="1200" b="0" i="0" kern="1200">
                <a:solidFill>
                  <a:schemeClr val="tx1"/>
                </a:solidFill>
                <a:effectLst/>
                <a:latin typeface="+mn-lt"/>
                <a:ea typeface="+mn-ea"/>
                <a:cs typeface="+mn-cs"/>
              </a:rPr>
              <a:t> primary</a:t>
            </a:r>
            <a:r>
              <a:rPr lang="es-ES" sz="1200" b="0" i="0" kern="1200" baseline="0" dirty="0">
                <a:solidFill>
                  <a:schemeClr val="tx1"/>
                </a:solidFill>
                <a:effectLst/>
                <a:latin typeface="+mn-lt"/>
                <a:ea typeface="+mn-ea"/>
                <a:cs typeface="+mn-cs"/>
              </a:rPr>
              <a:t> </a:t>
            </a:r>
            <a:r>
              <a:rPr lang="es-ES" sz="1200" b="0" i="0" kern="1200">
                <a:solidFill>
                  <a:schemeClr val="tx1"/>
                </a:solidFill>
                <a:effectLst/>
                <a:latin typeface="+mn-lt"/>
                <a:ea typeface="+mn-ea"/>
                <a:cs typeface="+mn-cs"/>
              </a:rPr>
              <a:t>school </a:t>
            </a:r>
            <a:r>
              <a:rPr lang="es-ES" sz="1200" b="0" i="0" kern="1200" dirty="0">
                <a:solidFill>
                  <a:schemeClr val="tx1"/>
                </a:solidFill>
                <a:effectLst/>
                <a:latin typeface="+mn-lt"/>
                <a:ea typeface="+mn-ea"/>
                <a:cs typeface="+mn-cs"/>
              </a:rPr>
              <a:t>in </a:t>
            </a:r>
            <a:r>
              <a:rPr lang="es-ES" sz="1200" b="0" i="0" kern="1200" dirty="0" err="1">
                <a:solidFill>
                  <a:schemeClr val="tx1"/>
                </a:solidFill>
                <a:effectLst/>
                <a:latin typeface="+mn-lt"/>
                <a:ea typeface="+mn-ea"/>
                <a:cs typeface="+mn-cs"/>
              </a:rPr>
              <a:t>Spain</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is</a:t>
            </a:r>
            <a:r>
              <a:rPr lang="es-ES" sz="1200" b="0" i="0" kern="1200" dirty="0">
                <a:solidFill>
                  <a:schemeClr val="tx1"/>
                </a:solidFill>
                <a:effectLst/>
                <a:latin typeface="+mn-lt"/>
                <a:ea typeface="+mn-ea"/>
                <a:cs typeface="+mn-cs"/>
              </a:rPr>
              <a:t> CEIP (Colegio de Educación Infantil y Primaria), and </a:t>
            </a:r>
            <a:r>
              <a:rPr lang="es-ES" sz="1200" b="0" i="0" kern="1200" dirty="0" err="1">
                <a:solidFill>
                  <a:schemeClr val="tx1"/>
                </a:solidFill>
                <a:effectLst/>
                <a:latin typeface="+mn-lt"/>
                <a:ea typeface="+mn-ea"/>
                <a:cs typeface="+mn-cs"/>
              </a:rPr>
              <a:t>it's</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also</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the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word</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that</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people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commonly</a:t>
            </a:r>
            <a:r>
              <a:rPr lang="es-ES" sz="1200" b="0" i="0" kern="1200" dirty="0">
                <a:solidFill>
                  <a:schemeClr val="tx1"/>
                </a:solidFill>
                <a:effectLst/>
                <a:latin typeface="+mn-lt"/>
                <a:ea typeface="+mn-ea"/>
                <a:cs typeface="+mn-cs"/>
              </a:rPr>
              <a:t> use to </a:t>
            </a:r>
            <a:r>
              <a:rPr lang="es-ES" sz="1200" b="0" i="0" kern="1200" dirty="0" err="1">
                <a:solidFill>
                  <a:schemeClr val="tx1"/>
                </a:solidFill>
                <a:effectLst/>
                <a:latin typeface="+mn-lt"/>
                <a:ea typeface="+mn-ea"/>
                <a:cs typeface="+mn-cs"/>
              </a:rPr>
              <a:t>talk</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about</a:t>
            </a:r>
            <a:r>
              <a:rPr lang="es-ES" sz="1200" b="0" i="0" kern="1200" dirty="0">
                <a:solidFill>
                  <a:schemeClr val="tx1"/>
                </a:solidFill>
                <a:effectLst/>
                <a:latin typeface="+mn-lt"/>
                <a:ea typeface="+mn-ea"/>
                <a:cs typeface="+mn-cs"/>
              </a:rPr>
              <a:t> </a:t>
            </a:r>
            <a:r>
              <a:rPr lang="es-ES" sz="1200" b="0" i="0" kern="1200">
                <a:solidFill>
                  <a:schemeClr val="tx1"/>
                </a:solidFill>
                <a:effectLst/>
                <a:latin typeface="+mn-lt"/>
                <a:ea typeface="+mn-ea"/>
                <a:cs typeface="+mn-cs"/>
              </a:rPr>
              <a:t>'</a:t>
            </a:r>
            <a:r>
              <a:rPr lang="es-ES" sz="1200" b="0" i="0" kern="1200" err="1">
                <a:solidFill>
                  <a:schemeClr val="tx1"/>
                </a:solidFill>
                <a:effectLst/>
                <a:latin typeface="+mn-lt"/>
                <a:ea typeface="+mn-ea"/>
                <a:cs typeface="+mn-cs"/>
              </a:rPr>
              <a:t>school</a:t>
            </a:r>
            <a:r>
              <a:rPr lang="es-ES" sz="1200" b="0" i="0" kern="1200">
                <a:solidFill>
                  <a:schemeClr val="tx1"/>
                </a:solidFill>
                <a:effectLst/>
                <a:latin typeface="+mn-lt"/>
                <a:ea typeface="+mn-ea"/>
                <a:cs typeface="+mn-cs"/>
              </a:rPr>
              <a:t>’. The </a:t>
            </a:r>
            <a:r>
              <a:rPr lang="es-ES" sz="1200" b="0" i="0" kern="1200" dirty="0" err="1">
                <a:solidFill>
                  <a:schemeClr val="tx1"/>
                </a:solidFill>
                <a:effectLst/>
                <a:latin typeface="+mn-lt"/>
                <a:ea typeface="+mn-ea"/>
                <a:cs typeface="+mn-cs"/>
              </a:rPr>
              <a:t>word</a:t>
            </a:r>
            <a:r>
              <a:rPr lang="es-ES" sz="1200" b="0" i="0" kern="1200" dirty="0">
                <a:solidFill>
                  <a:schemeClr val="tx1"/>
                </a:solidFill>
                <a:effectLst/>
                <a:latin typeface="+mn-lt"/>
                <a:ea typeface="+mn-ea"/>
                <a:cs typeface="+mn-cs"/>
              </a:rPr>
              <a:t> 'escuela' </a:t>
            </a:r>
            <a:r>
              <a:rPr lang="es-ES" sz="1200" b="0" i="0" kern="1200" dirty="0" err="1">
                <a:solidFill>
                  <a:schemeClr val="tx1"/>
                </a:solidFill>
                <a:effectLst/>
                <a:latin typeface="+mn-lt"/>
                <a:ea typeface="+mn-ea"/>
                <a:cs typeface="+mn-cs"/>
              </a:rPr>
              <a:t>is</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mainly</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used</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for</a:t>
            </a:r>
            <a:r>
              <a:rPr lang="es-ES" sz="1200" b="0" i="0" kern="1200" dirty="0">
                <a:solidFill>
                  <a:schemeClr val="tx1"/>
                </a:solidFill>
                <a:effectLst/>
                <a:latin typeface="+mn-lt"/>
                <a:ea typeface="+mn-ea"/>
                <a:cs typeface="+mn-cs"/>
              </a:rPr>
              <a:t> extra-curricular </a:t>
            </a:r>
            <a:r>
              <a:rPr lang="es-ES" sz="1200" b="0" i="0" kern="1200" dirty="0" err="1">
                <a:solidFill>
                  <a:schemeClr val="tx1"/>
                </a:solidFill>
                <a:effectLst/>
                <a:latin typeface="+mn-lt"/>
                <a:ea typeface="+mn-ea"/>
                <a:cs typeface="+mn-cs"/>
              </a:rPr>
              <a:t>education</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It's</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the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official</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name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used</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for</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music</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schools</a:t>
            </a:r>
            <a:r>
              <a:rPr lang="es-ES" sz="1200" b="0" i="0" kern="1200">
                <a:solidFill>
                  <a:schemeClr val="tx1"/>
                </a:solidFill>
                <a:effectLst/>
                <a:latin typeface="+mn-lt"/>
                <a:ea typeface="+mn-ea"/>
                <a:cs typeface="+mn-cs"/>
              </a:rPr>
              <a:t>, language</a:t>
            </a:r>
            <a:r>
              <a:rPr lang="es-ES" sz="1200" b="0" i="0" kern="1200" baseline="0" dirty="0">
                <a:solidFill>
                  <a:schemeClr val="tx1"/>
                </a:solidFill>
                <a:effectLst/>
                <a:latin typeface="+mn-lt"/>
                <a:ea typeface="+mn-ea"/>
                <a:cs typeface="+mn-cs"/>
              </a:rPr>
              <a:t> </a:t>
            </a:r>
            <a:r>
              <a:rPr lang="es-ES" sz="1200" b="0" i="0" kern="1200">
                <a:solidFill>
                  <a:schemeClr val="tx1"/>
                </a:solidFill>
                <a:effectLst/>
                <a:latin typeface="+mn-lt"/>
                <a:ea typeface="+mn-ea"/>
                <a:cs typeface="+mn-cs"/>
              </a:rPr>
              <a:t>schools</a:t>
            </a:r>
            <a:r>
              <a:rPr lang="es-ES" sz="1200" b="0" i="0" kern="1200" dirty="0">
                <a:solidFill>
                  <a:schemeClr val="tx1"/>
                </a:solidFill>
                <a:effectLst/>
                <a:latin typeface="+mn-lt"/>
                <a:ea typeface="+mn-ea"/>
                <a:cs typeface="+mn-cs"/>
              </a:rPr>
              <a:t>, etc. ('Escuela Oficial de Música', 'Escuela Oficial de Idiomas', etc.). 'Escuela' </a:t>
            </a:r>
            <a:r>
              <a:rPr lang="es-ES" sz="1200" b="0" i="0" kern="1200" dirty="0" err="1">
                <a:solidFill>
                  <a:schemeClr val="tx1"/>
                </a:solidFill>
                <a:effectLst/>
                <a:latin typeface="+mn-lt"/>
                <a:ea typeface="+mn-ea"/>
                <a:cs typeface="+mn-cs"/>
              </a:rPr>
              <a:t>is</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also</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used</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for</a:t>
            </a:r>
            <a:r>
              <a:rPr lang="es-ES" sz="1200" b="0" i="0" kern="1200" dirty="0">
                <a:solidFill>
                  <a:schemeClr val="tx1"/>
                </a:solidFill>
                <a:effectLst/>
                <a:latin typeface="+mn-lt"/>
                <a:ea typeface="+mn-ea"/>
                <a:cs typeface="+mn-cs"/>
              </a:rPr>
              <a:t> </a:t>
            </a:r>
            <a:r>
              <a:rPr lang="es-ES" sz="1200" b="0" i="0" kern="1200" err="1">
                <a:solidFill>
                  <a:schemeClr val="tx1"/>
                </a:solidFill>
                <a:effectLst/>
                <a:latin typeface="+mn-lt"/>
                <a:ea typeface="+mn-ea"/>
                <a:cs typeface="+mn-cs"/>
              </a:rPr>
              <a:t>small</a:t>
            </a:r>
            <a:r>
              <a:rPr lang="es-ES" sz="1200" b="0" i="0" kern="1200">
                <a:solidFill>
                  <a:schemeClr val="tx1"/>
                </a:solidFill>
                <a:effectLst/>
                <a:latin typeface="+mn-lt"/>
                <a:ea typeface="+mn-ea"/>
                <a:cs typeface="+mn-cs"/>
              </a:rPr>
              <a:t> primary</a:t>
            </a:r>
            <a:r>
              <a:rPr lang="es-ES" sz="1200" b="0" i="0" kern="1200" baseline="0" dirty="0">
                <a:solidFill>
                  <a:schemeClr val="tx1"/>
                </a:solidFill>
                <a:effectLst/>
                <a:latin typeface="+mn-lt"/>
                <a:ea typeface="+mn-ea"/>
                <a:cs typeface="+mn-cs"/>
              </a:rPr>
              <a:t> </a:t>
            </a:r>
            <a:r>
              <a:rPr lang="es-ES" sz="1200" b="0" i="0" kern="1200">
                <a:solidFill>
                  <a:schemeClr val="tx1"/>
                </a:solidFill>
                <a:effectLst/>
                <a:latin typeface="+mn-lt"/>
                <a:ea typeface="+mn-ea"/>
                <a:cs typeface="+mn-cs"/>
              </a:rPr>
              <a:t>schools</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for</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example</a:t>
            </a:r>
            <a:r>
              <a:rPr lang="es-ES" sz="1200" b="0" i="0" kern="1200" dirty="0">
                <a:solidFill>
                  <a:schemeClr val="tx1"/>
                </a:solidFill>
                <a:effectLst/>
                <a:latin typeface="+mn-lt"/>
                <a:ea typeface="+mn-ea"/>
                <a:cs typeface="+mn-cs"/>
              </a:rPr>
              <a:t> rural </a:t>
            </a:r>
            <a:r>
              <a:rPr lang="es-ES" sz="1200" b="0" i="0" kern="1200" dirty="0" err="1">
                <a:solidFill>
                  <a:schemeClr val="tx1"/>
                </a:solidFill>
                <a:effectLst/>
                <a:latin typeface="+mn-lt"/>
                <a:ea typeface="+mn-ea"/>
                <a:cs typeface="+mn-cs"/>
              </a:rPr>
              <a:t>schools</a:t>
            </a:r>
            <a:r>
              <a:rPr lang="es-ES" sz="1200" b="0" i="0" kern="1200" dirty="0">
                <a:solidFill>
                  <a:schemeClr val="tx1"/>
                </a:solidFill>
                <a:effectLst/>
                <a:latin typeface="+mn-lt"/>
                <a:ea typeface="+mn-ea"/>
                <a:cs typeface="+mn-cs"/>
              </a:rPr>
              <a:t> ('Escuela </a:t>
            </a:r>
            <a:r>
              <a:rPr lang="es-ES" sz="1200" b="0" i="0" kern="1200">
                <a:solidFill>
                  <a:schemeClr val="tx1"/>
                </a:solidFill>
                <a:effectLst/>
                <a:latin typeface="+mn-lt"/>
                <a:ea typeface="+mn-ea"/>
                <a:cs typeface="+mn-cs"/>
              </a:rPr>
              <a:t>rural').</a:t>
            </a:r>
          </a:p>
          <a:p>
            <a:endParaRPr lang="es-ES" sz="1200" b="0" i="0" kern="1200">
              <a:solidFill>
                <a:schemeClr val="tx1"/>
              </a:solidFill>
              <a:effectLst/>
              <a:latin typeface="+mn-lt"/>
              <a:ea typeface="+mn-ea"/>
              <a:cs typeface="+mn-cs"/>
            </a:endParaRPr>
          </a:p>
          <a:p>
            <a:r>
              <a:rPr lang="es-ES" sz="1200" b="0" i="0" kern="1200">
                <a:solidFill>
                  <a:schemeClr val="tx1"/>
                </a:solidFill>
                <a:effectLst/>
                <a:latin typeface="+mn-lt"/>
                <a:ea typeface="+mn-ea"/>
                <a:cs typeface="+mn-cs"/>
              </a:rPr>
              <a:t>‘Instituto’ is a state</a:t>
            </a:r>
            <a:r>
              <a:rPr lang="es-ES" sz="1200" b="0" i="0" kern="1200" baseline="0">
                <a:solidFill>
                  <a:schemeClr val="tx1"/>
                </a:solidFill>
                <a:effectLst/>
                <a:latin typeface="+mn-lt"/>
                <a:ea typeface="+mn-ea"/>
                <a:cs typeface="+mn-cs"/>
              </a:rPr>
              <a:t> secondary school in Spain which is usually for the 12-16 age range. This word will be taught in Year 9.</a:t>
            </a:r>
            <a:endParaRPr lang="es-E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sym typeface="Wingdings" panose="05000000000000000000" pitchFamily="2" charset="2"/>
            </a:endParaRPr>
          </a:p>
        </p:txBody>
      </p:sp>
      <p:sp>
        <p:nvSpPr>
          <p:cNvPr id="4" name="Marcador de número de diapositiva 3"/>
          <p:cNvSpPr>
            <a:spLocks noGrp="1"/>
          </p:cNvSpPr>
          <p:nvPr>
            <p:ph type="sldNum" sz="quarter" idx="5"/>
          </p:nvPr>
        </p:nvSpPr>
        <p:spPr/>
        <p:txBody>
          <a:bodyPr/>
          <a:lstStyle/>
          <a:p>
            <a:fld id="{051212F4-EB5A-464B-92EC-DACFCB1CC2CD}" type="slidenum">
              <a:rPr lang="en-GB" smtClean="0"/>
              <a:t>7</a:t>
            </a:fld>
            <a:endParaRPr lang="en-GB"/>
          </a:p>
        </p:txBody>
      </p:sp>
    </p:spTree>
    <p:extLst>
      <p:ext uri="{BB962C8B-B14F-4D97-AF65-F5344CB8AC3E}">
        <p14:creationId xmlns:p14="http://schemas.microsoft.com/office/powerpoint/2010/main" val="40762624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Vocabulary practice</a:t>
            </a:r>
            <a:r>
              <a:rPr lang="en-GB" b="1" baseline="0" dirty="0"/>
              <a:t> slide [2/2]</a:t>
            </a:r>
          </a:p>
          <a:p>
            <a:endParaRPr lang="en-GB" dirty="0"/>
          </a:p>
          <a:p>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8</a:t>
            </a:fld>
            <a:endParaRPr lang="en-GB"/>
          </a:p>
        </p:txBody>
      </p:sp>
    </p:spTree>
    <p:extLst>
      <p:ext uri="{BB962C8B-B14F-4D97-AF65-F5344CB8AC3E}">
        <p14:creationId xmlns:p14="http://schemas.microsoft.com/office/powerpoint/2010/main" val="8265172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a:t>
            </a:r>
            <a:r>
              <a:rPr lang="en-US" b="1"/>
              <a:t>: </a:t>
            </a:r>
            <a:r>
              <a:rPr lang="en-US" b="0"/>
              <a:t>1 minute</a:t>
            </a:r>
            <a:endParaRPr lang="en-US" b="0" dirty="0"/>
          </a:p>
          <a:p>
            <a:endParaRPr lang="en-US" b="1" dirty="0"/>
          </a:p>
          <a:p>
            <a:r>
              <a:rPr lang="en-US" b="1" dirty="0"/>
              <a:t>Aim: </a:t>
            </a:r>
            <a:r>
              <a:rPr lang="en-US" b="0" dirty="0"/>
              <a:t>to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revise the use of ‘</a:t>
            </a:r>
            <a:r>
              <a:rPr kumimoji="0" lang="en-GB" sz="1200" b="0"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voy</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and ‘vas’ as ‘I go’, ‘you go’ and ’I’m going to’ and ‘you are going to’.</a:t>
            </a:r>
          </a:p>
          <a:p>
            <a:endParaRPr lang="en-US" b="1" dirty="0"/>
          </a:p>
          <a:p>
            <a:r>
              <a:rPr lang="en-US" b="1" dirty="0"/>
              <a:t>Procedure:</a:t>
            </a:r>
          </a:p>
          <a:p>
            <a:pPr marL="228600" indent="-228600">
              <a:buAutoNum type="arabicPeriod"/>
            </a:pPr>
            <a:r>
              <a:rPr lang="en-US" b="0" dirty="0"/>
              <a:t>Go</a:t>
            </a:r>
            <a:r>
              <a:rPr lang="en-US" b="0" baseline="0" dirty="0"/>
              <a:t> through the grammar explanation with students, revealing each new sentence with a mouse click.</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73155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2"/>
        <p:cNvGrpSpPr/>
        <p:nvPr/>
      </p:nvGrpSpPr>
      <p:grpSpPr>
        <a:xfrm>
          <a:off x="0" y="0"/>
          <a:ext cx="0" cy="0"/>
          <a:chOff x="0" y="0"/>
          <a:chExt cx="0" cy="0"/>
        </a:xfrm>
      </p:grpSpPr>
      <p:sp>
        <p:nvSpPr>
          <p:cNvPr id="13" name="Google Shape;13;p36"/>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3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3646589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15"/>
        <p:cNvGrpSpPr/>
        <p:nvPr/>
      </p:nvGrpSpPr>
      <p:grpSpPr>
        <a:xfrm>
          <a:off x="0" y="0"/>
          <a:ext cx="0" cy="0"/>
          <a:chOff x="0" y="0"/>
          <a:chExt cx="0" cy="0"/>
        </a:xfrm>
      </p:grpSpPr>
      <p:sp>
        <p:nvSpPr>
          <p:cNvPr id="16" name="Google Shape;16;p37"/>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6544017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18"/>
        <p:cNvGrpSpPr/>
        <p:nvPr/>
      </p:nvGrpSpPr>
      <p:grpSpPr>
        <a:xfrm>
          <a:off x="0" y="0"/>
          <a:ext cx="0" cy="0"/>
          <a:chOff x="0" y="0"/>
          <a:chExt cx="0" cy="0"/>
        </a:xfrm>
      </p:grpSpPr>
      <p:sp>
        <p:nvSpPr>
          <p:cNvPr id="19" name="Google Shape;19;p52"/>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52"/>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extLst>
      <p:ext uri="{BB962C8B-B14F-4D97-AF65-F5344CB8AC3E}">
        <p14:creationId xmlns:p14="http://schemas.microsoft.com/office/powerpoint/2010/main" val="26232336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21"/>
        <p:cNvGrpSpPr/>
        <p:nvPr/>
      </p:nvGrpSpPr>
      <p:grpSpPr>
        <a:xfrm>
          <a:off x="0" y="0"/>
          <a:ext cx="0" cy="0"/>
          <a:chOff x="0" y="0"/>
          <a:chExt cx="0" cy="0"/>
        </a:xfrm>
      </p:grpSpPr>
      <p:sp>
        <p:nvSpPr>
          <p:cNvPr id="22" name="Google Shape;22;p53"/>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5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5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9458205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25"/>
        <p:cNvGrpSpPr/>
        <p:nvPr/>
      </p:nvGrpSpPr>
      <p:grpSpPr>
        <a:xfrm>
          <a:off x="0" y="0"/>
          <a:ext cx="0" cy="0"/>
          <a:chOff x="0" y="0"/>
          <a:chExt cx="0" cy="0"/>
        </a:xfrm>
      </p:grpSpPr>
      <p:sp>
        <p:nvSpPr>
          <p:cNvPr id="26" name="Google Shape;26;p54"/>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54"/>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8" name="Google Shape;28;p54"/>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54"/>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0" name="Google Shape;30;p54"/>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9976766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31"/>
        <p:cNvGrpSpPr/>
        <p:nvPr/>
      </p:nvGrpSpPr>
      <p:grpSpPr>
        <a:xfrm>
          <a:off x="0" y="0"/>
          <a:ext cx="0" cy="0"/>
          <a:chOff x="0" y="0"/>
          <a:chExt cx="0" cy="0"/>
        </a:xfrm>
      </p:grpSpPr>
      <p:sp>
        <p:nvSpPr>
          <p:cNvPr id="32" name="Google Shape;32;p55"/>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55"/>
          <p:cNvSpPr txBox="1"/>
          <p:nvPr/>
        </p:nvSpPr>
        <p:spPr>
          <a:xfrm>
            <a:off x="838200" y="1923393"/>
            <a:ext cx="603556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Text</a:t>
            </a:r>
            <a:endParaRPr/>
          </a:p>
        </p:txBody>
      </p:sp>
    </p:spTree>
    <p:extLst>
      <p:ext uri="{BB962C8B-B14F-4D97-AF65-F5344CB8AC3E}">
        <p14:creationId xmlns:p14="http://schemas.microsoft.com/office/powerpoint/2010/main" val="30615147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34"/>
        <p:cNvGrpSpPr/>
        <p:nvPr/>
      </p:nvGrpSpPr>
      <p:grpSpPr>
        <a:xfrm>
          <a:off x="0" y="0"/>
          <a:ext cx="0" cy="0"/>
          <a:chOff x="0" y="0"/>
          <a:chExt cx="0" cy="0"/>
        </a:xfrm>
      </p:grpSpPr>
    </p:spTree>
    <p:extLst>
      <p:ext uri="{BB962C8B-B14F-4D97-AF65-F5344CB8AC3E}">
        <p14:creationId xmlns:p14="http://schemas.microsoft.com/office/powerpoint/2010/main" val="10253299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35"/>
        <p:cNvGrpSpPr/>
        <p:nvPr/>
      </p:nvGrpSpPr>
      <p:grpSpPr>
        <a:xfrm>
          <a:off x="0" y="0"/>
          <a:ext cx="0" cy="0"/>
          <a:chOff x="0" y="0"/>
          <a:chExt cx="0" cy="0"/>
        </a:xfrm>
      </p:grpSpPr>
      <p:sp>
        <p:nvSpPr>
          <p:cNvPr id="36" name="Google Shape;36;p5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57"/>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8" name="Google Shape;38;p5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146701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39"/>
        <p:cNvGrpSpPr/>
        <p:nvPr/>
      </p:nvGrpSpPr>
      <p:grpSpPr>
        <a:xfrm>
          <a:off x="0" y="0"/>
          <a:ext cx="0" cy="0"/>
          <a:chOff x="0" y="0"/>
          <a:chExt cx="0" cy="0"/>
        </a:xfrm>
      </p:grpSpPr>
      <p:sp>
        <p:nvSpPr>
          <p:cNvPr id="40" name="Google Shape;40;p5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58"/>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42" name="Google Shape;42;p5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42403539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43"/>
        <p:cNvGrpSpPr/>
        <p:nvPr/>
      </p:nvGrpSpPr>
      <p:grpSpPr>
        <a:xfrm>
          <a:off x="0" y="0"/>
          <a:ext cx="0" cy="0"/>
          <a:chOff x="0" y="0"/>
          <a:chExt cx="0" cy="0"/>
        </a:xfrm>
      </p:grpSpPr>
      <p:sp>
        <p:nvSpPr>
          <p:cNvPr id="44" name="Google Shape;44;p59"/>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5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9918950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46"/>
        <p:cNvGrpSpPr/>
        <p:nvPr/>
      </p:nvGrpSpPr>
      <p:grpSpPr>
        <a:xfrm>
          <a:off x="0" y="0"/>
          <a:ext cx="0" cy="0"/>
          <a:chOff x="0" y="0"/>
          <a:chExt cx="0" cy="0"/>
        </a:xfrm>
      </p:grpSpPr>
      <p:sp>
        <p:nvSpPr>
          <p:cNvPr id="47" name="Google Shape;47;p60"/>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60"/>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8387933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7719774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848252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101896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28627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966168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33337889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7480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4256311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7328828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87546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98873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35"/>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1912611349"/>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4136167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audio" Target="../media/audio10.wav"/></Relationships>
</file>

<file path=ppt/slides/_rels/slide13.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audio" Target="../media/audio10.wav"/></Relationships>
</file>

<file path=ppt/slides/_rels/slide14.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audio" Target="../media/audio12.wav"/><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audio" Target="../media/audio13.wav"/><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audio" Target="../media/audio11.wav"/></Relationships>
</file>

<file path=ppt/slides/_rels/slide17.xml.rels><?xml version="1.0" encoding="UTF-8" standalone="yes"?>
<Relationships xmlns="http://schemas.openxmlformats.org/package/2006/relationships"><Relationship Id="rId3" Type="http://schemas.openxmlformats.org/officeDocument/2006/relationships/audio" Target="../media/audio14.wav"/><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audio" Target="../media/audio12.wav"/></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15.wav"/><Relationship Id="rId7" Type="http://schemas.openxmlformats.org/officeDocument/2006/relationships/audio" Target="../media/audio19.wav"/><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audio" Target="../media/audio18.wav"/><Relationship Id="rId5" Type="http://schemas.openxmlformats.org/officeDocument/2006/relationships/audio" Target="../media/audio17.wav"/><Relationship Id="rId4" Type="http://schemas.openxmlformats.org/officeDocument/2006/relationships/audio" Target="../media/audio16.wav"/><Relationship Id="rId9"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20.wav"/><Relationship Id="rId7" Type="http://schemas.openxmlformats.org/officeDocument/2006/relationships/audio" Target="../media/audio24.wav"/><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audio" Target="../media/audio23.wav"/><Relationship Id="rId5" Type="http://schemas.openxmlformats.org/officeDocument/2006/relationships/audio" Target="../media/audio22.wav"/><Relationship Id="rId4" Type="http://schemas.openxmlformats.org/officeDocument/2006/relationships/audio" Target="../media/audio21.wav"/><Relationship Id="rId9"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5.tiff"/><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image" Target="../media/image4.png"/><Relationship Id="rId7" Type="http://schemas.openxmlformats.org/officeDocument/2006/relationships/audio" Target="../media/audio4.wav"/><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3.wav"/><Relationship Id="rId11" Type="http://schemas.openxmlformats.org/officeDocument/2006/relationships/audio" Target="../media/audio8.wav"/><Relationship Id="rId5" Type="http://schemas.openxmlformats.org/officeDocument/2006/relationships/audio" Target="../media/audio2.wav"/><Relationship Id="rId10" Type="http://schemas.openxmlformats.org/officeDocument/2006/relationships/audio" Target="../media/audio7.wav"/><Relationship Id="rId4" Type="http://schemas.openxmlformats.org/officeDocument/2006/relationships/audio" Target="../media/audio1.wav"/><Relationship Id="rId9" Type="http://schemas.openxmlformats.org/officeDocument/2006/relationships/audio" Target="../media/audio6.wav"/></Relationships>
</file>

<file path=ppt/slides/_rels/slide30.xml.rels><?xml version="1.0" encoding="UTF-8" standalone="yes"?>
<Relationships xmlns="http://schemas.openxmlformats.org/package/2006/relationships"><Relationship Id="rId8" Type="http://schemas.openxmlformats.org/officeDocument/2006/relationships/audio" Target="../media/audio30.wav"/><Relationship Id="rId13" Type="http://schemas.openxmlformats.org/officeDocument/2006/relationships/image" Target="../media/image24.jpeg"/><Relationship Id="rId3" Type="http://schemas.openxmlformats.org/officeDocument/2006/relationships/audio" Target="../media/audio25.wav"/><Relationship Id="rId7" Type="http://schemas.openxmlformats.org/officeDocument/2006/relationships/audio" Target="../media/audio29.wav"/><Relationship Id="rId12" Type="http://schemas.openxmlformats.org/officeDocument/2006/relationships/image" Target="../media/image23.jpeg"/><Relationship Id="rId2" Type="http://schemas.openxmlformats.org/officeDocument/2006/relationships/notesSlide" Target="../notesSlides/notesSlide30.xml"/><Relationship Id="rId16"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audio" Target="../media/audio28.wav"/><Relationship Id="rId11" Type="http://schemas.openxmlformats.org/officeDocument/2006/relationships/image" Target="../media/image22.jpeg"/><Relationship Id="rId5" Type="http://schemas.openxmlformats.org/officeDocument/2006/relationships/audio" Target="../media/audio27.wav"/><Relationship Id="rId15" Type="http://schemas.openxmlformats.org/officeDocument/2006/relationships/image" Target="../media/image26.jpeg"/><Relationship Id="rId10" Type="http://schemas.openxmlformats.org/officeDocument/2006/relationships/audio" Target="../media/audio32.wav"/><Relationship Id="rId4" Type="http://schemas.openxmlformats.org/officeDocument/2006/relationships/audio" Target="../media/audio26.wav"/><Relationship Id="rId9" Type="http://schemas.openxmlformats.org/officeDocument/2006/relationships/audio" Target="../media/audio31.wav"/><Relationship Id="rId14" Type="http://schemas.openxmlformats.org/officeDocument/2006/relationships/image" Target="../media/image25.jpeg"/></Relationships>
</file>

<file path=ppt/slides/_rels/slide31.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audio" Target="../media/audio33.wav"/></Relationships>
</file>

<file path=ppt/slides/_rels/slide35.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audio" Target="../media/audio33.wav"/></Relationships>
</file>

<file path=ppt/slides/_rels/slide36.xml.rels><?xml version="1.0" encoding="UTF-8" standalone="yes"?>
<Relationships xmlns="http://schemas.openxmlformats.org/package/2006/relationships"><Relationship Id="rId3" Type="http://schemas.openxmlformats.org/officeDocument/2006/relationships/audio" Target="../media/audio34.wav"/><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audio" Target="../media/audio35.wav"/><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audio" Target="../media/audio36.wav"/><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audio" Target="../media/audio34.wav"/></Relationships>
</file>

<file path=ppt/slides/_rels/slide39.xml.rels><?xml version="1.0" encoding="UTF-8" standalone="yes"?>
<Relationships xmlns="http://schemas.openxmlformats.org/package/2006/relationships"><Relationship Id="rId3" Type="http://schemas.openxmlformats.org/officeDocument/2006/relationships/audio" Target="../media/audio37.wav"/><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audio" Target="../media/audio35.wav"/></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1.png"/><Relationship Id="rId2" Type="http://schemas.openxmlformats.org/officeDocument/2006/relationships/notesSlide" Target="../notesSlides/notesSlide40.xml"/><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4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2.xml"/><Relationship Id="rId7" Type="http://schemas.openxmlformats.org/officeDocument/2006/relationships/image" Target="../media/image34.jpe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audio" Target="../media/audio39.wav"/><Relationship Id="rId5" Type="http://schemas.openxmlformats.org/officeDocument/2006/relationships/audio" Target="../media/audio38.wav"/><Relationship Id="rId4" Type="http://schemas.openxmlformats.org/officeDocument/2006/relationships/image" Target="../media/image37.png"/></Relationships>
</file>

<file path=ppt/slides/_rels/slide4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6.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hyperlink" Target="https://quizlet.com/gb/550241110/year-8-term-32-week-1-y7-vocabulary-mashup-5-flash-cards/" TargetMode="External"/><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xmlns=""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xmlns=""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a:extLst>
                  <a:ext uri="{C183D7F6-B498-43B3-948B-1728B52AA6E4}">
                    <adec:decorative xmlns:adec="http://schemas.microsoft.com/office/drawing/2017/decorative" xmlns=""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xmlns=""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5" name="Rectangle 4" descr="background rectangle">
            <a:extLst>
              <a:ext uri="{C183D7F6-B498-43B3-948B-1728B52AA6E4}">
                <adec:decorative xmlns:adec="http://schemas.microsoft.com/office/drawing/2017/decorative" xmlns="" val="1"/>
              </a:ext>
            </a:extLst>
          </p:cNvPr>
          <p:cNvSpPr/>
          <p:nvPr/>
        </p:nvSpPr>
        <p:spPr>
          <a:xfrm>
            <a:off x="-56445" y="-2"/>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90328" y="1672177"/>
            <a:ext cx="9074023" cy="1301969"/>
          </a:xfrm>
        </p:spPr>
        <p:txBody>
          <a:bodyPr>
            <a:normAutofit/>
          </a:bodyPr>
          <a:lstStyle/>
          <a:p>
            <a:pPr algn="l"/>
            <a:r>
              <a:rPr lang="en-GB" sz="3400" b="1" dirty="0">
                <a:solidFill>
                  <a:prstClr val="white"/>
                </a:solidFill>
              </a:rPr>
              <a:t>Comparing where people go and went</a:t>
            </a:r>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90328" y="2974146"/>
            <a:ext cx="7540978" cy="1185213"/>
          </a:xfrm>
        </p:spPr>
        <p:txBody>
          <a:bodyPr>
            <a:noAutofit/>
          </a:bodyPr>
          <a:lstStyle/>
          <a:p>
            <a:pPr algn="l"/>
            <a:r>
              <a:rPr lang="en-GB" sz="2800">
                <a:solidFill>
                  <a:prstClr val="white"/>
                </a:solidFill>
              </a:rPr>
              <a:t>‘Ir’ </a:t>
            </a:r>
            <a:r>
              <a:rPr lang="en-GB" sz="2800" dirty="0">
                <a:solidFill>
                  <a:prstClr val="white"/>
                </a:solidFill>
              </a:rPr>
              <a:t>in the past (</a:t>
            </a:r>
            <a:r>
              <a:rPr lang="en-GB" sz="2800" dirty="0" err="1">
                <a:solidFill>
                  <a:prstClr val="white"/>
                </a:solidFill>
              </a:rPr>
              <a:t>preterite</a:t>
            </a:r>
            <a:r>
              <a:rPr lang="en-GB" sz="2800">
                <a:solidFill>
                  <a:prstClr val="white"/>
                </a:solidFill>
              </a:rPr>
              <a:t>) – ‘fui’ and ‘fuiste’ </a:t>
            </a:r>
          </a:p>
          <a:p>
            <a:pPr algn="l"/>
            <a:r>
              <a:rPr lang="en-GB" sz="2800">
                <a:solidFill>
                  <a:prstClr val="white"/>
                </a:solidFill>
              </a:rPr>
              <a:t>Using ‘al’ and ‘a la’ [revisited]</a:t>
            </a:r>
            <a:endParaRPr lang="en-GB" sz="2800" dirty="0">
              <a:solidFill>
                <a:prstClr val="white"/>
              </a:solidFill>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3130" y="5226589"/>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3.1 - Week 6 – Lesson 5</a:t>
            </a:r>
            <a:r>
              <a:rPr lang="en-GB" sz="2200" dirty="0">
                <a:solidFill>
                  <a:prstClr val="white"/>
                </a:solidFill>
                <a:latin typeface="Century Gothic" panose="020B0502020202020204" pitchFamily="34" charset="0"/>
              </a:rPr>
              <a:t>9</a:t>
            </a: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p>
        </p:txBody>
      </p:sp>
      <p:sp>
        <p:nvSpPr>
          <p:cNvPr id="13" name="Title 3">
            <a:extLst>
              <a:ext uri="{FF2B5EF4-FFF2-40B4-BE49-F238E27FC236}">
                <a16:creationId xmlns:a16="http://schemas.microsoft.com/office/drawing/2014/main" id="{AB3692F8-CE33-C34E-B376-364FE77401E4}"/>
              </a:ext>
            </a:extLst>
          </p:cNvPr>
          <p:cNvSpPr txBox="1">
            <a:spLocks/>
          </p:cNvSpPr>
          <p:nvPr/>
        </p:nvSpPr>
        <p:spPr>
          <a:xfrm>
            <a:off x="225242" y="6147055"/>
            <a:ext cx="4181778"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Amanda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Izquierdo</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Pete Watson / Nick Avery</a:t>
            </a:r>
            <a:r>
              <a:rPr kumimoji="0" lang="en-GB" sz="1400" b="0" i="0" u="none" strike="noStrike" kern="1200" cap="none" spc="0" normalizeH="0" noProof="0" dirty="0">
                <a:ln>
                  <a:noFill/>
                </a:ln>
                <a:solidFill>
                  <a:prstClr val="white"/>
                </a:solidFill>
                <a:effectLst/>
                <a:uLnTx/>
                <a:uFillTx/>
                <a:latin typeface="Century Gothic" panose="020B0502020202020204" pitchFamily="34" charset="0"/>
                <a:ea typeface="+mj-ea"/>
                <a:cs typeface="+mj-cs"/>
              </a:rPr>
              <a:t/>
            </a:r>
            <a:br>
              <a:rPr kumimoji="0" lang="en-GB" sz="1400" b="0" i="0" u="none" strike="noStrike" kern="1200" cap="none" spc="0" normalizeH="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noProof="0" dirty="0">
                <a:ln>
                  <a:noFill/>
                </a:ln>
                <a:solidFill>
                  <a:prstClr val="white"/>
                </a:solidFill>
                <a:effectLst/>
                <a:uLnTx/>
                <a:uFillTx/>
                <a:latin typeface="Century Gothic" panose="020B0502020202020204" pitchFamily="34" charset="0"/>
                <a:ea typeface="+mj-ea"/>
                <a:cs typeface="+mj-cs"/>
              </a:rPr>
              <a:t>Artwork: Mark Davies</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a:t>
            </a:r>
            <a:r>
              <a:rPr lang="en-GB" sz="1400">
                <a:solidFill>
                  <a:prstClr val="white"/>
                </a:solidFill>
                <a:latin typeface="Century Gothic" panose="020B0502020202020204" pitchFamily="34" charset="0"/>
              </a:rPr>
              <a:t>: </a:t>
            </a:r>
            <a:r>
              <a:rPr lang="en-GB" sz="1400" smtClean="0">
                <a:solidFill>
                  <a:prstClr val="white"/>
                </a:solidFill>
                <a:latin typeface="Century Gothic" panose="020B0502020202020204" pitchFamily="34" charset="0"/>
              </a:rPr>
              <a:t>22/10/21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a:extLst>
              <a:ext uri="{C183D7F6-B498-43B3-948B-1728B52AA6E4}">
                <adec:decorative xmlns:adec="http://schemas.microsoft.com/office/drawing/2017/decorative" xmlns="" val="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4457807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12984"/>
            <a:ext cx="6484584" cy="1325563"/>
          </a:xfrm>
        </p:spPr>
        <p:txBody>
          <a:bodyPr>
            <a:normAutofit/>
          </a:bodyPr>
          <a:lstStyle/>
          <a:p>
            <a:r>
              <a:rPr lang="en-GB" sz="2600" b="1">
                <a:solidFill>
                  <a:schemeClr val="bg1"/>
                </a:solidFill>
              </a:rPr>
              <a:t>Saying where people went</a:t>
            </a:r>
            <a:br>
              <a:rPr lang="en-GB" sz="2600" b="1">
                <a:solidFill>
                  <a:schemeClr val="bg1"/>
                </a:solidFill>
              </a:rPr>
            </a:br>
            <a:r>
              <a:rPr lang="en-GB" sz="2600" b="1">
                <a:solidFill>
                  <a:schemeClr val="bg1"/>
                </a:solidFill>
              </a:rPr>
              <a:t>Using ‘fui’ and ‘fuiste’</a:t>
            </a:r>
            <a:endParaRPr lang="en-GB" sz="2600" b="1" dirty="0">
              <a:solidFill>
                <a:schemeClr val="bg1"/>
              </a:solidFill>
            </a:endParaRPr>
          </a:p>
        </p:txBody>
      </p:sp>
      <p:sp>
        <p:nvSpPr>
          <p:cNvPr id="13" name="TextBox 12"/>
          <p:cNvSpPr txBox="1"/>
          <p:nvPr/>
        </p:nvSpPr>
        <p:spPr>
          <a:xfrm>
            <a:off x="328131" y="1465617"/>
            <a:ext cx="11851665" cy="523220"/>
          </a:xfrm>
          <a:prstGeom prst="rect">
            <a:avLst/>
          </a:prstGeom>
          <a:noFill/>
        </p:spPr>
        <p:txBody>
          <a:bodyPr wrap="square" rtlCol="0">
            <a:spAutoFit/>
          </a:bodyPr>
          <a:lstStyle/>
          <a:p>
            <a:pPr lvl="0">
              <a:defRPr/>
            </a:pPr>
            <a:r>
              <a:rPr lang="en-GB" sz="2800">
                <a:solidFill>
                  <a:schemeClr val="accent5">
                    <a:lumMod val="50000"/>
                  </a:schemeClr>
                </a:solidFill>
                <a:latin typeface="Century Gothic" panose="020B0502020202020204" pitchFamily="34" charset="0"/>
              </a:rPr>
              <a:t>The </a:t>
            </a:r>
            <a:r>
              <a:rPr lang="en-GB" sz="2800" dirty="0">
                <a:solidFill>
                  <a:schemeClr val="accent5">
                    <a:lumMod val="50000"/>
                  </a:schemeClr>
                </a:solidFill>
                <a:latin typeface="Century Gothic" panose="020B0502020202020204" pitchFamily="34" charset="0"/>
              </a:rPr>
              <a:t>verb ‘</a:t>
            </a:r>
            <a:r>
              <a:rPr lang="en-GB" sz="2800" dirty="0" err="1">
                <a:solidFill>
                  <a:schemeClr val="accent5">
                    <a:lumMod val="50000"/>
                  </a:schemeClr>
                </a:solidFill>
                <a:latin typeface="Century Gothic" panose="020B0502020202020204" pitchFamily="34" charset="0"/>
              </a:rPr>
              <a:t>ir</a:t>
            </a:r>
            <a:r>
              <a:rPr lang="en-GB" sz="2800" dirty="0">
                <a:solidFill>
                  <a:schemeClr val="accent5">
                    <a:lumMod val="50000"/>
                  </a:schemeClr>
                </a:solidFill>
                <a:latin typeface="Century Gothic" panose="020B0502020202020204" pitchFamily="34" charset="0"/>
              </a:rPr>
              <a:t>’ (to go) </a:t>
            </a:r>
            <a:r>
              <a:rPr lang="en-GB" sz="2800">
                <a:solidFill>
                  <a:schemeClr val="accent5">
                    <a:lumMod val="50000"/>
                  </a:schemeClr>
                </a:solidFill>
                <a:latin typeface="Century Gothic" panose="020B0502020202020204" pitchFamily="34" charset="0"/>
              </a:rPr>
              <a:t>is also irregular in the past (preterite).</a:t>
            </a:r>
            <a:endParaRPr lang="en-GB" sz="2800" dirty="0">
              <a:solidFill>
                <a:schemeClr val="accent5">
                  <a:lumMod val="50000"/>
                </a:schemeClr>
              </a:solidFill>
              <a:latin typeface="Century Gothic" panose="020B0502020202020204" pitchFamily="34" charset="0"/>
            </a:endParaRPr>
          </a:p>
        </p:txBody>
      </p:sp>
      <p:sp>
        <p:nvSpPr>
          <p:cNvPr id="14" name="TextBox 13"/>
          <p:cNvSpPr txBox="1"/>
          <p:nvPr/>
        </p:nvSpPr>
        <p:spPr>
          <a:xfrm>
            <a:off x="324931" y="2406689"/>
            <a:ext cx="9140041" cy="523220"/>
          </a:xfrm>
          <a:prstGeom prst="rect">
            <a:avLst/>
          </a:prstGeom>
          <a:noFill/>
        </p:spPr>
        <p:txBody>
          <a:bodyPr wrap="square" rtlCol="0">
            <a:spAutoFit/>
          </a:bodyPr>
          <a:lstStyle/>
          <a:p>
            <a:r>
              <a:rPr lang="en-GB" sz="2800" dirty="0">
                <a:solidFill>
                  <a:schemeClr val="accent5">
                    <a:lumMod val="50000"/>
                  </a:schemeClr>
                </a:solidFill>
              </a:rPr>
              <a:t>To say ‘</a:t>
            </a:r>
            <a:r>
              <a:rPr lang="en-GB" sz="2800" b="1">
                <a:solidFill>
                  <a:schemeClr val="accent5">
                    <a:lumMod val="50000"/>
                  </a:schemeClr>
                </a:solidFill>
              </a:rPr>
              <a:t>I went</a:t>
            </a:r>
            <a:r>
              <a:rPr lang="en-GB" sz="2800">
                <a:solidFill>
                  <a:schemeClr val="accent5">
                    <a:lumMod val="50000"/>
                  </a:schemeClr>
                </a:solidFill>
              </a:rPr>
              <a:t>’ for a completed action, </a:t>
            </a:r>
            <a:r>
              <a:rPr lang="en-GB" sz="2800" dirty="0">
                <a:solidFill>
                  <a:schemeClr val="accent5">
                    <a:lumMod val="50000"/>
                  </a:schemeClr>
                </a:solidFill>
              </a:rPr>
              <a:t>say ‘</a:t>
            </a:r>
            <a:r>
              <a:rPr lang="en-GB" sz="2800" b="1" dirty="0" err="1">
                <a:solidFill>
                  <a:srgbClr val="FF6600"/>
                </a:solidFill>
              </a:rPr>
              <a:t>fui</a:t>
            </a:r>
            <a:r>
              <a:rPr lang="en-GB" sz="2800" dirty="0">
                <a:solidFill>
                  <a:schemeClr val="accent5">
                    <a:lumMod val="50000"/>
                  </a:schemeClr>
                </a:solidFill>
              </a:rPr>
              <a:t>’:</a:t>
            </a:r>
          </a:p>
        </p:txBody>
      </p:sp>
      <p:sp>
        <p:nvSpPr>
          <p:cNvPr id="24" name="TextBox 13">
            <a:extLst>
              <a:ext uri="{FF2B5EF4-FFF2-40B4-BE49-F238E27FC236}">
                <a16:creationId xmlns:a16="http://schemas.microsoft.com/office/drawing/2014/main" id="{4DED7CDA-481D-4B4A-A40D-A8BA11D30F72}"/>
              </a:ext>
            </a:extLst>
          </p:cNvPr>
          <p:cNvSpPr txBox="1"/>
          <p:nvPr/>
        </p:nvSpPr>
        <p:spPr>
          <a:xfrm>
            <a:off x="324931" y="3320807"/>
            <a:ext cx="4367327" cy="523220"/>
          </a:xfrm>
          <a:prstGeom prst="rect">
            <a:avLst/>
          </a:prstGeom>
          <a:noFill/>
        </p:spPr>
        <p:txBody>
          <a:bodyPr wrap="square" rtlCol="0">
            <a:spAutoFit/>
          </a:bodyPr>
          <a:lstStyle/>
          <a:p>
            <a:r>
              <a:rPr lang="en-GB" sz="2800" b="1" dirty="0" err="1">
                <a:solidFill>
                  <a:srgbClr val="FF6600"/>
                </a:solidFill>
              </a:rPr>
              <a:t>Fui</a:t>
            </a:r>
            <a:r>
              <a:rPr lang="en-GB" sz="2800" dirty="0">
                <a:solidFill>
                  <a:schemeClr val="accent5">
                    <a:lumMod val="50000"/>
                  </a:schemeClr>
                </a:solidFill>
              </a:rPr>
              <a:t> </a:t>
            </a:r>
            <a:r>
              <a:rPr lang="en-GB" sz="2800" dirty="0" err="1">
                <a:solidFill>
                  <a:schemeClr val="accent5">
                    <a:lumMod val="50000"/>
                  </a:schemeClr>
                </a:solidFill>
              </a:rPr>
              <a:t>directo</a:t>
            </a:r>
            <a:r>
              <a:rPr lang="en-GB" sz="2800" dirty="0">
                <a:solidFill>
                  <a:schemeClr val="accent5">
                    <a:lumMod val="50000"/>
                  </a:schemeClr>
                </a:solidFill>
              </a:rPr>
              <a:t> a la playa. </a:t>
            </a:r>
          </a:p>
        </p:txBody>
      </p:sp>
      <p:sp>
        <p:nvSpPr>
          <p:cNvPr id="25" name="TextBox 13">
            <a:extLst>
              <a:ext uri="{FF2B5EF4-FFF2-40B4-BE49-F238E27FC236}">
                <a16:creationId xmlns:a16="http://schemas.microsoft.com/office/drawing/2014/main" id="{8D078757-EA81-9B4D-AAFE-EDBD535DF728}"/>
              </a:ext>
            </a:extLst>
          </p:cNvPr>
          <p:cNvSpPr txBox="1"/>
          <p:nvPr/>
        </p:nvSpPr>
        <p:spPr>
          <a:xfrm>
            <a:off x="324931" y="4234925"/>
            <a:ext cx="10508193" cy="523220"/>
          </a:xfrm>
          <a:prstGeom prst="rect">
            <a:avLst/>
          </a:prstGeom>
          <a:noFill/>
        </p:spPr>
        <p:txBody>
          <a:bodyPr wrap="square" rtlCol="0">
            <a:spAutoFit/>
          </a:bodyPr>
          <a:lstStyle/>
          <a:p>
            <a:r>
              <a:rPr lang="en-GB" sz="2800" dirty="0">
                <a:solidFill>
                  <a:schemeClr val="accent5">
                    <a:lumMod val="50000"/>
                  </a:schemeClr>
                </a:solidFill>
              </a:rPr>
              <a:t>To say ‘</a:t>
            </a:r>
            <a:r>
              <a:rPr lang="en-GB" sz="2800" b="1" dirty="0">
                <a:solidFill>
                  <a:schemeClr val="accent5">
                    <a:lumMod val="50000"/>
                  </a:schemeClr>
                </a:solidFill>
              </a:rPr>
              <a:t>you went</a:t>
            </a:r>
            <a:r>
              <a:rPr lang="en-GB" sz="2800">
                <a:solidFill>
                  <a:schemeClr val="accent5">
                    <a:lumMod val="50000"/>
                  </a:schemeClr>
                </a:solidFill>
              </a:rPr>
              <a:t>’ for a completed action, say ‘</a:t>
            </a:r>
            <a:r>
              <a:rPr lang="en-GB" sz="2800" b="1">
                <a:solidFill>
                  <a:srgbClr val="FF6600"/>
                </a:solidFill>
              </a:rPr>
              <a:t>fuiste</a:t>
            </a:r>
            <a:r>
              <a:rPr lang="en-GB" sz="2800">
                <a:solidFill>
                  <a:schemeClr val="accent5">
                    <a:lumMod val="50000"/>
                  </a:schemeClr>
                </a:solidFill>
              </a:rPr>
              <a:t>’:</a:t>
            </a:r>
            <a:endParaRPr lang="en-GB" sz="2800" dirty="0">
              <a:solidFill>
                <a:schemeClr val="accent5">
                  <a:lumMod val="50000"/>
                </a:schemeClr>
              </a:solidFill>
            </a:endParaRPr>
          </a:p>
        </p:txBody>
      </p:sp>
      <p:sp>
        <p:nvSpPr>
          <p:cNvPr id="26" name="TextBox 13">
            <a:extLst>
              <a:ext uri="{FF2B5EF4-FFF2-40B4-BE49-F238E27FC236}">
                <a16:creationId xmlns:a16="http://schemas.microsoft.com/office/drawing/2014/main" id="{123979E0-8414-D846-B5DC-19FB8D41F658}"/>
              </a:ext>
            </a:extLst>
          </p:cNvPr>
          <p:cNvSpPr txBox="1"/>
          <p:nvPr/>
        </p:nvSpPr>
        <p:spPr>
          <a:xfrm>
            <a:off x="325259" y="5149042"/>
            <a:ext cx="4367327" cy="523220"/>
          </a:xfrm>
          <a:prstGeom prst="rect">
            <a:avLst/>
          </a:prstGeom>
          <a:noFill/>
        </p:spPr>
        <p:txBody>
          <a:bodyPr wrap="square" rtlCol="0">
            <a:spAutoFit/>
          </a:bodyPr>
          <a:lstStyle/>
          <a:p>
            <a:r>
              <a:rPr lang="en-GB" sz="2800" b="1" dirty="0" err="1">
                <a:solidFill>
                  <a:srgbClr val="FF6600"/>
                </a:solidFill>
              </a:rPr>
              <a:t>Fuiste</a:t>
            </a:r>
            <a:r>
              <a:rPr lang="en-GB" sz="2800" dirty="0">
                <a:solidFill>
                  <a:schemeClr val="accent5">
                    <a:lumMod val="50000"/>
                  </a:schemeClr>
                </a:solidFill>
              </a:rPr>
              <a:t> </a:t>
            </a:r>
            <a:r>
              <a:rPr lang="en-GB" sz="2800" dirty="0" err="1">
                <a:solidFill>
                  <a:schemeClr val="accent5">
                    <a:lumMod val="50000"/>
                  </a:schemeClr>
                </a:solidFill>
              </a:rPr>
              <a:t>en</a:t>
            </a:r>
            <a:r>
              <a:rPr lang="en-GB" sz="2800" dirty="0">
                <a:solidFill>
                  <a:schemeClr val="accent5">
                    <a:lumMod val="50000"/>
                  </a:schemeClr>
                </a:solidFill>
              </a:rPr>
              <a:t> </a:t>
            </a:r>
            <a:r>
              <a:rPr lang="en-GB" sz="2800" dirty="0" err="1">
                <a:solidFill>
                  <a:schemeClr val="accent5">
                    <a:lumMod val="50000"/>
                  </a:schemeClr>
                </a:solidFill>
              </a:rPr>
              <a:t>octubre</a:t>
            </a:r>
            <a:r>
              <a:rPr lang="en-GB" sz="2800" dirty="0">
                <a:solidFill>
                  <a:schemeClr val="accent5">
                    <a:lumMod val="50000"/>
                  </a:schemeClr>
                </a:solidFill>
              </a:rPr>
              <a:t>.</a:t>
            </a:r>
          </a:p>
        </p:txBody>
      </p:sp>
      <p:sp>
        <p:nvSpPr>
          <p:cNvPr id="10" name="TextBox 13">
            <a:extLst>
              <a:ext uri="{FF2B5EF4-FFF2-40B4-BE49-F238E27FC236}">
                <a16:creationId xmlns:a16="http://schemas.microsoft.com/office/drawing/2014/main" id="{F6800127-4070-D747-883B-92D0CDD1963D}"/>
              </a:ext>
            </a:extLst>
          </p:cNvPr>
          <p:cNvSpPr txBox="1"/>
          <p:nvPr/>
        </p:nvSpPr>
        <p:spPr>
          <a:xfrm>
            <a:off x="5617368" y="3319288"/>
            <a:ext cx="5811082" cy="523220"/>
          </a:xfrm>
          <a:prstGeom prst="rect">
            <a:avLst/>
          </a:prstGeom>
          <a:noFill/>
        </p:spPr>
        <p:txBody>
          <a:bodyPr wrap="square" rtlCol="0">
            <a:spAutoFit/>
          </a:bodyPr>
          <a:lstStyle/>
          <a:p>
            <a:r>
              <a:rPr lang="en-GB" sz="2800" b="1" dirty="0">
                <a:solidFill>
                  <a:srgbClr val="203864"/>
                </a:solidFill>
              </a:rPr>
              <a:t>I went </a:t>
            </a:r>
            <a:r>
              <a:rPr lang="en-GB" sz="2800" dirty="0">
                <a:solidFill>
                  <a:srgbClr val="203864"/>
                </a:solidFill>
              </a:rPr>
              <a:t>straight to the beach.</a:t>
            </a:r>
          </a:p>
        </p:txBody>
      </p:sp>
      <p:sp>
        <p:nvSpPr>
          <p:cNvPr id="11" name="TextBox 13">
            <a:extLst>
              <a:ext uri="{FF2B5EF4-FFF2-40B4-BE49-F238E27FC236}">
                <a16:creationId xmlns:a16="http://schemas.microsoft.com/office/drawing/2014/main" id="{C7B5D8B4-D67F-E14A-93AC-9BF741CDD6A4}"/>
              </a:ext>
            </a:extLst>
          </p:cNvPr>
          <p:cNvSpPr txBox="1"/>
          <p:nvPr/>
        </p:nvSpPr>
        <p:spPr>
          <a:xfrm>
            <a:off x="5618929" y="5146005"/>
            <a:ext cx="5811082" cy="523220"/>
          </a:xfrm>
          <a:prstGeom prst="rect">
            <a:avLst/>
          </a:prstGeom>
          <a:noFill/>
        </p:spPr>
        <p:txBody>
          <a:bodyPr wrap="square" rtlCol="0">
            <a:spAutoFit/>
          </a:bodyPr>
          <a:lstStyle/>
          <a:p>
            <a:r>
              <a:rPr lang="en-GB" sz="2800" b="1" dirty="0">
                <a:solidFill>
                  <a:srgbClr val="203864"/>
                </a:solidFill>
              </a:rPr>
              <a:t>You went </a:t>
            </a:r>
            <a:r>
              <a:rPr lang="en-GB" sz="2800" dirty="0">
                <a:solidFill>
                  <a:srgbClr val="203864"/>
                </a:solidFill>
              </a:rPr>
              <a:t>in October.</a:t>
            </a:r>
          </a:p>
        </p:txBody>
      </p:sp>
      <p:sp>
        <p:nvSpPr>
          <p:cNvPr id="12" name="Rounded Rectangle 11">
            <a:extLst>
              <a:ext uri="{FF2B5EF4-FFF2-40B4-BE49-F238E27FC236}">
                <a16:creationId xmlns:a16="http://schemas.microsoft.com/office/drawing/2014/main" id="{4BB0CD69-E1F4-0949-BA21-BAE79C15B31D}"/>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gramática</a:t>
            </a:r>
          </a:p>
        </p:txBody>
      </p:sp>
    </p:spTree>
    <p:extLst>
      <p:ext uri="{BB962C8B-B14F-4D97-AF65-F5344CB8AC3E}">
        <p14:creationId xmlns:p14="http://schemas.microsoft.com/office/powerpoint/2010/main" val="3184247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5">
            <a:extLst>
              <a:ext uri="{FF2B5EF4-FFF2-40B4-BE49-F238E27FC236}">
                <a16:creationId xmlns:a16="http://schemas.microsoft.com/office/drawing/2014/main" id="{BAC8659A-B696-9749-9300-32141E6DE01D}"/>
              </a:ext>
            </a:extLst>
          </p:cNvPr>
          <p:cNvSpPr txBox="1"/>
          <p:nvPr/>
        </p:nvSpPr>
        <p:spPr>
          <a:xfrm>
            <a:off x="423001" y="3914379"/>
            <a:ext cx="1156704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a:solidFill>
                  <a:srgbClr val="002060"/>
                </a:solidFill>
                <a:latin typeface="Century Gothic" panose="020B0502020202020204" pitchFamily="34" charset="0"/>
              </a:rPr>
              <a:t>Before a singular masculine noun (e.g. colegio), ‘to the’ is ‘___’.</a:t>
            </a:r>
          </a:p>
        </p:txBody>
      </p:sp>
      <p:pic>
        <p:nvPicPr>
          <p:cNvPr id="5" name="Picture 4" descr="background rectangle">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12984"/>
            <a:ext cx="6484584" cy="1325563"/>
          </a:xfrm>
        </p:spPr>
        <p:txBody>
          <a:bodyPr>
            <a:normAutofit/>
          </a:bodyPr>
          <a:lstStyle/>
          <a:p>
            <a:r>
              <a:rPr lang="en-GB" sz="2800" b="1">
                <a:solidFill>
                  <a:schemeClr val="bg1"/>
                </a:solidFill>
              </a:rPr>
              <a:t>How to say ‘to the’</a:t>
            </a:r>
            <a:br>
              <a:rPr lang="en-GB" sz="2800" b="1">
                <a:solidFill>
                  <a:schemeClr val="bg1"/>
                </a:solidFill>
              </a:rPr>
            </a:br>
            <a:r>
              <a:rPr lang="en-GB" sz="2800" b="1">
                <a:solidFill>
                  <a:schemeClr val="bg1"/>
                </a:solidFill>
              </a:rPr>
              <a:t>Using ‘a </a:t>
            </a:r>
            <a:r>
              <a:rPr lang="en-GB" sz="2800" b="1" dirty="0">
                <a:solidFill>
                  <a:schemeClr val="bg1"/>
                </a:solidFill>
              </a:rPr>
              <a:t>la’ and </a:t>
            </a:r>
            <a:r>
              <a:rPr lang="en-GB" sz="2800" b="1">
                <a:solidFill>
                  <a:schemeClr val="bg1"/>
                </a:solidFill>
              </a:rPr>
              <a:t>‘al’ [revisited]</a:t>
            </a:r>
            <a:endParaRPr lang="en-GB" sz="2800" b="1" dirty="0">
              <a:solidFill>
                <a:schemeClr val="bg1"/>
              </a:solidFill>
            </a:endParaRPr>
          </a:p>
        </p:txBody>
      </p:sp>
      <p:sp>
        <p:nvSpPr>
          <p:cNvPr id="22" name="TextBox 6">
            <a:extLst>
              <a:ext uri="{FF2B5EF4-FFF2-40B4-BE49-F238E27FC236}">
                <a16:creationId xmlns:a16="http://schemas.microsoft.com/office/drawing/2014/main" id="{0E19866A-D263-1A4C-9BD1-DFA4678F61F5}"/>
              </a:ext>
            </a:extLst>
          </p:cNvPr>
          <p:cNvSpPr txBox="1"/>
          <p:nvPr/>
        </p:nvSpPr>
        <p:spPr>
          <a:xfrm>
            <a:off x="1374279" y="3160917"/>
            <a:ext cx="3809748" cy="523220"/>
          </a:xfrm>
          <a:prstGeom prst="rect">
            <a:avLst/>
          </a:prstGeom>
          <a:noFill/>
        </p:spPr>
        <p:txBody>
          <a:bodyPr wrap="square" rtlCol="0">
            <a:spAutoFit/>
          </a:bodyPr>
          <a:lstStyle/>
          <a:p>
            <a:pPr lvl="0">
              <a:defRPr/>
            </a:pPr>
            <a:r>
              <a:rPr lang="en-GB" sz="2800" dirty="0" err="1">
                <a:solidFill>
                  <a:srgbClr val="002060"/>
                </a:solidFill>
                <a:latin typeface="Century Gothic" panose="020B0502020202020204" pitchFamily="34" charset="0"/>
              </a:rPr>
              <a:t>Fui</a:t>
            </a:r>
            <a:r>
              <a:rPr lang="en-GB" sz="2800" dirty="0">
                <a:solidFill>
                  <a:srgbClr val="FF6600"/>
                </a:solidFill>
                <a:latin typeface="Century Gothic" panose="020B0502020202020204" pitchFamily="34" charset="0"/>
              </a:rPr>
              <a:t> </a:t>
            </a:r>
            <a:r>
              <a:rPr lang="en-GB" sz="2800" b="1" dirty="0">
                <a:solidFill>
                  <a:srgbClr val="FF6600"/>
                </a:solidFill>
                <a:latin typeface="Century Gothic" panose="020B0502020202020204" pitchFamily="34" charset="0"/>
              </a:rPr>
              <a:t>a</a:t>
            </a:r>
            <a:r>
              <a:rPr lang="en-GB" sz="2800" dirty="0">
                <a:solidFill>
                  <a:srgbClr val="FF6600"/>
                </a:solidFill>
                <a:latin typeface="Century Gothic" panose="020B0502020202020204" pitchFamily="34" charset="0"/>
              </a:rPr>
              <a:t> </a:t>
            </a:r>
            <a:r>
              <a:rPr lang="en-GB" sz="2800" b="1" dirty="0">
                <a:solidFill>
                  <a:srgbClr val="FF6600"/>
                </a:solidFill>
                <a:latin typeface="Century Gothic" panose="020B0502020202020204" pitchFamily="34" charset="0"/>
              </a:rPr>
              <a:t>la</a:t>
            </a:r>
            <a:r>
              <a:rPr lang="en-GB" sz="2800" dirty="0">
                <a:solidFill>
                  <a:srgbClr val="002060"/>
                </a:solidFill>
                <a:latin typeface="Century Gothic" panose="020B0502020202020204" pitchFamily="34" charset="0"/>
              </a:rPr>
              <a:t> tienda.</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3" name="TextBox 8">
            <a:extLst>
              <a:ext uri="{FF2B5EF4-FFF2-40B4-BE49-F238E27FC236}">
                <a16:creationId xmlns:a16="http://schemas.microsoft.com/office/drawing/2014/main" id="{18F5E6AE-6253-E543-B9FF-A5FA47650C5E}"/>
              </a:ext>
            </a:extLst>
          </p:cNvPr>
          <p:cNvSpPr txBox="1"/>
          <p:nvPr/>
        </p:nvSpPr>
        <p:spPr>
          <a:xfrm>
            <a:off x="5537021" y="3164804"/>
            <a:ext cx="577004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went </a:t>
            </a:r>
            <a:r>
              <a:rPr kumimoji="0" lang="en-GB" sz="2800" b="1" i="0" u="none" strike="noStrike" kern="1200" cap="none" spc="0" normalizeH="0" noProof="0" dirty="0">
                <a:ln>
                  <a:noFill/>
                </a:ln>
                <a:solidFill>
                  <a:srgbClr val="FF6600"/>
                </a:solidFill>
                <a:effectLst/>
                <a:uLnTx/>
                <a:uFillTx/>
                <a:latin typeface="Century Gothic" panose="020B0502020202020204" pitchFamily="34" charset="0"/>
                <a:ea typeface="+mn-ea"/>
                <a:cs typeface="+mn-cs"/>
              </a:rPr>
              <a:t>to</a:t>
            </a:r>
            <a:r>
              <a:rPr kumimoji="0" lang="en-GB" sz="2800" b="0" i="0" u="none" strike="noStrike" kern="1200" cap="none" spc="0" normalizeH="0" noProof="0" dirty="0">
                <a:ln>
                  <a:noFill/>
                </a:ln>
                <a:solidFill>
                  <a:srgbClr val="FF6600"/>
                </a:solidFill>
                <a:effectLst/>
                <a:uLnTx/>
                <a:uFillTx/>
                <a:latin typeface="Century Gothic" panose="020B0502020202020204" pitchFamily="34" charset="0"/>
                <a:ea typeface="+mn-ea"/>
                <a:cs typeface="+mn-cs"/>
              </a:rPr>
              <a:t> </a:t>
            </a:r>
            <a:r>
              <a:rPr kumimoji="0" lang="en-GB" sz="2800" b="1" i="0" u="none" strike="noStrike" kern="1200" cap="none" spc="0" normalizeH="0" noProof="0" dirty="0">
                <a:ln>
                  <a:noFill/>
                </a:ln>
                <a:solidFill>
                  <a:srgbClr val="FF6600"/>
                </a:solidFill>
                <a:effectLst/>
                <a:uLnTx/>
                <a:uFillTx/>
                <a:latin typeface="Century Gothic" panose="020B0502020202020204" pitchFamily="34" charset="0"/>
                <a:ea typeface="+mn-ea"/>
                <a:cs typeface="+mn-cs"/>
              </a:rPr>
              <a:t>the</a:t>
            </a:r>
            <a:r>
              <a:rPr kumimoji="0" lang="en-GB" sz="2800" b="0" i="0" u="none" strike="noStrike" kern="1200" cap="none" spc="0" normalizeH="0" noProof="0" dirty="0">
                <a:ln>
                  <a:noFill/>
                </a:ln>
                <a:solidFill>
                  <a:srgbClr val="FF6600"/>
                </a:solidFill>
                <a:effectLst/>
                <a:uLnTx/>
                <a:uFillTx/>
                <a:latin typeface="Century Gothic" panose="020B0502020202020204" pitchFamily="34" charset="0"/>
                <a:ea typeface="+mn-ea"/>
                <a:cs typeface="+mn-cs"/>
              </a:rPr>
              <a:t> </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shop.</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8" name="TextBox 9">
            <a:extLst>
              <a:ext uri="{FF2B5EF4-FFF2-40B4-BE49-F238E27FC236}">
                <a16:creationId xmlns:a16="http://schemas.microsoft.com/office/drawing/2014/main" id="{040DD5AE-F70B-8D43-A78F-BBE9A3F24C83}"/>
              </a:ext>
            </a:extLst>
          </p:cNvPr>
          <p:cNvSpPr txBox="1"/>
          <p:nvPr/>
        </p:nvSpPr>
        <p:spPr>
          <a:xfrm>
            <a:off x="1374279" y="4547019"/>
            <a:ext cx="3232232" cy="523220"/>
          </a:xfrm>
          <a:prstGeom prst="rect">
            <a:avLst/>
          </a:prstGeom>
          <a:noFill/>
        </p:spPr>
        <p:txBody>
          <a:bodyPr wrap="square" rtlCol="0">
            <a:spAutoFit/>
          </a:bodyPr>
          <a:lstStyle/>
          <a:p>
            <a:pPr lvl="0">
              <a:defRPr/>
            </a:pPr>
            <a:r>
              <a:rPr lang="en-GB" sz="2800" dirty="0" err="1">
                <a:solidFill>
                  <a:srgbClr val="002060"/>
                </a:solidFill>
                <a:latin typeface="Century Gothic" panose="020B0502020202020204" pitchFamily="34" charset="0"/>
              </a:rPr>
              <a:t>Fui</a:t>
            </a:r>
            <a:r>
              <a:rPr lang="en-GB" sz="2800" dirty="0">
                <a:solidFill>
                  <a:srgbClr val="002060"/>
                </a:solidFill>
                <a:latin typeface="Century Gothic" panose="020B0502020202020204" pitchFamily="34" charset="0"/>
              </a:rPr>
              <a:t> </a:t>
            </a:r>
            <a:r>
              <a:rPr lang="en-GB" sz="2800" b="1" dirty="0">
                <a:solidFill>
                  <a:srgbClr val="FF6600"/>
                </a:solidFill>
                <a:latin typeface="Century Gothic" panose="020B0502020202020204" pitchFamily="34" charset="0"/>
              </a:rPr>
              <a:t>al</a:t>
            </a:r>
            <a:r>
              <a:rPr lang="en-GB" sz="2800" dirty="0">
                <a:solidFill>
                  <a:srgbClr val="002060"/>
                </a:solidFill>
                <a:latin typeface="Century Gothic" panose="020B0502020202020204" pitchFamily="34" charset="0"/>
              </a:rPr>
              <a:t> colegio.</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9" name="TextBox 11">
            <a:extLst>
              <a:ext uri="{FF2B5EF4-FFF2-40B4-BE49-F238E27FC236}">
                <a16:creationId xmlns:a16="http://schemas.microsoft.com/office/drawing/2014/main" id="{70424EF1-4183-484E-92C2-D4E332A4BEC6}"/>
              </a:ext>
            </a:extLst>
          </p:cNvPr>
          <p:cNvSpPr txBox="1"/>
          <p:nvPr/>
        </p:nvSpPr>
        <p:spPr>
          <a:xfrm>
            <a:off x="5537021" y="4547019"/>
            <a:ext cx="43034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I went </a:t>
            </a:r>
            <a:r>
              <a:rPr lang="en-GB" sz="2800" b="1" dirty="0">
                <a:solidFill>
                  <a:srgbClr val="FF6600"/>
                </a:solidFill>
                <a:latin typeface="Century Gothic" panose="020B0502020202020204" pitchFamily="34" charset="0"/>
              </a:rPr>
              <a:t>to the</a:t>
            </a:r>
            <a:r>
              <a:rPr lang="en-GB" sz="2800" b="1" dirty="0">
                <a:solidFill>
                  <a:schemeClr val="accent2"/>
                </a:solidFill>
                <a:latin typeface="Century Gothic" panose="020B0502020202020204" pitchFamily="34" charset="0"/>
              </a:rPr>
              <a:t> </a:t>
            </a:r>
            <a:r>
              <a:rPr lang="en-GB" sz="2800" dirty="0">
                <a:solidFill>
                  <a:srgbClr val="002060"/>
                </a:solidFill>
                <a:latin typeface="Century Gothic" panose="020B0502020202020204" pitchFamily="34" charset="0"/>
              </a:rPr>
              <a:t>school.</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1" name="TextBox 12">
            <a:extLst>
              <a:ext uri="{FF2B5EF4-FFF2-40B4-BE49-F238E27FC236}">
                <a16:creationId xmlns:a16="http://schemas.microsoft.com/office/drawing/2014/main" id="{E7293E92-3D32-3740-A925-C1A1838459C0}"/>
              </a:ext>
            </a:extLst>
          </p:cNvPr>
          <p:cNvSpPr txBox="1"/>
          <p:nvPr/>
        </p:nvSpPr>
        <p:spPr>
          <a:xfrm>
            <a:off x="436941" y="1340463"/>
            <a:ext cx="11156961" cy="954107"/>
          </a:xfrm>
          <a:prstGeom prst="rect">
            <a:avLst/>
          </a:prstGeom>
          <a:noFill/>
        </p:spPr>
        <p:txBody>
          <a:bodyPr wrap="square" rtlCol="0">
            <a:spAutoFit/>
          </a:bodyPr>
          <a:lstStyle/>
          <a:p>
            <a:pPr lvl="0">
              <a:defRPr/>
            </a:pPr>
            <a:r>
              <a:rPr lang="en-GB" sz="2800" dirty="0">
                <a:solidFill>
                  <a:srgbClr val="002060"/>
                </a:solidFill>
                <a:latin typeface="Century Gothic" panose="020B0502020202020204" pitchFamily="34" charset="0"/>
              </a:rPr>
              <a:t>Remember that the word ‘a’ (to) is often used to say </a:t>
            </a:r>
            <a:r>
              <a:rPr lang="en-GB" sz="2800" i="1" dirty="0">
                <a:solidFill>
                  <a:srgbClr val="002060"/>
                </a:solidFill>
                <a:latin typeface="Century Gothic" panose="020B0502020202020204" pitchFamily="34" charset="0"/>
              </a:rPr>
              <a:t>where</a:t>
            </a:r>
            <a:r>
              <a:rPr lang="en-GB" sz="2800" dirty="0">
                <a:solidFill>
                  <a:srgbClr val="002060"/>
                </a:solidFill>
                <a:latin typeface="Century Gothic" panose="020B0502020202020204" pitchFamily="34" charset="0"/>
              </a:rPr>
              <a:t> someone goes.</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2" name="TextBox 14">
            <a:extLst>
              <a:ext uri="{FF2B5EF4-FFF2-40B4-BE49-F238E27FC236}">
                <a16:creationId xmlns:a16="http://schemas.microsoft.com/office/drawing/2014/main" id="{C10A4582-9E2F-5045-BEE7-C5E3CC9E8619}"/>
              </a:ext>
            </a:extLst>
          </p:cNvPr>
          <p:cNvSpPr txBox="1"/>
          <p:nvPr/>
        </p:nvSpPr>
        <p:spPr>
          <a:xfrm>
            <a:off x="423001" y="2440325"/>
            <a:ext cx="13690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Before a singular feminine noun (e.g. tienda), ‘to the’ </a:t>
            </a:r>
            <a:r>
              <a:rPr lang="en-GB" sz="2800">
                <a:solidFill>
                  <a:srgbClr val="002060"/>
                </a:solidFill>
                <a:latin typeface="Century Gothic" panose="020B0502020202020204" pitchFamily="34" charset="0"/>
              </a:rPr>
              <a:t>is ‘_____’.</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1" name="Rounded Rectangle 11">
            <a:extLst>
              <a:ext uri="{FF2B5EF4-FFF2-40B4-BE49-F238E27FC236}">
                <a16:creationId xmlns:a16="http://schemas.microsoft.com/office/drawing/2014/main" id="{4BB0CD69-E1F4-0949-BA21-BAE79C15B31D}"/>
              </a:ext>
            </a:extLst>
          </p:cNvPr>
          <p:cNvSpPr/>
          <p:nvPr/>
        </p:nvSpPr>
        <p:spPr>
          <a:xfrm>
            <a:off x="10375900" y="291777"/>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gramática</a:t>
            </a:r>
          </a:p>
        </p:txBody>
      </p:sp>
      <p:sp>
        <p:nvSpPr>
          <p:cNvPr id="12" name="TextBox 11"/>
          <p:cNvSpPr txBox="1"/>
          <p:nvPr/>
        </p:nvSpPr>
        <p:spPr>
          <a:xfrm>
            <a:off x="10132230" y="2419117"/>
            <a:ext cx="1035343" cy="523220"/>
          </a:xfrm>
          <a:prstGeom prst="rect">
            <a:avLst/>
          </a:prstGeom>
          <a:noFill/>
        </p:spPr>
        <p:txBody>
          <a:bodyPr wrap="square" rtlCol="0">
            <a:spAutoFit/>
          </a:bodyPr>
          <a:lstStyle/>
          <a:p>
            <a:r>
              <a:rPr lang="en-GB" sz="2800">
                <a:solidFill>
                  <a:srgbClr val="FF6600"/>
                </a:solidFill>
                <a:latin typeface="Century Gothic" panose="020B0502020202020204" pitchFamily="34" charset="0"/>
              </a:rPr>
              <a:t> </a:t>
            </a:r>
            <a:r>
              <a:rPr lang="en-GB" sz="2800" b="1">
                <a:solidFill>
                  <a:srgbClr val="FF6600"/>
                </a:solidFill>
                <a:latin typeface="Century Gothic" panose="020B0502020202020204" pitchFamily="34" charset="0"/>
              </a:rPr>
              <a:t>a la</a:t>
            </a:r>
            <a:r>
              <a:rPr lang="en-GB" sz="2800">
                <a:solidFill>
                  <a:srgbClr val="FF6600"/>
                </a:solidFill>
                <a:latin typeface="Century Gothic" panose="020B0502020202020204" pitchFamily="34" charset="0"/>
              </a:rPr>
              <a:t> </a:t>
            </a:r>
            <a:endParaRPr lang="en-GB" sz="2800" b="1" dirty="0">
              <a:solidFill>
                <a:schemeClr val="accent5">
                  <a:lumMod val="50000"/>
                </a:schemeClr>
              </a:solidFill>
            </a:endParaRPr>
          </a:p>
        </p:txBody>
      </p:sp>
      <p:sp>
        <p:nvSpPr>
          <p:cNvPr id="14" name="TextBox 13"/>
          <p:cNvSpPr txBox="1"/>
          <p:nvPr/>
        </p:nvSpPr>
        <p:spPr>
          <a:xfrm>
            <a:off x="10558559" y="3893171"/>
            <a:ext cx="1035343" cy="523220"/>
          </a:xfrm>
          <a:prstGeom prst="rect">
            <a:avLst/>
          </a:prstGeom>
          <a:noFill/>
        </p:spPr>
        <p:txBody>
          <a:bodyPr wrap="square" rtlCol="0">
            <a:spAutoFit/>
          </a:bodyPr>
          <a:lstStyle/>
          <a:p>
            <a:r>
              <a:rPr lang="en-GB" sz="2800">
                <a:solidFill>
                  <a:srgbClr val="FF6600"/>
                </a:solidFill>
                <a:latin typeface="Century Gothic" panose="020B0502020202020204" pitchFamily="34" charset="0"/>
              </a:rPr>
              <a:t> </a:t>
            </a:r>
            <a:r>
              <a:rPr lang="en-GB" sz="2800" b="1">
                <a:solidFill>
                  <a:srgbClr val="FF6600"/>
                </a:solidFill>
                <a:latin typeface="Century Gothic" panose="020B0502020202020204" pitchFamily="34" charset="0"/>
              </a:rPr>
              <a:t>al</a:t>
            </a:r>
            <a:endParaRPr lang="en-GB" sz="2800" b="1" dirty="0">
              <a:solidFill>
                <a:schemeClr val="accent5">
                  <a:lumMod val="50000"/>
                </a:schemeClr>
              </a:solidFill>
            </a:endParaRPr>
          </a:p>
        </p:txBody>
      </p:sp>
      <p:sp>
        <p:nvSpPr>
          <p:cNvPr id="4" name="Rounded Rectangular Callout 3"/>
          <p:cNvSpPr/>
          <p:nvPr/>
        </p:nvSpPr>
        <p:spPr>
          <a:xfrm>
            <a:off x="8256240" y="5179659"/>
            <a:ext cx="3733803" cy="1027944"/>
          </a:xfrm>
          <a:prstGeom prst="wedgeRoundRectCallout">
            <a:avLst>
              <a:gd name="adj1" fmla="val 21655"/>
              <a:gd name="adj2" fmla="val -72360"/>
              <a:gd name="adj3" fmla="val 16667"/>
            </a:avLst>
          </a:prstGeom>
          <a:solidFill>
            <a:schemeClr val="accent4">
              <a:lumMod val="20000"/>
              <a:lumOff val="8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002060"/>
                </a:solidFill>
                <a:latin typeface="Century Gothic" panose="020B0502020202020204" pitchFamily="34" charset="0"/>
              </a:rPr>
              <a:t>When ‘el’ appears after ‘a’, these two words always come together as ‘</a:t>
            </a:r>
            <a:r>
              <a:rPr lang="en-GB" sz="2000" b="1">
                <a:solidFill>
                  <a:srgbClr val="002060"/>
                </a:solidFill>
                <a:latin typeface="Century Gothic" panose="020B0502020202020204" pitchFamily="34" charset="0"/>
              </a:rPr>
              <a:t>al</a:t>
            </a:r>
            <a:r>
              <a:rPr lang="en-GB" sz="2000">
                <a:solidFill>
                  <a:srgbClr val="002060"/>
                </a:solidFill>
                <a:latin typeface="Century Gothic" panose="020B0502020202020204" pitchFamily="34" charset="0"/>
              </a:rPr>
              <a:t>’.</a:t>
            </a:r>
            <a:endParaRPr lang="en-GB" sz="2000"/>
          </a:p>
        </p:txBody>
      </p:sp>
    </p:spTree>
    <p:extLst>
      <p:ext uri="{BB962C8B-B14F-4D97-AF65-F5344CB8AC3E}">
        <p14:creationId xmlns:p14="http://schemas.microsoft.com/office/powerpoint/2010/main" val="1435842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8" grpId="0"/>
      <p:bldP spid="29" grpId="0"/>
      <p:bldP spid="31" grpId="0"/>
      <p:bldP spid="32" grpId="0"/>
      <p:bldP spid="12" grpId="0"/>
      <p:bldP spid="14" grpId="0"/>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3"/>
          <p:cNvSpPr txBox="1">
            <a:spLocks noGrp="1"/>
          </p:cNvSpPr>
          <p:nvPr>
            <p:ph type="title" idx="4294967295"/>
          </p:nvPr>
        </p:nvSpPr>
        <p:spPr>
          <a:xfrm>
            <a:off x="838200" y="795450"/>
            <a:ext cx="10515600" cy="132556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400"/>
              <a:buNone/>
            </a:pPr>
            <a:r>
              <a:rPr lang="en-GB" sz="11520" b="1" dirty="0" err="1">
                <a:solidFill>
                  <a:srgbClr val="1E4E79"/>
                </a:solidFill>
              </a:rPr>
              <a:t>fui</a:t>
            </a:r>
            <a:r>
              <a:rPr lang="en-GB" sz="10350" b="1" dirty="0">
                <a:solidFill>
                  <a:srgbClr val="1E4E79"/>
                </a:solidFill>
              </a:rPr>
              <a:t/>
            </a:r>
            <a:br>
              <a:rPr lang="en-GB" sz="10350" b="1" dirty="0">
                <a:solidFill>
                  <a:srgbClr val="1E4E79"/>
                </a:solidFill>
              </a:rPr>
            </a:br>
            <a:endParaRPr sz="3959" dirty="0"/>
          </a:p>
        </p:txBody>
      </p:sp>
      <p:sp>
        <p:nvSpPr>
          <p:cNvPr id="57" name="Google Shape;57;p13"/>
          <p:cNvSpPr txBox="1"/>
          <p:nvPr/>
        </p:nvSpPr>
        <p:spPr>
          <a:xfrm>
            <a:off x="1" y="1967349"/>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[I went]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8" name="Google Shape;58;p13"/>
          <p:cNvSpPr txBox="1"/>
          <p:nvPr/>
        </p:nvSpPr>
        <p:spPr>
          <a:xfrm>
            <a:off x="-67732" y="3646825"/>
            <a:ext cx="12192000" cy="186204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lang="en-GB" sz="11500" b="1" kern="0" dirty="0" err="1">
                <a:solidFill>
                  <a:srgbClr val="1E4E79"/>
                </a:solidFill>
                <a:latin typeface="Century Gothic"/>
                <a:ea typeface="Century Gothic"/>
                <a:cs typeface="Century Gothic"/>
                <a:sym typeface="Century Gothic"/>
              </a:rPr>
              <a:t>fuiste</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9" name="Google Shape;59;p13"/>
          <p:cNvSpPr txBox="1"/>
          <p:nvPr/>
        </p:nvSpPr>
        <p:spPr>
          <a:xfrm>
            <a:off x="-67732" y="5372889"/>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lang="en-GB" sz="3200" kern="0" dirty="0">
                <a:solidFill>
                  <a:srgbClr val="1E4E79"/>
                </a:solidFill>
                <a:latin typeface="Century Gothic"/>
                <a:ea typeface="Century Gothic"/>
                <a:cs typeface="Century Gothic"/>
                <a:sym typeface="Century Gothic"/>
              </a:rPr>
              <a:t>you went</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72996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Fui.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fuiste.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descr="question mark action button"/>
          <p:cNvSpPr/>
          <p:nvPr/>
        </p:nvSpPr>
        <p:spPr>
          <a:xfrm>
            <a:off x="2495652" y="2222061"/>
            <a:ext cx="542518" cy="478800"/>
          </a:xfrm>
          <a:custGeom>
            <a:avLst/>
            <a:gdLst/>
            <a:ahLst/>
            <a:cxnLst/>
            <a:rect l="l" t="t" r="r" b="b"/>
            <a:pathLst>
              <a:path w="120000" h="120000" extrusionOk="0">
                <a:moveTo>
                  <a:pt x="0" y="0"/>
                </a:moveTo>
                <a:lnTo>
                  <a:pt x="120000" y="0"/>
                </a:lnTo>
                <a:lnTo>
                  <a:pt x="120000" y="120000"/>
                </a:lnTo>
                <a:lnTo>
                  <a:pt x="0" y="120000"/>
                </a:lnTo>
                <a:close/>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darken" extrusionOk="0">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none" extrusionOk="0">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67" name="Google Shape;67;p14"/>
          <p:cNvSpPr txBox="1">
            <a:spLocks noGrp="1"/>
          </p:cNvSpPr>
          <p:nvPr>
            <p:ph type="title" idx="4294967295"/>
          </p:nvPr>
        </p:nvSpPr>
        <p:spPr>
          <a:xfrm>
            <a:off x="838199" y="633341"/>
            <a:ext cx="10515600" cy="132556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20" b="1" dirty="0" err="1">
                <a:solidFill>
                  <a:srgbClr val="1E4E79"/>
                </a:solidFill>
              </a:rPr>
              <a:t>fui</a:t>
            </a:r>
            <a:endParaRPr sz="3959" dirty="0"/>
          </a:p>
        </p:txBody>
      </p:sp>
      <p:sp>
        <p:nvSpPr>
          <p:cNvPr id="68" name="Google Shape;68;p14"/>
          <p:cNvSpPr txBox="1"/>
          <p:nvPr/>
        </p:nvSpPr>
        <p:spPr>
          <a:xfrm>
            <a:off x="3155228" y="2156305"/>
            <a:ext cx="5881543"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[I went]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9" name="Google Shape;69;p14" descr="question mark action button"/>
          <p:cNvSpPr/>
          <p:nvPr/>
        </p:nvSpPr>
        <p:spPr>
          <a:xfrm>
            <a:off x="2495652" y="5086441"/>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
        <p:nvSpPr>
          <p:cNvPr id="70" name="Google Shape;70;p14"/>
          <p:cNvSpPr txBox="1"/>
          <p:nvPr/>
        </p:nvSpPr>
        <p:spPr>
          <a:xfrm>
            <a:off x="69742" y="3366074"/>
            <a:ext cx="12192000" cy="186204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lang="en-GB" sz="11500" b="1" kern="0" dirty="0" err="1">
                <a:solidFill>
                  <a:srgbClr val="1E4E79"/>
                </a:solidFill>
                <a:latin typeface="Century Gothic"/>
                <a:ea typeface="Century Gothic"/>
                <a:cs typeface="Century Gothic"/>
                <a:sym typeface="Century Gothic"/>
              </a:rPr>
              <a:t>fuiste</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1" name="Google Shape;71;p14"/>
          <p:cNvSpPr txBox="1"/>
          <p:nvPr/>
        </p:nvSpPr>
        <p:spPr>
          <a:xfrm>
            <a:off x="3166441" y="5033064"/>
            <a:ext cx="5998601"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lang="en-GB" sz="3200" kern="0" dirty="0">
                <a:solidFill>
                  <a:srgbClr val="1E4E79"/>
                </a:solidFill>
                <a:latin typeface="Century Gothic"/>
                <a:ea typeface="Century Gothic"/>
                <a:cs typeface="Century Gothic"/>
                <a:sym typeface="Century Gothic"/>
              </a:rPr>
              <a:t>you went</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44801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subTnLst>
                                    <p:audio>
                                      <p:cMediaNode>
                                        <p:cTn display="0" masterRel="sameClick">
                                          <p:stCondLst>
                                            <p:cond evt="begin" delay="0">
                                              <p:tn val="5"/>
                                            </p:cond>
                                          </p:stCondLst>
                                          <p:endCondLst>
                                            <p:cond evt="onStopAudio" delay="0">
                                              <p:tgtEl>
                                                <p:sldTgt/>
                                              </p:tgtEl>
                                            </p:cond>
                                          </p:endCondLst>
                                        </p:cTn>
                                        <p:tgtEl>
                                          <p:sndTgt r:embed="rId3" name="Fu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gtEl>
                                        <p:attrNameLst>
                                          <p:attrName>style.visibility</p:attrName>
                                        </p:attrNameLst>
                                      </p:cBhvr>
                                      <p:to>
                                        <p:strVal val="visible"/>
                                      </p:to>
                                    </p:set>
                                    <p:animEffect transition="in" filter="fade">
                                      <p:cBhvr>
                                        <p:cTn id="17" dur="500"/>
                                        <p:tgtEl>
                                          <p:spTgt spid="6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fade">
                                      <p:cBhvr>
                                        <p:cTn id="22" dur="500"/>
                                        <p:tgtEl>
                                          <p:spTgt spid="70"/>
                                        </p:tgtEl>
                                      </p:cBhvr>
                                    </p:animEffect>
                                  </p:childTnLst>
                                  <p:subTnLst>
                                    <p:audio>
                                      <p:cMediaNode>
                                        <p:cTn display="0" masterRel="sameClick">
                                          <p:stCondLst>
                                            <p:cond evt="begin" delay="0">
                                              <p:tn val="20"/>
                                            </p:cond>
                                          </p:stCondLst>
                                          <p:endCondLst>
                                            <p:cond evt="onStopAudio" delay="0">
                                              <p:tgtEl>
                                                <p:sldTgt/>
                                              </p:tgtEl>
                                            </p:cond>
                                          </p:endCondLst>
                                        </p:cTn>
                                        <p:tgtEl>
                                          <p:sndTgt r:embed="rId4" name="fuiste.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9"/>
                                        </p:tgtEl>
                                        <p:attrNameLst>
                                          <p:attrName>style.visibility</p:attrName>
                                        </p:attrNameLst>
                                      </p:cBhvr>
                                      <p:to>
                                        <p:strVal val="visible"/>
                                      </p:to>
                                    </p:set>
                                    <p:animEffect transition="in" filter="fade">
                                      <p:cBhvr>
                                        <p:cTn id="27" dur="500"/>
                                        <p:tgtEl>
                                          <p:spTgt spid="6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1"/>
                                        </p:tgtEl>
                                        <p:attrNameLst>
                                          <p:attrName>style.visibility</p:attrName>
                                        </p:attrNameLst>
                                      </p:cBhvr>
                                      <p:to>
                                        <p:strVal val="visible"/>
                                      </p:to>
                                    </p:set>
                                    <p:animEffect transition="in" filter="fade">
                                      <p:cBhvr>
                                        <p:cTn id="32"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7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5"/>
          <p:cNvSpPr txBox="1">
            <a:spLocks noGrp="1"/>
          </p:cNvSpPr>
          <p:nvPr>
            <p:ph type="title" idx="4294967295"/>
          </p:nvPr>
        </p:nvSpPr>
        <p:spPr>
          <a:xfrm>
            <a:off x="838200" y="851822"/>
            <a:ext cx="10515600" cy="132556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00" b="1" dirty="0" err="1">
                <a:solidFill>
                  <a:srgbClr val="1E4E79"/>
                </a:solidFill>
              </a:rPr>
              <a:t>fui</a:t>
            </a:r>
            <a:endParaRPr sz="11500" dirty="0"/>
          </a:p>
        </p:txBody>
      </p:sp>
      <p:sp>
        <p:nvSpPr>
          <p:cNvPr id="78" name="Google Shape;78;p15"/>
          <p:cNvSpPr txBox="1"/>
          <p:nvPr/>
        </p:nvSpPr>
        <p:spPr>
          <a:xfrm>
            <a:off x="68178" y="2177384"/>
            <a:ext cx="12055643"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lang="en-GB" sz="3200" kern="0" noProof="0" dirty="0">
                <a:solidFill>
                  <a:srgbClr val="1E4E79"/>
                </a:solidFill>
                <a:latin typeface="Century Gothic"/>
                <a:ea typeface="Century Gothic"/>
                <a:cs typeface="Century Gothic"/>
                <a:sym typeface="Century Gothic"/>
              </a:rPr>
              <a:t>I</a:t>
            </a:r>
            <a:r>
              <a:rPr lang="en-GB" sz="3200" kern="0" dirty="0">
                <a:solidFill>
                  <a:srgbClr val="1E4E79"/>
                </a:solidFill>
                <a:latin typeface="Century Gothic"/>
                <a:ea typeface="Century Gothic"/>
                <a:cs typeface="Century Gothic"/>
                <a:sym typeface="Century Gothic"/>
              </a:rPr>
              <a:t> went</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9" name="Google Shape;79;p15"/>
          <p:cNvSpPr txBox="1"/>
          <p:nvPr/>
        </p:nvSpPr>
        <p:spPr>
          <a:xfrm>
            <a:off x="1847528" y="3933056"/>
            <a:ext cx="9178993"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lang="en-GB" sz="6000" b="1" kern="0" dirty="0" err="1">
                <a:solidFill>
                  <a:srgbClr val="FF6600"/>
                </a:solidFill>
                <a:latin typeface="Century Gothic"/>
                <a:ea typeface="Century Gothic"/>
                <a:cs typeface="Century Gothic"/>
                <a:sym typeface="Century Gothic"/>
              </a:rPr>
              <a:t>Fui</a:t>
            </a:r>
            <a:r>
              <a:rPr kumimoji="0" lang="en-GB" sz="6000" b="1" i="0" u="none" strike="noStrike" kern="0" cap="none" spc="0" normalizeH="0" baseline="0" noProof="0" dirty="0">
                <a:ln>
                  <a:noFill/>
                </a:ln>
                <a:solidFill>
                  <a:srgbClr val="2F5496"/>
                </a:solidFill>
                <a:effectLst/>
                <a:uLnTx/>
                <a:uFillTx/>
                <a:latin typeface="Century Gothic"/>
                <a:ea typeface="Century Gothic"/>
                <a:cs typeface="Century Gothic"/>
                <a:sym typeface="Century Gothic"/>
              </a:rPr>
              <a:t> </a:t>
            </a:r>
            <a:r>
              <a:rPr lang="en-GB" sz="6000" kern="0" dirty="0">
                <a:solidFill>
                  <a:srgbClr val="1E4E79"/>
                </a:solidFill>
                <a:latin typeface="Century Gothic"/>
                <a:ea typeface="Century Gothic"/>
                <a:cs typeface="Century Gothic"/>
                <a:sym typeface="Century Gothic"/>
              </a:rPr>
              <a:t>al </a:t>
            </a:r>
            <a:r>
              <a:rPr lang="en-GB" sz="6000" kern="0" dirty="0" err="1">
                <a:solidFill>
                  <a:srgbClr val="1E4E79"/>
                </a:solidFill>
                <a:latin typeface="Century Gothic"/>
                <a:ea typeface="Century Gothic"/>
                <a:cs typeface="Century Gothic"/>
                <a:sym typeface="Century Gothic"/>
              </a:rPr>
              <a:t>concierto</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80" name="Google Shape;80;p15"/>
          <p:cNvSpPr txBox="1"/>
          <p:nvPr/>
        </p:nvSpPr>
        <p:spPr>
          <a:xfrm>
            <a:off x="2855640" y="4869160"/>
            <a:ext cx="6725652"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lang="en-GB" sz="3200" b="1" kern="0" dirty="0">
                <a:solidFill>
                  <a:srgbClr val="FF6600"/>
                </a:solidFill>
                <a:latin typeface="Century Gothic"/>
                <a:ea typeface="Century Gothic"/>
                <a:cs typeface="Century Gothic"/>
                <a:sym typeface="Century Gothic"/>
              </a:rPr>
              <a:t>I went</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lang="en-GB" sz="3200" kern="0" dirty="0">
                <a:solidFill>
                  <a:srgbClr val="1E4E79"/>
                </a:solidFill>
                <a:latin typeface="Century Gothic"/>
                <a:ea typeface="Century Gothic"/>
                <a:cs typeface="Century Gothic"/>
                <a:sym typeface="Century Gothic"/>
              </a:rPr>
              <a:t>to the concert</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10044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fade">
                                      <p:cBhvr>
                                        <p:cTn id="12" dur="500"/>
                                        <p:tgtEl>
                                          <p:spTgt spid="79"/>
                                        </p:tgtEl>
                                      </p:cBhvr>
                                    </p:animEffect>
                                  </p:childTnLst>
                                  <p:subTnLst>
                                    <p:audio>
                                      <p:cMediaNode>
                                        <p:cTn display="0" masterRel="sameClick">
                                          <p:stCondLst>
                                            <p:cond evt="begin" delay="0">
                                              <p:tn val="10"/>
                                            </p:cond>
                                          </p:stCondLst>
                                          <p:endCondLst>
                                            <p:cond evt="onStopAudio" delay="0">
                                              <p:tgtEl>
                                                <p:sldTgt/>
                                              </p:tgtEl>
                                            </p:cond>
                                          </p:endCondLst>
                                        </p:cTn>
                                        <p:tgtEl>
                                          <p:sndTgt r:embed="rId3" name="Fui al concierto.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0"/>
                                        </p:tgtEl>
                                        <p:attrNameLst>
                                          <p:attrName>style.visibility</p:attrName>
                                        </p:attrNameLst>
                                      </p:cBhvr>
                                      <p:to>
                                        <p:strVal val="visible"/>
                                      </p:to>
                                    </p:set>
                                    <p:animEffect transition="in" filter="fade">
                                      <p:cBhvr>
                                        <p:cTn id="17"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6"/>
          <p:cNvSpPr txBox="1">
            <a:spLocks noGrp="1"/>
          </p:cNvSpPr>
          <p:nvPr>
            <p:ph type="title" idx="4294967295"/>
          </p:nvPr>
        </p:nvSpPr>
        <p:spPr>
          <a:xfrm>
            <a:off x="838200" y="684453"/>
            <a:ext cx="10515600" cy="132556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20" b="1" dirty="0" err="1">
                <a:solidFill>
                  <a:srgbClr val="1E4E79"/>
                </a:solidFill>
              </a:rPr>
              <a:t>fuiste</a:t>
            </a:r>
            <a:endParaRPr sz="3959" dirty="0"/>
          </a:p>
        </p:txBody>
      </p:sp>
      <p:sp>
        <p:nvSpPr>
          <p:cNvPr id="87" name="Google Shape;87;p16"/>
          <p:cNvSpPr txBox="1"/>
          <p:nvPr/>
        </p:nvSpPr>
        <p:spPr>
          <a:xfrm>
            <a:off x="0" y="2176662"/>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lang="en-GB" sz="3200" kern="0" dirty="0">
                <a:solidFill>
                  <a:srgbClr val="1E4E79"/>
                </a:solidFill>
                <a:latin typeface="Century Gothic"/>
                <a:ea typeface="Century Gothic"/>
                <a:cs typeface="Century Gothic"/>
                <a:sym typeface="Century Gothic"/>
              </a:rPr>
              <a:t>you</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went]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88" name="Google Shape;88;p16"/>
          <p:cNvSpPr txBox="1"/>
          <p:nvPr/>
        </p:nvSpPr>
        <p:spPr>
          <a:xfrm>
            <a:off x="0" y="4037385"/>
            <a:ext cx="12192000"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lang="en-GB" sz="6000" b="1" kern="0" dirty="0" err="1">
                <a:solidFill>
                  <a:srgbClr val="FF6600"/>
                </a:solidFill>
                <a:latin typeface="Century Gothic"/>
                <a:ea typeface="Century Gothic"/>
                <a:cs typeface="Century Gothic"/>
                <a:sym typeface="Century Gothic"/>
              </a:rPr>
              <a:t>Fuiste</a:t>
            </a:r>
            <a:r>
              <a:rPr kumimoji="0" lang="en-GB" sz="6000" b="1" i="0" u="none" strike="noStrike" kern="0" cap="none" spc="0" normalizeH="0" baseline="0" noProof="0" dirty="0">
                <a:ln>
                  <a:noFill/>
                </a:ln>
                <a:solidFill>
                  <a:srgbClr val="C55A11"/>
                </a:solidFill>
                <a:effectLst/>
                <a:uLnTx/>
                <a:uFillTx/>
                <a:latin typeface="Century Gothic"/>
                <a:ea typeface="Century Gothic"/>
                <a:cs typeface="Century Gothic"/>
                <a:sym typeface="Century Gothic"/>
              </a:rPr>
              <a:t> </a:t>
            </a:r>
            <a:r>
              <a:rPr lang="en-GB" sz="6000" kern="0" noProof="0" dirty="0" err="1">
                <a:solidFill>
                  <a:srgbClr val="37598F"/>
                </a:solidFill>
                <a:latin typeface="Century Gothic"/>
                <a:ea typeface="Century Gothic"/>
                <a:cs typeface="Century Gothic"/>
                <a:sym typeface="Century Gothic"/>
              </a:rPr>
              <a:t>en</a:t>
            </a:r>
            <a:r>
              <a:rPr lang="en-GB" sz="6000" kern="0" dirty="0">
                <a:solidFill>
                  <a:srgbClr val="37598F"/>
                </a:solidFill>
                <a:latin typeface="Century Gothic"/>
                <a:ea typeface="Century Gothic"/>
                <a:cs typeface="Century Gothic"/>
                <a:sym typeface="Century Gothic"/>
              </a:rPr>
              <a:t> </a:t>
            </a:r>
            <a:r>
              <a:rPr lang="en-GB" sz="6000" kern="0" dirty="0" err="1">
                <a:solidFill>
                  <a:srgbClr val="37598F"/>
                </a:solidFill>
                <a:latin typeface="Century Gothic"/>
                <a:ea typeface="Century Gothic"/>
                <a:cs typeface="Century Gothic"/>
                <a:sym typeface="Century Gothic"/>
              </a:rPr>
              <a:t>avión</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89" name="Google Shape;89;p16"/>
          <p:cNvSpPr txBox="1"/>
          <p:nvPr/>
        </p:nvSpPr>
        <p:spPr>
          <a:xfrm>
            <a:off x="3066699" y="5053048"/>
            <a:ext cx="631017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FF6600"/>
                </a:solidFill>
                <a:effectLst/>
                <a:uLnTx/>
                <a:uFillTx/>
                <a:latin typeface="Century Gothic"/>
                <a:ea typeface="Century Gothic"/>
                <a:cs typeface="Century Gothic"/>
                <a:sym typeface="Century Gothic"/>
              </a:rPr>
              <a:t>You went</a:t>
            </a:r>
            <a:r>
              <a:rPr lang="en-GB" sz="3200" kern="0" dirty="0">
                <a:solidFill>
                  <a:srgbClr val="1E4E79"/>
                </a:solidFill>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by plane.]</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32153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500"/>
                                        <p:tgtEl>
                                          <p:spTgt spid="8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8"/>
                                        </p:tgtEl>
                                        <p:attrNameLst>
                                          <p:attrName>style.visibility</p:attrName>
                                        </p:attrNameLst>
                                      </p:cBhvr>
                                      <p:to>
                                        <p:strVal val="visible"/>
                                      </p:to>
                                    </p:set>
                                    <p:animEffect transition="in" filter="fade">
                                      <p:cBhvr>
                                        <p:cTn id="12" dur="500"/>
                                        <p:tgtEl>
                                          <p:spTgt spid="88"/>
                                        </p:tgtEl>
                                      </p:cBhvr>
                                    </p:animEffect>
                                  </p:childTnLst>
                                  <p:subTnLst>
                                    <p:audio>
                                      <p:cMediaNode>
                                        <p:cTn display="0" masterRel="sameClick">
                                          <p:stCondLst>
                                            <p:cond evt="begin" delay="0">
                                              <p:tn val="10"/>
                                            </p:cond>
                                          </p:stCondLst>
                                          <p:endCondLst>
                                            <p:cond evt="onStopAudio" delay="0">
                                              <p:tgtEl>
                                                <p:sldTgt/>
                                              </p:tgtEl>
                                            </p:cond>
                                          </p:endCondLst>
                                        </p:cTn>
                                        <p:tgtEl>
                                          <p:sndTgt r:embed="rId3" name="Fuiste en avion.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9"/>
                                        </p:tgtEl>
                                        <p:attrNameLst>
                                          <p:attrName>style.visibility</p:attrName>
                                        </p:attrNameLst>
                                      </p:cBhvr>
                                      <p:to>
                                        <p:strVal val="visible"/>
                                      </p:to>
                                    </p:set>
                                    <p:animEffect transition="in" filter="fade">
                                      <p:cBhvr>
                                        <p:cTn id="17"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7" descr="question mark action button"/>
          <p:cNvSpPr/>
          <p:nvPr/>
        </p:nvSpPr>
        <p:spPr>
          <a:xfrm>
            <a:off x="2495652" y="2222061"/>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6" name="Google Shape;96;p17"/>
          <p:cNvSpPr txBox="1">
            <a:spLocks noGrp="1"/>
          </p:cNvSpPr>
          <p:nvPr>
            <p:ph type="title" idx="4294967295"/>
          </p:nvPr>
        </p:nvSpPr>
        <p:spPr>
          <a:xfrm>
            <a:off x="838199" y="620688"/>
            <a:ext cx="10515600" cy="132556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00" b="1" dirty="0" err="1">
                <a:solidFill>
                  <a:srgbClr val="1E4E79"/>
                </a:solidFill>
              </a:rPr>
              <a:t>fui</a:t>
            </a:r>
            <a:endParaRPr sz="11500" dirty="0"/>
          </a:p>
        </p:txBody>
      </p:sp>
      <p:sp>
        <p:nvSpPr>
          <p:cNvPr id="97" name="Google Shape;97;p17"/>
          <p:cNvSpPr txBox="1"/>
          <p:nvPr/>
        </p:nvSpPr>
        <p:spPr>
          <a:xfrm>
            <a:off x="3198360" y="2162184"/>
            <a:ext cx="579527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lang="en-GB" sz="3200" kern="0" dirty="0">
                <a:solidFill>
                  <a:srgbClr val="1E4E79"/>
                </a:solidFill>
                <a:latin typeface="Century Gothic"/>
                <a:ea typeface="Century Gothic"/>
                <a:cs typeface="Century Gothic"/>
                <a:sym typeface="Century Gothic"/>
              </a:rPr>
              <a:t>I went</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98" name="Google Shape;98;p17" descr="question mark action button"/>
          <p:cNvSpPr/>
          <p:nvPr/>
        </p:nvSpPr>
        <p:spPr>
          <a:xfrm>
            <a:off x="2495652" y="510331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9" name="Google Shape;99;p17"/>
          <p:cNvSpPr txBox="1"/>
          <p:nvPr/>
        </p:nvSpPr>
        <p:spPr>
          <a:xfrm>
            <a:off x="1342698" y="4003812"/>
            <a:ext cx="10515600"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6000" b="0" i="0" u="none" strike="noStrike" kern="0" cap="none" spc="0" normalizeH="0" baseline="0" noProof="0">
                <a:ln>
                  <a:noFill/>
                </a:ln>
                <a:solidFill>
                  <a:srgbClr val="1E4E79"/>
                </a:solidFill>
                <a:effectLst/>
                <a:uLnTx/>
                <a:uFillTx/>
                <a:latin typeface="Century Gothic"/>
                <a:ea typeface="Century Gothic"/>
                <a:cs typeface="Century Gothic"/>
                <a:sym typeface="Century Gothic"/>
              </a:rPr>
              <a:t>____ </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al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concierto</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100" name="Google Shape;100;p17"/>
          <p:cNvSpPr/>
          <p:nvPr/>
        </p:nvSpPr>
        <p:spPr>
          <a:xfrm>
            <a:off x="3503712" y="3919977"/>
            <a:ext cx="1850525" cy="10156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C55A11"/>
              </a:buClr>
              <a:buSzPts val="6000"/>
              <a:buFont typeface="Arial"/>
              <a:buNone/>
              <a:tabLst/>
              <a:defRPr/>
            </a:pPr>
            <a:r>
              <a:rPr lang="en-GB" sz="6600" b="1" kern="0" dirty="0" err="1">
                <a:solidFill>
                  <a:srgbClr val="FF6600"/>
                </a:solidFill>
                <a:latin typeface="Century Gothic"/>
                <a:ea typeface="Century Gothic"/>
                <a:cs typeface="Century Gothic"/>
                <a:sym typeface="Century Gothic"/>
              </a:rPr>
              <a:t>Fui</a:t>
            </a:r>
            <a:endParaRPr kumimoji="0" sz="6600" b="0" i="0" u="none" strike="noStrike" kern="0" cap="none" spc="0" normalizeH="0" baseline="0" noProof="0" dirty="0">
              <a:ln>
                <a:noFill/>
              </a:ln>
              <a:solidFill>
                <a:srgbClr val="FF6600"/>
              </a:solidFill>
              <a:effectLst/>
              <a:uLnTx/>
              <a:uFillTx/>
              <a:latin typeface="Century Gothic"/>
              <a:ea typeface="Century Gothic"/>
              <a:cs typeface="Century Gothic"/>
              <a:sym typeface="Century Gothic"/>
            </a:endParaRPr>
          </a:p>
        </p:txBody>
      </p:sp>
      <p:sp>
        <p:nvSpPr>
          <p:cNvPr id="101" name="Google Shape;101;p17"/>
          <p:cNvSpPr txBox="1"/>
          <p:nvPr/>
        </p:nvSpPr>
        <p:spPr>
          <a:xfrm>
            <a:off x="3163803" y="5019475"/>
            <a:ext cx="6502645"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lang="en-GB" sz="3200" b="1" kern="0" dirty="0">
                <a:solidFill>
                  <a:srgbClr val="FF6600"/>
                </a:solidFill>
                <a:latin typeface="Century Gothic"/>
                <a:ea typeface="Century Gothic"/>
                <a:cs typeface="Century Gothic"/>
                <a:sym typeface="Century Gothic"/>
              </a:rPr>
              <a:t>I went</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lang="en-GB" sz="3200" kern="0" dirty="0">
                <a:solidFill>
                  <a:srgbClr val="1E4E79"/>
                </a:solidFill>
                <a:latin typeface="Century Gothic"/>
                <a:ea typeface="Century Gothic"/>
                <a:cs typeface="Century Gothic"/>
                <a:sym typeface="Century Gothic"/>
              </a:rPr>
              <a:t>to the concert</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26604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5"/>
                                        </p:tgtEl>
                                        <p:attrNameLst>
                                          <p:attrName>style.visibility</p:attrName>
                                        </p:attrNameLst>
                                      </p:cBhvr>
                                      <p:to>
                                        <p:strVal val="visible"/>
                                      </p:to>
                                    </p:set>
                                    <p:animEffect transition="in" filter="fade">
                                      <p:cBhvr>
                                        <p:cTn id="12" dur="500"/>
                                        <p:tgtEl>
                                          <p:spTgt spid="9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6"/>
                                        </p:tgtEl>
                                        <p:attrNameLst>
                                          <p:attrName>style.visibility</p:attrName>
                                        </p:attrNameLst>
                                      </p:cBhvr>
                                      <p:to>
                                        <p:strVal val="visible"/>
                                      </p:to>
                                    </p:set>
                                    <p:animEffect transition="in" filter="fade">
                                      <p:cBhvr>
                                        <p:cTn id="17" dur="500"/>
                                        <p:tgtEl>
                                          <p:spTgt spid="9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1"/>
                                        </p:tgtEl>
                                        <p:attrNameLst>
                                          <p:attrName>style.visibility</p:attrName>
                                        </p:attrNameLst>
                                      </p:cBhvr>
                                      <p:to>
                                        <p:strVal val="visible"/>
                                      </p:to>
                                    </p:set>
                                    <p:animEffect transition="in" filter="fade">
                                      <p:cBhvr>
                                        <p:cTn id="22" dur="500"/>
                                        <p:tgtEl>
                                          <p:spTgt spid="10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8"/>
                                        </p:tgtEl>
                                        <p:attrNameLst>
                                          <p:attrName>style.visibility</p:attrName>
                                        </p:attrNameLst>
                                      </p:cBhvr>
                                      <p:to>
                                        <p:strVal val="visible"/>
                                      </p:to>
                                    </p:set>
                                    <p:animEffect transition="in" filter="fade">
                                      <p:cBhvr>
                                        <p:cTn id="27" dur="500"/>
                                        <p:tgtEl>
                                          <p:spTgt spid="9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9"/>
                                        </p:tgtEl>
                                        <p:attrNameLst>
                                          <p:attrName>style.visibility</p:attrName>
                                        </p:attrNameLst>
                                      </p:cBhvr>
                                      <p:to>
                                        <p:strVal val="visible"/>
                                      </p:to>
                                    </p:set>
                                    <p:animEffect transition="in" filter="fade">
                                      <p:cBhvr>
                                        <p:cTn id="32" dur="500"/>
                                        <p:tgtEl>
                                          <p:spTgt spid="99"/>
                                        </p:tgtEl>
                                      </p:cBhvr>
                                    </p:animEffect>
                                  </p:childTnLst>
                                  <p:subTnLst>
                                    <p:audio>
                                      <p:cMediaNode>
                                        <p:cTn display="0" masterRel="sameClick">
                                          <p:stCondLst>
                                            <p:cond evt="begin" delay="0">
                                              <p:tn val="30"/>
                                            </p:cond>
                                          </p:stCondLst>
                                          <p:endCondLst>
                                            <p:cond evt="onStopAudio" delay="0">
                                              <p:tgtEl>
                                                <p:sldTgt/>
                                              </p:tgtEl>
                                            </p:cond>
                                          </p:endCondLst>
                                        </p:cTn>
                                        <p:tgtEl>
                                          <p:sndTgt r:embed="rId3" name="[beep] al concierto.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0"/>
                                        </p:tgtEl>
                                        <p:attrNameLst>
                                          <p:attrName>style.visibility</p:attrName>
                                        </p:attrNameLst>
                                      </p:cBhvr>
                                      <p:to>
                                        <p:strVal val="visible"/>
                                      </p:to>
                                    </p:set>
                                    <p:animEffect transition="in" filter="fade">
                                      <p:cBhvr>
                                        <p:cTn id="37" dur="500"/>
                                        <p:tgtEl>
                                          <p:spTgt spid="100"/>
                                        </p:tgtEl>
                                      </p:cBhvr>
                                    </p:animEffect>
                                  </p:childTnLst>
                                  <p:subTnLst>
                                    <p:audio>
                                      <p:cMediaNode>
                                        <p:cTn display="0" masterRel="sameClick">
                                          <p:stCondLst>
                                            <p:cond evt="begin" delay="0">
                                              <p:tn val="35"/>
                                            </p:cond>
                                          </p:stCondLst>
                                          <p:endCondLst>
                                            <p:cond evt="onStopAudio" delay="0">
                                              <p:tgtEl>
                                                <p:sldTgt/>
                                              </p:tgtEl>
                                            </p:cond>
                                          </p:endCondLst>
                                        </p:cTn>
                                        <p:tgtEl>
                                          <p:sndTgt r:embed="rId4" name="Fui al conciert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8" descr="question mark action button"/>
          <p:cNvSpPr/>
          <p:nvPr/>
        </p:nvSpPr>
        <p:spPr>
          <a:xfrm>
            <a:off x="2495652" y="2222061"/>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8" name="Google Shape;108;p18"/>
          <p:cNvSpPr txBox="1">
            <a:spLocks noGrp="1"/>
          </p:cNvSpPr>
          <p:nvPr>
            <p:ph type="title" idx="4294967295"/>
          </p:nvPr>
        </p:nvSpPr>
        <p:spPr>
          <a:xfrm>
            <a:off x="983432" y="689448"/>
            <a:ext cx="10515600" cy="132556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00" b="1" dirty="0" err="1">
                <a:solidFill>
                  <a:srgbClr val="1E4E79"/>
                </a:solidFill>
              </a:rPr>
              <a:t>fuiste</a:t>
            </a:r>
            <a:endParaRPr sz="11500" dirty="0"/>
          </a:p>
        </p:txBody>
      </p:sp>
      <p:sp>
        <p:nvSpPr>
          <p:cNvPr id="109" name="Google Shape;109;p18"/>
          <p:cNvSpPr txBox="1"/>
          <p:nvPr/>
        </p:nvSpPr>
        <p:spPr>
          <a:xfrm>
            <a:off x="3257723" y="2172342"/>
            <a:ext cx="5760773"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[you went]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0" name="Google Shape;110;p18" descr="question mark action button"/>
          <p:cNvSpPr/>
          <p:nvPr/>
        </p:nvSpPr>
        <p:spPr>
          <a:xfrm>
            <a:off x="2495652" y="5053048"/>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11" name="Google Shape;111;p18"/>
          <p:cNvSpPr txBox="1"/>
          <p:nvPr/>
        </p:nvSpPr>
        <p:spPr>
          <a:xfrm>
            <a:off x="529389" y="4037383"/>
            <a:ext cx="11662612" cy="92333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5400"/>
              <a:buFont typeface="Arial"/>
              <a:buNone/>
              <a:tabLst/>
              <a:defRPr/>
            </a:pP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______ </a:t>
            </a:r>
            <a:r>
              <a:rPr lang="en-GB" sz="5400" kern="0" dirty="0" err="1">
                <a:solidFill>
                  <a:srgbClr val="1E4E79"/>
                </a:solidFill>
                <a:latin typeface="Century Gothic"/>
                <a:ea typeface="Century Gothic"/>
                <a:cs typeface="Century Gothic"/>
                <a:sym typeface="Century Gothic"/>
              </a:rPr>
              <a:t>en</a:t>
            </a:r>
            <a:r>
              <a:rPr lang="en-GB" sz="5400" kern="0" dirty="0">
                <a:solidFill>
                  <a:srgbClr val="1E4E79"/>
                </a:solidFill>
                <a:latin typeface="Century Gothic"/>
                <a:ea typeface="Century Gothic"/>
                <a:cs typeface="Century Gothic"/>
                <a:sym typeface="Century Gothic"/>
              </a:rPr>
              <a:t> </a:t>
            </a:r>
            <a:r>
              <a:rPr lang="en-GB" sz="5400" kern="0" dirty="0" err="1">
                <a:solidFill>
                  <a:srgbClr val="1E4E79"/>
                </a:solidFill>
                <a:latin typeface="Century Gothic"/>
                <a:ea typeface="Century Gothic"/>
                <a:cs typeface="Century Gothic"/>
                <a:sym typeface="Century Gothic"/>
              </a:rPr>
              <a:t>avión</a:t>
            </a: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2" name="Google Shape;112;p18"/>
          <p:cNvSpPr/>
          <p:nvPr/>
        </p:nvSpPr>
        <p:spPr>
          <a:xfrm>
            <a:off x="3359696" y="3861048"/>
            <a:ext cx="2688863" cy="10156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C55A11"/>
              </a:buClr>
              <a:buSzPts val="6000"/>
              <a:buFont typeface="Arial"/>
              <a:buNone/>
              <a:tabLst/>
              <a:defRPr/>
            </a:pPr>
            <a:r>
              <a:rPr lang="en-GB" sz="6600" b="1" kern="0" noProof="0" dirty="0" err="1">
                <a:solidFill>
                  <a:srgbClr val="FF6600"/>
                </a:solidFill>
                <a:latin typeface="Century Gothic"/>
                <a:ea typeface="Century Gothic"/>
                <a:cs typeface="Century Gothic"/>
                <a:sym typeface="Century Gothic"/>
              </a:rPr>
              <a:t>Fuiste</a:t>
            </a:r>
            <a:endParaRPr kumimoji="0" sz="6000" b="0" i="0" u="none" strike="noStrike" kern="0" cap="none" spc="0" normalizeH="0" baseline="0" noProof="0" dirty="0">
              <a:ln>
                <a:noFill/>
              </a:ln>
              <a:solidFill>
                <a:srgbClr val="FF6600"/>
              </a:solidFill>
              <a:effectLst/>
              <a:uLnTx/>
              <a:uFillTx/>
              <a:latin typeface="Century Gothic"/>
              <a:ea typeface="Century Gothic"/>
              <a:cs typeface="Century Gothic"/>
              <a:sym typeface="Century Gothic"/>
            </a:endParaRPr>
          </a:p>
        </p:txBody>
      </p:sp>
      <p:sp>
        <p:nvSpPr>
          <p:cNvPr id="113" name="Google Shape;113;p18"/>
          <p:cNvSpPr txBox="1"/>
          <p:nvPr/>
        </p:nvSpPr>
        <p:spPr>
          <a:xfrm>
            <a:off x="3295747" y="5033760"/>
            <a:ext cx="6129895"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a:ln>
                  <a:noFill/>
                </a:ln>
                <a:solidFill>
                  <a:srgbClr val="1E4E79"/>
                </a:solidFill>
                <a:effectLst/>
                <a:uLnTx/>
                <a:uFillTx/>
                <a:latin typeface="Century Gothic"/>
                <a:ea typeface="Century Gothic"/>
                <a:cs typeface="Century Gothic"/>
                <a:sym typeface="Century Gothic"/>
              </a:rPr>
              <a:t>[</a:t>
            </a:r>
            <a:r>
              <a:rPr lang="en-GB" sz="3200" kern="0">
                <a:solidFill>
                  <a:srgbClr val="FF6600"/>
                </a:solidFill>
                <a:latin typeface="Century Gothic"/>
                <a:ea typeface="Century Gothic"/>
                <a:cs typeface="Century Gothic"/>
                <a:sym typeface="Century Gothic"/>
              </a:rPr>
              <a:t>You </a:t>
            </a:r>
            <a:r>
              <a:rPr lang="en-GB" sz="3200" kern="0" dirty="0">
                <a:solidFill>
                  <a:srgbClr val="FF6600"/>
                </a:solidFill>
                <a:latin typeface="Century Gothic"/>
                <a:ea typeface="Century Gothic"/>
                <a:cs typeface="Century Gothic"/>
                <a:sym typeface="Century Gothic"/>
              </a:rPr>
              <a:t>went</a:t>
            </a:r>
            <a:r>
              <a:rPr lang="en-GB" sz="3200" kern="0" dirty="0">
                <a:solidFill>
                  <a:srgbClr val="C55A11"/>
                </a:solidFill>
                <a:latin typeface="Century Gothic"/>
                <a:ea typeface="Century Gothic"/>
                <a:cs typeface="Century Gothic"/>
                <a:sym typeface="Century Gothic"/>
              </a:rPr>
              <a:t> </a:t>
            </a:r>
            <a:r>
              <a:rPr lang="en-GB" sz="3200" kern="0" dirty="0">
                <a:solidFill>
                  <a:srgbClr val="1E4E79"/>
                </a:solidFill>
                <a:latin typeface="Century Gothic"/>
                <a:ea typeface="Century Gothic"/>
                <a:cs typeface="Century Gothic"/>
                <a:sym typeface="Century Gothic"/>
              </a:rPr>
              <a:t>by plane</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54920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500"/>
                                        <p:tgtEl>
                                          <p:spTgt spid="10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7"/>
                                        </p:tgtEl>
                                        <p:attrNameLst>
                                          <p:attrName>style.visibility</p:attrName>
                                        </p:attrNameLst>
                                      </p:cBhvr>
                                      <p:to>
                                        <p:strVal val="visible"/>
                                      </p:to>
                                    </p:set>
                                    <p:animEffect transition="in" filter="fade">
                                      <p:cBhvr>
                                        <p:cTn id="12" dur="500"/>
                                        <p:tgtEl>
                                          <p:spTgt spid="10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8"/>
                                        </p:tgtEl>
                                        <p:attrNameLst>
                                          <p:attrName>style.visibility</p:attrName>
                                        </p:attrNameLst>
                                      </p:cBhvr>
                                      <p:to>
                                        <p:strVal val="visible"/>
                                      </p:to>
                                    </p:set>
                                    <p:animEffect transition="in" filter="fade">
                                      <p:cBhvr>
                                        <p:cTn id="17" dur="500"/>
                                        <p:tgtEl>
                                          <p:spTgt spid="10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3"/>
                                        </p:tgtEl>
                                        <p:attrNameLst>
                                          <p:attrName>style.visibility</p:attrName>
                                        </p:attrNameLst>
                                      </p:cBhvr>
                                      <p:to>
                                        <p:strVal val="visible"/>
                                      </p:to>
                                    </p:set>
                                    <p:animEffect transition="in" filter="fade">
                                      <p:cBhvr>
                                        <p:cTn id="22" dur="500"/>
                                        <p:tgtEl>
                                          <p:spTgt spid="1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0"/>
                                        </p:tgtEl>
                                        <p:attrNameLst>
                                          <p:attrName>style.visibility</p:attrName>
                                        </p:attrNameLst>
                                      </p:cBhvr>
                                      <p:to>
                                        <p:strVal val="visible"/>
                                      </p:to>
                                    </p:set>
                                    <p:animEffect transition="in" filter="fade">
                                      <p:cBhvr>
                                        <p:cTn id="27" dur="500"/>
                                        <p:tgtEl>
                                          <p:spTgt spid="1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1"/>
                                        </p:tgtEl>
                                        <p:attrNameLst>
                                          <p:attrName>style.visibility</p:attrName>
                                        </p:attrNameLst>
                                      </p:cBhvr>
                                      <p:to>
                                        <p:strVal val="visible"/>
                                      </p:to>
                                    </p:set>
                                    <p:animEffect transition="in" filter="fade">
                                      <p:cBhvr>
                                        <p:cTn id="32" dur="500"/>
                                        <p:tgtEl>
                                          <p:spTgt spid="111"/>
                                        </p:tgtEl>
                                      </p:cBhvr>
                                    </p:animEffect>
                                  </p:childTnLst>
                                  <p:subTnLst>
                                    <p:audio>
                                      <p:cMediaNode>
                                        <p:cTn display="0" masterRel="sameClick">
                                          <p:stCondLst>
                                            <p:cond evt="begin" delay="0">
                                              <p:tn val="30"/>
                                            </p:cond>
                                          </p:stCondLst>
                                          <p:endCondLst>
                                            <p:cond evt="onStopAudio" delay="0">
                                              <p:tgtEl>
                                                <p:sldTgt/>
                                              </p:tgtEl>
                                            </p:cond>
                                          </p:endCondLst>
                                        </p:cTn>
                                        <p:tgtEl>
                                          <p:sndTgt r:embed="rId3" name="[beep] en avio%CC%81n.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2"/>
                                        </p:tgtEl>
                                        <p:attrNameLst>
                                          <p:attrName>style.visibility</p:attrName>
                                        </p:attrNameLst>
                                      </p:cBhvr>
                                      <p:to>
                                        <p:strVal val="visible"/>
                                      </p:to>
                                    </p:set>
                                    <p:animEffect transition="in" filter="fade">
                                      <p:cBhvr>
                                        <p:cTn id="37" dur="500"/>
                                        <p:tgtEl>
                                          <p:spTgt spid="112"/>
                                        </p:tgtEl>
                                      </p:cBhvr>
                                    </p:animEffect>
                                  </p:childTnLst>
                                  <p:subTnLst>
                                    <p:audio>
                                      <p:cMediaNode>
                                        <p:cTn display="0" masterRel="sameClick">
                                          <p:stCondLst>
                                            <p:cond evt="begin" delay="0">
                                              <p:tn val="35"/>
                                            </p:cond>
                                          </p:stCondLst>
                                          <p:endCondLst>
                                            <p:cond evt="onStopAudio" delay="0">
                                              <p:tgtEl>
                                                <p:sldTgt/>
                                              </p:tgtEl>
                                            </p:cond>
                                          </p:endCondLst>
                                        </p:cTn>
                                        <p:tgtEl>
                                          <p:sndTgt r:embed="rId4" name="Fuiste en avi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8548" y="107010"/>
            <a:ext cx="11574113" cy="707886"/>
          </a:xfrm>
          <a:prstGeom prst="rect">
            <a:avLst/>
          </a:prstGeom>
          <a:noFill/>
        </p:spPr>
        <p:txBody>
          <a:bodyPr wrap="square" rtlCol="0">
            <a:spAutoFit/>
          </a:bodyPr>
          <a:lstStyle/>
          <a:p>
            <a:r>
              <a:rPr lang="en-GB" sz="2000" b="1" dirty="0">
                <a:solidFill>
                  <a:schemeClr val="accent5">
                    <a:lumMod val="50000"/>
                  </a:schemeClr>
                </a:solidFill>
                <a:latin typeface="Century Gothic" panose="020B0502020202020204" pitchFamily="34" charset="0"/>
              </a:rPr>
              <a:t>Daniel escribe </a:t>
            </a:r>
            <a:r>
              <a:rPr lang="en-GB" sz="2000" b="1" dirty="0" err="1">
                <a:solidFill>
                  <a:schemeClr val="accent5">
                    <a:lumMod val="50000"/>
                  </a:schemeClr>
                </a:solidFill>
                <a:latin typeface="Century Gothic" panose="020B0502020202020204" pitchFamily="34" charset="0"/>
              </a:rPr>
              <a:t>unas</a:t>
            </a:r>
            <a:r>
              <a:rPr lang="en-GB" sz="2000" b="1" dirty="0">
                <a:solidFill>
                  <a:schemeClr val="accent5">
                    <a:lumMod val="50000"/>
                  </a:schemeClr>
                </a:solidFill>
                <a:latin typeface="Century Gothic" panose="020B0502020202020204" pitchFamily="34" charset="0"/>
              </a:rPr>
              <a:t> </a:t>
            </a:r>
            <a:r>
              <a:rPr lang="en-GB" sz="2000" b="1" dirty="0" err="1">
                <a:solidFill>
                  <a:schemeClr val="accent5">
                    <a:lumMod val="50000"/>
                  </a:schemeClr>
                </a:solidFill>
                <a:latin typeface="Century Gothic" panose="020B0502020202020204" pitchFamily="34" charset="0"/>
              </a:rPr>
              <a:t>frases</a:t>
            </a:r>
            <a:r>
              <a:rPr lang="en-GB" sz="2000" b="1" dirty="0">
                <a:solidFill>
                  <a:schemeClr val="accent5">
                    <a:lumMod val="50000"/>
                  </a:schemeClr>
                </a:solidFill>
                <a:latin typeface="Century Gothic" panose="020B0502020202020204" pitchFamily="34" charset="0"/>
              </a:rPr>
              <a:t>. </a:t>
            </a:r>
            <a:r>
              <a:rPr lang="en-GB" sz="2000" dirty="0">
                <a:solidFill>
                  <a:schemeClr val="accent5">
                    <a:lumMod val="50000"/>
                  </a:schemeClr>
                </a:solidFill>
                <a:latin typeface="Century Gothic" panose="020B0502020202020204" pitchFamily="34" charset="0"/>
              </a:rPr>
              <a:t>Lee y </a:t>
            </a:r>
            <a:r>
              <a:rPr lang="en-GB" sz="2000" dirty="0" err="1">
                <a:solidFill>
                  <a:schemeClr val="accent5">
                    <a:lumMod val="50000"/>
                  </a:schemeClr>
                </a:solidFill>
                <a:latin typeface="Century Gothic" panose="020B0502020202020204" pitchFamily="34" charset="0"/>
              </a:rPr>
              <a:t>marca</a:t>
            </a:r>
            <a:r>
              <a:rPr lang="en-GB" sz="2000" dirty="0">
                <a:solidFill>
                  <a:schemeClr val="accent5">
                    <a:lumMod val="50000"/>
                  </a:schemeClr>
                </a:solidFill>
                <a:latin typeface="Century Gothic" panose="020B0502020202020204" pitchFamily="34" charset="0"/>
              </a:rPr>
              <a:t>: ¿</a:t>
            </a:r>
            <a:r>
              <a:rPr lang="en-GB" sz="2000">
                <a:solidFill>
                  <a:schemeClr val="accent5">
                    <a:lumMod val="50000"/>
                  </a:schemeClr>
                </a:solidFill>
                <a:latin typeface="Century Gothic" panose="020B0502020202020204" pitchFamily="34" charset="0"/>
              </a:rPr>
              <a:t>es ‘normalmente’ o ‘en el pasado’?</a:t>
            </a:r>
            <a:endParaRPr lang="en-GB" sz="2000" dirty="0">
              <a:solidFill>
                <a:schemeClr val="accent5">
                  <a:lumMod val="50000"/>
                </a:schemeClr>
              </a:solidFill>
              <a:latin typeface="Century Gothic" panose="020B0502020202020204" pitchFamily="34" charset="0"/>
            </a:endParaRPr>
          </a:p>
          <a:p>
            <a:r>
              <a:rPr lang="en-GB" sz="2000" dirty="0">
                <a:solidFill>
                  <a:schemeClr val="accent5">
                    <a:lumMod val="50000"/>
                  </a:schemeClr>
                </a:solidFill>
                <a:latin typeface="Century Gothic" panose="020B0502020202020204" pitchFamily="34" charset="0"/>
              </a:rPr>
              <a:t>¿</a:t>
            </a:r>
            <a:r>
              <a:rPr lang="en-GB" sz="2000" dirty="0" err="1">
                <a:solidFill>
                  <a:schemeClr val="accent5">
                    <a:lumMod val="50000"/>
                  </a:schemeClr>
                </a:solidFill>
                <a:latin typeface="Century Gothic" panose="020B0502020202020204" pitchFamily="34" charset="0"/>
              </a:rPr>
              <a:t>Cuál</a:t>
            </a:r>
            <a:r>
              <a:rPr lang="en-GB" sz="2000" dirty="0">
                <a:solidFill>
                  <a:schemeClr val="accent5">
                    <a:lumMod val="50000"/>
                  </a:schemeClr>
                </a:solidFill>
                <a:latin typeface="Century Gothic" panose="020B0502020202020204" pitchFamily="34" charset="0"/>
              </a:rPr>
              <a:t> es la palabra </a:t>
            </a:r>
            <a:r>
              <a:rPr lang="en-GB" sz="2000" dirty="0" err="1">
                <a:solidFill>
                  <a:schemeClr val="accent5">
                    <a:lumMod val="50000"/>
                  </a:schemeClr>
                </a:solidFill>
                <a:latin typeface="Century Gothic" panose="020B0502020202020204" pitchFamily="34" charset="0"/>
              </a:rPr>
              <a:t>correcta</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Finalmente</a:t>
            </a:r>
            <a:r>
              <a:rPr lang="en-GB" sz="2000" dirty="0">
                <a:solidFill>
                  <a:schemeClr val="accent5">
                    <a:lumMod val="50000"/>
                  </a:schemeClr>
                </a:solidFill>
                <a:latin typeface="Century Gothic" panose="020B0502020202020204" pitchFamily="34" charset="0"/>
              </a:rPr>
              <a:t>, decide: ¿es </a:t>
            </a:r>
            <a:r>
              <a:rPr lang="en-GB" sz="2000" dirty="0" err="1">
                <a:solidFill>
                  <a:schemeClr val="accent5">
                    <a:lumMod val="50000"/>
                  </a:schemeClr>
                </a:solidFill>
                <a:latin typeface="Century Gothic" panose="020B0502020202020204" pitchFamily="34" charset="0"/>
              </a:rPr>
              <a:t>raro</a:t>
            </a:r>
            <a:r>
              <a:rPr lang="en-GB" sz="2000" dirty="0">
                <a:solidFill>
                  <a:schemeClr val="accent5">
                    <a:lumMod val="50000"/>
                  </a:schemeClr>
                </a:solidFill>
                <a:latin typeface="Century Gothic" panose="020B0502020202020204" pitchFamily="34" charset="0"/>
              </a:rPr>
              <a:t> o normal?</a:t>
            </a:r>
            <a:endParaRPr lang="x-none" sz="2000" dirty="0">
              <a:solidFill>
                <a:schemeClr val="accent5">
                  <a:lumMod val="50000"/>
                </a:schemeClr>
              </a:solidFill>
            </a:endParaRPr>
          </a:p>
        </p:txBody>
      </p:sp>
      <p:graphicFrame>
        <p:nvGraphicFramePr>
          <p:cNvPr id="2" name="Tabla 2">
            <a:extLst>
              <a:ext uri="{FF2B5EF4-FFF2-40B4-BE49-F238E27FC236}">
                <a16:creationId xmlns:a16="http://schemas.microsoft.com/office/drawing/2014/main" id="{3C6341D6-D136-CC40-AC7A-ECA43A5BFF99}"/>
              </a:ext>
            </a:extLst>
          </p:cNvPr>
          <p:cNvGraphicFramePr>
            <a:graphicFrameLocks noGrp="1"/>
          </p:cNvGraphicFramePr>
          <p:nvPr>
            <p:extLst>
              <p:ext uri="{D42A27DB-BD31-4B8C-83A1-F6EECF244321}">
                <p14:modId xmlns:p14="http://schemas.microsoft.com/office/powerpoint/2010/main" val="1191555411"/>
              </p:ext>
            </p:extLst>
          </p:nvPr>
        </p:nvGraphicFramePr>
        <p:xfrm>
          <a:off x="265028" y="858284"/>
          <a:ext cx="11574116" cy="5485105"/>
        </p:xfrm>
        <a:graphic>
          <a:graphicData uri="http://schemas.openxmlformats.org/drawingml/2006/table">
            <a:tbl>
              <a:tblPr firstRow="1" bandRow="1">
                <a:tableStyleId>{5DA37D80-6434-44D0-A028-1B22A696006F}</a:tableStyleId>
              </a:tblPr>
              <a:tblGrid>
                <a:gridCol w="349347">
                  <a:extLst>
                    <a:ext uri="{9D8B030D-6E8A-4147-A177-3AD203B41FA5}">
                      <a16:colId xmlns:a16="http://schemas.microsoft.com/office/drawing/2014/main" val="880274456"/>
                    </a:ext>
                  </a:extLst>
                </a:gridCol>
                <a:gridCol w="8640960">
                  <a:extLst>
                    <a:ext uri="{9D8B030D-6E8A-4147-A177-3AD203B41FA5}">
                      <a16:colId xmlns:a16="http://schemas.microsoft.com/office/drawing/2014/main" val="2202295196"/>
                    </a:ext>
                  </a:extLst>
                </a:gridCol>
                <a:gridCol w="1368152">
                  <a:extLst>
                    <a:ext uri="{9D8B030D-6E8A-4147-A177-3AD203B41FA5}">
                      <a16:colId xmlns:a16="http://schemas.microsoft.com/office/drawing/2014/main" val="4047765467"/>
                    </a:ext>
                  </a:extLst>
                </a:gridCol>
                <a:gridCol w="1215657">
                  <a:extLst>
                    <a:ext uri="{9D8B030D-6E8A-4147-A177-3AD203B41FA5}">
                      <a16:colId xmlns:a16="http://schemas.microsoft.com/office/drawing/2014/main" val="2640910831"/>
                    </a:ext>
                  </a:extLst>
                </a:gridCol>
              </a:tblGrid>
              <a:tr h="653930">
                <a:tc>
                  <a:txBody>
                    <a:bodyPr/>
                    <a:lstStyle/>
                    <a:p>
                      <a:pPr algn="ctr"/>
                      <a:endParaRPr lang="x-none" sz="2000" b="1" dirty="0">
                        <a:solidFill>
                          <a:srgbClr val="203864"/>
                        </a:solidFill>
                      </a:endParaRPr>
                    </a:p>
                  </a:txBody>
                  <a:tcPr anchor="ctr"/>
                </a:tc>
                <a:tc>
                  <a:txBody>
                    <a:bodyPr/>
                    <a:lstStyle/>
                    <a:p>
                      <a:pPr marL="0" indent="0">
                        <a:buNone/>
                      </a:pPr>
                      <a:endParaRPr lang="x-none" sz="2000" b="0" dirty="0">
                        <a:solidFill>
                          <a:srgbClr val="203864"/>
                        </a:solidFill>
                      </a:endParaRPr>
                    </a:p>
                  </a:txBody>
                  <a:tcPr anchor="ctr">
                    <a:solidFill>
                      <a:srgbClr val="FFFFFF">
                        <a:alpha val="89804"/>
                      </a:srgbClr>
                    </a:solidFill>
                  </a:tcPr>
                </a:tc>
                <a:tc>
                  <a:txBody>
                    <a:bodyPr/>
                    <a:lstStyle/>
                    <a:p>
                      <a:pPr marL="0" indent="0" algn="ctr">
                        <a:buNone/>
                      </a:pPr>
                      <a:r>
                        <a:rPr lang="x-none" sz="2000" b="1" dirty="0">
                          <a:solidFill>
                            <a:srgbClr val="203864"/>
                          </a:solidFill>
                        </a:rPr>
                        <a:t>Goes normally</a:t>
                      </a:r>
                    </a:p>
                  </a:txBody>
                  <a:tcPr/>
                </a:tc>
                <a:tc>
                  <a:txBody>
                    <a:bodyPr/>
                    <a:lstStyle/>
                    <a:p>
                      <a:pPr marL="0" indent="0" algn="ctr">
                        <a:buNone/>
                      </a:pPr>
                      <a:r>
                        <a:rPr lang="x-none" sz="2000" b="1" dirty="0">
                          <a:solidFill>
                            <a:srgbClr val="203864"/>
                          </a:solidFill>
                        </a:rPr>
                        <a:t>Went in the past</a:t>
                      </a:r>
                    </a:p>
                  </a:txBody>
                  <a:tcPr/>
                </a:tc>
                <a:extLst>
                  <a:ext uri="{0D108BD9-81ED-4DB2-BD59-A6C34878D82A}">
                    <a16:rowId xmlns:a16="http://schemas.microsoft.com/office/drawing/2014/main" val="3384856778"/>
                  </a:ext>
                </a:extLst>
              </a:tr>
              <a:tr h="457695">
                <a:tc>
                  <a:txBody>
                    <a:bodyPr/>
                    <a:lstStyle/>
                    <a:p>
                      <a:pPr algn="ctr"/>
                      <a:r>
                        <a:rPr lang="x-none" sz="2000" b="1" dirty="0">
                          <a:solidFill>
                            <a:srgbClr val="203864"/>
                          </a:solidFill>
                        </a:rPr>
                        <a:t>1</a:t>
                      </a:r>
                    </a:p>
                  </a:txBody>
                  <a:tcPr anchor="ctr">
                    <a:noFill/>
                  </a:tcPr>
                </a:tc>
                <a:tc>
                  <a:txBody>
                    <a:bodyPr/>
                    <a:lstStyle/>
                    <a:p>
                      <a:pPr marL="0" indent="0">
                        <a:buNone/>
                      </a:pPr>
                      <a:r>
                        <a:rPr lang="x-none" sz="2000" b="0" dirty="0">
                          <a:solidFill>
                            <a:srgbClr val="203864"/>
                          </a:solidFill>
                        </a:rPr>
                        <a:t>Voy al </a:t>
                      </a:r>
                      <a:r>
                        <a:rPr lang="x-none" sz="2000" b="1" dirty="0">
                          <a:solidFill>
                            <a:srgbClr val="203864"/>
                          </a:solidFill>
                        </a:rPr>
                        <a:t>colegio</a:t>
                      </a:r>
                      <a:r>
                        <a:rPr lang="x-none" sz="2000" b="0" dirty="0">
                          <a:solidFill>
                            <a:srgbClr val="203864"/>
                          </a:solidFill>
                        </a:rPr>
                        <a:t> / </a:t>
                      </a:r>
                      <a:r>
                        <a:rPr lang="x-none" sz="2000" b="1" dirty="0">
                          <a:solidFill>
                            <a:srgbClr val="203864"/>
                          </a:solidFill>
                        </a:rPr>
                        <a:t>tienda</a:t>
                      </a:r>
                      <a:r>
                        <a:rPr lang="x-none" sz="2000" b="0" dirty="0">
                          <a:solidFill>
                            <a:srgbClr val="203864"/>
                          </a:solidFill>
                        </a:rPr>
                        <a:t> para comprar ropa.</a:t>
                      </a:r>
                    </a:p>
                  </a:txBody>
                  <a:tcPr anchor="ctr">
                    <a:noFill/>
                  </a:tcPr>
                </a:tc>
                <a:tc>
                  <a:txBody>
                    <a:bodyPr/>
                    <a:lstStyle/>
                    <a:p>
                      <a:pPr marL="0" indent="0">
                        <a:buNone/>
                      </a:pPr>
                      <a:endParaRPr lang="x-none" sz="2000" b="0" dirty="0">
                        <a:solidFill>
                          <a:srgbClr val="203864"/>
                        </a:solidFill>
                      </a:endParaRPr>
                    </a:p>
                  </a:txBody>
                  <a:tcPr>
                    <a:noFill/>
                  </a:tcPr>
                </a:tc>
                <a:tc>
                  <a:txBody>
                    <a:bodyPr/>
                    <a:lstStyle/>
                    <a:p>
                      <a:pPr marL="0" indent="0">
                        <a:buNone/>
                      </a:pPr>
                      <a:endParaRPr lang="x-none" sz="2000" b="0" dirty="0">
                        <a:solidFill>
                          <a:srgbClr val="203864"/>
                        </a:solidFill>
                      </a:endParaRPr>
                    </a:p>
                  </a:txBody>
                  <a:tcPr>
                    <a:noFill/>
                  </a:tcPr>
                </a:tc>
                <a:extLst>
                  <a:ext uri="{0D108BD9-81ED-4DB2-BD59-A6C34878D82A}">
                    <a16:rowId xmlns:a16="http://schemas.microsoft.com/office/drawing/2014/main" val="3592830816"/>
                  </a:ext>
                </a:extLst>
              </a:tr>
              <a:tr h="653930">
                <a:tc>
                  <a:txBody>
                    <a:bodyPr/>
                    <a:lstStyle/>
                    <a:p>
                      <a:pPr algn="ctr"/>
                      <a:r>
                        <a:rPr lang="x-none" sz="2000" b="1" dirty="0">
                          <a:solidFill>
                            <a:srgbClr val="203864"/>
                          </a:solidFill>
                        </a:rPr>
                        <a:t>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0">
                          <a:solidFill>
                            <a:srgbClr val="203864"/>
                          </a:solidFill>
                        </a:rPr>
                        <a:t>Quién sabe</a:t>
                      </a:r>
                      <a:r>
                        <a:rPr lang="es-ES" sz="2000" b="0" baseline="0">
                          <a:solidFill>
                            <a:srgbClr val="203864"/>
                          </a:solidFill>
                        </a:rPr>
                        <a:t> por qué f</a:t>
                      </a:r>
                      <a:r>
                        <a:rPr lang="es-ES" sz="2000" b="0">
                          <a:solidFill>
                            <a:srgbClr val="203864"/>
                          </a:solidFill>
                        </a:rPr>
                        <a:t>ui </a:t>
                      </a:r>
                      <a:r>
                        <a:rPr lang="es-ES" sz="2000" b="0" dirty="0">
                          <a:solidFill>
                            <a:srgbClr val="203864"/>
                          </a:solidFill>
                        </a:rPr>
                        <a:t>a la </a:t>
                      </a:r>
                      <a:r>
                        <a:rPr lang="es-ES" sz="2000" b="1" dirty="0">
                          <a:solidFill>
                            <a:srgbClr val="203864"/>
                          </a:solidFill>
                        </a:rPr>
                        <a:t>montaña</a:t>
                      </a:r>
                      <a:r>
                        <a:rPr lang="es-ES" sz="2000" b="0" dirty="0">
                          <a:solidFill>
                            <a:srgbClr val="203864"/>
                          </a:solidFill>
                        </a:rPr>
                        <a:t> </a:t>
                      </a:r>
                      <a:r>
                        <a:rPr lang="es-ES" sz="2000" b="0">
                          <a:solidFill>
                            <a:srgbClr val="203864"/>
                          </a:solidFill>
                        </a:rPr>
                        <a:t>/ </a:t>
                      </a:r>
                      <a:r>
                        <a:rPr lang="es-ES" sz="2000" b="1">
                          <a:solidFill>
                            <a:srgbClr val="203864"/>
                          </a:solidFill>
                        </a:rPr>
                        <a:t>centro. </a:t>
                      </a:r>
                      <a:r>
                        <a:rPr lang="es-ES" sz="2000" b="0">
                          <a:solidFill>
                            <a:srgbClr val="203864"/>
                          </a:solidFill>
                        </a:rPr>
                        <a:t>¿Quizás para </a:t>
                      </a:r>
                      <a:r>
                        <a:rPr lang="es-ES" sz="2000" b="0" dirty="0">
                          <a:solidFill>
                            <a:srgbClr val="203864"/>
                          </a:solidFill>
                        </a:rPr>
                        <a:t>celebrar el cumpleaños de </a:t>
                      </a:r>
                      <a:r>
                        <a:rPr lang="es-ES" sz="2000" b="0">
                          <a:solidFill>
                            <a:srgbClr val="203864"/>
                          </a:solidFill>
                        </a:rPr>
                        <a:t>un amigo?</a:t>
                      </a:r>
                      <a:endParaRPr lang="x-none" sz="2000" b="0" dirty="0">
                        <a:solidFill>
                          <a:srgbClr val="203864"/>
                        </a:solidFill>
                      </a:endParaRPr>
                    </a:p>
                  </a:txBody>
                  <a:tcPr anchor="ctr">
                    <a:solidFill>
                      <a:srgbClr val="FBE4CE">
                        <a:alpha val="89804"/>
                      </a:srgbClr>
                    </a:solidFill>
                  </a:tcPr>
                </a:tc>
                <a:tc>
                  <a:txBody>
                    <a:bodyPr/>
                    <a:lstStyle/>
                    <a:p>
                      <a:pPr marL="457200" marR="0" lvl="0" indent="-457200" algn="l" defTabSz="914400" rtl="0" eaLnBrk="1" fontAlgn="auto" latinLnBrk="0" hangingPunct="1">
                        <a:lnSpc>
                          <a:spcPct val="100000"/>
                        </a:lnSpc>
                        <a:spcBef>
                          <a:spcPts val="0"/>
                        </a:spcBef>
                        <a:spcAft>
                          <a:spcPts val="0"/>
                        </a:spcAft>
                        <a:buClrTx/>
                        <a:buSzTx/>
                        <a:buFontTx/>
                        <a:buAutoNum type="alphaLcPeriod"/>
                        <a:tabLst/>
                        <a:defRPr/>
                      </a:pPr>
                      <a:endParaRPr lang="x-none" sz="2000" b="0" dirty="0">
                        <a:solidFill>
                          <a:srgbClr val="203864"/>
                        </a:solidFill>
                      </a:endParaRPr>
                    </a:p>
                  </a:txBody>
                  <a:tcPr anchor="ctr"/>
                </a:tc>
                <a:tc>
                  <a:txBody>
                    <a:bodyPr/>
                    <a:lstStyle/>
                    <a:p>
                      <a:pPr marL="457200" marR="0" lvl="0" indent="-457200" algn="l" defTabSz="914400" rtl="0" eaLnBrk="1" fontAlgn="auto" latinLnBrk="0" hangingPunct="1">
                        <a:lnSpc>
                          <a:spcPct val="100000"/>
                        </a:lnSpc>
                        <a:spcBef>
                          <a:spcPts val="0"/>
                        </a:spcBef>
                        <a:spcAft>
                          <a:spcPts val="0"/>
                        </a:spcAft>
                        <a:buClrTx/>
                        <a:buSzTx/>
                        <a:buFontTx/>
                        <a:buAutoNum type="alphaLcPeriod"/>
                        <a:tabLst/>
                        <a:defRPr/>
                      </a:pPr>
                      <a:endParaRPr lang="x-none" sz="2000" b="0" dirty="0">
                        <a:solidFill>
                          <a:srgbClr val="203864"/>
                        </a:solidFill>
                      </a:endParaRPr>
                    </a:p>
                  </a:txBody>
                  <a:tcPr anchor="ctr"/>
                </a:tc>
                <a:extLst>
                  <a:ext uri="{0D108BD9-81ED-4DB2-BD59-A6C34878D82A}">
                    <a16:rowId xmlns:a16="http://schemas.microsoft.com/office/drawing/2014/main" val="2579940613"/>
                  </a:ext>
                </a:extLst>
              </a:tr>
              <a:tr h="653930">
                <a:tc>
                  <a:txBody>
                    <a:bodyPr/>
                    <a:lstStyle/>
                    <a:p>
                      <a:pPr algn="ctr"/>
                      <a:r>
                        <a:rPr lang="x-none" sz="2000" b="1" dirty="0">
                          <a:solidFill>
                            <a:srgbClr val="203864"/>
                          </a:solidFill>
                        </a:rPr>
                        <a:t>3</a:t>
                      </a: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0">
                          <a:solidFill>
                            <a:srgbClr val="203864"/>
                          </a:solidFill>
                        </a:rPr>
                        <a:t>Fui </a:t>
                      </a:r>
                      <a:r>
                        <a:rPr lang="es-ES" sz="2000" b="0" dirty="0">
                          <a:solidFill>
                            <a:srgbClr val="203864"/>
                          </a:solidFill>
                        </a:rPr>
                        <a:t>al </a:t>
                      </a:r>
                      <a:r>
                        <a:rPr lang="es-ES" sz="2000" b="1" dirty="0">
                          <a:solidFill>
                            <a:srgbClr val="203864"/>
                          </a:solidFill>
                        </a:rPr>
                        <a:t>calle</a:t>
                      </a:r>
                      <a:r>
                        <a:rPr lang="es-ES" sz="2000" b="0" dirty="0">
                          <a:solidFill>
                            <a:srgbClr val="203864"/>
                          </a:solidFill>
                        </a:rPr>
                        <a:t> / </a:t>
                      </a:r>
                      <a:r>
                        <a:rPr lang="es-ES" sz="2000" b="1" dirty="0">
                          <a:solidFill>
                            <a:srgbClr val="203864"/>
                          </a:solidFill>
                        </a:rPr>
                        <a:t>partido</a:t>
                      </a:r>
                      <a:r>
                        <a:rPr lang="es-ES" sz="2000" b="0" dirty="0">
                          <a:solidFill>
                            <a:srgbClr val="203864"/>
                          </a:solidFill>
                        </a:rPr>
                        <a:t> principalmente para apoyar a los jugadores.</a:t>
                      </a:r>
                      <a:endParaRPr lang="x-none" sz="2000" b="0" dirty="0">
                        <a:solidFill>
                          <a:srgbClr val="203864"/>
                        </a:solidFill>
                      </a:endParaRPr>
                    </a:p>
                  </a:txBody>
                  <a:tcPr anchor="ctr">
                    <a:solidFill>
                      <a:srgbClr val="FDFBFB">
                        <a:alpha val="89804"/>
                      </a:srgbClr>
                    </a:solidFill>
                  </a:tcPr>
                </a:tc>
                <a:tc>
                  <a:txBody>
                    <a:bodyPr/>
                    <a:lstStyle/>
                    <a:p>
                      <a:pPr marL="457200" marR="0" lvl="0" indent="-457200" algn="l" defTabSz="914400" rtl="0" eaLnBrk="1" fontAlgn="auto" latinLnBrk="0" hangingPunct="1">
                        <a:lnSpc>
                          <a:spcPct val="100000"/>
                        </a:lnSpc>
                        <a:spcBef>
                          <a:spcPts val="0"/>
                        </a:spcBef>
                        <a:spcAft>
                          <a:spcPts val="0"/>
                        </a:spcAft>
                        <a:buClrTx/>
                        <a:buSzTx/>
                        <a:buFontTx/>
                        <a:buAutoNum type="alphaLcPeriod"/>
                        <a:tabLst/>
                        <a:defRPr/>
                      </a:pPr>
                      <a:endParaRPr lang="x-none" sz="2000" b="0" dirty="0">
                        <a:solidFill>
                          <a:srgbClr val="203864"/>
                        </a:solidFill>
                      </a:endParaRPr>
                    </a:p>
                  </a:txBody>
                  <a:tcPr anchor="ctr">
                    <a:noFill/>
                  </a:tcPr>
                </a:tc>
                <a:tc>
                  <a:txBody>
                    <a:bodyPr/>
                    <a:lstStyle/>
                    <a:p>
                      <a:pPr marL="457200" marR="0" lvl="0" indent="-457200" algn="l" defTabSz="914400" rtl="0" eaLnBrk="1" fontAlgn="auto" latinLnBrk="0" hangingPunct="1">
                        <a:lnSpc>
                          <a:spcPct val="100000"/>
                        </a:lnSpc>
                        <a:spcBef>
                          <a:spcPts val="0"/>
                        </a:spcBef>
                        <a:spcAft>
                          <a:spcPts val="0"/>
                        </a:spcAft>
                        <a:buClrTx/>
                        <a:buSzTx/>
                        <a:buFontTx/>
                        <a:buAutoNum type="alphaLcPeriod"/>
                        <a:tabLst/>
                        <a:defRPr/>
                      </a:pPr>
                      <a:endParaRPr lang="x-none" sz="2000" b="0" dirty="0">
                        <a:solidFill>
                          <a:srgbClr val="203864"/>
                        </a:solidFill>
                      </a:endParaRPr>
                    </a:p>
                  </a:txBody>
                  <a:tcPr anchor="ctr">
                    <a:noFill/>
                  </a:tcPr>
                </a:tc>
                <a:extLst>
                  <a:ext uri="{0D108BD9-81ED-4DB2-BD59-A6C34878D82A}">
                    <a16:rowId xmlns:a16="http://schemas.microsoft.com/office/drawing/2014/main" val="3587679457"/>
                  </a:ext>
                </a:extLst>
              </a:tr>
              <a:tr h="457695">
                <a:tc>
                  <a:txBody>
                    <a:bodyPr/>
                    <a:lstStyle/>
                    <a:p>
                      <a:pPr algn="ctr"/>
                      <a:r>
                        <a:rPr lang="x-none" sz="2000" b="1" dirty="0">
                          <a:solidFill>
                            <a:srgbClr val="203864"/>
                          </a:solidFill>
                        </a:rPr>
                        <a:t>4</a:t>
                      </a:r>
                    </a:p>
                  </a:txBody>
                  <a:tcPr anchor="ctr"/>
                </a:tc>
                <a:tc>
                  <a:txBody>
                    <a:bodyPr/>
                    <a:lstStyle/>
                    <a:p>
                      <a:pPr marL="0" indent="0">
                        <a:buNone/>
                      </a:pPr>
                      <a:r>
                        <a:rPr lang="en-GB" sz="2000" b="0">
                          <a:solidFill>
                            <a:srgbClr val="203864"/>
                          </a:solidFill>
                        </a:rPr>
                        <a:t>Por la tarde</a:t>
                      </a:r>
                      <a:r>
                        <a:rPr lang="en-GB" sz="2000" b="0" baseline="0">
                          <a:solidFill>
                            <a:srgbClr val="203864"/>
                          </a:solidFill>
                        </a:rPr>
                        <a:t> v</a:t>
                      </a:r>
                      <a:r>
                        <a:rPr lang="x-none" sz="2000" b="0">
                          <a:solidFill>
                            <a:srgbClr val="203864"/>
                          </a:solidFill>
                        </a:rPr>
                        <a:t>oy </a:t>
                      </a:r>
                      <a:r>
                        <a:rPr lang="x-none" sz="2000" b="0" dirty="0">
                          <a:solidFill>
                            <a:srgbClr val="203864"/>
                          </a:solidFill>
                        </a:rPr>
                        <a:t>a la </a:t>
                      </a:r>
                      <a:r>
                        <a:rPr lang="en-GB" sz="2000" b="1" dirty="0" err="1">
                          <a:solidFill>
                            <a:srgbClr val="203864"/>
                          </a:solidFill>
                        </a:rPr>
                        <a:t>jardín</a:t>
                      </a:r>
                      <a:r>
                        <a:rPr lang="x-none" sz="2000" b="0" dirty="0">
                          <a:solidFill>
                            <a:srgbClr val="203864"/>
                          </a:solidFill>
                        </a:rPr>
                        <a:t> </a:t>
                      </a:r>
                      <a:r>
                        <a:rPr lang="x-none" sz="2000" b="0">
                          <a:solidFill>
                            <a:srgbClr val="203864"/>
                          </a:solidFill>
                        </a:rPr>
                        <a:t>/ </a:t>
                      </a:r>
                      <a:r>
                        <a:rPr lang="en-GB" sz="2000" b="1">
                          <a:solidFill>
                            <a:srgbClr val="203864"/>
                          </a:solidFill>
                        </a:rPr>
                        <a:t>estación</a:t>
                      </a:r>
                      <a:r>
                        <a:rPr lang="x-none" sz="2000" b="0">
                          <a:solidFill>
                            <a:srgbClr val="203864"/>
                          </a:solidFill>
                        </a:rPr>
                        <a:t> </a:t>
                      </a:r>
                      <a:r>
                        <a:rPr lang="en-GB" sz="2000" b="0">
                          <a:solidFill>
                            <a:srgbClr val="203864"/>
                          </a:solidFill>
                        </a:rPr>
                        <a:t>para </a:t>
                      </a:r>
                      <a:r>
                        <a:rPr lang="x-none" sz="2000" b="0">
                          <a:solidFill>
                            <a:srgbClr val="203864"/>
                          </a:solidFill>
                        </a:rPr>
                        <a:t>ver </a:t>
                      </a:r>
                      <a:r>
                        <a:rPr lang="x-none" sz="2000" b="0" dirty="0">
                          <a:solidFill>
                            <a:srgbClr val="203864"/>
                          </a:solidFill>
                        </a:rPr>
                        <a:t>el mar.</a:t>
                      </a:r>
                    </a:p>
                  </a:txBody>
                  <a:tcPr anchor="ctr">
                    <a:solidFill>
                      <a:srgbClr val="FBE4CE">
                        <a:alpha val="89804"/>
                      </a:srgbClr>
                    </a:solidFill>
                  </a:tcPr>
                </a:tc>
                <a:tc>
                  <a:txBody>
                    <a:bodyPr/>
                    <a:lstStyle/>
                    <a:p>
                      <a:pPr marL="457200" indent="-457200">
                        <a:buAutoNum type="alphaLcPeriod"/>
                      </a:pPr>
                      <a:endParaRPr lang="x-none" sz="2000" b="0" dirty="0">
                        <a:solidFill>
                          <a:srgbClr val="203864"/>
                        </a:solidFill>
                      </a:endParaRPr>
                    </a:p>
                  </a:txBody>
                  <a:tcPr anchor="ctr">
                    <a:noFill/>
                  </a:tcPr>
                </a:tc>
                <a:tc>
                  <a:txBody>
                    <a:bodyPr/>
                    <a:lstStyle/>
                    <a:p>
                      <a:pPr marL="457200" indent="-457200">
                        <a:buAutoNum type="alphaLcPeriod"/>
                      </a:pPr>
                      <a:endParaRPr lang="x-none" sz="2000" b="0" dirty="0">
                        <a:solidFill>
                          <a:srgbClr val="203864"/>
                        </a:solidFill>
                      </a:endParaRPr>
                    </a:p>
                  </a:txBody>
                  <a:tcPr anchor="ctr">
                    <a:noFill/>
                  </a:tcPr>
                </a:tc>
                <a:extLst>
                  <a:ext uri="{0D108BD9-81ED-4DB2-BD59-A6C34878D82A}">
                    <a16:rowId xmlns:a16="http://schemas.microsoft.com/office/drawing/2014/main" val="2420877955"/>
                  </a:ext>
                </a:extLst>
              </a:tr>
              <a:tr h="653930">
                <a:tc>
                  <a:txBody>
                    <a:bodyPr/>
                    <a:lstStyle/>
                    <a:p>
                      <a:pPr algn="ctr"/>
                      <a:r>
                        <a:rPr lang="x-none" sz="2000" b="1" dirty="0">
                          <a:solidFill>
                            <a:srgbClr val="203864"/>
                          </a:solidFill>
                        </a:rPr>
                        <a:t>5</a:t>
                      </a: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x-none" sz="2000" b="0" dirty="0">
                          <a:solidFill>
                            <a:srgbClr val="203864"/>
                          </a:solidFill>
                        </a:rPr>
                        <a:t>Fui al </a:t>
                      </a:r>
                      <a:r>
                        <a:rPr lang="x-none" sz="2000" b="1" dirty="0">
                          <a:solidFill>
                            <a:srgbClr val="203864"/>
                          </a:solidFill>
                        </a:rPr>
                        <a:t>iglesia</a:t>
                      </a:r>
                      <a:r>
                        <a:rPr lang="x-none" sz="2000" b="0" dirty="0">
                          <a:solidFill>
                            <a:srgbClr val="203864"/>
                          </a:solidFill>
                        </a:rPr>
                        <a:t> / </a:t>
                      </a:r>
                      <a:r>
                        <a:rPr lang="x-none" sz="2000" b="1" dirty="0">
                          <a:solidFill>
                            <a:srgbClr val="203864"/>
                          </a:solidFill>
                        </a:rPr>
                        <a:t>mercado</a:t>
                      </a:r>
                      <a:r>
                        <a:rPr lang="x-none" sz="2000" b="0" dirty="0">
                          <a:solidFill>
                            <a:srgbClr val="203864"/>
                          </a:solidFill>
                        </a:rPr>
                        <a:t> </a:t>
                      </a:r>
                      <a:r>
                        <a:rPr lang="x-none" sz="2000" b="0">
                          <a:solidFill>
                            <a:srgbClr val="203864"/>
                          </a:solidFill>
                        </a:rPr>
                        <a:t>simplemente </a:t>
                      </a:r>
                      <a:r>
                        <a:rPr lang="en-GB" sz="2000" b="0">
                          <a:solidFill>
                            <a:srgbClr val="203864"/>
                          </a:solidFill>
                        </a:rPr>
                        <a:t>para </a:t>
                      </a:r>
                      <a:r>
                        <a:rPr lang="x-none" sz="2000" b="0">
                          <a:solidFill>
                            <a:srgbClr val="203864"/>
                          </a:solidFill>
                        </a:rPr>
                        <a:t>comprar </a:t>
                      </a:r>
                      <a:r>
                        <a:rPr lang="x-none" sz="2000" b="0" dirty="0">
                          <a:solidFill>
                            <a:srgbClr val="203864"/>
                          </a:solidFill>
                        </a:rPr>
                        <a:t>comida.</a:t>
                      </a:r>
                    </a:p>
                  </a:txBody>
                  <a:tcPr anchor="ctr">
                    <a:solidFill>
                      <a:srgbClr val="FDFBFB">
                        <a:alpha val="89804"/>
                      </a:srgbClr>
                    </a:solidFill>
                  </a:tcPr>
                </a:tc>
                <a:tc>
                  <a:txBody>
                    <a:bodyPr/>
                    <a:lstStyle/>
                    <a:p>
                      <a:pPr marL="457200" marR="0" lvl="0" indent="-457200" algn="l" defTabSz="914400" rtl="0" eaLnBrk="1" fontAlgn="auto" latinLnBrk="0" hangingPunct="1">
                        <a:lnSpc>
                          <a:spcPct val="100000"/>
                        </a:lnSpc>
                        <a:spcBef>
                          <a:spcPts val="0"/>
                        </a:spcBef>
                        <a:spcAft>
                          <a:spcPts val="0"/>
                        </a:spcAft>
                        <a:buClrTx/>
                        <a:buSzTx/>
                        <a:buFontTx/>
                        <a:buAutoNum type="alphaLcPeriod"/>
                        <a:tabLst/>
                        <a:defRPr/>
                      </a:pPr>
                      <a:endParaRPr lang="x-none" sz="2000" b="0" dirty="0">
                        <a:solidFill>
                          <a:srgbClr val="203864"/>
                        </a:solidFill>
                      </a:endParaRPr>
                    </a:p>
                  </a:txBody>
                  <a:tcPr anchor="ctr">
                    <a:noFill/>
                  </a:tcPr>
                </a:tc>
                <a:tc>
                  <a:txBody>
                    <a:bodyPr/>
                    <a:lstStyle/>
                    <a:p>
                      <a:pPr marL="457200" marR="0" lvl="0" indent="-457200" algn="l" defTabSz="914400" rtl="0" eaLnBrk="1" fontAlgn="auto" latinLnBrk="0" hangingPunct="1">
                        <a:lnSpc>
                          <a:spcPct val="100000"/>
                        </a:lnSpc>
                        <a:spcBef>
                          <a:spcPts val="0"/>
                        </a:spcBef>
                        <a:spcAft>
                          <a:spcPts val="0"/>
                        </a:spcAft>
                        <a:buClrTx/>
                        <a:buSzTx/>
                        <a:buFontTx/>
                        <a:buAutoNum type="alphaLcPeriod"/>
                        <a:tabLst/>
                        <a:defRPr/>
                      </a:pPr>
                      <a:endParaRPr lang="x-none" sz="2000" b="0" dirty="0">
                        <a:solidFill>
                          <a:srgbClr val="203864"/>
                        </a:solidFill>
                      </a:endParaRPr>
                    </a:p>
                  </a:txBody>
                  <a:tcPr anchor="ctr">
                    <a:noFill/>
                  </a:tcPr>
                </a:tc>
                <a:extLst>
                  <a:ext uri="{0D108BD9-81ED-4DB2-BD59-A6C34878D82A}">
                    <a16:rowId xmlns:a16="http://schemas.microsoft.com/office/drawing/2014/main" val="3878962647"/>
                  </a:ext>
                </a:extLst>
              </a:tr>
              <a:tr h="457695">
                <a:tc>
                  <a:txBody>
                    <a:bodyPr/>
                    <a:lstStyle/>
                    <a:p>
                      <a:pPr algn="ctr"/>
                      <a:r>
                        <a:rPr lang="x-none" sz="2000" b="1" dirty="0">
                          <a:solidFill>
                            <a:srgbClr val="203864"/>
                          </a:solidFill>
                        </a:rPr>
                        <a:t>6</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a:solidFill>
                            <a:srgbClr val="203864"/>
                          </a:solidFill>
                        </a:rPr>
                        <a:t>Por la mañana v</a:t>
                      </a:r>
                      <a:r>
                        <a:rPr lang="x-none" sz="2000" b="0">
                          <a:solidFill>
                            <a:srgbClr val="203864"/>
                          </a:solidFill>
                        </a:rPr>
                        <a:t>oy </a:t>
                      </a:r>
                      <a:r>
                        <a:rPr lang="x-none" sz="2000" b="0" dirty="0">
                          <a:solidFill>
                            <a:srgbClr val="203864"/>
                          </a:solidFill>
                        </a:rPr>
                        <a:t>a la </a:t>
                      </a:r>
                      <a:r>
                        <a:rPr lang="x-none" sz="2000" b="1" dirty="0">
                          <a:solidFill>
                            <a:srgbClr val="203864"/>
                          </a:solidFill>
                        </a:rPr>
                        <a:t>concierto</a:t>
                      </a:r>
                      <a:r>
                        <a:rPr lang="x-none" sz="2000" b="0" dirty="0">
                          <a:solidFill>
                            <a:srgbClr val="203864"/>
                          </a:solidFill>
                        </a:rPr>
                        <a:t> / </a:t>
                      </a:r>
                      <a:r>
                        <a:rPr lang="x-none" sz="2000" b="1" dirty="0">
                          <a:solidFill>
                            <a:srgbClr val="203864"/>
                          </a:solidFill>
                        </a:rPr>
                        <a:t>plaza</a:t>
                      </a:r>
                      <a:r>
                        <a:rPr lang="x-none" sz="2000" b="0" dirty="0">
                          <a:solidFill>
                            <a:srgbClr val="203864"/>
                          </a:solidFill>
                        </a:rPr>
                        <a:t> para escuchar música fuerte.</a:t>
                      </a:r>
                    </a:p>
                  </a:txBody>
                  <a:tcPr anchor="ctr">
                    <a:solidFill>
                      <a:srgbClr val="FBE7D3">
                        <a:alpha val="89804"/>
                      </a:srgbClr>
                    </a:solidFill>
                  </a:tcPr>
                </a:tc>
                <a:tc>
                  <a:txBody>
                    <a:bodyPr/>
                    <a:lstStyle/>
                    <a:p>
                      <a:pPr marL="457200" marR="0" lvl="0" indent="-457200" algn="l" defTabSz="914400" rtl="0" eaLnBrk="1" fontAlgn="auto" latinLnBrk="0" hangingPunct="1">
                        <a:lnSpc>
                          <a:spcPct val="100000"/>
                        </a:lnSpc>
                        <a:spcBef>
                          <a:spcPts val="0"/>
                        </a:spcBef>
                        <a:spcAft>
                          <a:spcPts val="0"/>
                        </a:spcAft>
                        <a:buClrTx/>
                        <a:buSzTx/>
                        <a:buFontTx/>
                        <a:buAutoNum type="alphaLcPeriod"/>
                        <a:tabLst/>
                        <a:defRPr/>
                      </a:pPr>
                      <a:endParaRPr lang="x-none" sz="2000" b="0" dirty="0">
                        <a:solidFill>
                          <a:srgbClr val="203864"/>
                        </a:solidFill>
                      </a:endParaRPr>
                    </a:p>
                  </a:txBody>
                  <a:tcPr anchor="ctr"/>
                </a:tc>
                <a:tc>
                  <a:txBody>
                    <a:bodyPr/>
                    <a:lstStyle/>
                    <a:p>
                      <a:pPr marL="457200" marR="0" lvl="0" indent="-457200" algn="l" defTabSz="914400" rtl="0" eaLnBrk="1" fontAlgn="auto" latinLnBrk="0" hangingPunct="1">
                        <a:lnSpc>
                          <a:spcPct val="100000"/>
                        </a:lnSpc>
                        <a:spcBef>
                          <a:spcPts val="0"/>
                        </a:spcBef>
                        <a:spcAft>
                          <a:spcPts val="0"/>
                        </a:spcAft>
                        <a:buClrTx/>
                        <a:buSzTx/>
                        <a:buFontTx/>
                        <a:buAutoNum type="alphaLcPeriod"/>
                        <a:tabLst/>
                        <a:defRPr/>
                      </a:pPr>
                      <a:endParaRPr lang="x-none" sz="2000" b="0" dirty="0">
                        <a:solidFill>
                          <a:srgbClr val="203864"/>
                        </a:solidFill>
                      </a:endParaRPr>
                    </a:p>
                  </a:txBody>
                  <a:tcPr anchor="ctr"/>
                </a:tc>
                <a:extLst>
                  <a:ext uri="{0D108BD9-81ED-4DB2-BD59-A6C34878D82A}">
                    <a16:rowId xmlns:a16="http://schemas.microsoft.com/office/drawing/2014/main" val="2809671096"/>
                  </a:ext>
                </a:extLst>
              </a:tr>
              <a:tr h="457695">
                <a:tc>
                  <a:txBody>
                    <a:bodyPr/>
                    <a:lstStyle/>
                    <a:p>
                      <a:pPr algn="ctr"/>
                      <a:r>
                        <a:rPr lang="x-none" sz="2000" b="1" dirty="0">
                          <a:solidFill>
                            <a:srgbClr val="203864"/>
                          </a:solidFill>
                        </a:rPr>
                        <a:t>7</a:t>
                      </a: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x-none" sz="2000" b="0" dirty="0">
                          <a:solidFill>
                            <a:srgbClr val="203864"/>
                          </a:solidFill>
                        </a:rPr>
                        <a:t>Voy directo al </a:t>
                      </a:r>
                      <a:r>
                        <a:rPr lang="x-none" sz="2000" b="1" dirty="0">
                          <a:solidFill>
                            <a:srgbClr val="203864"/>
                          </a:solidFill>
                        </a:rPr>
                        <a:t>torre</a:t>
                      </a:r>
                      <a:r>
                        <a:rPr lang="x-none" sz="2000" b="0" dirty="0">
                          <a:solidFill>
                            <a:srgbClr val="203864"/>
                          </a:solidFill>
                        </a:rPr>
                        <a:t> / </a:t>
                      </a:r>
                      <a:r>
                        <a:rPr lang="x-none" sz="2000" b="1" dirty="0">
                          <a:solidFill>
                            <a:srgbClr val="203864"/>
                          </a:solidFill>
                        </a:rPr>
                        <a:t>banco</a:t>
                      </a:r>
                      <a:r>
                        <a:rPr lang="x-none" sz="2000" b="0" dirty="0">
                          <a:solidFill>
                            <a:srgbClr val="203864"/>
                          </a:solidFill>
                        </a:rPr>
                        <a:t> para </a:t>
                      </a:r>
                      <a:r>
                        <a:rPr lang="en-GB" sz="2000" b="0" dirty="0" err="1">
                          <a:solidFill>
                            <a:srgbClr val="203864"/>
                          </a:solidFill>
                        </a:rPr>
                        <a:t>prestar</a:t>
                      </a:r>
                      <a:r>
                        <a:rPr lang="x-none" sz="2000" b="0" dirty="0">
                          <a:solidFill>
                            <a:srgbClr val="203864"/>
                          </a:solidFill>
                        </a:rPr>
                        <a:t> dinero</a:t>
                      </a:r>
                      <a:r>
                        <a:rPr lang="en-GB" sz="2000" b="0" dirty="0">
                          <a:solidFill>
                            <a:srgbClr val="203864"/>
                          </a:solidFill>
                        </a:rPr>
                        <a:t> a </a:t>
                      </a:r>
                      <a:r>
                        <a:rPr lang="en-GB" sz="2000" b="0">
                          <a:solidFill>
                            <a:srgbClr val="203864"/>
                          </a:solidFill>
                        </a:rPr>
                        <a:t>Hugo.</a:t>
                      </a:r>
                      <a:endParaRPr lang="x-none" sz="2000" b="0" dirty="0">
                        <a:solidFill>
                          <a:srgbClr val="203864"/>
                        </a:solidFill>
                      </a:endParaRPr>
                    </a:p>
                  </a:txBody>
                  <a:tcPr anchor="ctr">
                    <a:solidFill>
                      <a:srgbClr val="FDFBFB">
                        <a:alpha val="89804"/>
                      </a:srgbClr>
                    </a:solidFill>
                  </a:tcPr>
                </a:tc>
                <a:tc>
                  <a:txBody>
                    <a:bodyPr/>
                    <a:lstStyle/>
                    <a:p>
                      <a:pPr marL="457200" marR="0" lvl="0" indent="-457200" algn="l" defTabSz="914400" rtl="0" eaLnBrk="1" fontAlgn="auto" latinLnBrk="0" hangingPunct="1">
                        <a:lnSpc>
                          <a:spcPct val="100000"/>
                        </a:lnSpc>
                        <a:spcBef>
                          <a:spcPts val="0"/>
                        </a:spcBef>
                        <a:spcAft>
                          <a:spcPts val="0"/>
                        </a:spcAft>
                        <a:buClrTx/>
                        <a:buSzTx/>
                        <a:buFontTx/>
                        <a:buAutoNum type="alphaLcPeriod"/>
                        <a:tabLst/>
                        <a:defRPr/>
                      </a:pPr>
                      <a:endParaRPr lang="x-none" sz="2000" b="0" dirty="0">
                        <a:solidFill>
                          <a:srgbClr val="203864"/>
                        </a:solidFill>
                      </a:endParaRPr>
                    </a:p>
                  </a:txBody>
                  <a:tcPr anchor="ctr">
                    <a:noFill/>
                  </a:tcPr>
                </a:tc>
                <a:tc>
                  <a:txBody>
                    <a:bodyPr/>
                    <a:lstStyle/>
                    <a:p>
                      <a:pPr marL="457200" marR="0" lvl="0" indent="-457200" algn="l" defTabSz="914400" rtl="0" eaLnBrk="1" fontAlgn="auto" latinLnBrk="0" hangingPunct="1">
                        <a:lnSpc>
                          <a:spcPct val="100000"/>
                        </a:lnSpc>
                        <a:spcBef>
                          <a:spcPts val="0"/>
                        </a:spcBef>
                        <a:spcAft>
                          <a:spcPts val="0"/>
                        </a:spcAft>
                        <a:buClrTx/>
                        <a:buSzTx/>
                        <a:buFontTx/>
                        <a:buAutoNum type="alphaLcPeriod"/>
                        <a:tabLst/>
                        <a:defRPr/>
                      </a:pPr>
                      <a:endParaRPr lang="x-none" sz="2000" b="0" dirty="0">
                        <a:solidFill>
                          <a:srgbClr val="203864"/>
                        </a:solidFill>
                      </a:endParaRPr>
                    </a:p>
                  </a:txBody>
                  <a:tcPr anchor="ctr">
                    <a:noFill/>
                  </a:tcPr>
                </a:tc>
                <a:extLst>
                  <a:ext uri="{0D108BD9-81ED-4DB2-BD59-A6C34878D82A}">
                    <a16:rowId xmlns:a16="http://schemas.microsoft.com/office/drawing/2014/main" val="2572461119"/>
                  </a:ext>
                </a:extLst>
              </a:tr>
              <a:tr h="653930">
                <a:tc>
                  <a:txBody>
                    <a:bodyPr/>
                    <a:lstStyle/>
                    <a:p>
                      <a:pPr algn="ctr"/>
                      <a:r>
                        <a:rPr lang="x-none" sz="2000" b="1" dirty="0">
                          <a:solidFill>
                            <a:srgbClr val="203864"/>
                          </a:solidFill>
                        </a:rPr>
                        <a:t>8</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a:solidFill>
                            <a:srgbClr val="203864"/>
                          </a:solidFill>
                        </a:rPr>
                        <a:t>Por la noche f</a:t>
                      </a:r>
                      <a:r>
                        <a:rPr lang="x-none" sz="2000" b="0">
                          <a:solidFill>
                            <a:srgbClr val="203864"/>
                          </a:solidFill>
                        </a:rPr>
                        <a:t>ui </a:t>
                      </a:r>
                      <a:r>
                        <a:rPr lang="x-none" sz="2000" b="0" dirty="0">
                          <a:solidFill>
                            <a:srgbClr val="203864"/>
                          </a:solidFill>
                        </a:rPr>
                        <a:t>a la </a:t>
                      </a:r>
                      <a:r>
                        <a:rPr lang="x-none" sz="2000" b="1" dirty="0">
                          <a:solidFill>
                            <a:srgbClr val="203864"/>
                          </a:solidFill>
                        </a:rPr>
                        <a:t>ciudad</a:t>
                      </a:r>
                      <a:r>
                        <a:rPr lang="x-none" sz="2000" b="0" dirty="0">
                          <a:solidFill>
                            <a:srgbClr val="203864"/>
                          </a:solidFill>
                        </a:rPr>
                        <a:t> / </a:t>
                      </a:r>
                      <a:r>
                        <a:rPr lang="x-none" sz="2000" b="1" dirty="0">
                          <a:solidFill>
                            <a:srgbClr val="203864"/>
                          </a:solidFill>
                        </a:rPr>
                        <a:t>campo</a:t>
                      </a:r>
                      <a:r>
                        <a:rPr lang="x-none" sz="2000" b="0" dirty="0">
                          <a:solidFill>
                            <a:srgbClr val="203864"/>
                          </a:solidFill>
                        </a:rPr>
                        <a:t> para pasar tiempo en la naturaleza.</a:t>
                      </a:r>
                    </a:p>
                  </a:txBody>
                  <a:tcPr anchor="ctr">
                    <a:solidFill>
                      <a:srgbClr val="FBE7D3">
                        <a:alpha val="89804"/>
                      </a:srgbClr>
                    </a:solidFill>
                  </a:tcPr>
                </a:tc>
                <a:tc>
                  <a:txBody>
                    <a:bodyPr/>
                    <a:lstStyle/>
                    <a:p>
                      <a:pPr marL="457200" marR="0" lvl="0" indent="-457200" algn="l" defTabSz="914400" rtl="0" eaLnBrk="1" fontAlgn="auto" latinLnBrk="0" hangingPunct="1">
                        <a:lnSpc>
                          <a:spcPct val="100000"/>
                        </a:lnSpc>
                        <a:spcBef>
                          <a:spcPts val="0"/>
                        </a:spcBef>
                        <a:spcAft>
                          <a:spcPts val="0"/>
                        </a:spcAft>
                        <a:buClrTx/>
                        <a:buSzTx/>
                        <a:buFontTx/>
                        <a:buAutoNum type="alphaLcPeriod"/>
                        <a:tabLst/>
                        <a:defRPr/>
                      </a:pPr>
                      <a:endParaRPr lang="x-none" sz="2000" b="0" dirty="0">
                        <a:solidFill>
                          <a:srgbClr val="203864"/>
                        </a:solidFill>
                      </a:endParaRPr>
                    </a:p>
                  </a:txBody>
                  <a:tcPr anchor="ctr"/>
                </a:tc>
                <a:tc>
                  <a:txBody>
                    <a:bodyPr/>
                    <a:lstStyle/>
                    <a:p>
                      <a:pPr marL="457200" marR="0" lvl="0" indent="-457200" algn="l" defTabSz="914400" rtl="0" eaLnBrk="1" fontAlgn="auto" latinLnBrk="0" hangingPunct="1">
                        <a:lnSpc>
                          <a:spcPct val="100000"/>
                        </a:lnSpc>
                        <a:spcBef>
                          <a:spcPts val="0"/>
                        </a:spcBef>
                        <a:spcAft>
                          <a:spcPts val="0"/>
                        </a:spcAft>
                        <a:buClrTx/>
                        <a:buSzTx/>
                        <a:buFontTx/>
                        <a:buAutoNum type="alphaLcPeriod"/>
                        <a:tabLst/>
                        <a:defRPr/>
                      </a:pPr>
                      <a:endParaRPr lang="x-none" sz="2000" b="0" dirty="0">
                        <a:solidFill>
                          <a:srgbClr val="203864"/>
                        </a:solidFill>
                      </a:endParaRPr>
                    </a:p>
                  </a:txBody>
                  <a:tcPr anchor="ctr"/>
                </a:tc>
                <a:extLst>
                  <a:ext uri="{0D108BD9-81ED-4DB2-BD59-A6C34878D82A}">
                    <a16:rowId xmlns:a16="http://schemas.microsoft.com/office/drawing/2014/main" val="1193980479"/>
                  </a:ext>
                </a:extLst>
              </a:tr>
            </a:tbl>
          </a:graphicData>
        </a:graphic>
      </p:graphicFrame>
      <p:sp>
        <p:nvSpPr>
          <p:cNvPr id="3" name="Título 2">
            <a:extLst>
              <a:ext uri="{FF2B5EF4-FFF2-40B4-BE49-F238E27FC236}">
                <a16:creationId xmlns:a16="http://schemas.microsoft.com/office/drawing/2014/main" id="{CF04BD95-4353-F44E-BE45-EB2224E9DA9C}"/>
              </a:ext>
            </a:extLst>
          </p:cNvPr>
          <p:cNvSpPr>
            <a:spLocks noGrp="1"/>
          </p:cNvSpPr>
          <p:nvPr>
            <p:ph type="title"/>
          </p:nvPr>
        </p:nvSpPr>
        <p:spPr>
          <a:xfrm>
            <a:off x="11214567" y="58967"/>
            <a:ext cx="780642" cy="390479"/>
          </a:xfrm>
        </p:spPr>
        <p:txBody>
          <a:bodyPr>
            <a:noAutofit/>
          </a:bodyPr>
          <a:lstStyle/>
          <a:p>
            <a:pPr algn="ctr"/>
            <a:r>
              <a:rPr lang="x-none" sz="2000" b="1" dirty="0">
                <a:solidFill>
                  <a:schemeClr val="bg1"/>
                </a:solidFill>
              </a:rPr>
              <a:t>leer</a:t>
            </a:r>
          </a:p>
        </p:txBody>
      </p:sp>
      <p:sp>
        <p:nvSpPr>
          <p:cNvPr id="30" name="Anillo 29">
            <a:extLst>
              <a:ext uri="{FF2B5EF4-FFF2-40B4-BE49-F238E27FC236}">
                <a16:creationId xmlns:a16="http://schemas.microsoft.com/office/drawing/2014/main" id="{C2B5ED37-A370-444A-8FB8-BA8F1FBB0CFD}"/>
              </a:ext>
            </a:extLst>
          </p:cNvPr>
          <p:cNvSpPr/>
          <p:nvPr/>
        </p:nvSpPr>
        <p:spPr>
          <a:xfrm>
            <a:off x="1448731" y="1563922"/>
            <a:ext cx="1182569" cy="473125"/>
          </a:xfrm>
          <a:prstGeom prst="donut">
            <a:avLst>
              <a:gd name="adj" fmla="val 14108"/>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tx1"/>
              </a:solidFill>
            </a:endParaRPr>
          </a:p>
        </p:txBody>
      </p:sp>
      <p:sp>
        <p:nvSpPr>
          <p:cNvPr id="32" name="Anillo 31">
            <a:extLst>
              <a:ext uri="{FF2B5EF4-FFF2-40B4-BE49-F238E27FC236}">
                <a16:creationId xmlns:a16="http://schemas.microsoft.com/office/drawing/2014/main" id="{08A44372-3087-A547-9727-D51875B0DADA}"/>
              </a:ext>
            </a:extLst>
          </p:cNvPr>
          <p:cNvSpPr/>
          <p:nvPr/>
        </p:nvSpPr>
        <p:spPr>
          <a:xfrm>
            <a:off x="4052844" y="1999334"/>
            <a:ext cx="1363801" cy="473125"/>
          </a:xfrm>
          <a:prstGeom prst="donut">
            <a:avLst>
              <a:gd name="adj" fmla="val 14108"/>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tx1"/>
              </a:solidFill>
            </a:endParaRPr>
          </a:p>
        </p:txBody>
      </p:sp>
      <p:sp>
        <p:nvSpPr>
          <p:cNvPr id="33" name="Anillo 32">
            <a:extLst>
              <a:ext uri="{FF2B5EF4-FFF2-40B4-BE49-F238E27FC236}">
                <a16:creationId xmlns:a16="http://schemas.microsoft.com/office/drawing/2014/main" id="{6C5D82A2-3742-3443-9728-DD916D750D50}"/>
              </a:ext>
            </a:extLst>
          </p:cNvPr>
          <p:cNvSpPr/>
          <p:nvPr/>
        </p:nvSpPr>
        <p:spPr>
          <a:xfrm>
            <a:off x="2107822" y="2816586"/>
            <a:ext cx="1192866" cy="473125"/>
          </a:xfrm>
          <a:prstGeom prst="donut">
            <a:avLst>
              <a:gd name="adj" fmla="val 14108"/>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tx1"/>
              </a:solidFill>
            </a:endParaRPr>
          </a:p>
        </p:txBody>
      </p:sp>
      <p:sp>
        <p:nvSpPr>
          <p:cNvPr id="34" name="Anillo 33">
            <a:extLst>
              <a:ext uri="{FF2B5EF4-FFF2-40B4-BE49-F238E27FC236}">
                <a16:creationId xmlns:a16="http://schemas.microsoft.com/office/drawing/2014/main" id="{E452D335-A0F1-C546-9B4F-33666066058D}"/>
              </a:ext>
            </a:extLst>
          </p:cNvPr>
          <p:cNvSpPr/>
          <p:nvPr/>
        </p:nvSpPr>
        <p:spPr>
          <a:xfrm>
            <a:off x="4095567" y="3361493"/>
            <a:ext cx="1278353" cy="504032"/>
          </a:xfrm>
          <a:prstGeom prst="donut">
            <a:avLst>
              <a:gd name="adj" fmla="val 11396"/>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tx1"/>
              </a:solidFill>
            </a:endParaRPr>
          </a:p>
        </p:txBody>
      </p:sp>
      <p:sp>
        <p:nvSpPr>
          <p:cNvPr id="35" name="Anillo 34">
            <a:extLst>
              <a:ext uri="{FF2B5EF4-FFF2-40B4-BE49-F238E27FC236}">
                <a16:creationId xmlns:a16="http://schemas.microsoft.com/office/drawing/2014/main" id="{C2E4E469-C8D6-1D44-9294-D656A6FAAC36}"/>
              </a:ext>
            </a:extLst>
          </p:cNvPr>
          <p:cNvSpPr/>
          <p:nvPr/>
        </p:nvSpPr>
        <p:spPr>
          <a:xfrm>
            <a:off x="2337957" y="3933629"/>
            <a:ext cx="1337202" cy="473125"/>
          </a:xfrm>
          <a:prstGeom prst="donut">
            <a:avLst>
              <a:gd name="adj" fmla="val 14108"/>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tx1"/>
              </a:solidFill>
            </a:endParaRPr>
          </a:p>
        </p:txBody>
      </p:sp>
      <p:sp>
        <p:nvSpPr>
          <p:cNvPr id="36" name="Anillo 35">
            <a:extLst>
              <a:ext uri="{FF2B5EF4-FFF2-40B4-BE49-F238E27FC236}">
                <a16:creationId xmlns:a16="http://schemas.microsoft.com/office/drawing/2014/main" id="{EF905DB7-B610-F947-85F3-84BF8183F9E7}"/>
              </a:ext>
            </a:extLst>
          </p:cNvPr>
          <p:cNvSpPr/>
          <p:nvPr/>
        </p:nvSpPr>
        <p:spPr>
          <a:xfrm>
            <a:off x="4894113" y="4455343"/>
            <a:ext cx="1021492" cy="473125"/>
          </a:xfrm>
          <a:prstGeom prst="donut">
            <a:avLst>
              <a:gd name="adj" fmla="val 14108"/>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tx1"/>
              </a:solidFill>
            </a:endParaRPr>
          </a:p>
        </p:txBody>
      </p:sp>
      <p:sp>
        <p:nvSpPr>
          <p:cNvPr id="37" name="Anillo 36">
            <a:extLst>
              <a:ext uri="{FF2B5EF4-FFF2-40B4-BE49-F238E27FC236}">
                <a16:creationId xmlns:a16="http://schemas.microsoft.com/office/drawing/2014/main" id="{25C1E78E-A27C-6F40-B09A-234FE1E16F35}"/>
              </a:ext>
            </a:extLst>
          </p:cNvPr>
          <p:cNvSpPr/>
          <p:nvPr/>
        </p:nvSpPr>
        <p:spPr>
          <a:xfrm>
            <a:off x="3120135" y="5186293"/>
            <a:ext cx="1110049" cy="473125"/>
          </a:xfrm>
          <a:prstGeom prst="donut">
            <a:avLst>
              <a:gd name="adj" fmla="val 14108"/>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tx1"/>
              </a:solidFill>
            </a:endParaRPr>
          </a:p>
        </p:txBody>
      </p:sp>
      <p:sp>
        <p:nvSpPr>
          <p:cNvPr id="38" name="Anillo 37">
            <a:extLst>
              <a:ext uri="{FF2B5EF4-FFF2-40B4-BE49-F238E27FC236}">
                <a16:creationId xmlns:a16="http://schemas.microsoft.com/office/drawing/2014/main" id="{74F9F1A0-8AB5-CD40-810A-766DF0C1C295}"/>
              </a:ext>
            </a:extLst>
          </p:cNvPr>
          <p:cNvSpPr/>
          <p:nvPr/>
        </p:nvSpPr>
        <p:spPr>
          <a:xfrm>
            <a:off x="3120135" y="5625811"/>
            <a:ext cx="1182569" cy="473125"/>
          </a:xfrm>
          <a:prstGeom prst="donut">
            <a:avLst>
              <a:gd name="adj" fmla="val 14108"/>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tx1"/>
              </a:solidFill>
            </a:endParaRPr>
          </a:p>
        </p:txBody>
      </p:sp>
      <p:pic>
        <p:nvPicPr>
          <p:cNvPr id="39" name="Picture 2" descr="http://www.clker.com/cliparts/j/p/l/D/8/K/green-tick-md.png">
            <a:extLst>
              <a:ext uri="{FF2B5EF4-FFF2-40B4-BE49-F238E27FC236}">
                <a16:creationId xmlns:a16="http://schemas.microsoft.com/office/drawing/2014/main" id="{CEBDF0E7-48B3-0049-A794-26DEE28C105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14708" y="1644833"/>
            <a:ext cx="340178" cy="354501"/>
          </a:xfrm>
          <a:prstGeom prst="rect">
            <a:avLst/>
          </a:prstGeom>
          <a:noFill/>
          <a:extLst>
            <a:ext uri="{909E8E84-426E-40dd-AFC4-6F175D3DCCD1}">
              <a14:hiddenFill xmlns="" xmlns:a14="http://schemas.microsoft.com/office/drawing/2010/main">
                <a:solidFill>
                  <a:srgbClr val="FFFFFF"/>
                </a:solidFill>
              </a14:hiddenFill>
            </a:ext>
          </a:extLst>
        </p:spPr>
      </p:pic>
      <p:pic>
        <p:nvPicPr>
          <p:cNvPr id="40" name="Picture 2" descr="http://www.clker.com/cliparts/j/p/l/D/8/K/green-tick-md.png">
            <a:extLst>
              <a:ext uri="{FF2B5EF4-FFF2-40B4-BE49-F238E27FC236}">
                <a16:creationId xmlns:a16="http://schemas.microsoft.com/office/drawing/2014/main" id="{D6CE35C8-DDF4-8F4F-9917-685D9C2D612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34994" y="2225666"/>
            <a:ext cx="340178" cy="354501"/>
          </a:xfrm>
          <a:prstGeom prst="rect">
            <a:avLst/>
          </a:prstGeom>
          <a:noFill/>
          <a:extLst>
            <a:ext uri="{909E8E84-426E-40dd-AFC4-6F175D3DCCD1}">
              <a14:hiddenFill xmlns="" xmlns:a14="http://schemas.microsoft.com/office/drawing/2010/main">
                <a:solidFill>
                  <a:srgbClr val="FFFFFF"/>
                </a:solidFill>
              </a14:hiddenFill>
            </a:ext>
          </a:extLst>
        </p:spPr>
      </p:pic>
      <p:pic>
        <p:nvPicPr>
          <p:cNvPr id="42" name="Picture 2" descr="http://www.clker.com/cliparts/j/p/l/D/8/K/green-tick-md.png">
            <a:extLst>
              <a:ext uri="{FF2B5EF4-FFF2-40B4-BE49-F238E27FC236}">
                <a16:creationId xmlns:a16="http://schemas.microsoft.com/office/drawing/2014/main" id="{C76940BE-7892-914E-968F-9EBEDF8BBE5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34994" y="2942037"/>
            <a:ext cx="340178" cy="354501"/>
          </a:xfrm>
          <a:prstGeom prst="rect">
            <a:avLst/>
          </a:prstGeom>
          <a:noFill/>
          <a:extLst>
            <a:ext uri="{909E8E84-426E-40dd-AFC4-6F175D3DCCD1}">
              <a14:hiddenFill xmlns="" xmlns:a14="http://schemas.microsoft.com/office/drawing/2010/main">
                <a:solidFill>
                  <a:srgbClr val="FFFFFF"/>
                </a:solidFill>
              </a14:hiddenFill>
            </a:ext>
          </a:extLst>
        </p:spPr>
      </p:pic>
      <p:pic>
        <p:nvPicPr>
          <p:cNvPr id="43" name="Picture 2" descr="http://www.clker.com/cliparts/j/p/l/D/8/K/green-tick-md.png">
            <a:extLst>
              <a:ext uri="{FF2B5EF4-FFF2-40B4-BE49-F238E27FC236}">
                <a16:creationId xmlns:a16="http://schemas.microsoft.com/office/drawing/2014/main" id="{D12191B8-3D59-F342-843F-F4B2EF6D7EE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14708" y="3421603"/>
            <a:ext cx="340178" cy="354501"/>
          </a:xfrm>
          <a:prstGeom prst="rect">
            <a:avLst/>
          </a:prstGeom>
          <a:noFill/>
          <a:extLst>
            <a:ext uri="{909E8E84-426E-40dd-AFC4-6F175D3DCCD1}">
              <a14:hiddenFill xmlns="" xmlns:a14="http://schemas.microsoft.com/office/drawing/2010/main">
                <a:solidFill>
                  <a:srgbClr val="FFFFFF"/>
                </a:solidFill>
              </a14:hiddenFill>
            </a:ext>
          </a:extLst>
        </p:spPr>
      </p:pic>
      <p:pic>
        <p:nvPicPr>
          <p:cNvPr id="44" name="Picture 2" descr="http://www.clker.com/cliparts/j/p/l/D/8/K/green-tick-md.png">
            <a:extLst>
              <a:ext uri="{FF2B5EF4-FFF2-40B4-BE49-F238E27FC236}">
                <a16:creationId xmlns:a16="http://schemas.microsoft.com/office/drawing/2014/main" id="{3CA8B441-E244-FF46-AFA7-A29B86FD522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63102" y="4018341"/>
            <a:ext cx="340178" cy="354501"/>
          </a:xfrm>
          <a:prstGeom prst="rect">
            <a:avLst/>
          </a:prstGeom>
          <a:noFill/>
          <a:extLst>
            <a:ext uri="{909E8E84-426E-40dd-AFC4-6F175D3DCCD1}">
              <a14:hiddenFill xmlns="" xmlns:a14="http://schemas.microsoft.com/office/drawing/2010/main">
                <a:solidFill>
                  <a:srgbClr val="FFFFFF"/>
                </a:solidFill>
              </a14:hiddenFill>
            </a:ext>
          </a:extLst>
        </p:spPr>
      </p:pic>
      <p:pic>
        <p:nvPicPr>
          <p:cNvPr id="45" name="Picture 2" descr="http://www.clker.com/cliparts/j/p/l/D/8/K/green-tick-md.png">
            <a:extLst>
              <a:ext uri="{FF2B5EF4-FFF2-40B4-BE49-F238E27FC236}">
                <a16:creationId xmlns:a16="http://schemas.microsoft.com/office/drawing/2014/main" id="{3C735616-7E16-5A40-8141-FC78CA08EBB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26316" y="4691906"/>
            <a:ext cx="340178" cy="354501"/>
          </a:xfrm>
          <a:prstGeom prst="rect">
            <a:avLst/>
          </a:prstGeom>
          <a:noFill/>
          <a:extLst>
            <a:ext uri="{909E8E84-426E-40dd-AFC4-6F175D3DCCD1}">
              <a14:hiddenFill xmlns="" xmlns:a14="http://schemas.microsoft.com/office/drawing/2010/main">
                <a:solidFill>
                  <a:srgbClr val="FFFFFF"/>
                </a:solidFill>
              </a14:hiddenFill>
            </a:ext>
          </a:extLst>
        </p:spPr>
      </p:pic>
      <p:pic>
        <p:nvPicPr>
          <p:cNvPr id="46" name="Picture 2" descr="http://www.clker.com/cliparts/j/p/l/D/8/K/green-tick-md.png">
            <a:extLst>
              <a:ext uri="{FF2B5EF4-FFF2-40B4-BE49-F238E27FC236}">
                <a16:creationId xmlns:a16="http://schemas.microsoft.com/office/drawing/2014/main" id="{3A7AA532-9160-FF46-972B-96C7099C008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13676" y="5245606"/>
            <a:ext cx="340178" cy="354501"/>
          </a:xfrm>
          <a:prstGeom prst="rect">
            <a:avLst/>
          </a:prstGeom>
          <a:noFill/>
          <a:extLst>
            <a:ext uri="{909E8E84-426E-40dd-AFC4-6F175D3DCCD1}">
              <a14:hiddenFill xmlns="" xmlns:a14="http://schemas.microsoft.com/office/drawing/2010/main">
                <a:solidFill>
                  <a:srgbClr val="FFFFFF"/>
                </a:solidFill>
              </a14:hiddenFill>
            </a:ext>
          </a:extLst>
        </p:spPr>
      </p:pic>
      <p:pic>
        <p:nvPicPr>
          <p:cNvPr id="47" name="Picture 2" descr="http://www.clker.com/cliparts/j/p/l/D/8/K/green-tick-md.png">
            <a:extLst>
              <a:ext uri="{FF2B5EF4-FFF2-40B4-BE49-F238E27FC236}">
                <a16:creationId xmlns:a16="http://schemas.microsoft.com/office/drawing/2014/main" id="{9BA50FE5-EA89-9648-8304-142B27C72DA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63102" y="5811016"/>
            <a:ext cx="340178" cy="354501"/>
          </a:xfrm>
          <a:prstGeom prst="rect">
            <a:avLst/>
          </a:prstGeom>
          <a:noFill/>
          <a:extLst>
            <a:ext uri="{909E8E84-426E-40dd-AFC4-6F175D3DCCD1}">
              <a14:hiddenFill xmlns="" xmlns:a14="http://schemas.microsoft.com/office/drawing/2010/main">
                <a:solidFill>
                  <a:srgbClr val="FFFFFF"/>
                </a:solidFill>
              </a14:hiddenFill>
            </a:ext>
          </a:extLst>
        </p:spPr>
      </p:pic>
      <p:sp>
        <p:nvSpPr>
          <p:cNvPr id="6" name="Rectángulo 5">
            <a:extLst>
              <a:ext uri="{FF2B5EF4-FFF2-40B4-BE49-F238E27FC236}">
                <a16:creationId xmlns:a16="http://schemas.microsoft.com/office/drawing/2014/main" id="{4E3227CF-053E-A54B-87CC-D88616519523}"/>
              </a:ext>
            </a:extLst>
          </p:cNvPr>
          <p:cNvSpPr/>
          <p:nvPr/>
        </p:nvSpPr>
        <p:spPr>
          <a:xfrm>
            <a:off x="8719589" y="2040278"/>
            <a:ext cx="3109227" cy="1742591"/>
          </a:xfrm>
          <a:prstGeom prst="rect">
            <a:avLst/>
          </a:prstGeom>
          <a:solidFill>
            <a:srgbClr val="FBE7D3"/>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u="sng">
                <a:solidFill>
                  <a:srgbClr val="203864"/>
                </a:solidFill>
              </a:rPr>
              <a:t>Piensa</a:t>
            </a:r>
            <a:r>
              <a:rPr lang="x-none" sz="2000">
                <a:solidFill>
                  <a:srgbClr val="203864"/>
                </a:solidFill>
              </a:rPr>
              <a:t>: </a:t>
            </a:r>
            <a:r>
              <a:rPr lang="x-none" sz="2000" dirty="0">
                <a:solidFill>
                  <a:srgbClr val="203864"/>
                </a:solidFill>
              </a:rPr>
              <a:t>¿es normal o raro?</a:t>
            </a:r>
          </a:p>
          <a:p>
            <a:pPr algn="ctr"/>
            <a:r>
              <a:rPr lang="en-GB" sz="2000">
                <a:solidFill>
                  <a:srgbClr val="203864"/>
                </a:solidFill>
              </a:rPr>
              <a:t>e.g. </a:t>
            </a:r>
            <a:r>
              <a:rPr lang="x-none" sz="2000">
                <a:solidFill>
                  <a:srgbClr val="203864"/>
                </a:solidFill>
              </a:rPr>
              <a:t>Es </a:t>
            </a:r>
            <a:r>
              <a:rPr lang="x-none" sz="2000" b="1" dirty="0">
                <a:solidFill>
                  <a:srgbClr val="203864"/>
                </a:solidFill>
              </a:rPr>
              <a:t>normal</a:t>
            </a:r>
            <a:r>
              <a:rPr lang="x-none" sz="2000" dirty="0">
                <a:solidFill>
                  <a:srgbClr val="203864"/>
                </a:solidFill>
              </a:rPr>
              <a:t> / </a:t>
            </a:r>
            <a:r>
              <a:rPr lang="x-none" sz="2000" b="1" dirty="0">
                <a:solidFill>
                  <a:srgbClr val="203864"/>
                </a:solidFill>
              </a:rPr>
              <a:t>raro</a:t>
            </a:r>
            <a:r>
              <a:rPr lang="x-none" sz="2000" dirty="0">
                <a:solidFill>
                  <a:srgbClr val="203864"/>
                </a:solidFill>
              </a:rPr>
              <a:t> ir al colegio para comprar ropa.</a:t>
            </a:r>
          </a:p>
        </p:txBody>
      </p:sp>
      <p:sp>
        <p:nvSpPr>
          <p:cNvPr id="24" name="Rounded Rectangle 11">
            <a:extLst>
              <a:ext uri="{FF2B5EF4-FFF2-40B4-BE49-F238E27FC236}">
                <a16:creationId xmlns:a16="http://schemas.microsoft.com/office/drawing/2014/main" id="{A316DD52-7894-4A75-969C-CA0645DA2978}"/>
              </a:ext>
            </a:extLst>
          </p:cNvPr>
          <p:cNvSpPr/>
          <p:nvPr/>
        </p:nvSpPr>
        <p:spPr>
          <a:xfrm>
            <a:off x="11214100" y="258166"/>
            <a:ext cx="714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pic>
        <p:nvPicPr>
          <p:cNvPr id="9" name="Imagen 8" descr="Imagen que contiene silla, tabla&#10;&#10;Descripción generada automáticamente">
            <a:extLst>
              <a:ext uri="{FF2B5EF4-FFF2-40B4-BE49-F238E27FC236}">
                <a16:creationId xmlns:a16="http://schemas.microsoft.com/office/drawing/2014/main" id="{73E70946-9163-3A49-A9A5-25583E7B697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8241" b="92130" l="10000" r="90000">
                        <a14:foregroundMark x1="49635" y1="51481" x2="49844" y2="46019"/>
                        <a14:foregroundMark x1="45208" y1="14907" x2="44531" y2="31574"/>
                        <a14:foregroundMark x1="44531" y1="31574" x2="44219" y2="14167"/>
                        <a14:foregroundMark x1="44219" y1="14167" x2="45208" y2="8241"/>
                        <a14:foregroundMark x1="40313" y1="88426" x2="41927" y2="92130"/>
                      </a14:backgroundRemoval>
                    </a14:imgEffect>
                  </a14:imgLayer>
                </a14:imgProps>
              </a:ext>
              <a:ext uri="{28A0092B-C50C-407E-A947-70E740481C1C}">
                <a14:useLocalDpi xmlns:a14="http://schemas.microsoft.com/office/drawing/2010/main" val="0"/>
              </a:ext>
            </a:extLst>
          </a:blip>
          <a:stretch>
            <a:fillRect/>
          </a:stretch>
        </p:blipFill>
        <p:spPr>
          <a:xfrm>
            <a:off x="7306036" y="772113"/>
            <a:ext cx="2520280" cy="1417658"/>
          </a:xfrm>
          <a:prstGeom prst="rect">
            <a:avLst/>
          </a:prstGeom>
        </p:spPr>
      </p:pic>
    </p:spTree>
    <p:extLst>
      <p:ext uri="{BB962C8B-B14F-4D97-AF65-F5344CB8AC3E}">
        <p14:creationId xmlns:p14="http://schemas.microsoft.com/office/powerpoint/2010/main" val="2601615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P spid="33" grpId="0" animBg="1"/>
      <p:bldP spid="34" grpId="0" animBg="1"/>
      <p:bldP spid="35" grpId="0" animBg="1"/>
      <p:bldP spid="36" grpId="0" animBg="1"/>
      <p:bldP spid="37" grpId="0" animBg="1"/>
      <p:bldP spid="38"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3C6341D6-D136-CC40-AC7A-ECA43A5BFF99}"/>
              </a:ext>
            </a:extLst>
          </p:cNvPr>
          <p:cNvGraphicFramePr>
            <a:graphicFrameLocks noGrp="1"/>
          </p:cNvGraphicFramePr>
          <p:nvPr>
            <p:extLst>
              <p:ext uri="{D42A27DB-BD31-4B8C-83A1-F6EECF244321}">
                <p14:modId xmlns:p14="http://schemas.microsoft.com/office/powerpoint/2010/main" val="566745816"/>
              </p:ext>
            </p:extLst>
          </p:nvPr>
        </p:nvGraphicFramePr>
        <p:xfrm>
          <a:off x="274043" y="886794"/>
          <a:ext cx="11049003" cy="5425440"/>
        </p:xfrm>
        <a:graphic>
          <a:graphicData uri="http://schemas.openxmlformats.org/drawingml/2006/table">
            <a:tbl>
              <a:tblPr firstRow="1" bandRow="1">
                <a:tableStyleId>{5DA37D80-6434-44D0-A028-1B22A696006F}</a:tableStyleId>
              </a:tblPr>
              <a:tblGrid>
                <a:gridCol w="970333">
                  <a:extLst>
                    <a:ext uri="{9D8B030D-6E8A-4147-A177-3AD203B41FA5}">
                      <a16:colId xmlns:a16="http://schemas.microsoft.com/office/drawing/2014/main" val="880274456"/>
                    </a:ext>
                  </a:extLst>
                </a:gridCol>
                <a:gridCol w="1493826">
                  <a:extLst>
                    <a:ext uri="{9D8B030D-6E8A-4147-A177-3AD203B41FA5}">
                      <a16:colId xmlns:a16="http://schemas.microsoft.com/office/drawing/2014/main" val="1964786880"/>
                    </a:ext>
                  </a:extLst>
                </a:gridCol>
                <a:gridCol w="1493826">
                  <a:extLst>
                    <a:ext uri="{9D8B030D-6E8A-4147-A177-3AD203B41FA5}">
                      <a16:colId xmlns:a16="http://schemas.microsoft.com/office/drawing/2014/main" val="3633283202"/>
                    </a:ext>
                  </a:extLst>
                </a:gridCol>
                <a:gridCol w="3430267">
                  <a:extLst>
                    <a:ext uri="{9D8B030D-6E8A-4147-A177-3AD203B41FA5}">
                      <a16:colId xmlns:a16="http://schemas.microsoft.com/office/drawing/2014/main" val="2202295196"/>
                    </a:ext>
                  </a:extLst>
                </a:gridCol>
                <a:gridCol w="3660751">
                  <a:extLst>
                    <a:ext uri="{9D8B030D-6E8A-4147-A177-3AD203B41FA5}">
                      <a16:colId xmlns:a16="http://schemas.microsoft.com/office/drawing/2014/main" val="4047765467"/>
                    </a:ext>
                  </a:extLst>
                </a:gridCol>
              </a:tblGrid>
              <a:tr h="311362">
                <a:tc>
                  <a:txBody>
                    <a:bodyPr/>
                    <a:lstStyle/>
                    <a:p>
                      <a:pPr algn="ctr"/>
                      <a:endParaRPr lang="x-none" sz="2000" b="0" dirty="0">
                        <a:solidFill>
                          <a:srgbClr val="203864"/>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x-none" sz="2000" b="1" dirty="0">
                          <a:solidFill>
                            <a:srgbClr val="203864"/>
                          </a:solidFill>
                        </a:rPr>
                        <a:t>‘I went’</a:t>
                      </a:r>
                    </a:p>
                  </a:txBody>
                  <a:tcPr anchor="ctr">
                    <a:solidFill>
                      <a:srgbClr val="FFFFFF">
                        <a:alpha val="89804"/>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x-none" sz="2000" b="1" dirty="0">
                          <a:solidFill>
                            <a:srgbClr val="203864"/>
                          </a:solidFill>
                        </a:rPr>
                        <a:t>‘you went’</a:t>
                      </a:r>
                    </a:p>
                  </a:txBody>
                  <a:tcPr anchor="ctr">
                    <a:solidFill>
                      <a:srgbClr val="FFFFFF">
                        <a:alpha val="89804"/>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x-none" sz="2000" b="1">
                          <a:solidFill>
                            <a:srgbClr val="203864"/>
                          </a:solidFill>
                        </a:rPr>
                        <a:t>¿</a:t>
                      </a:r>
                      <a:r>
                        <a:rPr lang="en-GB" sz="2000" b="1">
                          <a:solidFill>
                            <a:srgbClr val="203864"/>
                          </a:solidFill>
                        </a:rPr>
                        <a:t>Dónde?</a:t>
                      </a:r>
                      <a:endParaRPr lang="x-none" sz="2000" b="1" dirty="0">
                        <a:solidFill>
                          <a:srgbClr val="203864"/>
                        </a:solidFill>
                      </a:endParaRPr>
                    </a:p>
                  </a:txBody>
                  <a:tcPr anchor="ctr">
                    <a:solidFill>
                      <a:srgbClr val="FFFFFF">
                        <a:alpha val="89804"/>
                      </a:srgbClr>
                    </a:solidFill>
                  </a:tcPr>
                </a:tc>
                <a:tc>
                  <a:txBody>
                    <a:bodyPr/>
                    <a:lstStyle/>
                    <a:p>
                      <a:pPr marL="0" indent="0" algn="ctr">
                        <a:buNone/>
                      </a:pPr>
                      <a:r>
                        <a:rPr lang="x-none" sz="2000" b="1" dirty="0">
                          <a:solidFill>
                            <a:srgbClr val="203864"/>
                          </a:solidFill>
                        </a:rPr>
                        <a:t>¿</a:t>
                      </a:r>
                      <a:r>
                        <a:rPr lang="x-none" sz="2000" b="1">
                          <a:solidFill>
                            <a:srgbClr val="203864"/>
                          </a:solidFill>
                        </a:rPr>
                        <a:t>Cuándo?</a:t>
                      </a:r>
                      <a:r>
                        <a:rPr lang="en-GB" sz="2000" b="1">
                          <a:solidFill>
                            <a:srgbClr val="203864"/>
                          </a:solidFill>
                        </a:rPr>
                        <a:t> (en inglés)</a:t>
                      </a:r>
                      <a:endParaRPr lang="x-none" sz="2000" b="1" dirty="0">
                        <a:solidFill>
                          <a:srgbClr val="203864"/>
                        </a:solidFill>
                      </a:endParaRPr>
                    </a:p>
                  </a:txBody>
                  <a:tcPr anchor="ctr">
                    <a:noFill/>
                  </a:tcPr>
                </a:tc>
                <a:extLst>
                  <a:ext uri="{0D108BD9-81ED-4DB2-BD59-A6C34878D82A}">
                    <a16:rowId xmlns:a16="http://schemas.microsoft.com/office/drawing/2014/main" val="1426630583"/>
                  </a:ext>
                </a:extLst>
              </a:tr>
              <a:tr h="790382">
                <a:tc>
                  <a:txBody>
                    <a:bodyPr/>
                    <a:lstStyle/>
                    <a:p>
                      <a:pPr algn="ctr"/>
                      <a:r>
                        <a:rPr lang="x-none" sz="2000" b="0" dirty="0">
                          <a:solidFill>
                            <a:srgbClr val="203864"/>
                          </a:solidFill>
                        </a:rPr>
                        <a:t>1</a:t>
                      </a:r>
                    </a:p>
                  </a:txBody>
                  <a:tcPr anchor="ctr"/>
                </a:tc>
                <a:tc>
                  <a:txBody>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endParaRPr lang="x-none" sz="2000" b="0" dirty="0">
                        <a:solidFill>
                          <a:srgbClr val="203864"/>
                        </a:solidFill>
                      </a:endParaRPr>
                    </a:p>
                  </a:txBody>
                  <a:tcPr anchor="ctr">
                    <a:solidFill>
                      <a:srgbClr val="FFFFFF">
                        <a:alpha val="89804"/>
                      </a:srgbClr>
                    </a:solidFill>
                  </a:tcPr>
                </a:tc>
                <a:tc>
                  <a:txBody>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endParaRPr lang="x-none" sz="2000" b="0" dirty="0">
                        <a:solidFill>
                          <a:srgbClr val="203864"/>
                        </a:solidFill>
                      </a:endParaRPr>
                    </a:p>
                  </a:txBody>
                  <a:tcPr anchor="ctr">
                    <a:solidFill>
                      <a:srgbClr val="FFFFFF">
                        <a:alpha val="89804"/>
                      </a:srgbClr>
                    </a:solidFill>
                  </a:tcPr>
                </a:tc>
                <a:tc>
                  <a:txBody>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r>
                        <a:rPr lang="x-none" sz="2000" b="0" dirty="0">
                          <a:solidFill>
                            <a:srgbClr val="203864"/>
                          </a:solidFill>
                        </a:rPr>
                        <a:t>colegio</a:t>
                      </a:r>
                    </a:p>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r>
                        <a:rPr lang="x-none" sz="2000" b="0" dirty="0">
                          <a:solidFill>
                            <a:srgbClr val="203864"/>
                          </a:solidFill>
                        </a:rPr>
                        <a:t>tienda</a:t>
                      </a:r>
                    </a:p>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r>
                        <a:rPr lang="x-none" sz="2000" b="0" dirty="0">
                          <a:solidFill>
                            <a:srgbClr val="203864"/>
                          </a:solidFill>
                        </a:rPr>
                        <a:t>pueden ser las dos</a:t>
                      </a:r>
                    </a:p>
                  </a:txBody>
                  <a:tcPr anchor="ctr">
                    <a:solidFill>
                      <a:srgbClr val="FFFFFF">
                        <a:alpha val="89804"/>
                      </a:srgbClr>
                    </a:solidFill>
                  </a:tcPr>
                </a:tc>
                <a:tc>
                  <a:txBody>
                    <a:bodyPr/>
                    <a:lstStyle/>
                    <a:p>
                      <a:pPr marL="0" indent="0">
                        <a:buNone/>
                      </a:pPr>
                      <a:endParaRPr lang="x-none" sz="2000" b="0" dirty="0">
                        <a:solidFill>
                          <a:srgbClr val="203864"/>
                        </a:solidFill>
                      </a:endParaRPr>
                    </a:p>
                  </a:txBody>
                  <a:tcPr>
                    <a:solidFill>
                      <a:srgbClr val="FFFFFF">
                        <a:alpha val="89804"/>
                      </a:srgbClr>
                    </a:solidFill>
                  </a:tcPr>
                </a:tc>
                <a:extLst>
                  <a:ext uri="{0D108BD9-81ED-4DB2-BD59-A6C34878D82A}">
                    <a16:rowId xmlns:a16="http://schemas.microsoft.com/office/drawing/2014/main" val="3592830816"/>
                  </a:ext>
                </a:extLst>
              </a:tr>
              <a:tr h="790382">
                <a:tc>
                  <a:txBody>
                    <a:bodyPr/>
                    <a:lstStyle/>
                    <a:p>
                      <a:pPr algn="ctr"/>
                      <a:r>
                        <a:rPr lang="x-none" sz="2000" b="0" dirty="0">
                          <a:solidFill>
                            <a:srgbClr val="203864"/>
                          </a:solidFill>
                        </a:rPr>
                        <a:t>2</a:t>
                      </a:r>
                    </a:p>
                  </a:txBody>
                  <a:tcPr anchor="ctr"/>
                </a:tc>
                <a:tc>
                  <a:txBody>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endParaRPr lang="x-none" sz="2000" b="0" dirty="0">
                        <a:solidFill>
                          <a:srgbClr val="203864"/>
                        </a:solidFill>
                      </a:endParaRPr>
                    </a:p>
                  </a:txBody>
                  <a:tcPr anchor="ctr">
                    <a:solidFill>
                      <a:srgbClr val="FBE4CE">
                        <a:alpha val="89804"/>
                      </a:srgbClr>
                    </a:solidFill>
                  </a:tcPr>
                </a:tc>
                <a:tc>
                  <a:txBody>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endParaRPr lang="x-none" sz="2000" b="0" dirty="0">
                        <a:solidFill>
                          <a:srgbClr val="203864"/>
                        </a:solidFill>
                      </a:endParaRPr>
                    </a:p>
                  </a:txBody>
                  <a:tcPr anchor="ctr">
                    <a:solidFill>
                      <a:srgbClr val="FBE4CE">
                        <a:alpha val="89804"/>
                      </a:srgbClr>
                    </a:solidFill>
                  </a:tcPr>
                </a:tc>
                <a:tc>
                  <a:txBody>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r>
                        <a:rPr lang="x-none" sz="2000" b="0" dirty="0">
                          <a:solidFill>
                            <a:srgbClr val="203864"/>
                          </a:solidFill>
                        </a:rPr>
                        <a:t>montaña</a:t>
                      </a:r>
                    </a:p>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r>
                        <a:rPr lang="x-none" sz="2000" b="0" dirty="0">
                          <a:solidFill>
                            <a:srgbClr val="203864"/>
                          </a:solidFill>
                        </a:rPr>
                        <a:t>estación</a:t>
                      </a:r>
                    </a:p>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r>
                        <a:rPr lang="x-none" sz="2000" b="0" dirty="0">
                          <a:solidFill>
                            <a:srgbClr val="203864"/>
                          </a:solidFill>
                        </a:rPr>
                        <a:t>pueden ser las dos</a:t>
                      </a:r>
                    </a:p>
                  </a:txBody>
                  <a:tcPr anchor="ctr">
                    <a:solidFill>
                      <a:srgbClr val="FBE4CE">
                        <a:alpha val="89804"/>
                      </a:srgbClr>
                    </a:solidFill>
                  </a:tcPr>
                </a:tc>
                <a:tc>
                  <a:txBody>
                    <a:bodyPr/>
                    <a:lstStyle/>
                    <a:p>
                      <a:pPr marL="457200" marR="0" lvl="0" indent="-457200" algn="l" defTabSz="914400" rtl="0" eaLnBrk="1" fontAlgn="auto" latinLnBrk="0" hangingPunct="1">
                        <a:lnSpc>
                          <a:spcPct val="100000"/>
                        </a:lnSpc>
                        <a:spcBef>
                          <a:spcPts val="0"/>
                        </a:spcBef>
                        <a:spcAft>
                          <a:spcPts val="0"/>
                        </a:spcAft>
                        <a:buClrTx/>
                        <a:buSzTx/>
                        <a:buFontTx/>
                        <a:buAutoNum type="alphaLcPeriod"/>
                        <a:tabLst/>
                        <a:defRPr/>
                      </a:pPr>
                      <a:endParaRPr lang="x-none" sz="2000" b="0" dirty="0">
                        <a:solidFill>
                          <a:srgbClr val="203864"/>
                        </a:solidFill>
                      </a:endParaRPr>
                    </a:p>
                  </a:txBody>
                  <a:tcPr anchor="ctr">
                    <a:solidFill>
                      <a:srgbClr val="FFFFFF">
                        <a:alpha val="89804"/>
                      </a:srgbClr>
                    </a:solidFill>
                  </a:tcPr>
                </a:tc>
                <a:extLst>
                  <a:ext uri="{0D108BD9-81ED-4DB2-BD59-A6C34878D82A}">
                    <a16:rowId xmlns:a16="http://schemas.microsoft.com/office/drawing/2014/main" val="2579940613"/>
                  </a:ext>
                </a:extLst>
              </a:tr>
              <a:tr h="790382">
                <a:tc>
                  <a:txBody>
                    <a:bodyPr/>
                    <a:lstStyle/>
                    <a:p>
                      <a:pPr algn="ctr"/>
                      <a:r>
                        <a:rPr lang="x-none" sz="2000" b="0" dirty="0">
                          <a:solidFill>
                            <a:srgbClr val="203864"/>
                          </a:solidFill>
                        </a:rPr>
                        <a:t>3</a:t>
                      </a:r>
                    </a:p>
                  </a:txBody>
                  <a:tcPr anchor="ctr"/>
                </a:tc>
                <a:tc>
                  <a:txBody>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endParaRPr lang="x-none" sz="2000" b="0" dirty="0">
                        <a:solidFill>
                          <a:srgbClr val="203864"/>
                        </a:solidFill>
                      </a:endParaRPr>
                    </a:p>
                  </a:txBody>
                  <a:tcPr anchor="ctr">
                    <a:solidFill>
                      <a:srgbClr val="FFFFFF">
                        <a:alpha val="89804"/>
                      </a:srgbClr>
                    </a:solidFill>
                  </a:tcPr>
                </a:tc>
                <a:tc>
                  <a:txBody>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endParaRPr lang="x-none" sz="2000" b="0" dirty="0">
                        <a:solidFill>
                          <a:srgbClr val="203864"/>
                        </a:solidFill>
                      </a:endParaRPr>
                    </a:p>
                  </a:txBody>
                  <a:tcPr anchor="ctr">
                    <a:solidFill>
                      <a:srgbClr val="FFFFFF">
                        <a:alpha val="89804"/>
                      </a:srgbClr>
                    </a:solidFill>
                  </a:tcPr>
                </a:tc>
                <a:tc>
                  <a:txBody>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r>
                        <a:rPr lang="x-none" sz="2000" b="0" dirty="0">
                          <a:solidFill>
                            <a:srgbClr val="203864"/>
                          </a:solidFill>
                        </a:rPr>
                        <a:t>colegio</a:t>
                      </a:r>
                    </a:p>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r>
                        <a:rPr lang="x-none" sz="2000" b="0" dirty="0">
                          <a:solidFill>
                            <a:srgbClr val="203864"/>
                          </a:solidFill>
                        </a:rPr>
                        <a:t>tienda</a:t>
                      </a:r>
                    </a:p>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r>
                        <a:rPr lang="x-none" sz="2000" b="0" dirty="0">
                          <a:solidFill>
                            <a:srgbClr val="203864"/>
                          </a:solidFill>
                        </a:rPr>
                        <a:t>pueden ser las dos</a:t>
                      </a:r>
                    </a:p>
                  </a:txBody>
                  <a:tcPr anchor="ctr">
                    <a:solidFill>
                      <a:srgbClr val="FFFFFF">
                        <a:alpha val="89804"/>
                      </a:srgbClr>
                    </a:solidFill>
                  </a:tcPr>
                </a:tc>
                <a:tc>
                  <a:txBody>
                    <a:bodyPr/>
                    <a:lstStyle/>
                    <a:p>
                      <a:pPr marL="457200" marR="0" lvl="0" indent="-457200" algn="l" defTabSz="914400" rtl="0" eaLnBrk="1" fontAlgn="auto" latinLnBrk="0" hangingPunct="1">
                        <a:lnSpc>
                          <a:spcPct val="100000"/>
                        </a:lnSpc>
                        <a:spcBef>
                          <a:spcPts val="0"/>
                        </a:spcBef>
                        <a:spcAft>
                          <a:spcPts val="0"/>
                        </a:spcAft>
                        <a:buClrTx/>
                        <a:buSzTx/>
                        <a:buFontTx/>
                        <a:buAutoNum type="alphaLcPeriod"/>
                        <a:tabLst/>
                        <a:defRPr/>
                      </a:pPr>
                      <a:endParaRPr lang="x-none" sz="2000" b="0" dirty="0">
                        <a:solidFill>
                          <a:srgbClr val="203864"/>
                        </a:solidFill>
                      </a:endParaRPr>
                    </a:p>
                  </a:txBody>
                  <a:tcPr anchor="ctr">
                    <a:solidFill>
                      <a:srgbClr val="FFFFFF">
                        <a:alpha val="89804"/>
                      </a:srgbClr>
                    </a:solidFill>
                  </a:tcPr>
                </a:tc>
                <a:extLst>
                  <a:ext uri="{0D108BD9-81ED-4DB2-BD59-A6C34878D82A}">
                    <a16:rowId xmlns:a16="http://schemas.microsoft.com/office/drawing/2014/main" val="3587679457"/>
                  </a:ext>
                </a:extLst>
              </a:tr>
              <a:tr h="790382">
                <a:tc>
                  <a:txBody>
                    <a:bodyPr/>
                    <a:lstStyle/>
                    <a:p>
                      <a:pPr algn="ctr"/>
                      <a:r>
                        <a:rPr lang="x-none" sz="2000" b="0" dirty="0">
                          <a:solidFill>
                            <a:srgbClr val="203864"/>
                          </a:solidFill>
                        </a:rPr>
                        <a:t>4</a:t>
                      </a:r>
                    </a:p>
                  </a:txBody>
                  <a:tcPr anchor="ctr"/>
                </a:tc>
                <a:tc>
                  <a:txBody>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endParaRPr lang="x-none" sz="2000" b="0" dirty="0">
                        <a:solidFill>
                          <a:srgbClr val="203864"/>
                        </a:solidFill>
                      </a:endParaRPr>
                    </a:p>
                  </a:txBody>
                  <a:tcPr anchor="ctr">
                    <a:solidFill>
                      <a:srgbClr val="FBE4CE">
                        <a:alpha val="89804"/>
                      </a:srgbClr>
                    </a:solidFill>
                  </a:tcPr>
                </a:tc>
                <a:tc>
                  <a:txBody>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endParaRPr lang="x-none" sz="2000" b="0" dirty="0">
                        <a:solidFill>
                          <a:srgbClr val="203864"/>
                        </a:solidFill>
                      </a:endParaRPr>
                    </a:p>
                  </a:txBody>
                  <a:tcPr anchor="ctr">
                    <a:solidFill>
                      <a:srgbClr val="FBE4CE">
                        <a:alpha val="89804"/>
                      </a:srgbClr>
                    </a:solidFill>
                  </a:tcPr>
                </a:tc>
                <a:tc>
                  <a:txBody>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r>
                        <a:rPr lang="x-none" sz="2000" b="0" dirty="0">
                          <a:solidFill>
                            <a:srgbClr val="203864"/>
                          </a:solidFill>
                        </a:rPr>
                        <a:t>extranjero</a:t>
                      </a:r>
                    </a:p>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r>
                        <a:rPr lang="x-none" sz="2000" b="0" dirty="0">
                          <a:solidFill>
                            <a:srgbClr val="203864"/>
                          </a:solidFill>
                        </a:rPr>
                        <a:t>isla</a:t>
                      </a:r>
                    </a:p>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r>
                        <a:rPr lang="x-none" sz="2000" b="0" dirty="0">
                          <a:solidFill>
                            <a:srgbClr val="203864"/>
                          </a:solidFill>
                        </a:rPr>
                        <a:t>pueden ser las dos</a:t>
                      </a:r>
                    </a:p>
                  </a:txBody>
                  <a:tcPr anchor="ctr">
                    <a:solidFill>
                      <a:srgbClr val="FBE4CE">
                        <a:alpha val="89804"/>
                      </a:srgbClr>
                    </a:solidFill>
                  </a:tcPr>
                </a:tc>
                <a:tc>
                  <a:txBody>
                    <a:bodyPr/>
                    <a:lstStyle/>
                    <a:p>
                      <a:pPr marL="457200" indent="-457200">
                        <a:buAutoNum type="alphaLcPeriod"/>
                      </a:pPr>
                      <a:endParaRPr lang="x-none" sz="2000" b="0" dirty="0">
                        <a:solidFill>
                          <a:srgbClr val="203864"/>
                        </a:solidFill>
                      </a:endParaRPr>
                    </a:p>
                  </a:txBody>
                  <a:tcPr anchor="ctr">
                    <a:solidFill>
                      <a:srgbClr val="FFFFFF">
                        <a:alpha val="89804"/>
                      </a:srgbClr>
                    </a:solidFill>
                  </a:tcPr>
                </a:tc>
                <a:extLst>
                  <a:ext uri="{0D108BD9-81ED-4DB2-BD59-A6C34878D82A}">
                    <a16:rowId xmlns:a16="http://schemas.microsoft.com/office/drawing/2014/main" val="2420877955"/>
                  </a:ext>
                </a:extLst>
              </a:tr>
              <a:tr h="790382">
                <a:tc>
                  <a:txBody>
                    <a:bodyPr/>
                    <a:lstStyle/>
                    <a:p>
                      <a:pPr algn="ctr"/>
                      <a:r>
                        <a:rPr lang="x-none" sz="2000" b="0" dirty="0">
                          <a:solidFill>
                            <a:srgbClr val="203864"/>
                          </a:solidFill>
                        </a:rPr>
                        <a:t>5</a:t>
                      </a:r>
                    </a:p>
                  </a:txBody>
                  <a:tcPr anchor="ctr"/>
                </a:tc>
                <a:tc>
                  <a:txBody>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endParaRPr lang="x-none" sz="2000" b="0" dirty="0">
                        <a:solidFill>
                          <a:srgbClr val="203864"/>
                        </a:solidFill>
                      </a:endParaRPr>
                    </a:p>
                  </a:txBody>
                  <a:tcPr anchor="ctr">
                    <a:solidFill>
                      <a:srgbClr val="FFFFFF">
                        <a:alpha val="89804"/>
                      </a:srgbClr>
                    </a:solidFill>
                  </a:tcPr>
                </a:tc>
                <a:tc>
                  <a:txBody>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endParaRPr lang="x-none" sz="2000" b="0" dirty="0">
                        <a:solidFill>
                          <a:srgbClr val="203864"/>
                        </a:solidFill>
                      </a:endParaRPr>
                    </a:p>
                  </a:txBody>
                  <a:tcPr anchor="ctr">
                    <a:solidFill>
                      <a:srgbClr val="FFFFFF">
                        <a:alpha val="89804"/>
                      </a:srgbClr>
                    </a:solidFill>
                  </a:tcPr>
                </a:tc>
                <a:tc>
                  <a:txBody>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r>
                        <a:rPr lang="x-none" sz="2000" b="0" dirty="0">
                          <a:solidFill>
                            <a:srgbClr val="203864"/>
                          </a:solidFill>
                        </a:rPr>
                        <a:t>pueblo</a:t>
                      </a:r>
                    </a:p>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r>
                        <a:rPr lang="x-none" sz="2000" b="0" dirty="0">
                          <a:solidFill>
                            <a:srgbClr val="203864"/>
                          </a:solidFill>
                        </a:rPr>
                        <a:t>clase</a:t>
                      </a:r>
                    </a:p>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r>
                        <a:rPr lang="x-none" sz="2000" b="0" dirty="0">
                          <a:solidFill>
                            <a:srgbClr val="203864"/>
                          </a:solidFill>
                        </a:rPr>
                        <a:t>pueden ser las dos</a:t>
                      </a:r>
                    </a:p>
                  </a:txBody>
                  <a:tcPr anchor="ctr">
                    <a:solidFill>
                      <a:srgbClr val="FFFFFF">
                        <a:alpha val="89804"/>
                      </a:srgbClr>
                    </a:solidFill>
                  </a:tcPr>
                </a:tc>
                <a:tc>
                  <a:txBody>
                    <a:bodyPr/>
                    <a:lstStyle/>
                    <a:p>
                      <a:pPr marL="457200" marR="0" lvl="0" indent="-457200" algn="l" defTabSz="914400" rtl="0" eaLnBrk="1" fontAlgn="auto" latinLnBrk="0" hangingPunct="1">
                        <a:lnSpc>
                          <a:spcPct val="100000"/>
                        </a:lnSpc>
                        <a:spcBef>
                          <a:spcPts val="0"/>
                        </a:spcBef>
                        <a:spcAft>
                          <a:spcPts val="0"/>
                        </a:spcAft>
                        <a:buClrTx/>
                        <a:buSzTx/>
                        <a:buFontTx/>
                        <a:buAutoNum type="alphaLcPeriod"/>
                        <a:tabLst/>
                        <a:defRPr/>
                      </a:pPr>
                      <a:endParaRPr lang="x-none" sz="2000" b="0" dirty="0">
                        <a:solidFill>
                          <a:srgbClr val="203864"/>
                        </a:solidFill>
                      </a:endParaRPr>
                    </a:p>
                  </a:txBody>
                  <a:tcPr anchor="ctr">
                    <a:solidFill>
                      <a:srgbClr val="FFFFFF">
                        <a:alpha val="89804"/>
                      </a:srgbClr>
                    </a:solidFill>
                  </a:tcPr>
                </a:tc>
                <a:extLst>
                  <a:ext uri="{0D108BD9-81ED-4DB2-BD59-A6C34878D82A}">
                    <a16:rowId xmlns:a16="http://schemas.microsoft.com/office/drawing/2014/main" val="3878962647"/>
                  </a:ext>
                </a:extLst>
              </a:tr>
            </a:tbl>
          </a:graphicData>
        </a:graphic>
      </p:graphicFrame>
      <p:sp>
        <p:nvSpPr>
          <p:cNvPr id="11" name="Action Button: Custom 20">
            <a:hlinkClick r:id="" action="ppaction://noaction" highlightClick="1">
              <a:snd r:embed="rId3" name="Fui al [beep] en octubre.wav"/>
            </a:hlinkClick>
            <a:extLst>
              <a:ext uri="{FF2B5EF4-FFF2-40B4-BE49-F238E27FC236}">
                <a16:creationId xmlns:a16="http://schemas.microsoft.com/office/drawing/2014/main" id="{1CE15E66-9CC2-F54B-8025-404BF4D8BFC9}"/>
              </a:ext>
            </a:extLst>
          </p:cNvPr>
          <p:cNvSpPr/>
          <p:nvPr/>
        </p:nvSpPr>
        <p:spPr>
          <a:xfrm>
            <a:off x="518166" y="1441666"/>
            <a:ext cx="497469" cy="6057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12" name="Action Button: Custom 20">
            <a:hlinkClick r:id="" action="ppaction://noaction" highlightClick="1">
              <a:snd r:embed="rId4" name="Fuiste a la [beep] el fin de semana pasado.wav"/>
            </a:hlinkClick>
            <a:extLst>
              <a:ext uri="{FF2B5EF4-FFF2-40B4-BE49-F238E27FC236}">
                <a16:creationId xmlns:a16="http://schemas.microsoft.com/office/drawing/2014/main" id="{7B42F59E-1B4B-D944-82B0-021F76463589}"/>
              </a:ext>
            </a:extLst>
          </p:cNvPr>
          <p:cNvSpPr/>
          <p:nvPr/>
        </p:nvSpPr>
        <p:spPr>
          <a:xfrm>
            <a:off x="518166" y="2452427"/>
            <a:ext cx="497469" cy="6057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13" name="Action Button: Custom 20">
            <a:hlinkClick r:id="" action="ppaction://noaction" highlightClick="1">
              <a:snd r:embed="rId5" name="Fuiste a la [beep] en noviembre.wav"/>
            </a:hlinkClick>
            <a:extLst>
              <a:ext uri="{FF2B5EF4-FFF2-40B4-BE49-F238E27FC236}">
                <a16:creationId xmlns:a16="http://schemas.microsoft.com/office/drawing/2014/main" id="{FF77A5C1-16B7-514F-892F-8A974215AD78}"/>
              </a:ext>
            </a:extLst>
          </p:cNvPr>
          <p:cNvSpPr/>
          <p:nvPr/>
        </p:nvSpPr>
        <p:spPr>
          <a:xfrm>
            <a:off x="504871" y="3463188"/>
            <a:ext cx="497469" cy="6057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14" name="Action Button: Custom 20">
            <a:hlinkClick r:id="" action="ppaction://noaction" highlightClick="1">
              <a:snd r:embed="rId6" name="Fui al [beep] el an%CC%83o pasado.wav"/>
            </a:hlinkClick>
            <a:extLst>
              <a:ext uri="{FF2B5EF4-FFF2-40B4-BE49-F238E27FC236}">
                <a16:creationId xmlns:a16="http://schemas.microsoft.com/office/drawing/2014/main" id="{204BB8C4-0ACB-FD47-B2D5-7BEC10C289D5}"/>
              </a:ext>
            </a:extLst>
          </p:cNvPr>
          <p:cNvSpPr/>
          <p:nvPr/>
        </p:nvSpPr>
        <p:spPr>
          <a:xfrm>
            <a:off x="504871" y="4473949"/>
            <a:ext cx="497469" cy="6057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4</a:t>
            </a:r>
          </a:p>
        </p:txBody>
      </p:sp>
      <p:sp>
        <p:nvSpPr>
          <p:cNvPr id="15" name="Action Button: Custom 20">
            <a:hlinkClick r:id="" action="ppaction://noaction" highlightClick="1">
              <a:snd r:embed="rId7" name="Fui directo a la [beep] ayer.wav"/>
            </a:hlinkClick>
            <a:extLst>
              <a:ext uri="{FF2B5EF4-FFF2-40B4-BE49-F238E27FC236}">
                <a16:creationId xmlns:a16="http://schemas.microsoft.com/office/drawing/2014/main" id="{525E473E-A5A0-5440-8F0B-A14C582B9904}"/>
              </a:ext>
            </a:extLst>
          </p:cNvPr>
          <p:cNvSpPr/>
          <p:nvPr/>
        </p:nvSpPr>
        <p:spPr>
          <a:xfrm>
            <a:off x="518166" y="5487932"/>
            <a:ext cx="497469" cy="6057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5</a:t>
            </a:r>
          </a:p>
        </p:txBody>
      </p:sp>
      <p:pic>
        <p:nvPicPr>
          <p:cNvPr id="26" name="Picture 2" descr="http://www.clker.com/cliparts/j/p/l/D/8/K/green-tick-md.png">
            <a:extLst>
              <a:ext uri="{FF2B5EF4-FFF2-40B4-BE49-F238E27FC236}">
                <a16:creationId xmlns:a16="http://schemas.microsoft.com/office/drawing/2014/main" id="{9CABBC81-9333-7E4F-A74E-0C1C6BFAB1A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47525" y="1467107"/>
            <a:ext cx="556864" cy="580310"/>
          </a:xfrm>
          <a:prstGeom prst="rect">
            <a:avLst/>
          </a:prstGeom>
          <a:noFill/>
          <a:extLst>
            <a:ext uri="{909E8E84-426E-40dd-AFC4-6F175D3DCCD1}">
              <a14:hiddenFill xmlns="" xmlns:a14="http://schemas.microsoft.com/office/drawing/2010/main">
                <a:solidFill>
                  <a:srgbClr val="FFFFFF"/>
                </a:solidFill>
              </a14:hiddenFill>
            </a:ext>
          </a:extLst>
        </p:spPr>
      </p:pic>
      <p:pic>
        <p:nvPicPr>
          <p:cNvPr id="27" name="Picture 2" descr="http://www.clker.com/cliparts/j/p/l/D/8/K/green-tick-md.png">
            <a:extLst>
              <a:ext uri="{FF2B5EF4-FFF2-40B4-BE49-F238E27FC236}">
                <a16:creationId xmlns:a16="http://schemas.microsoft.com/office/drawing/2014/main" id="{F757D72E-618E-A848-97CD-4FF65E93ABA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29961" y="2477868"/>
            <a:ext cx="556864" cy="580310"/>
          </a:xfrm>
          <a:prstGeom prst="rect">
            <a:avLst/>
          </a:prstGeom>
          <a:noFill/>
          <a:extLst>
            <a:ext uri="{909E8E84-426E-40dd-AFC4-6F175D3DCCD1}">
              <a14:hiddenFill xmlns="" xmlns:a14="http://schemas.microsoft.com/office/drawing/2010/main">
                <a:solidFill>
                  <a:srgbClr val="FFFFFF"/>
                </a:solidFill>
              </a14:hiddenFill>
            </a:ext>
          </a:extLst>
        </p:spPr>
      </p:pic>
      <p:pic>
        <p:nvPicPr>
          <p:cNvPr id="29" name="Picture 2" descr="http://www.clker.com/cliparts/j/p/l/D/8/K/green-tick-md.png">
            <a:extLst>
              <a:ext uri="{FF2B5EF4-FFF2-40B4-BE49-F238E27FC236}">
                <a16:creationId xmlns:a16="http://schemas.microsoft.com/office/drawing/2014/main" id="{29873B98-C93F-2247-93B3-81A992EC1C5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29961" y="3509668"/>
            <a:ext cx="556864" cy="580310"/>
          </a:xfrm>
          <a:prstGeom prst="rect">
            <a:avLst/>
          </a:prstGeom>
          <a:noFill/>
          <a:extLst>
            <a:ext uri="{909E8E84-426E-40dd-AFC4-6F175D3DCCD1}">
              <a14:hiddenFill xmlns="" xmlns:a14="http://schemas.microsoft.com/office/drawing/2010/main">
                <a:solidFill>
                  <a:srgbClr val="FFFFFF"/>
                </a:solidFill>
              </a14:hiddenFill>
            </a:ext>
          </a:extLst>
        </p:spPr>
      </p:pic>
      <p:pic>
        <p:nvPicPr>
          <p:cNvPr id="35" name="Picture 2" descr="http://www.clker.com/cliparts/j/p/l/D/8/K/green-tick-md.png">
            <a:extLst>
              <a:ext uri="{FF2B5EF4-FFF2-40B4-BE49-F238E27FC236}">
                <a16:creationId xmlns:a16="http://schemas.microsoft.com/office/drawing/2014/main" id="{2D55755A-BE65-2A42-A60E-3074CACDC33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47525" y="4520429"/>
            <a:ext cx="556864" cy="580310"/>
          </a:xfrm>
          <a:prstGeom prst="rect">
            <a:avLst/>
          </a:prstGeom>
          <a:noFill/>
          <a:extLst>
            <a:ext uri="{909E8E84-426E-40dd-AFC4-6F175D3DCCD1}">
              <a14:hiddenFill xmlns="" xmlns:a14="http://schemas.microsoft.com/office/drawing/2010/main">
                <a:solidFill>
                  <a:srgbClr val="FFFFFF"/>
                </a:solidFill>
              </a14:hiddenFill>
            </a:ext>
          </a:extLst>
        </p:spPr>
      </p:pic>
      <p:pic>
        <p:nvPicPr>
          <p:cNvPr id="36" name="Picture 2" descr="http://www.clker.com/cliparts/j/p/l/D/8/K/green-tick-md.png">
            <a:extLst>
              <a:ext uri="{FF2B5EF4-FFF2-40B4-BE49-F238E27FC236}">
                <a16:creationId xmlns:a16="http://schemas.microsoft.com/office/drawing/2014/main" id="{8AF9D7F7-078D-6849-8614-53C010CE5D0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47525" y="5559214"/>
            <a:ext cx="556864" cy="580310"/>
          </a:xfrm>
          <a:prstGeom prst="rect">
            <a:avLst/>
          </a:prstGeom>
          <a:noFill/>
          <a:extLst>
            <a:ext uri="{909E8E84-426E-40dd-AFC4-6F175D3DCCD1}">
              <a14:hiddenFill xmlns="" xmlns:a14="http://schemas.microsoft.com/office/drawing/2010/main">
                <a:solidFill>
                  <a:srgbClr val="FFFFFF"/>
                </a:solidFill>
              </a14:hiddenFill>
            </a:ext>
          </a:extLst>
        </p:spPr>
      </p:pic>
      <p:sp>
        <p:nvSpPr>
          <p:cNvPr id="37" name="Anillo 36">
            <a:extLst>
              <a:ext uri="{FF2B5EF4-FFF2-40B4-BE49-F238E27FC236}">
                <a16:creationId xmlns:a16="http://schemas.microsoft.com/office/drawing/2014/main" id="{96B5619A-A877-A740-AC57-E40549F93D12}"/>
              </a:ext>
            </a:extLst>
          </p:cNvPr>
          <p:cNvSpPr/>
          <p:nvPr/>
        </p:nvSpPr>
        <p:spPr>
          <a:xfrm>
            <a:off x="4698004" y="1263717"/>
            <a:ext cx="1182569" cy="473125"/>
          </a:xfrm>
          <a:prstGeom prst="donut">
            <a:avLst>
              <a:gd name="adj" fmla="val 14108"/>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tx1"/>
              </a:solidFill>
            </a:endParaRPr>
          </a:p>
        </p:txBody>
      </p:sp>
      <p:sp>
        <p:nvSpPr>
          <p:cNvPr id="38" name="Anillo 37">
            <a:extLst>
              <a:ext uri="{FF2B5EF4-FFF2-40B4-BE49-F238E27FC236}">
                <a16:creationId xmlns:a16="http://schemas.microsoft.com/office/drawing/2014/main" id="{E84D8779-C167-FD4A-AA87-26D550ECF3B6}"/>
              </a:ext>
            </a:extLst>
          </p:cNvPr>
          <p:cNvSpPr/>
          <p:nvPr/>
        </p:nvSpPr>
        <p:spPr>
          <a:xfrm>
            <a:off x="4524352" y="2851690"/>
            <a:ext cx="2770209" cy="549536"/>
          </a:xfrm>
          <a:prstGeom prst="donut">
            <a:avLst>
              <a:gd name="adj" fmla="val 14108"/>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tx1"/>
              </a:solidFill>
            </a:endParaRPr>
          </a:p>
        </p:txBody>
      </p:sp>
      <p:sp>
        <p:nvSpPr>
          <p:cNvPr id="39" name="Anillo 38">
            <a:extLst>
              <a:ext uri="{FF2B5EF4-FFF2-40B4-BE49-F238E27FC236}">
                <a16:creationId xmlns:a16="http://schemas.microsoft.com/office/drawing/2014/main" id="{CE03FF65-B7E8-F14D-8488-52DC5A1AC5F7}"/>
              </a:ext>
            </a:extLst>
          </p:cNvPr>
          <p:cNvSpPr/>
          <p:nvPr/>
        </p:nvSpPr>
        <p:spPr>
          <a:xfrm>
            <a:off x="4612955" y="3552438"/>
            <a:ext cx="1182569" cy="473125"/>
          </a:xfrm>
          <a:prstGeom prst="donut">
            <a:avLst>
              <a:gd name="adj" fmla="val 14108"/>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tx1"/>
              </a:solidFill>
            </a:endParaRPr>
          </a:p>
        </p:txBody>
      </p:sp>
      <p:sp>
        <p:nvSpPr>
          <p:cNvPr id="40" name="Anillo 39">
            <a:extLst>
              <a:ext uri="{FF2B5EF4-FFF2-40B4-BE49-F238E27FC236}">
                <a16:creationId xmlns:a16="http://schemas.microsoft.com/office/drawing/2014/main" id="{2E80DFF8-EE1A-2345-8EFB-673237FE58BC}"/>
              </a:ext>
            </a:extLst>
          </p:cNvPr>
          <p:cNvSpPr/>
          <p:nvPr/>
        </p:nvSpPr>
        <p:spPr>
          <a:xfrm>
            <a:off x="4584633" y="4259348"/>
            <a:ext cx="1751348" cy="473125"/>
          </a:xfrm>
          <a:prstGeom prst="donut">
            <a:avLst>
              <a:gd name="adj" fmla="val 14108"/>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tx1"/>
              </a:solidFill>
            </a:endParaRPr>
          </a:p>
        </p:txBody>
      </p:sp>
      <p:sp>
        <p:nvSpPr>
          <p:cNvPr id="42" name="Anillo 41">
            <a:extLst>
              <a:ext uri="{FF2B5EF4-FFF2-40B4-BE49-F238E27FC236}">
                <a16:creationId xmlns:a16="http://schemas.microsoft.com/office/drawing/2014/main" id="{7D01BE39-CD10-6F45-B490-3176613DE931}"/>
              </a:ext>
            </a:extLst>
          </p:cNvPr>
          <p:cNvSpPr/>
          <p:nvPr/>
        </p:nvSpPr>
        <p:spPr>
          <a:xfrm>
            <a:off x="4558128" y="5561158"/>
            <a:ext cx="1182569" cy="473125"/>
          </a:xfrm>
          <a:prstGeom prst="donut">
            <a:avLst>
              <a:gd name="adj" fmla="val 14108"/>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tx1"/>
              </a:solidFill>
            </a:endParaRPr>
          </a:p>
        </p:txBody>
      </p:sp>
      <p:sp>
        <p:nvSpPr>
          <p:cNvPr id="6" name="CuadroTexto 5">
            <a:extLst>
              <a:ext uri="{FF2B5EF4-FFF2-40B4-BE49-F238E27FC236}">
                <a16:creationId xmlns:a16="http://schemas.microsoft.com/office/drawing/2014/main" id="{82950352-4B96-E145-A956-DB1E591C27E8}"/>
              </a:ext>
            </a:extLst>
          </p:cNvPr>
          <p:cNvSpPr txBox="1"/>
          <p:nvPr/>
        </p:nvSpPr>
        <p:spPr>
          <a:xfrm>
            <a:off x="8610823" y="1506010"/>
            <a:ext cx="1802096" cy="461665"/>
          </a:xfrm>
          <a:prstGeom prst="rect">
            <a:avLst/>
          </a:prstGeom>
          <a:noFill/>
        </p:spPr>
        <p:txBody>
          <a:bodyPr wrap="none" rtlCol="0">
            <a:spAutoFit/>
          </a:bodyPr>
          <a:lstStyle/>
          <a:p>
            <a:pPr algn="l"/>
            <a:r>
              <a:rPr lang="x-none" sz="2400" dirty="0">
                <a:solidFill>
                  <a:schemeClr val="accent5">
                    <a:lumMod val="50000"/>
                  </a:schemeClr>
                </a:solidFill>
              </a:rPr>
              <a:t>in October</a:t>
            </a:r>
          </a:p>
        </p:txBody>
      </p:sp>
      <p:sp>
        <p:nvSpPr>
          <p:cNvPr id="43" name="CuadroTexto 42">
            <a:extLst>
              <a:ext uri="{FF2B5EF4-FFF2-40B4-BE49-F238E27FC236}">
                <a16:creationId xmlns:a16="http://schemas.microsoft.com/office/drawing/2014/main" id="{BBBE9737-4A03-FA41-82C3-2C366B411BC8}"/>
              </a:ext>
            </a:extLst>
          </p:cNvPr>
          <p:cNvSpPr txBox="1"/>
          <p:nvPr/>
        </p:nvSpPr>
        <p:spPr>
          <a:xfrm>
            <a:off x="8350334" y="2547986"/>
            <a:ext cx="2175596" cy="461665"/>
          </a:xfrm>
          <a:prstGeom prst="rect">
            <a:avLst/>
          </a:prstGeom>
          <a:noFill/>
        </p:spPr>
        <p:txBody>
          <a:bodyPr wrap="none" rtlCol="0">
            <a:spAutoFit/>
          </a:bodyPr>
          <a:lstStyle/>
          <a:p>
            <a:pPr algn="l"/>
            <a:r>
              <a:rPr lang="x-none" sz="2400" dirty="0">
                <a:solidFill>
                  <a:schemeClr val="accent5">
                    <a:lumMod val="50000"/>
                  </a:schemeClr>
                </a:solidFill>
              </a:rPr>
              <a:t>last weekend</a:t>
            </a:r>
          </a:p>
        </p:txBody>
      </p:sp>
      <p:sp>
        <p:nvSpPr>
          <p:cNvPr id="44" name="CuadroTexto 43">
            <a:extLst>
              <a:ext uri="{FF2B5EF4-FFF2-40B4-BE49-F238E27FC236}">
                <a16:creationId xmlns:a16="http://schemas.microsoft.com/office/drawing/2014/main" id="{2A4FD3F3-42CF-3A48-A869-AD55F3C6E737}"/>
              </a:ext>
            </a:extLst>
          </p:cNvPr>
          <p:cNvSpPr txBox="1"/>
          <p:nvPr/>
        </p:nvSpPr>
        <p:spPr>
          <a:xfrm>
            <a:off x="8420064" y="3600720"/>
            <a:ext cx="2117887" cy="461665"/>
          </a:xfrm>
          <a:prstGeom prst="rect">
            <a:avLst/>
          </a:prstGeom>
          <a:noFill/>
        </p:spPr>
        <p:txBody>
          <a:bodyPr wrap="none" rtlCol="0">
            <a:spAutoFit/>
          </a:bodyPr>
          <a:lstStyle/>
          <a:p>
            <a:pPr algn="l"/>
            <a:r>
              <a:rPr lang="x-none" sz="2400" dirty="0">
                <a:solidFill>
                  <a:schemeClr val="accent5">
                    <a:lumMod val="50000"/>
                  </a:schemeClr>
                </a:solidFill>
              </a:rPr>
              <a:t>in November</a:t>
            </a:r>
          </a:p>
        </p:txBody>
      </p:sp>
      <p:sp>
        <p:nvSpPr>
          <p:cNvPr id="45" name="CuadroTexto 44">
            <a:extLst>
              <a:ext uri="{FF2B5EF4-FFF2-40B4-BE49-F238E27FC236}">
                <a16:creationId xmlns:a16="http://schemas.microsoft.com/office/drawing/2014/main" id="{8D72ED04-12A9-AA44-89E1-16B9554A3ACC}"/>
              </a:ext>
            </a:extLst>
          </p:cNvPr>
          <p:cNvSpPr txBox="1"/>
          <p:nvPr/>
        </p:nvSpPr>
        <p:spPr>
          <a:xfrm>
            <a:off x="8754292" y="4569508"/>
            <a:ext cx="1433406" cy="461665"/>
          </a:xfrm>
          <a:prstGeom prst="rect">
            <a:avLst/>
          </a:prstGeom>
          <a:noFill/>
        </p:spPr>
        <p:txBody>
          <a:bodyPr wrap="none" rtlCol="0">
            <a:spAutoFit/>
          </a:bodyPr>
          <a:lstStyle/>
          <a:p>
            <a:pPr algn="l"/>
            <a:r>
              <a:rPr lang="x-none" sz="2400" dirty="0">
                <a:solidFill>
                  <a:schemeClr val="accent5">
                    <a:lumMod val="50000"/>
                  </a:schemeClr>
                </a:solidFill>
              </a:rPr>
              <a:t>last year</a:t>
            </a:r>
          </a:p>
        </p:txBody>
      </p:sp>
      <p:sp>
        <p:nvSpPr>
          <p:cNvPr id="46" name="CuadroTexto 45">
            <a:extLst>
              <a:ext uri="{FF2B5EF4-FFF2-40B4-BE49-F238E27FC236}">
                <a16:creationId xmlns:a16="http://schemas.microsoft.com/office/drawing/2014/main" id="{CCDA683D-100F-7A4B-82CE-4CA0165310A8}"/>
              </a:ext>
            </a:extLst>
          </p:cNvPr>
          <p:cNvSpPr txBox="1"/>
          <p:nvPr/>
        </p:nvSpPr>
        <p:spPr>
          <a:xfrm>
            <a:off x="8721428" y="5615171"/>
            <a:ext cx="1654620" cy="461665"/>
          </a:xfrm>
          <a:prstGeom prst="rect">
            <a:avLst/>
          </a:prstGeom>
          <a:noFill/>
        </p:spPr>
        <p:txBody>
          <a:bodyPr wrap="none" rtlCol="0">
            <a:spAutoFit/>
          </a:bodyPr>
          <a:lstStyle/>
          <a:p>
            <a:pPr algn="l"/>
            <a:r>
              <a:rPr lang="x-none" sz="2400" dirty="0">
                <a:solidFill>
                  <a:schemeClr val="accent5">
                    <a:lumMod val="50000"/>
                  </a:schemeClr>
                </a:solidFill>
              </a:rPr>
              <a:t>yesterday</a:t>
            </a:r>
          </a:p>
        </p:txBody>
      </p:sp>
      <p:pic>
        <p:nvPicPr>
          <p:cNvPr id="8" name="Imagen 7" descr="Imagen que contiene juguete, dibujo, luz&#10;&#10;Descripción generada automáticamente">
            <a:extLst>
              <a:ext uri="{FF2B5EF4-FFF2-40B4-BE49-F238E27FC236}">
                <a16:creationId xmlns:a16="http://schemas.microsoft.com/office/drawing/2014/main" id="{DA26F0A1-D029-4441-A2C5-DF37C0D4291E}"/>
              </a:ext>
            </a:extLst>
          </p:cNvPr>
          <p:cNvPicPr>
            <a:picLocks noChangeAspect="1"/>
          </p:cNvPicPr>
          <p:nvPr/>
        </p:nvPicPr>
        <p:blipFill rotWithShape="1">
          <a:blip r:embed="rId9" cstate="print">
            <a:alphaModFix/>
            <a:extLst>
              <a:ext uri="{28A0092B-C50C-407E-A947-70E740481C1C}">
                <a14:useLocalDpi xmlns:a14="http://schemas.microsoft.com/office/drawing/2010/main" val="0"/>
              </a:ext>
            </a:extLst>
          </a:blip>
          <a:srcRect l="47655" r="19518"/>
          <a:stretch/>
        </p:blipFill>
        <p:spPr>
          <a:xfrm>
            <a:off x="10892172" y="3660196"/>
            <a:ext cx="1341414" cy="2300776"/>
          </a:xfrm>
          <a:prstGeom prst="rect">
            <a:avLst/>
          </a:prstGeom>
        </p:spPr>
      </p:pic>
      <p:sp>
        <p:nvSpPr>
          <p:cNvPr id="30" name="Rounded Rectangle 11">
            <a:extLst>
              <a:ext uri="{FF2B5EF4-FFF2-40B4-BE49-F238E27FC236}">
                <a16:creationId xmlns:a16="http://schemas.microsoft.com/office/drawing/2014/main" id="{A316DD52-7894-4A75-969C-CA0645DA2978}"/>
              </a:ext>
            </a:extLst>
          </p:cNvPr>
          <p:cNvSpPr/>
          <p:nvPr/>
        </p:nvSpPr>
        <p:spPr>
          <a:xfrm>
            <a:off x="9768408" y="258166"/>
            <a:ext cx="2159735"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 / </a:t>
            </a:r>
            <a:r>
              <a:rPr lang="en-GB" sz="2000" b="1" dirty="0" err="1">
                <a:solidFill>
                  <a:prstClr val="white"/>
                </a:solidFill>
                <a:latin typeface="Century Gothic" panose="020B0502020202020204" pitchFamily="34" charset="0"/>
              </a:rPr>
              <a:t>esuchar</a:t>
            </a:r>
            <a:endParaRPr lang="en-GB" sz="2000" b="1" dirty="0">
              <a:solidFill>
                <a:prstClr val="white"/>
              </a:solidFill>
              <a:latin typeface="Century Gothic" panose="020B0502020202020204" pitchFamily="34" charset="0"/>
            </a:endParaRPr>
          </a:p>
        </p:txBody>
      </p:sp>
      <p:sp>
        <p:nvSpPr>
          <p:cNvPr id="3" name="Title 2"/>
          <p:cNvSpPr>
            <a:spLocks noGrp="1"/>
          </p:cNvSpPr>
          <p:nvPr>
            <p:ph type="title"/>
          </p:nvPr>
        </p:nvSpPr>
        <p:spPr>
          <a:xfrm>
            <a:off x="119336" y="-243408"/>
            <a:ext cx="9577064" cy="1325563"/>
          </a:xfrm>
        </p:spPr>
        <p:txBody>
          <a:bodyPr/>
          <a:lstStyle/>
          <a:p>
            <a:pPr rtl="0" eaLnBrk="1" latinLnBrk="0" hangingPunct="1"/>
            <a:r>
              <a:rPr lang="en-GB" sz="2000" b="1" kern="1200" dirty="0" err="1">
                <a:solidFill>
                  <a:srgbClr val="203864"/>
                </a:solidFill>
                <a:effectLst/>
                <a:latin typeface="Century Gothic"/>
                <a:ea typeface="+mn-ea"/>
                <a:cs typeface="+mn-cs"/>
              </a:rPr>
              <a:t>Lucía</a:t>
            </a:r>
            <a:r>
              <a:rPr lang="en-GB" sz="2000" b="1" kern="1200" dirty="0">
                <a:solidFill>
                  <a:srgbClr val="203864"/>
                </a:solidFill>
                <a:effectLst/>
                <a:latin typeface="Century Gothic"/>
                <a:ea typeface="+mn-ea"/>
                <a:cs typeface="+mn-cs"/>
              </a:rPr>
              <a:t> </a:t>
            </a:r>
            <a:r>
              <a:rPr lang="en-GB" sz="2000" b="1" kern="1200" dirty="0" err="1">
                <a:solidFill>
                  <a:srgbClr val="203864"/>
                </a:solidFill>
                <a:effectLst/>
                <a:latin typeface="Century Gothic"/>
                <a:ea typeface="+mn-ea"/>
                <a:cs typeface="+mn-cs"/>
              </a:rPr>
              <a:t>habla</a:t>
            </a:r>
            <a:r>
              <a:rPr lang="en-GB" sz="2000" b="1" kern="1200" dirty="0">
                <a:solidFill>
                  <a:srgbClr val="203864"/>
                </a:solidFill>
                <a:effectLst/>
                <a:latin typeface="Century Gothic"/>
                <a:ea typeface="+mn-ea"/>
                <a:cs typeface="+mn-cs"/>
              </a:rPr>
              <a:t> con Daniel. </a:t>
            </a:r>
            <a:r>
              <a:rPr lang="en-GB" sz="2000" kern="1200" dirty="0">
                <a:solidFill>
                  <a:srgbClr val="203864"/>
                </a:solidFill>
                <a:effectLst/>
                <a:latin typeface="Century Gothic"/>
                <a:ea typeface="+mn-ea"/>
                <a:cs typeface="+mn-cs"/>
              </a:rPr>
              <a:t>Is she talking about herself (‘I went’) or about Daniel (‘you went</a:t>
            </a:r>
            <a:r>
              <a:rPr lang="en-GB" sz="2000" kern="1200">
                <a:solidFill>
                  <a:srgbClr val="203864"/>
                </a:solidFill>
                <a:effectLst/>
                <a:latin typeface="Century Gothic"/>
                <a:ea typeface="+mn-ea"/>
                <a:cs typeface="+mn-cs"/>
              </a:rPr>
              <a:t>’)? Where did that person go (dónde), and when (cuándo)?</a:t>
            </a:r>
            <a:endParaRPr lang="en-GB" dirty="0">
              <a:effectLst/>
            </a:endParaRPr>
          </a:p>
        </p:txBody>
      </p:sp>
      <p:sp>
        <p:nvSpPr>
          <p:cNvPr id="4" name="TextBox 3"/>
          <p:cNvSpPr txBox="1"/>
          <p:nvPr/>
        </p:nvSpPr>
        <p:spPr>
          <a:xfrm>
            <a:off x="11314190" y="742078"/>
            <a:ext cx="1080120" cy="400110"/>
          </a:xfrm>
          <a:prstGeom prst="rect">
            <a:avLst/>
          </a:prstGeom>
          <a:noFill/>
        </p:spPr>
        <p:txBody>
          <a:bodyPr wrap="square" rtlCol="0">
            <a:spAutoFit/>
          </a:bodyPr>
          <a:lstStyle/>
          <a:p>
            <a:pPr algn="l"/>
            <a:r>
              <a:rPr lang="en-GB" sz="2000" b="1">
                <a:solidFill>
                  <a:schemeClr val="accent5">
                    <a:lumMod val="50000"/>
                  </a:schemeClr>
                </a:solidFill>
              </a:rPr>
              <a:t>[1/2]</a:t>
            </a:r>
            <a:endParaRPr lang="en-GB" sz="2000" b="1" dirty="0">
              <a:solidFill>
                <a:schemeClr val="accent5">
                  <a:lumMod val="50000"/>
                </a:schemeClr>
              </a:solidFill>
            </a:endParaRPr>
          </a:p>
        </p:txBody>
      </p:sp>
      <p:sp>
        <p:nvSpPr>
          <p:cNvPr id="5" name="Rounded Rectangular Callout 4"/>
          <p:cNvSpPr/>
          <p:nvPr/>
        </p:nvSpPr>
        <p:spPr>
          <a:xfrm>
            <a:off x="7389314" y="1791135"/>
            <a:ext cx="2307086" cy="1077913"/>
          </a:xfrm>
          <a:prstGeom prst="wedgeRoundRectCallout">
            <a:avLst>
              <a:gd name="adj1" fmla="val -57663"/>
              <a:gd name="adj2" fmla="val -22331"/>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002060"/>
                </a:solidFill>
              </a:rPr>
              <a:t>Sometimes both answers will be possible!</a:t>
            </a:r>
          </a:p>
        </p:txBody>
      </p:sp>
    </p:spTree>
    <p:extLst>
      <p:ext uri="{BB962C8B-B14F-4D97-AF65-F5344CB8AC3E}">
        <p14:creationId xmlns:p14="http://schemas.microsoft.com/office/powerpoint/2010/main" val="3652595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5">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P spid="40" grpId="0" animBg="1"/>
      <p:bldP spid="42" grpId="0" animBg="1"/>
      <p:bldP spid="6" grpId="0"/>
      <p:bldP spid="43" grpId="0"/>
      <p:bldP spid="44" grpId="0"/>
      <p:bldP spid="5" grpId="0" animBg="1"/>
      <p:bldP spid="5"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TextBox 91">
            <a:extLst>
              <a:ext uri="{FF2B5EF4-FFF2-40B4-BE49-F238E27FC236}">
                <a16:creationId xmlns:a16="http://schemas.microsoft.com/office/drawing/2014/main" id="{6AA39310-774F-4C81-BB59-2D7010DF2000}"/>
              </a:ext>
            </a:extLst>
          </p:cNvPr>
          <p:cNvSpPr txBox="1"/>
          <p:nvPr/>
        </p:nvSpPr>
        <p:spPr>
          <a:xfrm>
            <a:off x="4541428" y="1232733"/>
            <a:ext cx="22631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a:ln>
                  <a:noFill/>
                </a:ln>
                <a:solidFill>
                  <a:srgbClr val="115076"/>
                </a:solidFill>
                <a:effectLst/>
                <a:uLnTx/>
                <a:uFillTx/>
                <a:latin typeface="Century Gothic" panose="020F0302020204030204"/>
                <a:ea typeface="+mn-ea"/>
                <a:cs typeface="+mn-cs"/>
              </a:rPr>
              <a:t>__ste</a:t>
            </a:r>
            <a:endParaRPr kumimoji="0" lang="en-GB" sz="2800" b="0" i="0" u="none" strike="noStrike" kern="0" cap="none" spc="0" normalizeH="0" baseline="0" noProof="0" dirty="0">
              <a:ln>
                <a:noFill/>
              </a:ln>
              <a:solidFill>
                <a:srgbClr val="115076"/>
              </a:solidFill>
              <a:effectLst/>
              <a:uLnTx/>
              <a:uFillTx/>
              <a:latin typeface="Century Gothic" panose="020F0302020204030204"/>
              <a:ea typeface="+mn-ea"/>
              <a:cs typeface="+mn-cs"/>
            </a:endParaRPr>
          </a:p>
        </p:txBody>
      </p:sp>
      <p:sp>
        <p:nvSpPr>
          <p:cNvPr id="85" name="TextBox 84">
            <a:extLst>
              <a:ext uri="{FF2B5EF4-FFF2-40B4-BE49-F238E27FC236}">
                <a16:creationId xmlns:a16="http://schemas.microsoft.com/office/drawing/2014/main" id="{B0D47ED5-0136-416B-9441-B8E78CBF0083}"/>
              </a:ext>
            </a:extLst>
          </p:cNvPr>
          <p:cNvSpPr txBox="1"/>
          <p:nvPr/>
        </p:nvSpPr>
        <p:spPr>
          <a:xfrm>
            <a:off x="8426965" y="4944195"/>
            <a:ext cx="3893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a:ln>
                  <a:noFill/>
                </a:ln>
                <a:solidFill>
                  <a:srgbClr val="ED7D31"/>
                </a:solidFill>
                <a:effectLst/>
                <a:uLnTx/>
                <a:uFillTx/>
                <a:latin typeface="Century Gothic" panose="020F0302020204030204"/>
                <a:ea typeface="+mn-ea"/>
                <a:cs typeface="+mn-cs"/>
              </a:rPr>
              <a:t>a</a:t>
            </a:r>
            <a:endParaRPr kumimoji="0" lang="en-GB" sz="4000" b="1" i="0" u="none" strike="noStrike" kern="0" cap="none" spc="0" normalizeH="0" baseline="0" noProof="0" dirty="0">
              <a:ln>
                <a:noFill/>
              </a:ln>
              <a:solidFill>
                <a:srgbClr val="ED7D31"/>
              </a:solidFill>
              <a:effectLst/>
              <a:uLnTx/>
              <a:uFillTx/>
              <a:latin typeface="Century Gothic" panose="020F0302020204030204"/>
              <a:ea typeface="+mn-ea"/>
              <a:cs typeface="+mn-cs"/>
            </a:endParaRPr>
          </a:p>
        </p:txBody>
      </p:sp>
      <p:sp>
        <p:nvSpPr>
          <p:cNvPr id="143" name="TextBox 142">
            <a:extLst>
              <a:ext uri="{FF2B5EF4-FFF2-40B4-BE49-F238E27FC236}">
                <a16:creationId xmlns:a16="http://schemas.microsoft.com/office/drawing/2014/main" id="{B0D47ED5-0136-416B-9441-B8E78CBF0083}"/>
              </a:ext>
            </a:extLst>
          </p:cNvPr>
          <p:cNvSpPr txBox="1"/>
          <p:nvPr/>
        </p:nvSpPr>
        <p:spPr>
          <a:xfrm>
            <a:off x="6985047" y="5636399"/>
            <a:ext cx="3893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a:ln>
                  <a:noFill/>
                </a:ln>
                <a:solidFill>
                  <a:srgbClr val="ED7D31"/>
                </a:solidFill>
                <a:effectLst/>
                <a:uLnTx/>
                <a:uFillTx/>
                <a:latin typeface="Century Gothic" panose="020F0302020204030204"/>
                <a:ea typeface="+mn-ea"/>
                <a:cs typeface="+mn-cs"/>
              </a:rPr>
              <a:t>s</a:t>
            </a:r>
            <a:endParaRPr kumimoji="0" lang="en-GB" sz="4000" b="1" i="0" u="none" strike="noStrike" kern="0" cap="none" spc="0" normalizeH="0" baseline="0" noProof="0" dirty="0">
              <a:ln>
                <a:noFill/>
              </a:ln>
              <a:solidFill>
                <a:srgbClr val="ED7D31"/>
              </a:solidFill>
              <a:effectLst/>
              <a:uLnTx/>
              <a:uFillTx/>
              <a:latin typeface="Century Gothic" panose="020F0302020204030204"/>
              <a:ea typeface="+mn-ea"/>
              <a:cs typeface="+mn-cs"/>
            </a:endParaRPr>
          </a:p>
        </p:txBody>
      </p:sp>
      <p:sp>
        <p:nvSpPr>
          <p:cNvPr id="144" name="TextBox 143">
            <a:extLst>
              <a:ext uri="{FF2B5EF4-FFF2-40B4-BE49-F238E27FC236}">
                <a16:creationId xmlns:a16="http://schemas.microsoft.com/office/drawing/2014/main" id="{A2D4B0FC-31C1-4631-B192-BFDD1183BEB0}"/>
              </a:ext>
            </a:extLst>
          </p:cNvPr>
          <p:cNvSpPr txBox="1"/>
          <p:nvPr/>
        </p:nvSpPr>
        <p:spPr>
          <a:xfrm>
            <a:off x="7403542" y="5644445"/>
            <a:ext cx="389349" cy="707886"/>
          </a:xfrm>
          <a:prstGeom prst="rect">
            <a:avLst/>
          </a:prstGeom>
          <a:noFill/>
        </p:spPr>
        <p:txBody>
          <a:bodyPr wrap="square" rtlCol="0">
            <a:spAutoFit/>
          </a:bodyPr>
          <a:lstStyle/>
          <a:p>
            <a:pPr lvl="0" algn="ctr">
              <a:defRPr/>
            </a:pPr>
            <a:r>
              <a:rPr lang="en-GB" sz="4000" b="1" kern="0">
                <a:solidFill>
                  <a:srgbClr val="ED7D31"/>
                </a:solidFill>
              </a:rPr>
              <a:t>e</a:t>
            </a:r>
            <a:endParaRPr lang="en-GB" sz="4000" b="1" kern="0" dirty="0">
              <a:solidFill>
                <a:srgbClr val="ED7D31"/>
              </a:solidFill>
            </a:endParaRPr>
          </a:p>
        </p:txBody>
      </p:sp>
      <p:sp>
        <p:nvSpPr>
          <p:cNvPr id="148" name="TextBox 147">
            <a:extLst>
              <a:ext uri="{FF2B5EF4-FFF2-40B4-BE49-F238E27FC236}">
                <a16:creationId xmlns:a16="http://schemas.microsoft.com/office/drawing/2014/main" id="{A2D4B0FC-31C1-4631-B192-BFDD1183BEB0}"/>
              </a:ext>
            </a:extLst>
          </p:cNvPr>
          <p:cNvSpPr txBox="1"/>
          <p:nvPr/>
        </p:nvSpPr>
        <p:spPr>
          <a:xfrm>
            <a:off x="7791491" y="5644445"/>
            <a:ext cx="389349" cy="707886"/>
          </a:xfrm>
          <a:prstGeom prst="rect">
            <a:avLst/>
          </a:prstGeom>
          <a:noFill/>
        </p:spPr>
        <p:txBody>
          <a:bodyPr wrap="square" rtlCol="0">
            <a:spAutoFit/>
          </a:bodyPr>
          <a:lstStyle/>
          <a:p>
            <a:pPr lvl="0" algn="ctr">
              <a:defRPr/>
            </a:pPr>
            <a:r>
              <a:rPr lang="en-GB" sz="4000" b="1" kern="0">
                <a:solidFill>
                  <a:srgbClr val="ED7D31"/>
                </a:solidFill>
              </a:rPr>
              <a:t>s</a:t>
            </a:r>
            <a:endParaRPr lang="en-GB" sz="4000" b="1" kern="0" dirty="0">
              <a:solidFill>
                <a:srgbClr val="ED7D31"/>
              </a:solidFill>
            </a:endParaRPr>
          </a:p>
        </p:txBody>
      </p:sp>
      <p:sp>
        <p:nvSpPr>
          <p:cNvPr id="128" name="TextBox 127">
            <a:extLst>
              <a:ext uri="{FF2B5EF4-FFF2-40B4-BE49-F238E27FC236}">
                <a16:creationId xmlns:a16="http://schemas.microsoft.com/office/drawing/2014/main" id="{B0D47ED5-0136-416B-9441-B8E78CBF0083}"/>
              </a:ext>
            </a:extLst>
          </p:cNvPr>
          <p:cNvSpPr txBox="1"/>
          <p:nvPr/>
        </p:nvSpPr>
        <p:spPr>
          <a:xfrm>
            <a:off x="4589676" y="5655575"/>
            <a:ext cx="3893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a:ln>
                  <a:noFill/>
                </a:ln>
                <a:solidFill>
                  <a:srgbClr val="ED7D31"/>
                </a:solidFill>
                <a:effectLst/>
                <a:uLnTx/>
                <a:uFillTx/>
                <a:latin typeface="Century Gothic" panose="020F0302020204030204"/>
                <a:ea typeface="+mn-ea"/>
                <a:cs typeface="+mn-cs"/>
              </a:rPr>
              <a:t>o</a:t>
            </a:r>
            <a:endParaRPr kumimoji="0" lang="en-GB" sz="4000" b="1" i="0" u="none" strike="noStrike" kern="0" cap="none" spc="0" normalizeH="0" baseline="0" noProof="0" dirty="0">
              <a:ln>
                <a:noFill/>
              </a:ln>
              <a:solidFill>
                <a:srgbClr val="ED7D31"/>
              </a:solidFill>
              <a:effectLst/>
              <a:uLnTx/>
              <a:uFillTx/>
              <a:latin typeface="Century Gothic" panose="020F0302020204030204"/>
              <a:ea typeface="+mn-ea"/>
              <a:cs typeface="+mn-cs"/>
            </a:endParaRPr>
          </a:p>
        </p:txBody>
      </p:sp>
      <p:sp>
        <p:nvSpPr>
          <p:cNvPr id="129" name="TextBox 128">
            <a:extLst>
              <a:ext uri="{FF2B5EF4-FFF2-40B4-BE49-F238E27FC236}">
                <a16:creationId xmlns:a16="http://schemas.microsoft.com/office/drawing/2014/main" id="{A2D4B0FC-31C1-4631-B192-BFDD1183BEB0}"/>
              </a:ext>
            </a:extLst>
          </p:cNvPr>
          <p:cNvSpPr txBox="1"/>
          <p:nvPr/>
        </p:nvSpPr>
        <p:spPr>
          <a:xfrm>
            <a:off x="4992444" y="5661044"/>
            <a:ext cx="389349" cy="707886"/>
          </a:xfrm>
          <a:prstGeom prst="rect">
            <a:avLst/>
          </a:prstGeom>
          <a:noFill/>
        </p:spPr>
        <p:txBody>
          <a:bodyPr wrap="square" rtlCol="0">
            <a:spAutoFit/>
          </a:bodyPr>
          <a:lstStyle/>
          <a:p>
            <a:pPr lvl="0" algn="ctr">
              <a:defRPr/>
            </a:pPr>
            <a:r>
              <a:rPr lang="en-GB" sz="4000" b="1" kern="0">
                <a:solidFill>
                  <a:srgbClr val="ED7D31"/>
                </a:solidFill>
              </a:rPr>
              <a:t>s</a:t>
            </a:r>
            <a:endParaRPr lang="en-GB" sz="4000" b="1" kern="0" dirty="0">
              <a:solidFill>
                <a:srgbClr val="ED7D31"/>
              </a:solidFill>
            </a:endParaRPr>
          </a:p>
        </p:txBody>
      </p:sp>
      <p:sp>
        <p:nvSpPr>
          <p:cNvPr id="93" name="TextBox 92">
            <a:extLst>
              <a:ext uri="{FF2B5EF4-FFF2-40B4-BE49-F238E27FC236}">
                <a16:creationId xmlns:a16="http://schemas.microsoft.com/office/drawing/2014/main" id="{6AA39310-774F-4C81-BB59-2D7010DF2000}"/>
              </a:ext>
            </a:extLst>
          </p:cNvPr>
          <p:cNvSpPr txBox="1"/>
          <p:nvPr/>
        </p:nvSpPr>
        <p:spPr>
          <a:xfrm>
            <a:off x="4541428" y="1803221"/>
            <a:ext cx="22631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a:ln>
                  <a:noFill/>
                </a:ln>
                <a:solidFill>
                  <a:srgbClr val="115076"/>
                </a:solidFill>
                <a:effectLst/>
                <a:uLnTx/>
                <a:uFillTx/>
                <a:latin typeface="Century Gothic" panose="020F0302020204030204"/>
                <a:ea typeface="+mn-ea"/>
                <a:cs typeface="+mn-cs"/>
              </a:rPr>
              <a:t>__eñor</a:t>
            </a:r>
            <a:endParaRPr kumimoji="0" lang="en-GB" sz="2800" b="0" i="0" u="none" strike="noStrike" kern="0" cap="none" spc="0" normalizeH="0" baseline="0" noProof="0" dirty="0">
              <a:ln>
                <a:noFill/>
              </a:ln>
              <a:solidFill>
                <a:srgbClr val="115076"/>
              </a:solidFill>
              <a:effectLst/>
              <a:uLnTx/>
              <a:uFillTx/>
              <a:latin typeface="Century Gothic" panose="020F0302020204030204"/>
              <a:ea typeface="+mn-ea"/>
              <a:cs typeface="+mn-cs"/>
            </a:endParaRPr>
          </a:p>
        </p:txBody>
      </p:sp>
      <p:sp>
        <p:nvSpPr>
          <p:cNvPr id="99" name="TextBox 98">
            <a:extLst>
              <a:ext uri="{FF2B5EF4-FFF2-40B4-BE49-F238E27FC236}">
                <a16:creationId xmlns:a16="http://schemas.microsoft.com/office/drawing/2014/main" id="{95FC69DC-B879-4B92-A18D-C3863C5EA58C}"/>
              </a:ext>
            </a:extLst>
          </p:cNvPr>
          <p:cNvSpPr txBox="1"/>
          <p:nvPr/>
        </p:nvSpPr>
        <p:spPr>
          <a:xfrm>
            <a:off x="4380246" y="4458120"/>
            <a:ext cx="250818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a:ln>
                  <a:noFill/>
                </a:ln>
                <a:solidFill>
                  <a:srgbClr val="115076"/>
                </a:solidFill>
                <a:effectLst/>
                <a:uLnTx/>
                <a:uFillTx/>
                <a:latin typeface="Century Gothic" panose="020F0302020204030204"/>
                <a:ea typeface="+mn-ea"/>
                <a:cs typeface="+mn-cs"/>
              </a:rPr>
              <a:t>g__to</a:t>
            </a:r>
            <a:endParaRPr kumimoji="0" lang="en-GB" sz="2800" b="0" i="0" u="none" strike="noStrike" kern="0" cap="none" spc="0" normalizeH="0" baseline="0" noProof="0" dirty="0">
              <a:ln>
                <a:noFill/>
              </a:ln>
              <a:solidFill>
                <a:srgbClr val="115076"/>
              </a:solidFill>
              <a:effectLst/>
              <a:uLnTx/>
              <a:uFillTx/>
              <a:latin typeface="Century Gothic" panose="020F0302020204030204"/>
              <a:ea typeface="+mn-ea"/>
              <a:cs typeface="+mn-cs"/>
            </a:endParaRPr>
          </a:p>
        </p:txBody>
      </p:sp>
      <p:pic>
        <p:nvPicPr>
          <p:cNvPr id="5" name="Picture 4" descr="background rectangle">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a:solidFill>
                  <a:schemeClr val="bg1"/>
                </a:solidFill>
              </a:rPr>
              <a:t>Vocabulario</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1214100" y="258166"/>
            <a:ext cx="714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cxnSp>
        <p:nvCxnSpPr>
          <p:cNvPr id="24" name="Straight Connector 23">
            <a:extLst>
              <a:ext uri="{FF2B5EF4-FFF2-40B4-BE49-F238E27FC236}">
                <a16:creationId xmlns:a16="http://schemas.microsoft.com/office/drawing/2014/main" id="{00649BD5-ADDD-46C9-BD0D-E048ECEFFAA1}"/>
              </a:ext>
            </a:extLst>
          </p:cNvPr>
          <p:cNvCxnSpPr/>
          <p:nvPr/>
        </p:nvCxnSpPr>
        <p:spPr>
          <a:xfrm>
            <a:off x="2889211" y="5576293"/>
            <a:ext cx="314537" cy="2662"/>
          </a:xfrm>
          <a:prstGeom prst="line">
            <a:avLst/>
          </a:prstGeom>
          <a:noFill/>
          <a:ln w="38100" cap="flat" cmpd="sng" algn="ctr">
            <a:solidFill>
              <a:srgbClr val="115076"/>
            </a:solidFill>
            <a:prstDash val="solid"/>
            <a:miter lim="800000"/>
          </a:ln>
          <a:effectLst/>
        </p:spPr>
      </p:cxnSp>
      <p:sp>
        <p:nvSpPr>
          <p:cNvPr id="25" name="TextBox 24">
            <a:extLst>
              <a:ext uri="{FF2B5EF4-FFF2-40B4-BE49-F238E27FC236}">
                <a16:creationId xmlns:a16="http://schemas.microsoft.com/office/drawing/2014/main" id="{B9A96B85-8E65-4C18-9FCE-2825D75A6FCC}"/>
              </a:ext>
            </a:extLst>
          </p:cNvPr>
          <p:cNvSpPr txBox="1"/>
          <p:nvPr/>
        </p:nvSpPr>
        <p:spPr>
          <a:xfrm>
            <a:off x="6688798" y="3197590"/>
            <a:ext cx="250729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a:ln>
                  <a:noFill/>
                </a:ln>
                <a:solidFill>
                  <a:srgbClr val="115076"/>
                </a:solidFill>
                <a:effectLst/>
                <a:uLnTx/>
                <a:uFillTx/>
                <a:latin typeface="Century Gothic" panose="020F0302020204030204"/>
                <a:ea typeface="+mn-ea"/>
                <a:cs typeface="+mn-cs"/>
              </a:rPr>
              <a:t>y</a:t>
            </a:r>
            <a:endParaRPr kumimoji="0" lang="en-GB" sz="2800" b="0" i="0" u="none" strike="noStrike" kern="0" cap="none" spc="0" normalizeH="0" baseline="0" noProof="0" dirty="0">
              <a:ln>
                <a:noFill/>
              </a:ln>
              <a:solidFill>
                <a:srgbClr val="115076"/>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04CDB046-535D-476F-8232-3A764A057637}"/>
              </a:ext>
            </a:extLst>
          </p:cNvPr>
          <p:cNvSpPr txBox="1"/>
          <p:nvPr/>
        </p:nvSpPr>
        <p:spPr>
          <a:xfrm>
            <a:off x="7500045" y="2935980"/>
            <a:ext cx="250729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a:ln>
                  <a:noFill/>
                </a:ln>
                <a:solidFill>
                  <a:srgbClr val="115076"/>
                </a:solidFill>
                <a:effectLst/>
                <a:uLnTx/>
                <a:uFillTx/>
                <a:latin typeface="Century Gothic" panose="020F0302020204030204"/>
                <a:ea typeface="+mn-ea"/>
                <a:cs typeface="+mn-cs"/>
              </a:rPr>
              <a:t>pe__der</a:t>
            </a:r>
            <a:endParaRPr kumimoji="0" lang="en-GB" sz="2800" b="0" i="0" u="none" strike="noStrike" kern="0" cap="none" spc="0" normalizeH="0" baseline="0" noProof="0" dirty="0">
              <a:ln>
                <a:noFill/>
              </a:ln>
              <a:solidFill>
                <a:srgbClr val="115076"/>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1947B86E-1D62-457C-A019-22DD23BBCC5C}"/>
              </a:ext>
            </a:extLst>
          </p:cNvPr>
          <p:cNvSpPr txBox="1"/>
          <p:nvPr/>
        </p:nvSpPr>
        <p:spPr>
          <a:xfrm>
            <a:off x="1244856" y="5122868"/>
            <a:ext cx="250729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115076"/>
                </a:solidFill>
                <a:effectLst/>
                <a:uLnTx/>
                <a:uFillTx/>
                <a:latin typeface="Century Gothic" panose="020F0302020204030204"/>
                <a:ea typeface="+mn-ea"/>
                <a:cs typeface="+mn-cs"/>
              </a:rPr>
              <a:t>__res</a:t>
            </a:r>
          </a:p>
        </p:txBody>
      </p:sp>
      <p:sp>
        <p:nvSpPr>
          <p:cNvPr id="28" name="TextBox 27">
            <a:extLst>
              <a:ext uri="{FF2B5EF4-FFF2-40B4-BE49-F238E27FC236}">
                <a16:creationId xmlns:a16="http://schemas.microsoft.com/office/drawing/2014/main" id="{3913D0D8-E101-49D2-BC4D-7AB4310D8B0D}"/>
              </a:ext>
            </a:extLst>
          </p:cNvPr>
          <p:cNvSpPr txBox="1"/>
          <p:nvPr/>
        </p:nvSpPr>
        <p:spPr>
          <a:xfrm>
            <a:off x="1244857" y="5721315"/>
            <a:ext cx="121024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115076"/>
                </a:solidFill>
                <a:effectLst/>
                <a:uLnTx/>
                <a:uFillTx/>
                <a:latin typeface="Century Gothic" panose="020F0302020204030204"/>
                <a:ea typeface="+mn-ea"/>
                <a:cs typeface="+mn-cs"/>
              </a:rPr>
              <a:t>__oy</a:t>
            </a:r>
          </a:p>
        </p:txBody>
      </p:sp>
      <p:sp>
        <p:nvSpPr>
          <p:cNvPr id="29" name="TextBox 28">
            <a:extLst>
              <a:ext uri="{FF2B5EF4-FFF2-40B4-BE49-F238E27FC236}">
                <a16:creationId xmlns:a16="http://schemas.microsoft.com/office/drawing/2014/main" id="{FFA57E9D-67A8-4DCB-BD42-A45E4048E830}"/>
              </a:ext>
            </a:extLst>
          </p:cNvPr>
          <p:cNvSpPr txBox="1"/>
          <p:nvPr/>
        </p:nvSpPr>
        <p:spPr>
          <a:xfrm>
            <a:off x="7085209" y="1686024"/>
            <a:ext cx="250729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a:ln>
                  <a:noFill/>
                </a:ln>
                <a:solidFill>
                  <a:srgbClr val="115076"/>
                </a:solidFill>
                <a:effectLst/>
                <a:uLnTx/>
                <a:uFillTx/>
                <a:latin typeface="Century Gothic" panose="020F0302020204030204"/>
                <a:ea typeface="+mn-ea"/>
                <a:cs typeface="+mn-cs"/>
              </a:rPr>
              <a:t>bonit__</a:t>
            </a:r>
            <a:endParaRPr kumimoji="0" lang="en-GB" sz="2800" b="0" i="0" u="none" strike="noStrike" kern="0" cap="none" spc="0" normalizeH="0" baseline="0" noProof="0" dirty="0">
              <a:ln>
                <a:noFill/>
              </a:ln>
              <a:solidFill>
                <a:srgbClr val="115076"/>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463453AC-BF26-4C94-A38A-FF537E593192}"/>
              </a:ext>
            </a:extLst>
          </p:cNvPr>
          <p:cNvSpPr txBox="1"/>
          <p:nvPr/>
        </p:nvSpPr>
        <p:spPr>
          <a:xfrm>
            <a:off x="4689392" y="4346141"/>
            <a:ext cx="38934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a:ln>
                  <a:noFill/>
                </a:ln>
                <a:solidFill>
                  <a:srgbClr val="ED7D31"/>
                </a:solidFill>
                <a:effectLst/>
                <a:uLnTx/>
                <a:uFillTx/>
                <a:latin typeface="Century Gothic" panose="020F0302020204030204"/>
                <a:ea typeface="+mn-ea"/>
                <a:cs typeface="+mn-cs"/>
              </a:rPr>
              <a:t>a</a:t>
            </a:r>
            <a:endParaRPr kumimoji="0" lang="en-GB" sz="3600" b="1" i="0" u="none" strike="noStrike" kern="0" cap="none" spc="0" normalizeH="0" baseline="0" noProof="0" dirty="0">
              <a:ln>
                <a:noFill/>
              </a:ln>
              <a:solidFill>
                <a:srgbClr val="ED7D31"/>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46FD554F-F84A-4A51-A82C-7C7F6054B27F}"/>
              </a:ext>
            </a:extLst>
          </p:cNvPr>
          <p:cNvSpPr txBox="1"/>
          <p:nvPr/>
        </p:nvSpPr>
        <p:spPr>
          <a:xfrm>
            <a:off x="1320832" y="5039246"/>
            <a:ext cx="38934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ED7D31"/>
                </a:solidFill>
                <a:effectLst/>
                <a:uLnTx/>
                <a:uFillTx/>
                <a:latin typeface="Century Gothic" panose="020F0302020204030204"/>
                <a:ea typeface="+mn-ea"/>
                <a:cs typeface="+mn-cs"/>
              </a:rPr>
              <a:t>e</a:t>
            </a:r>
          </a:p>
        </p:txBody>
      </p:sp>
      <p:sp>
        <p:nvSpPr>
          <p:cNvPr id="34" name="TextBox 33">
            <a:extLst>
              <a:ext uri="{FF2B5EF4-FFF2-40B4-BE49-F238E27FC236}">
                <a16:creationId xmlns:a16="http://schemas.microsoft.com/office/drawing/2014/main" id="{6FD90DCF-6819-4E69-866D-87B86934962A}"/>
              </a:ext>
            </a:extLst>
          </p:cNvPr>
          <p:cNvSpPr txBox="1"/>
          <p:nvPr/>
        </p:nvSpPr>
        <p:spPr>
          <a:xfrm>
            <a:off x="1296774" y="5646088"/>
            <a:ext cx="38934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ED7D31"/>
                </a:solidFill>
                <a:effectLst/>
                <a:uLnTx/>
                <a:uFillTx/>
                <a:latin typeface="Century Gothic" panose="020F0302020204030204"/>
                <a:ea typeface="+mn-ea"/>
                <a:cs typeface="+mn-cs"/>
              </a:rPr>
              <a:t>s</a:t>
            </a:r>
          </a:p>
        </p:txBody>
      </p:sp>
      <p:sp>
        <p:nvSpPr>
          <p:cNvPr id="35" name="TextBox 34">
            <a:extLst>
              <a:ext uri="{FF2B5EF4-FFF2-40B4-BE49-F238E27FC236}">
                <a16:creationId xmlns:a16="http://schemas.microsoft.com/office/drawing/2014/main" id="{52398EE8-8AC1-447F-AAC8-2B78BB023E9A}"/>
              </a:ext>
            </a:extLst>
          </p:cNvPr>
          <p:cNvSpPr txBox="1"/>
          <p:nvPr/>
        </p:nvSpPr>
        <p:spPr>
          <a:xfrm>
            <a:off x="8015422" y="2319187"/>
            <a:ext cx="250729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a:ln>
                  <a:noFill/>
                </a:ln>
                <a:solidFill>
                  <a:srgbClr val="115076"/>
                </a:solidFill>
                <a:effectLst/>
                <a:uLnTx/>
                <a:uFillTx/>
                <a:latin typeface="Century Gothic" panose="020F0302020204030204"/>
                <a:ea typeface="+mn-ea"/>
                <a:cs typeface="+mn-cs"/>
              </a:rPr>
              <a:t>__engo</a:t>
            </a:r>
            <a:endParaRPr kumimoji="0" lang="en-GB" sz="2800" b="0" i="0" u="none" strike="noStrike" kern="0" cap="none" spc="0" normalizeH="0" baseline="0" noProof="0" dirty="0">
              <a:ln>
                <a:noFill/>
              </a:ln>
              <a:solidFill>
                <a:srgbClr val="115076"/>
              </a:solidFill>
              <a:effectLst/>
              <a:uLnTx/>
              <a:uFillTx/>
              <a:latin typeface="Century Gothic" panose="020F0302020204030204"/>
              <a:ea typeface="+mn-ea"/>
              <a:cs typeface="+mn-cs"/>
            </a:endParaRPr>
          </a:p>
        </p:txBody>
      </p:sp>
      <p:sp>
        <p:nvSpPr>
          <p:cNvPr id="37" name="TextBox 36">
            <a:extLst>
              <a:ext uri="{FF2B5EF4-FFF2-40B4-BE49-F238E27FC236}">
                <a16:creationId xmlns:a16="http://schemas.microsoft.com/office/drawing/2014/main" id="{B1C0D73C-F5D9-4E43-A381-B247ED9265D7}"/>
              </a:ext>
            </a:extLst>
          </p:cNvPr>
          <p:cNvSpPr txBox="1"/>
          <p:nvPr/>
        </p:nvSpPr>
        <p:spPr>
          <a:xfrm>
            <a:off x="7397985" y="3533239"/>
            <a:ext cx="250729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a:ln>
                  <a:noFill/>
                </a:ln>
                <a:solidFill>
                  <a:srgbClr val="115076"/>
                </a:solidFill>
                <a:effectLst/>
                <a:uLnTx/>
                <a:uFillTx/>
                <a:latin typeface="Century Gothic" panose="020F0302020204030204"/>
                <a:ea typeface="+mn-ea"/>
                <a:cs typeface="+mn-cs"/>
              </a:rPr>
              <a:t>per__</a:t>
            </a:r>
            <a:endParaRPr kumimoji="0" lang="en-GB" sz="2800" b="0" i="0" u="none" strike="noStrike" kern="0" cap="none" spc="0" normalizeH="0" baseline="0" noProof="0" dirty="0">
              <a:ln>
                <a:noFill/>
              </a:ln>
              <a:solidFill>
                <a:srgbClr val="115076"/>
              </a:solidFill>
              <a:effectLst/>
              <a:uLnTx/>
              <a:uFillTx/>
              <a:latin typeface="Century Gothic" panose="020F0302020204030204"/>
              <a:ea typeface="+mn-ea"/>
              <a:cs typeface="+mn-cs"/>
            </a:endParaRPr>
          </a:p>
        </p:txBody>
      </p:sp>
      <p:sp>
        <p:nvSpPr>
          <p:cNvPr id="39" name="TextBox 38">
            <a:extLst>
              <a:ext uri="{FF2B5EF4-FFF2-40B4-BE49-F238E27FC236}">
                <a16:creationId xmlns:a16="http://schemas.microsoft.com/office/drawing/2014/main" id="{2B619620-9B3E-4711-8666-75C0C29206B1}"/>
              </a:ext>
            </a:extLst>
          </p:cNvPr>
          <p:cNvSpPr txBox="1"/>
          <p:nvPr/>
        </p:nvSpPr>
        <p:spPr>
          <a:xfrm>
            <a:off x="2879039" y="4931913"/>
            <a:ext cx="3893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a:ln>
                  <a:noFill/>
                </a:ln>
                <a:solidFill>
                  <a:srgbClr val="ED7D31"/>
                </a:solidFill>
                <a:effectLst/>
                <a:uLnTx/>
                <a:uFillTx/>
                <a:latin typeface="Century Gothic" panose="020F0302020204030204"/>
                <a:ea typeface="+mn-ea"/>
                <a:cs typeface="+mn-cs"/>
              </a:rPr>
              <a:t>c</a:t>
            </a:r>
            <a:endParaRPr kumimoji="0" lang="en-GB" sz="4000" b="1" i="0" u="none" strike="noStrike" kern="0" cap="none" spc="0" normalizeH="0" baseline="0" noProof="0" dirty="0">
              <a:ln>
                <a:noFill/>
              </a:ln>
              <a:solidFill>
                <a:srgbClr val="ED7D31"/>
              </a:solidFill>
              <a:effectLst/>
              <a:uLnTx/>
              <a:uFillTx/>
              <a:latin typeface="Century Gothic" panose="020F0302020204030204"/>
              <a:ea typeface="+mn-ea"/>
              <a:cs typeface="+mn-cs"/>
            </a:endParaRPr>
          </a:p>
        </p:txBody>
      </p:sp>
      <p:sp>
        <p:nvSpPr>
          <p:cNvPr id="40" name="TextBox 39">
            <a:extLst>
              <a:ext uri="{FF2B5EF4-FFF2-40B4-BE49-F238E27FC236}">
                <a16:creationId xmlns:a16="http://schemas.microsoft.com/office/drawing/2014/main" id="{2EB3ECAB-5F2B-4C22-A80D-8DDF1B54FD0A}"/>
              </a:ext>
            </a:extLst>
          </p:cNvPr>
          <p:cNvSpPr txBox="1"/>
          <p:nvPr/>
        </p:nvSpPr>
        <p:spPr>
          <a:xfrm>
            <a:off x="3258236" y="4947689"/>
            <a:ext cx="3893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a:ln>
                  <a:noFill/>
                </a:ln>
                <a:solidFill>
                  <a:srgbClr val="ED7D31"/>
                </a:solidFill>
                <a:effectLst/>
                <a:uLnTx/>
                <a:uFillTx/>
                <a:latin typeface="Century Gothic" panose="020F0302020204030204"/>
                <a:ea typeface="+mn-ea"/>
                <a:cs typeface="+mn-cs"/>
              </a:rPr>
              <a:t>i</a:t>
            </a:r>
            <a:endParaRPr kumimoji="0" lang="en-GB" sz="4000" b="1" i="0" u="none" strike="noStrike" kern="0" cap="none" spc="0" normalizeH="0" baseline="0" noProof="0" dirty="0">
              <a:ln>
                <a:noFill/>
              </a:ln>
              <a:solidFill>
                <a:srgbClr val="ED7D31"/>
              </a:solidFill>
              <a:effectLst/>
              <a:uLnTx/>
              <a:uFillTx/>
              <a:latin typeface="Century Gothic" panose="020F0302020204030204"/>
              <a:ea typeface="+mn-ea"/>
              <a:cs typeface="+mn-cs"/>
            </a:endParaRPr>
          </a:p>
        </p:txBody>
      </p:sp>
      <p:sp>
        <p:nvSpPr>
          <p:cNvPr id="41" name="TextBox 40">
            <a:extLst>
              <a:ext uri="{FF2B5EF4-FFF2-40B4-BE49-F238E27FC236}">
                <a16:creationId xmlns:a16="http://schemas.microsoft.com/office/drawing/2014/main" id="{1D346D75-E3C4-4596-B043-011185783091}"/>
              </a:ext>
            </a:extLst>
          </p:cNvPr>
          <p:cNvSpPr txBox="1"/>
          <p:nvPr/>
        </p:nvSpPr>
        <p:spPr>
          <a:xfrm>
            <a:off x="3647585" y="4940007"/>
            <a:ext cx="3893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a:ln>
                  <a:noFill/>
                </a:ln>
                <a:solidFill>
                  <a:srgbClr val="ED7D31"/>
                </a:solidFill>
                <a:effectLst/>
                <a:uLnTx/>
                <a:uFillTx/>
                <a:latin typeface="Century Gothic" panose="020F0302020204030204"/>
                <a:ea typeface="+mn-ea"/>
                <a:cs typeface="+mn-cs"/>
              </a:rPr>
              <a:t>u</a:t>
            </a:r>
            <a:endParaRPr kumimoji="0" lang="en-GB" sz="4000" b="1" i="0" u="none" strike="noStrike" kern="0" cap="none" spc="0" normalizeH="0" baseline="0" noProof="0" dirty="0">
              <a:ln>
                <a:noFill/>
              </a:ln>
              <a:solidFill>
                <a:srgbClr val="ED7D31"/>
              </a:solidFill>
              <a:effectLst/>
              <a:uLnTx/>
              <a:uFillTx/>
              <a:latin typeface="Century Gothic" panose="020F0302020204030204"/>
              <a:ea typeface="+mn-ea"/>
              <a:cs typeface="+mn-cs"/>
            </a:endParaRPr>
          </a:p>
        </p:txBody>
      </p:sp>
      <p:sp>
        <p:nvSpPr>
          <p:cNvPr id="42" name="TextBox 41">
            <a:extLst>
              <a:ext uri="{FF2B5EF4-FFF2-40B4-BE49-F238E27FC236}">
                <a16:creationId xmlns:a16="http://schemas.microsoft.com/office/drawing/2014/main" id="{E2AEB891-9DC4-4B10-957D-DBFBEE196DCB}"/>
              </a:ext>
            </a:extLst>
          </p:cNvPr>
          <p:cNvSpPr txBox="1"/>
          <p:nvPr/>
        </p:nvSpPr>
        <p:spPr>
          <a:xfrm>
            <a:off x="4063451" y="4944517"/>
            <a:ext cx="3893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a:ln>
                  <a:noFill/>
                </a:ln>
                <a:solidFill>
                  <a:srgbClr val="ED7D31"/>
                </a:solidFill>
                <a:effectLst/>
                <a:uLnTx/>
                <a:uFillTx/>
                <a:latin typeface="Century Gothic" panose="020F0302020204030204"/>
                <a:ea typeface="+mn-ea"/>
                <a:cs typeface="+mn-cs"/>
              </a:rPr>
              <a:t>d</a:t>
            </a:r>
            <a:endParaRPr kumimoji="0" lang="en-GB" sz="4000" b="1" i="0" u="none" strike="noStrike" kern="0" cap="none" spc="0" normalizeH="0" baseline="0" noProof="0" dirty="0">
              <a:ln>
                <a:noFill/>
              </a:ln>
              <a:solidFill>
                <a:srgbClr val="ED7D31"/>
              </a:solidFill>
              <a:effectLst/>
              <a:uLnTx/>
              <a:uFillTx/>
              <a:latin typeface="Century Gothic" panose="020F0302020204030204"/>
              <a:ea typeface="+mn-ea"/>
              <a:cs typeface="+mn-cs"/>
            </a:endParaRPr>
          </a:p>
        </p:txBody>
      </p:sp>
      <p:sp>
        <p:nvSpPr>
          <p:cNvPr id="43" name="TextBox 42">
            <a:extLst>
              <a:ext uri="{FF2B5EF4-FFF2-40B4-BE49-F238E27FC236}">
                <a16:creationId xmlns:a16="http://schemas.microsoft.com/office/drawing/2014/main" id="{082C67D4-8B87-43DE-B4F1-7353C777CA31}"/>
              </a:ext>
            </a:extLst>
          </p:cNvPr>
          <p:cNvSpPr txBox="1"/>
          <p:nvPr/>
        </p:nvSpPr>
        <p:spPr>
          <a:xfrm>
            <a:off x="4465803" y="4930745"/>
            <a:ext cx="3893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a:ln>
                  <a:noFill/>
                </a:ln>
                <a:solidFill>
                  <a:srgbClr val="ED7D31"/>
                </a:solidFill>
                <a:effectLst/>
                <a:uLnTx/>
                <a:uFillTx/>
                <a:latin typeface="Century Gothic" panose="020F0302020204030204"/>
                <a:ea typeface="+mn-ea"/>
                <a:cs typeface="+mn-cs"/>
              </a:rPr>
              <a:t>a</a:t>
            </a:r>
            <a:endParaRPr kumimoji="0" lang="en-GB" sz="4000" b="1" i="0" u="none" strike="noStrike" kern="0" cap="none" spc="0" normalizeH="0" baseline="0" noProof="0" dirty="0">
              <a:ln>
                <a:noFill/>
              </a:ln>
              <a:solidFill>
                <a:srgbClr val="ED7D31"/>
              </a:solidFill>
              <a:effectLst/>
              <a:uLnTx/>
              <a:uFillTx/>
              <a:latin typeface="Century Gothic" panose="020F0302020204030204"/>
              <a:ea typeface="+mn-ea"/>
              <a:cs typeface="+mn-cs"/>
            </a:endParaRPr>
          </a:p>
        </p:txBody>
      </p:sp>
      <p:sp>
        <p:nvSpPr>
          <p:cNvPr id="44" name="TextBox 43">
            <a:extLst>
              <a:ext uri="{FF2B5EF4-FFF2-40B4-BE49-F238E27FC236}">
                <a16:creationId xmlns:a16="http://schemas.microsoft.com/office/drawing/2014/main" id="{5CB1CD3C-5345-4620-8954-AAD58CBB1DA3}"/>
              </a:ext>
            </a:extLst>
          </p:cNvPr>
          <p:cNvSpPr txBox="1"/>
          <p:nvPr/>
        </p:nvSpPr>
        <p:spPr>
          <a:xfrm>
            <a:off x="4843531" y="4931385"/>
            <a:ext cx="3893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a:ln>
                  <a:noFill/>
                </a:ln>
                <a:solidFill>
                  <a:srgbClr val="ED7D31"/>
                </a:solidFill>
                <a:effectLst/>
                <a:uLnTx/>
                <a:uFillTx/>
                <a:latin typeface="Century Gothic" panose="020F0302020204030204"/>
                <a:ea typeface="+mn-ea"/>
                <a:cs typeface="+mn-cs"/>
              </a:rPr>
              <a:t>d</a:t>
            </a:r>
            <a:endParaRPr kumimoji="0" lang="en-GB" sz="4000" b="1" i="0" u="none" strike="noStrike" kern="0" cap="none" spc="0" normalizeH="0" baseline="0" noProof="0" dirty="0">
              <a:ln>
                <a:noFill/>
              </a:ln>
              <a:solidFill>
                <a:srgbClr val="ED7D31"/>
              </a:solidFill>
              <a:effectLst/>
              <a:uLnTx/>
              <a:uFillTx/>
              <a:latin typeface="Century Gothic" panose="020F0302020204030204"/>
              <a:ea typeface="+mn-ea"/>
              <a:cs typeface="+mn-cs"/>
            </a:endParaRPr>
          </a:p>
        </p:txBody>
      </p:sp>
      <p:sp>
        <p:nvSpPr>
          <p:cNvPr id="45" name="TextBox 44">
            <a:extLst>
              <a:ext uri="{FF2B5EF4-FFF2-40B4-BE49-F238E27FC236}">
                <a16:creationId xmlns:a16="http://schemas.microsoft.com/office/drawing/2014/main" id="{8CDFC324-151D-4C92-A8A7-2F8673F8B8AF}"/>
              </a:ext>
            </a:extLst>
          </p:cNvPr>
          <p:cNvSpPr txBox="1"/>
          <p:nvPr/>
        </p:nvSpPr>
        <p:spPr>
          <a:xfrm>
            <a:off x="5251035" y="4923659"/>
            <a:ext cx="3893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a:ln>
                  <a:noFill/>
                </a:ln>
                <a:solidFill>
                  <a:srgbClr val="ED7D31"/>
                </a:solidFill>
                <a:effectLst/>
                <a:uLnTx/>
                <a:uFillTx/>
                <a:latin typeface="Century Gothic" panose="020F0302020204030204"/>
                <a:ea typeface="+mn-ea"/>
                <a:cs typeface="+mn-cs"/>
              </a:rPr>
              <a:t>e</a:t>
            </a:r>
            <a:endParaRPr kumimoji="0" lang="en-GB" sz="4000" b="1" i="0" u="none" strike="noStrike" kern="0" cap="none" spc="0" normalizeH="0" baseline="0" noProof="0" dirty="0">
              <a:ln>
                <a:noFill/>
              </a:ln>
              <a:solidFill>
                <a:srgbClr val="ED7D31"/>
              </a:solidFill>
              <a:effectLst/>
              <a:uLnTx/>
              <a:uFillTx/>
              <a:latin typeface="Century Gothic" panose="020F0302020204030204"/>
              <a:ea typeface="+mn-ea"/>
              <a:cs typeface="+mn-cs"/>
            </a:endParaRPr>
          </a:p>
        </p:txBody>
      </p:sp>
      <p:cxnSp>
        <p:nvCxnSpPr>
          <p:cNvPr id="46" name="Straight Connector 45">
            <a:extLst>
              <a:ext uri="{FF2B5EF4-FFF2-40B4-BE49-F238E27FC236}">
                <a16:creationId xmlns:a16="http://schemas.microsoft.com/office/drawing/2014/main" id="{7C31F314-E60B-4488-8210-5C4C0681F55D}"/>
              </a:ext>
            </a:extLst>
          </p:cNvPr>
          <p:cNvCxnSpPr/>
          <p:nvPr/>
        </p:nvCxnSpPr>
        <p:spPr>
          <a:xfrm>
            <a:off x="3297286" y="5576293"/>
            <a:ext cx="314537" cy="2662"/>
          </a:xfrm>
          <a:prstGeom prst="line">
            <a:avLst/>
          </a:prstGeom>
          <a:noFill/>
          <a:ln w="38100" cap="flat" cmpd="sng" algn="ctr">
            <a:solidFill>
              <a:srgbClr val="115076"/>
            </a:solidFill>
            <a:prstDash val="solid"/>
            <a:miter lim="800000"/>
          </a:ln>
          <a:effectLst/>
        </p:spPr>
      </p:cxnSp>
      <p:cxnSp>
        <p:nvCxnSpPr>
          <p:cNvPr id="47" name="Straight Connector 46">
            <a:extLst>
              <a:ext uri="{FF2B5EF4-FFF2-40B4-BE49-F238E27FC236}">
                <a16:creationId xmlns:a16="http://schemas.microsoft.com/office/drawing/2014/main" id="{3960B285-E10F-48D7-AF4B-49DC22120978}"/>
              </a:ext>
            </a:extLst>
          </p:cNvPr>
          <p:cNvCxnSpPr/>
          <p:nvPr/>
        </p:nvCxnSpPr>
        <p:spPr>
          <a:xfrm>
            <a:off x="3707314" y="5568311"/>
            <a:ext cx="314537" cy="2662"/>
          </a:xfrm>
          <a:prstGeom prst="line">
            <a:avLst/>
          </a:prstGeom>
          <a:noFill/>
          <a:ln w="38100" cap="flat" cmpd="sng" algn="ctr">
            <a:solidFill>
              <a:srgbClr val="115076"/>
            </a:solidFill>
            <a:prstDash val="solid"/>
            <a:miter lim="800000"/>
          </a:ln>
          <a:effectLst/>
        </p:spPr>
      </p:cxnSp>
      <p:cxnSp>
        <p:nvCxnSpPr>
          <p:cNvPr id="48" name="Straight Connector 47">
            <a:extLst>
              <a:ext uri="{FF2B5EF4-FFF2-40B4-BE49-F238E27FC236}">
                <a16:creationId xmlns:a16="http://schemas.microsoft.com/office/drawing/2014/main" id="{AD2101F8-DB80-42AB-814B-3ADF2A896277}"/>
              </a:ext>
            </a:extLst>
          </p:cNvPr>
          <p:cNvCxnSpPr/>
          <p:nvPr/>
        </p:nvCxnSpPr>
        <p:spPr>
          <a:xfrm>
            <a:off x="4104315" y="5568311"/>
            <a:ext cx="314537" cy="2662"/>
          </a:xfrm>
          <a:prstGeom prst="line">
            <a:avLst/>
          </a:prstGeom>
          <a:noFill/>
          <a:ln w="38100" cap="flat" cmpd="sng" algn="ctr">
            <a:solidFill>
              <a:srgbClr val="115076"/>
            </a:solidFill>
            <a:prstDash val="solid"/>
            <a:miter lim="800000"/>
          </a:ln>
          <a:effectLst/>
        </p:spPr>
      </p:cxnSp>
      <p:cxnSp>
        <p:nvCxnSpPr>
          <p:cNvPr id="49" name="Straight Connector 48">
            <a:extLst>
              <a:ext uri="{FF2B5EF4-FFF2-40B4-BE49-F238E27FC236}">
                <a16:creationId xmlns:a16="http://schemas.microsoft.com/office/drawing/2014/main" id="{D79FB76F-DB3D-45A2-93A8-F8B0DA1C88F9}"/>
              </a:ext>
            </a:extLst>
          </p:cNvPr>
          <p:cNvCxnSpPr/>
          <p:nvPr/>
        </p:nvCxnSpPr>
        <p:spPr>
          <a:xfrm>
            <a:off x="4497387" y="5570991"/>
            <a:ext cx="314537" cy="2662"/>
          </a:xfrm>
          <a:prstGeom prst="line">
            <a:avLst/>
          </a:prstGeom>
          <a:noFill/>
          <a:ln w="38100" cap="flat" cmpd="sng" algn="ctr">
            <a:solidFill>
              <a:srgbClr val="115076"/>
            </a:solidFill>
            <a:prstDash val="solid"/>
            <a:miter lim="800000"/>
          </a:ln>
          <a:effectLst/>
        </p:spPr>
      </p:cxnSp>
      <p:cxnSp>
        <p:nvCxnSpPr>
          <p:cNvPr id="50" name="Straight Connector 49">
            <a:extLst>
              <a:ext uri="{FF2B5EF4-FFF2-40B4-BE49-F238E27FC236}">
                <a16:creationId xmlns:a16="http://schemas.microsoft.com/office/drawing/2014/main" id="{E6ED8901-5E36-4CE0-9BAF-6C0C247949AD}"/>
              </a:ext>
            </a:extLst>
          </p:cNvPr>
          <p:cNvCxnSpPr/>
          <p:nvPr/>
        </p:nvCxnSpPr>
        <p:spPr>
          <a:xfrm>
            <a:off x="4872582" y="5577467"/>
            <a:ext cx="314537" cy="2662"/>
          </a:xfrm>
          <a:prstGeom prst="line">
            <a:avLst/>
          </a:prstGeom>
          <a:noFill/>
          <a:ln w="38100" cap="flat" cmpd="sng" algn="ctr">
            <a:solidFill>
              <a:srgbClr val="115076"/>
            </a:solidFill>
            <a:prstDash val="solid"/>
            <a:miter lim="800000"/>
          </a:ln>
          <a:effectLst/>
        </p:spPr>
      </p:cxnSp>
      <p:cxnSp>
        <p:nvCxnSpPr>
          <p:cNvPr id="51" name="Straight Connector 50">
            <a:extLst>
              <a:ext uri="{FF2B5EF4-FFF2-40B4-BE49-F238E27FC236}">
                <a16:creationId xmlns:a16="http://schemas.microsoft.com/office/drawing/2014/main" id="{93672491-0379-4C2E-A07E-E3C7EA5C473E}"/>
              </a:ext>
            </a:extLst>
          </p:cNvPr>
          <p:cNvCxnSpPr/>
          <p:nvPr/>
        </p:nvCxnSpPr>
        <p:spPr>
          <a:xfrm>
            <a:off x="5278891" y="5574599"/>
            <a:ext cx="314537" cy="2662"/>
          </a:xfrm>
          <a:prstGeom prst="line">
            <a:avLst/>
          </a:prstGeom>
          <a:noFill/>
          <a:ln w="38100" cap="flat" cmpd="sng" algn="ctr">
            <a:solidFill>
              <a:srgbClr val="115076"/>
            </a:solidFill>
            <a:prstDash val="solid"/>
            <a:miter lim="800000"/>
          </a:ln>
          <a:effectLst/>
        </p:spPr>
      </p:cxnSp>
      <p:sp>
        <p:nvSpPr>
          <p:cNvPr id="52" name="TextBox 51">
            <a:extLst>
              <a:ext uri="{FF2B5EF4-FFF2-40B4-BE49-F238E27FC236}">
                <a16:creationId xmlns:a16="http://schemas.microsoft.com/office/drawing/2014/main" id="{A424DBCD-B426-46BB-B3AF-BAB5A7933062}"/>
              </a:ext>
            </a:extLst>
          </p:cNvPr>
          <p:cNvSpPr txBox="1"/>
          <p:nvPr/>
        </p:nvSpPr>
        <p:spPr>
          <a:xfrm>
            <a:off x="3037886" y="2880769"/>
            <a:ext cx="8884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a:ln>
                  <a:noFill/>
                </a:ln>
                <a:solidFill>
                  <a:srgbClr val="115076"/>
                </a:solidFill>
                <a:effectLst/>
                <a:uLnTx/>
                <a:uFillTx/>
                <a:latin typeface="Century Gothic" panose="020F0302020204030204"/>
                <a:ea typeface="+mn-ea"/>
                <a:cs typeface="+mn-cs"/>
              </a:rPr>
              <a:t>__ar</a:t>
            </a:r>
            <a:endParaRPr kumimoji="0" lang="en-GB" sz="2800" b="0" i="0" u="none" strike="noStrike" kern="0" cap="none" spc="0" normalizeH="0" baseline="0" noProof="0" dirty="0">
              <a:ln>
                <a:noFill/>
              </a:ln>
              <a:solidFill>
                <a:srgbClr val="115076"/>
              </a:solidFill>
              <a:effectLst/>
              <a:uLnTx/>
              <a:uFillTx/>
              <a:latin typeface="Century Gothic" panose="020F0302020204030204"/>
              <a:ea typeface="+mn-ea"/>
              <a:cs typeface="+mn-cs"/>
            </a:endParaRPr>
          </a:p>
        </p:txBody>
      </p:sp>
      <p:sp>
        <p:nvSpPr>
          <p:cNvPr id="53" name="TextBox 52">
            <a:extLst>
              <a:ext uri="{FF2B5EF4-FFF2-40B4-BE49-F238E27FC236}">
                <a16:creationId xmlns:a16="http://schemas.microsoft.com/office/drawing/2014/main" id="{D31452D2-4D95-419B-B78F-F8EEAE04C480}"/>
              </a:ext>
            </a:extLst>
          </p:cNvPr>
          <p:cNvSpPr txBox="1"/>
          <p:nvPr/>
        </p:nvSpPr>
        <p:spPr>
          <a:xfrm>
            <a:off x="3073051" y="2753519"/>
            <a:ext cx="38934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a:ln>
                  <a:noFill/>
                </a:ln>
                <a:solidFill>
                  <a:srgbClr val="ED7D31"/>
                </a:solidFill>
                <a:effectLst/>
                <a:uLnTx/>
                <a:uFillTx/>
                <a:latin typeface="Century Gothic" panose="020F0302020204030204"/>
                <a:ea typeface="+mn-ea"/>
                <a:cs typeface="+mn-cs"/>
              </a:rPr>
              <a:t>d</a:t>
            </a:r>
            <a:endParaRPr kumimoji="0" lang="en-GB" sz="3600" b="1" i="0" u="none" strike="noStrike" kern="0" cap="none" spc="0" normalizeH="0" baseline="0" noProof="0" dirty="0">
              <a:ln>
                <a:noFill/>
              </a:ln>
              <a:solidFill>
                <a:srgbClr val="ED7D31"/>
              </a:solidFill>
              <a:effectLst/>
              <a:uLnTx/>
              <a:uFillTx/>
              <a:latin typeface="Century Gothic" panose="020F0302020204030204"/>
              <a:ea typeface="+mn-ea"/>
              <a:cs typeface="+mn-cs"/>
            </a:endParaRPr>
          </a:p>
        </p:txBody>
      </p:sp>
      <p:sp>
        <p:nvSpPr>
          <p:cNvPr id="54" name="TextBox 53">
            <a:extLst>
              <a:ext uri="{FF2B5EF4-FFF2-40B4-BE49-F238E27FC236}">
                <a16:creationId xmlns:a16="http://schemas.microsoft.com/office/drawing/2014/main" id="{B609FB91-F6CA-46FC-9BFF-2E2349F98034}"/>
              </a:ext>
            </a:extLst>
          </p:cNvPr>
          <p:cNvSpPr txBox="1"/>
          <p:nvPr/>
        </p:nvSpPr>
        <p:spPr>
          <a:xfrm>
            <a:off x="3037886" y="3490393"/>
            <a:ext cx="96842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a:ln>
                  <a:noFill/>
                </a:ln>
                <a:solidFill>
                  <a:srgbClr val="115076"/>
                </a:solidFill>
                <a:effectLst/>
                <a:uLnTx/>
                <a:uFillTx/>
                <a:latin typeface="Century Gothic" panose="020F0302020204030204"/>
                <a:ea typeface="+mn-ea"/>
                <a:cs typeface="+mn-cs"/>
              </a:rPr>
              <a:t>__s</a:t>
            </a:r>
            <a:endParaRPr kumimoji="0" lang="en-GB" sz="2800" b="0" i="0" u="none" strike="noStrike" kern="0" cap="none" spc="0" normalizeH="0" baseline="0" noProof="0" dirty="0">
              <a:ln>
                <a:noFill/>
              </a:ln>
              <a:solidFill>
                <a:srgbClr val="115076"/>
              </a:solidFill>
              <a:effectLst/>
              <a:uLnTx/>
              <a:uFillTx/>
              <a:latin typeface="Century Gothic" panose="020F0302020204030204"/>
              <a:ea typeface="+mn-ea"/>
              <a:cs typeface="+mn-cs"/>
            </a:endParaRPr>
          </a:p>
        </p:txBody>
      </p:sp>
      <p:sp>
        <p:nvSpPr>
          <p:cNvPr id="55" name="TextBox 54">
            <a:extLst>
              <a:ext uri="{FF2B5EF4-FFF2-40B4-BE49-F238E27FC236}">
                <a16:creationId xmlns:a16="http://schemas.microsoft.com/office/drawing/2014/main" id="{6F32254E-DE87-4E10-903B-E13A40967D4D}"/>
              </a:ext>
            </a:extLst>
          </p:cNvPr>
          <p:cNvSpPr txBox="1"/>
          <p:nvPr/>
        </p:nvSpPr>
        <p:spPr>
          <a:xfrm>
            <a:off x="3073051" y="3363143"/>
            <a:ext cx="38934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a:ln>
                  <a:noFill/>
                </a:ln>
                <a:solidFill>
                  <a:srgbClr val="ED7D31"/>
                </a:solidFill>
                <a:effectLst/>
                <a:uLnTx/>
                <a:uFillTx/>
                <a:latin typeface="Century Gothic" panose="020F0302020204030204"/>
                <a:ea typeface="+mn-ea"/>
                <a:cs typeface="+mn-cs"/>
              </a:rPr>
              <a:t>e</a:t>
            </a:r>
            <a:endParaRPr kumimoji="0" lang="en-GB" sz="3600" b="1" i="0" u="none" strike="noStrike" kern="0" cap="none" spc="0" normalizeH="0" baseline="0" noProof="0" dirty="0">
              <a:ln>
                <a:noFill/>
              </a:ln>
              <a:solidFill>
                <a:srgbClr val="ED7D31"/>
              </a:solidFill>
              <a:effectLst/>
              <a:uLnTx/>
              <a:uFillTx/>
              <a:latin typeface="Century Gothic" panose="020F0302020204030204"/>
              <a:ea typeface="+mn-ea"/>
              <a:cs typeface="+mn-cs"/>
            </a:endParaRPr>
          </a:p>
        </p:txBody>
      </p:sp>
      <p:sp>
        <p:nvSpPr>
          <p:cNvPr id="56" name="TextBox 55">
            <a:extLst>
              <a:ext uri="{FF2B5EF4-FFF2-40B4-BE49-F238E27FC236}">
                <a16:creationId xmlns:a16="http://schemas.microsoft.com/office/drawing/2014/main" id="{9D1057DD-AF7D-49C9-A4D5-5212135D3AC6}"/>
              </a:ext>
            </a:extLst>
          </p:cNvPr>
          <p:cNvSpPr txBox="1"/>
          <p:nvPr/>
        </p:nvSpPr>
        <p:spPr>
          <a:xfrm>
            <a:off x="6196007" y="4928513"/>
            <a:ext cx="3893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a:ln>
                  <a:noFill/>
                </a:ln>
                <a:solidFill>
                  <a:srgbClr val="ED7D31"/>
                </a:solidFill>
                <a:effectLst/>
                <a:uLnTx/>
                <a:uFillTx/>
                <a:latin typeface="Century Gothic" panose="020F0302020204030204"/>
                <a:ea typeface="+mn-ea"/>
                <a:cs typeface="+mn-cs"/>
              </a:rPr>
              <a:t>d</a:t>
            </a:r>
            <a:endParaRPr kumimoji="0" lang="en-GB" sz="4000" b="1" i="0" u="none" strike="noStrike" kern="0" cap="none" spc="0" normalizeH="0" baseline="0" noProof="0" dirty="0">
              <a:ln>
                <a:noFill/>
              </a:ln>
              <a:solidFill>
                <a:srgbClr val="ED7D31"/>
              </a:solidFill>
              <a:effectLst/>
              <a:uLnTx/>
              <a:uFillTx/>
              <a:latin typeface="Century Gothic" panose="020F0302020204030204"/>
              <a:ea typeface="+mn-ea"/>
              <a:cs typeface="+mn-cs"/>
            </a:endParaRPr>
          </a:p>
        </p:txBody>
      </p:sp>
      <p:cxnSp>
        <p:nvCxnSpPr>
          <p:cNvPr id="57" name="Straight Connector 56">
            <a:extLst>
              <a:ext uri="{FF2B5EF4-FFF2-40B4-BE49-F238E27FC236}">
                <a16:creationId xmlns:a16="http://schemas.microsoft.com/office/drawing/2014/main" id="{31A1B92E-BB6C-47B4-A8A0-479906F3C79C}"/>
              </a:ext>
            </a:extLst>
          </p:cNvPr>
          <p:cNvCxnSpPr/>
          <p:nvPr/>
        </p:nvCxnSpPr>
        <p:spPr>
          <a:xfrm>
            <a:off x="6226111" y="5566314"/>
            <a:ext cx="314537" cy="2662"/>
          </a:xfrm>
          <a:prstGeom prst="line">
            <a:avLst/>
          </a:prstGeom>
          <a:noFill/>
          <a:ln w="38100" cap="flat" cmpd="sng" algn="ctr">
            <a:solidFill>
              <a:srgbClr val="115076"/>
            </a:solidFill>
            <a:prstDash val="solid"/>
            <a:miter lim="800000"/>
          </a:ln>
          <a:effectLst/>
        </p:spPr>
      </p:cxnSp>
      <p:sp>
        <p:nvSpPr>
          <p:cNvPr id="58" name="TextBox 57">
            <a:extLst>
              <a:ext uri="{FF2B5EF4-FFF2-40B4-BE49-F238E27FC236}">
                <a16:creationId xmlns:a16="http://schemas.microsoft.com/office/drawing/2014/main" id="{1863984E-E79E-4B0E-80F2-53EBDC804B34}"/>
              </a:ext>
            </a:extLst>
          </p:cNvPr>
          <p:cNvSpPr txBox="1"/>
          <p:nvPr/>
        </p:nvSpPr>
        <p:spPr>
          <a:xfrm>
            <a:off x="6579100" y="4928513"/>
            <a:ext cx="3893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a:ln>
                  <a:noFill/>
                </a:ln>
                <a:solidFill>
                  <a:srgbClr val="ED7D31"/>
                </a:solidFill>
                <a:effectLst/>
                <a:uLnTx/>
                <a:uFillTx/>
                <a:latin typeface="Century Gothic" panose="020F0302020204030204"/>
                <a:ea typeface="+mn-ea"/>
                <a:cs typeface="+mn-cs"/>
              </a:rPr>
              <a:t>e</a:t>
            </a:r>
            <a:endParaRPr kumimoji="0" lang="en-GB" sz="4000" b="1" i="0" u="none" strike="noStrike" kern="0" cap="none" spc="0" normalizeH="0" baseline="0" noProof="0" dirty="0">
              <a:ln>
                <a:noFill/>
              </a:ln>
              <a:solidFill>
                <a:srgbClr val="ED7D31"/>
              </a:solidFill>
              <a:effectLst/>
              <a:uLnTx/>
              <a:uFillTx/>
              <a:latin typeface="Century Gothic" panose="020F0302020204030204"/>
              <a:ea typeface="+mn-ea"/>
              <a:cs typeface="+mn-cs"/>
            </a:endParaRPr>
          </a:p>
        </p:txBody>
      </p:sp>
      <p:cxnSp>
        <p:nvCxnSpPr>
          <p:cNvPr id="59" name="Straight Connector 58">
            <a:extLst>
              <a:ext uri="{FF2B5EF4-FFF2-40B4-BE49-F238E27FC236}">
                <a16:creationId xmlns:a16="http://schemas.microsoft.com/office/drawing/2014/main" id="{FE950150-7F41-4D31-A033-B84C12D9DBB7}"/>
              </a:ext>
            </a:extLst>
          </p:cNvPr>
          <p:cNvCxnSpPr/>
          <p:nvPr/>
        </p:nvCxnSpPr>
        <p:spPr>
          <a:xfrm>
            <a:off x="6651244" y="5568772"/>
            <a:ext cx="314537" cy="2662"/>
          </a:xfrm>
          <a:prstGeom prst="line">
            <a:avLst/>
          </a:prstGeom>
          <a:noFill/>
          <a:ln w="38100" cap="flat" cmpd="sng" algn="ctr">
            <a:solidFill>
              <a:srgbClr val="115076"/>
            </a:solidFill>
            <a:prstDash val="solid"/>
            <a:miter lim="800000"/>
          </a:ln>
          <a:effectLst/>
        </p:spPr>
      </p:cxnSp>
      <p:sp>
        <p:nvSpPr>
          <p:cNvPr id="60" name="TextBox 59">
            <a:extLst>
              <a:ext uri="{FF2B5EF4-FFF2-40B4-BE49-F238E27FC236}">
                <a16:creationId xmlns:a16="http://schemas.microsoft.com/office/drawing/2014/main" id="{95FC69DC-B879-4B92-A18D-C3863C5EA58C}"/>
              </a:ext>
            </a:extLst>
          </p:cNvPr>
          <p:cNvSpPr txBox="1"/>
          <p:nvPr/>
        </p:nvSpPr>
        <p:spPr>
          <a:xfrm>
            <a:off x="4160426" y="2491251"/>
            <a:ext cx="250818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a:ln>
                  <a:noFill/>
                </a:ln>
                <a:solidFill>
                  <a:srgbClr val="115076"/>
                </a:solidFill>
                <a:effectLst/>
                <a:uLnTx/>
                <a:uFillTx/>
                <a:latin typeface="Century Gothic" panose="020F0302020204030204"/>
                <a:ea typeface="+mn-ea"/>
                <a:cs typeface="+mn-cs"/>
              </a:rPr>
              <a:t>im__ortar</a:t>
            </a:r>
            <a:endParaRPr kumimoji="0" lang="en-GB" sz="2800" b="0" i="0" u="none" strike="noStrike" kern="0" cap="none" spc="0" normalizeH="0" baseline="0" noProof="0" dirty="0">
              <a:ln>
                <a:noFill/>
              </a:ln>
              <a:solidFill>
                <a:srgbClr val="115076"/>
              </a:solidFill>
              <a:effectLst/>
              <a:uLnTx/>
              <a:uFillTx/>
              <a:latin typeface="Century Gothic" panose="020F0302020204030204"/>
              <a:ea typeface="+mn-ea"/>
              <a:cs typeface="+mn-cs"/>
            </a:endParaRPr>
          </a:p>
        </p:txBody>
      </p:sp>
      <p:sp>
        <p:nvSpPr>
          <p:cNvPr id="61" name="TextBox 60">
            <a:extLst>
              <a:ext uri="{FF2B5EF4-FFF2-40B4-BE49-F238E27FC236}">
                <a16:creationId xmlns:a16="http://schemas.microsoft.com/office/drawing/2014/main" id="{E6523BAF-A937-4C23-9AB5-0D35FFE43582}"/>
              </a:ext>
            </a:extLst>
          </p:cNvPr>
          <p:cNvSpPr txBox="1"/>
          <p:nvPr/>
        </p:nvSpPr>
        <p:spPr>
          <a:xfrm>
            <a:off x="4611365" y="1171177"/>
            <a:ext cx="38934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a:ln>
                  <a:noFill/>
                </a:ln>
                <a:solidFill>
                  <a:srgbClr val="ED7D31"/>
                </a:solidFill>
                <a:effectLst/>
                <a:uLnTx/>
                <a:uFillTx/>
                <a:latin typeface="Century Gothic" panose="020F0302020204030204"/>
                <a:ea typeface="+mn-ea"/>
                <a:cs typeface="+mn-cs"/>
              </a:rPr>
              <a:t>E</a:t>
            </a:r>
            <a:endParaRPr kumimoji="0" lang="en-GB" sz="3600" b="1" i="0" u="none" strike="noStrike" kern="0" cap="none" spc="0" normalizeH="0" baseline="0" noProof="0" dirty="0">
              <a:ln>
                <a:noFill/>
              </a:ln>
              <a:solidFill>
                <a:srgbClr val="ED7D31"/>
              </a:solidFill>
              <a:effectLst/>
              <a:uLnTx/>
              <a:uFillTx/>
              <a:latin typeface="Century Gothic" panose="020F0302020204030204"/>
              <a:ea typeface="+mn-ea"/>
              <a:cs typeface="+mn-cs"/>
            </a:endParaRPr>
          </a:p>
        </p:txBody>
      </p:sp>
      <p:sp>
        <p:nvSpPr>
          <p:cNvPr id="63" name="TextBox 62">
            <a:extLst>
              <a:ext uri="{FF2B5EF4-FFF2-40B4-BE49-F238E27FC236}">
                <a16:creationId xmlns:a16="http://schemas.microsoft.com/office/drawing/2014/main" id="{21C4BCF6-E9F4-4726-A484-4E9D957734B4}"/>
              </a:ext>
            </a:extLst>
          </p:cNvPr>
          <p:cNvSpPr txBox="1"/>
          <p:nvPr/>
        </p:nvSpPr>
        <p:spPr>
          <a:xfrm>
            <a:off x="4597255" y="1719245"/>
            <a:ext cx="38934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a:ln>
                  <a:noFill/>
                </a:ln>
                <a:solidFill>
                  <a:srgbClr val="ED7D31"/>
                </a:solidFill>
                <a:effectLst/>
                <a:uLnTx/>
                <a:uFillTx/>
                <a:latin typeface="Century Gothic" panose="020F0302020204030204"/>
                <a:ea typeface="+mn-ea"/>
                <a:cs typeface="+mn-cs"/>
              </a:rPr>
              <a:t>s</a:t>
            </a:r>
            <a:endParaRPr kumimoji="0" lang="en-GB" sz="3600" b="1" i="0" u="none" strike="noStrike" kern="0" cap="none" spc="0" normalizeH="0" baseline="0" noProof="0" dirty="0">
              <a:ln>
                <a:noFill/>
              </a:ln>
              <a:solidFill>
                <a:srgbClr val="ED7D31"/>
              </a:solidFill>
              <a:effectLst/>
              <a:uLnTx/>
              <a:uFillTx/>
              <a:latin typeface="Century Gothic" panose="020F0302020204030204"/>
              <a:ea typeface="+mn-ea"/>
              <a:cs typeface="+mn-cs"/>
            </a:endParaRPr>
          </a:p>
        </p:txBody>
      </p:sp>
      <p:sp>
        <p:nvSpPr>
          <p:cNvPr id="64" name="TextBox 63">
            <a:extLst>
              <a:ext uri="{FF2B5EF4-FFF2-40B4-BE49-F238E27FC236}">
                <a16:creationId xmlns:a16="http://schemas.microsoft.com/office/drawing/2014/main" id="{6AC3F60C-4C63-4AD8-93A3-CF0BA1D63DA1}"/>
              </a:ext>
            </a:extLst>
          </p:cNvPr>
          <p:cNvSpPr txBox="1"/>
          <p:nvPr/>
        </p:nvSpPr>
        <p:spPr>
          <a:xfrm>
            <a:off x="1259431" y="1188580"/>
            <a:ext cx="22631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115076"/>
                </a:solidFill>
                <a:effectLst/>
                <a:uLnTx/>
                <a:uFillTx/>
                <a:latin typeface="Century Gothic" panose="020F0302020204030204"/>
                <a:ea typeface="+mn-ea"/>
                <a:cs typeface="+mn-cs"/>
              </a:rPr>
              <a:t>__</a:t>
            </a:r>
            <a:r>
              <a:rPr kumimoji="0" lang="en-GB" sz="2800" b="0" i="0" u="none" strike="noStrike" kern="0" cap="none" spc="0" normalizeH="0" baseline="0" noProof="0" dirty="0" err="1">
                <a:ln>
                  <a:noFill/>
                </a:ln>
                <a:solidFill>
                  <a:srgbClr val="115076"/>
                </a:solidFill>
                <a:effectLst/>
                <a:uLnTx/>
                <a:uFillTx/>
                <a:latin typeface="Century Gothic" panose="020F0302020204030204"/>
                <a:ea typeface="+mn-ea"/>
                <a:cs typeface="+mn-cs"/>
              </a:rPr>
              <a:t>aminar</a:t>
            </a:r>
            <a:endParaRPr kumimoji="0" lang="en-GB" sz="2800" b="0" i="0" u="none" strike="noStrike" kern="0" cap="none" spc="0" normalizeH="0" baseline="0" noProof="0" dirty="0">
              <a:ln>
                <a:noFill/>
              </a:ln>
              <a:solidFill>
                <a:srgbClr val="115076"/>
              </a:solidFill>
              <a:effectLst/>
              <a:uLnTx/>
              <a:uFillTx/>
              <a:latin typeface="Century Gothic" panose="020F0302020204030204"/>
              <a:ea typeface="+mn-ea"/>
              <a:cs typeface="+mn-cs"/>
            </a:endParaRPr>
          </a:p>
        </p:txBody>
      </p:sp>
      <p:sp>
        <p:nvSpPr>
          <p:cNvPr id="65" name="TextBox 64">
            <a:extLst>
              <a:ext uri="{FF2B5EF4-FFF2-40B4-BE49-F238E27FC236}">
                <a16:creationId xmlns:a16="http://schemas.microsoft.com/office/drawing/2014/main" id="{3D8194FD-EFA9-461B-8A79-CA8FED59BDCE}"/>
              </a:ext>
            </a:extLst>
          </p:cNvPr>
          <p:cNvSpPr txBox="1"/>
          <p:nvPr/>
        </p:nvSpPr>
        <p:spPr>
          <a:xfrm>
            <a:off x="1309683" y="1087906"/>
            <a:ext cx="38934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ED7D31"/>
                </a:solidFill>
                <a:effectLst/>
                <a:uLnTx/>
                <a:uFillTx/>
                <a:latin typeface="Century Gothic" panose="020F0302020204030204"/>
                <a:ea typeface="+mn-ea"/>
                <a:cs typeface="+mn-cs"/>
              </a:rPr>
              <a:t>c</a:t>
            </a:r>
          </a:p>
        </p:txBody>
      </p:sp>
      <p:sp>
        <p:nvSpPr>
          <p:cNvPr id="66" name="TextBox 65">
            <a:extLst>
              <a:ext uri="{FF2B5EF4-FFF2-40B4-BE49-F238E27FC236}">
                <a16:creationId xmlns:a16="http://schemas.microsoft.com/office/drawing/2014/main" id="{6AA39310-774F-4C81-BB59-2D7010DF2000}"/>
              </a:ext>
            </a:extLst>
          </p:cNvPr>
          <p:cNvSpPr txBox="1"/>
          <p:nvPr/>
        </p:nvSpPr>
        <p:spPr>
          <a:xfrm>
            <a:off x="551122" y="1786447"/>
            <a:ext cx="22631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err="1">
                <a:ln>
                  <a:noFill/>
                </a:ln>
                <a:solidFill>
                  <a:srgbClr val="115076"/>
                </a:solidFill>
                <a:effectLst/>
                <a:uLnTx/>
                <a:uFillTx/>
                <a:latin typeface="Century Gothic" panose="020F0302020204030204"/>
                <a:ea typeface="+mn-ea"/>
                <a:cs typeface="+mn-cs"/>
              </a:rPr>
              <a:t>opc</a:t>
            </a:r>
            <a:r>
              <a:rPr kumimoji="0" lang="en-GB" sz="2800" b="0" i="0" u="none" strike="noStrike" kern="0" cap="none" spc="0" normalizeH="0" baseline="0" noProof="0" dirty="0">
                <a:ln>
                  <a:noFill/>
                </a:ln>
                <a:solidFill>
                  <a:srgbClr val="115076"/>
                </a:solidFill>
                <a:effectLst/>
                <a:uLnTx/>
                <a:uFillTx/>
                <a:latin typeface="Century Gothic" panose="020F0302020204030204"/>
                <a:ea typeface="+mn-ea"/>
                <a:cs typeface="+mn-cs"/>
              </a:rPr>
              <a:t>__</a:t>
            </a:r>
            <a:r>
              <a:rPr kumimoji="0" lang="en-GB" sz="2800" b="0" i="0" u="none" strike="noStrike" kern="0" cap="none" spc="0" normalizeH="0" baseline="0" noProof="0" dirty="0" err="1">
                <a:ln>
                  <a:noFill/>
                </a:ln>
                <a:solidFill>
                  <a:srgbClr val="115076"/>
                </a:solidFill>
                <a:effectLst/>
                <a:uLnTx/>
                <a:uFillTx/>
                <a:latin typeface="Century Gothic" panose="020F0302020204030204"/>
                <a:ea typeface="+mn-ea"/>
                <a:cs typeface="+mn-cs"/>
              </a:rPr>
              <a:t>ón</a:t>
            </a:r>
            <a:endParaRPr kumimoji="0" lang="en-GB" sz="2800" b="0" i="0" u="none" strike="noStrike" kern="0" cap="none" spc="0" normalizeH="0" baseline="0" noProof="0" dirty="0">
              <a:ln>
                <a:noFill/>
              </a:ln>
              <a:solidFill>
                <a:srgbClr val="115076"/>
              </a:solidFill>
              <a:effectLst/>
              <a:uLnTx/>
              <a:uFillTx/>
              <a:latin typeface="Century Gothic" panose="020F0302020204030204"/>
              <a:ea typeface="+mn-ea"/>
              <a:cs typeface="+mn-cs"/>
            </a:endParaRPr>
          </a:p>
        </p:txBody>
      </p:sp>
      <p:sp>
        <p:nvSpPr>
          <p:cNvPr id="67" name="TextBox 66">
            <a:extLst>
              <a:ext uri="{FF2B5EF4-FFF2-40B4-BE49-F238E27FC236}">
                <a16:creationId xmlns:a16="http://schemas.microsoft.com/office/drawing/2014/main" id="{BDED72E5-DE46-4F2B-A574-CC8B3A3FA6C1}"/>
              </a:ext>
            </a:extLst>
          </p:cNvPr>
          <p:cNvSpPr txBox="1"/>
          <p:nvPr/>
        </p:nvSpPr>
        <p:spPr>
          <a:xfrm>
            <a:off x="1313909" y="1698647"/>
            <a:ext cx="38934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ED7D31"/>
                </a:solidFill>
                <a:effectLst/>
                <a:uLnTx/>
                <a:uFillTx/>
                <a:latin typeface="Century Gothic" panose="020F0302020204030204"/>
                <a:ea typeface="+mn-ea"/>
                <a:cs typeface="+mn-cs"/>
              </a:rPr>
              <a:t>i</a:t>
            </a:r>
          </a:p>
        </p:txBody>
      </p:sp>
      <p:sp>
        <p:nvSpPr>
          <p:cNvPr id="68" name="TextBox 67">
            <a:extLst>
              <a:ext uri="{FF2B5EF4-FFF2-40B4-BE49-F238E27FC236}">
                <a16:creationId xmlns:a16="http://schemas.microsoft.com/office/drawing/2014/main" id="{CE3AEAE0-51FC-40BA-BB0B-519859E3D494}"/>
              </a:ext>
            </a:extLst>
          </p:cNvPr>
          <p:cNvSpPr txBox="1"/>
          <p:nvPr/>
        </p:nvSpPr>
        <p:spPr>
          <a:xfrm>
            <a:off x="917775" y="2461858"/>
            <a:ext cx="22631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115076"/>
                </a:solidFill>
                <a:effectLst/>
                <a:uLnTx/>
                <a:uFillTx/>
                <a:latin typeface="Century Gothic" panose="020F0302020204030204"/>
                <a:ea typeface="+mn-ea"/>
                <a:cs typeface="+mn-cs"/>
              </a:rPr>
              <a:t>m__</a:t>
            </a:r>
            <a:r>
              <a:rPr kumimoji="0" lang="en-GB" sz="2800" b="0" i="0" u="none" strike="noStrike" kern="0" cap="none" spc="0" normalizeH="0" baseline="0" noProof="0" dirty="0" err="1">
                <a:ln>
                  <a:noFill/>
                </a:ln>
                <a:solidFill>
                  <a:srgbClr val="115076"/>
                </a:solidFill>
                <a:effectLst/>
                <a:uLnTx/>
                <a:uFillTx/>
                <a:latin typeface="Century Gothic" panose="020F0302020204030204"/>
                <a:ea typeface="+mn-ea"/>
                <a:cs typeface="+mn-cs"/>
              </a:rPr>
              <a:t>cho</a:t>
            </a:r>
            <a:endParaRPr kumimoji="0" lang="en-GB" sz="2800" b="0" i="0" u="none" strike="noStrike" kern="0" cap="none" spc="0" normalizeH="0" baseline="0" noProof="0" dirty="0">
              <a:ln>
                <a:noFill/>
              </a:ln>
              <a:solidFill>
                <a:srgbClr val="115076"/>
              </a:solidFill>
              <a:effectLst/>
              <a:uLnTx/>
              <a:uFillTx/>
              <a:latin typeface="Century Gothic" panose="020F0302020204030204"/>
              <a:ea typeface="+mn-ea"/>
              <a:cs typeface="+mn-cs"/>
            </a:endParaRPr>
          </a:p>
        </p:txBody>
      </p:sp>
      <p:sp>
        <p:nvSpPr>
          <p:cNvPr id="69" name="TextBox 68">
            <a:extLst>
              <a:ext uri="{FF2B5EF4-FFF2-40B4-BE49-F238E27FC236}">
                <a16:creationId xmlns:a16="http://schemas.microsoft.com/office/drawing/2014/main" id="{F2FDEC10-61AD-476E-84A2-EB1BDAA52FF4}"/>
              </a:ext>
            </a:extLst>
          </p:cNvPr>
          <p:cNvSpPr txBox="1"/>
          <p:nvPr/>
        </p:nvSpPr>
        <p:spPr>
          <a:xfrm>
            <a:off x="1313909" y="2346424"/>
            <a:ext cx="38934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ED7D31"/>
                </a:solidFill>
                <a:effectLst/>
                <a:uLnTx/>
                <a:uFillTx/>
                <a:latin typeface="Century Gothic" panose="020F0302020204030204"/>
                <a:ea typeface="+mn-ea"/>
                <a:cs typeface="+mn-cs"/>
              </a:rPr>
              <a:t>u</a:t>
            </a:r>
          </a:p>
        </p:txBody>
      </p:sp>
      <p:sp>
        <p:nvSpPr>
          <p:cNvPr id="70" name="TextBox 69">
            <a:extLst>
              <a:ext uri="{FF2B5EF4-FFF2-40B4-BE49-F238E27FC236}">
                <a16:creationId xmlns:a16="http://schemas.microsoft.com/office/drawing/2014/main" id="{5DFDCDA8-B902-46DE-B090-3233B142785C}"/>
              </a:ext>
            </a:extLst>
          </p:cNvPr>
          <p:cNvSpPr txBox="1"/>
          <p:nvPr/>
        </p:nvSpPr>
        <p:spPr>
          <a:xfrm>
            <a:off x="1249106" y="3175874"/>
            <a:ext cx="16401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115076"/>
                </a:solidFill>
                <a:effectLst/>
                <a:uLnTx/>
                <a:uFillTx/>
                <a:latin typeface="Century Gothic" panose="020F0302020204030204"/>
                <a:ea typeface="+mn-ea"/>
                <a:cs typeface="+mn-cs"/>
              </a:rPr>
              <a:t>__</a:t>
            </a:r>
            <a:r>
              <a:rPr kumimoji="0" lang="en-GB" sz="2800" b="0" i="0" u="none" strike="noStrike" kern="0" cap="none" spc="0" normalizeH="0" baseline="0" noProof="0" dirty="0" err="1">
                <a:ln>
                  <a:noFill/>
                </a:ln>
                <a:solidFill>
                  <a:srgbClr val="115076"/>
                </a:solidFill>
                <a:effectLst/>
                <a:uLnTx/>
                <a:uFillTx/>
                <a:latin typeface="Century Gothic" panose="020F0302020204030204"/>
                <a:ea typeface="+mn-ea"/>
                <a:cs typeface="+mn-cs"/>
              </a:rPr>
              <a:t>ónde</a:t>
            </a:r>
            <a:endParaRPr kumimoji="0" lang="en-GB" sz="2800" b="0" i="0" u="none" strike="noStrike" kern="0" cap="none" spc="0" normalizeH="0" baseline="0" noProof="0" dirty="0">
              <a:ln>
                <a:noFill/>
              </a:ln>
              <a:solidFill>
                <a:srgbClr val="115076"/>
              </a:solidFill>
              <a:effectLst/>
              <a:uLnTx/>
              <a:uFillTx/>
              <a:latin typeface="Century Gothic" panose="020F0302020204030204"/>
              <a:ea typeface="+mn-ea"/>
              <a:cs typeface="+mn-cs"/>
            </a:endParaRPr>
          </a:p>
        </p:txBody>
      </p:sp>
      <p:sp>
        <p:nvSpPr>
          <p:cNvPr id="71" name="TextBox 70">
            <a:extLst>
              <a:ext uri="{FF2B5EF4-FFF2-40B4-BE49-F238E27FC236}">
                <a16:creationId xmlns:a16="http://schemas.microsoft.com/office/drawing/2014/main" id="{12970543-047F-47EC-A6A5-4ECA13D1DD5C}"/>
              </a:ext>
            </a:extLst>
          </p:cNvPr>
          <p:cNvSpPr txBox="1"/>
          <p:nvPr/>
        </p:nvSpPr>
        <p:spPr>
          <a:xfrm>
            <a:off x="1293323" y="3091335"/>
            <a:ext cx="38934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ED7D31"/>
                </a:solidFill>
                <a:effectLst/>
                <a:uLnTx/>
                <a:uFillTx/>
                <a:latin typeface="Century Gothic" panose="020F0302020204030204"/>
                <a:ea typeface="+mn-ea"/>
                <a:cs typeface="+mn-cs"/>
              </a:rPr>
              <a:t>d</a:t>
            </a:r>
          </a:p>
        </p:txBody>
      </p:sp>
      <p:sp>
        <p:nvSpPr>
          <p:cNvPr id="72" name="TextBox 71">
            <a:extLst>
              <a:ext uri="{FF2B5EF4-FFF2-40B4-BE49-F238E27FC236}">
                <a16:creationId xmlns:a16="http://schemas.microsoft.com/office/drawing/2014/main" id="{BECD003F-80DD-488E-8360-2F5416823AFE}"/>
              </a:ext>
            </a:extLst>
          </p:cNvPr>
          <p:cNvSpPr txBox="1"/>
          <p:nvPr/>
        </p:nvSpPr>
        <p:spPr>
          <a:xfrm>
            <a:off x="1026381" y="3880998"/>
            <a:ext cx="22631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err="1">
                <a:ln>
                  <a:noFill/>
                </a:ln>
                <a:solidFill>
                  <a:srgbClr val="115076"/>
                </a:solidFill>
                <a:effectLst/>
                <a:uLnTx/>
                <a:uFillTx/>
                <a:latin typeface="Century Gothic" panose="020F0302020204030204"/>
                <a:ea typeface="+mn-ea"/>
                <a:cs typeface="+mn-cs"/>
              </a:rPr>
              <a:t>b__jo</a:t>
            </a:r>
            <a:endParaRPr kumimoji="0" lang="en-GB" sz="2800" b="0" i="0" u="none" strike="noStrike" kern="0" cap="none" spc="0" normalizeH="0" baseline="0" noProof="0" dirty="0">
              <a:ln>
                <a:noFill/>
              </a:ln>
              <a:solidFill>
                <a:srgbClr val="115076"/>
              </a:solidFill>
              <a:effectLst/>
              <a:uLnTx/>
              <a:uFillTx/>
              <a:latin typeface="Century Gothic" panose="020F0302020204030204"/>
              <a:ea typeface="+mn-ea"/>
              <a:cs typeface="+mn-cs"/>
            </a:endParaRPr>
          </a:p>
        </p:txBody>
      </p:sp>
      <p:sp>
        <p:nvSpPr>
          <p:cNvPr id="73" name="TextBox 72">
            <a:extLst>
              <a:ext uri="{FF2B5EF4-FFF2-40B4-BE49-F238E27FC236}">
                <a16:creationId xmlns:a16="http://schemas.microsoft.com/office/drawing/2014/main" id="{C2FC5333-9F36-4C2F-B9A9-AEE6491CBADA}"/>
              </a:ext>
            </a:extLst>
          </p:cNvPr>
          <p:cNvSpPr txBox="1"/>
          <p:nvPr/>
        </p:nvSpPr>
        <p:spPr>
          <a:xfrm>
            <a:off x="1315954" y="3765356"/>
            <a:ext cx="38934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ED7D31"/>
                </a:solidFill>
                <a:effectLst/>
                <a:uLnTx/>
                <a:uFillTx/>
                <a:latin typeface="Century Gothic" panose="020F0302020204030204"/>
                <a:ea typeface="+mn-ea"/>
                <a:cs typeface="+mn-cs"/>
              </a:rPr>
              <a:t>a</a:t>
            </a:r>
          </a:p>
        </p:txBody>
      </p:sp>
      <p:sp>
        <p:nvSpPr>
          <p:cNvPr id="74" name="TextBox 73">
            <a:extLst>
              <a:ext uri="{FF2B5EF4-FFF2-40B4-BE49-F238E27FC236}">
                <a16:creationId xmlns:a16="http://schemas.microsoft.com/office/drawing/2014/main" id="{63C33751-8426-4C18-82E2-A389A6E3D8C8}"/>
              </a:ext>
            </a:extLst>
          </p:cNvPr>
          <p:cNvSpPr txBox="1"/>
          <p:nvPr/>
        </p:nvSpPr>
        <p:spPr>
          <a:xfrm>
            <a:off x="191998" y="4533213"/>
            <a:ext cx="22631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115076"/>
                </a:solidFill>
                <a:effectLst/>
                <a:uLnTx/>
                <a:uFillTx/>
                <a:latin typeface="Century Gothic" panose="020F0302020204030204"/>
                <a:ea typeface="+mn-ea"/>
                <a:cs typeface="+mn-cs"/>
              </a:rPr>
              <a:t>verda__</a:t>
            </a:r>
          </a:p>
        </p:txBody>
      </p:sp>
      <p:sp>
        <p:nvSpPr>
          <p:cNvPr id="75" name="TextBox 74">
            <a:extLst>
              <a:ext uri="{FF2B5EF4-FFF2-40B4-BE49-F238E27FC236}">
                <a16:creationId xmlns:a16="http://schemas.microsoft.com/office/drawing/2014/main" id="{463F4E7F-4E4B-49B8-B45A-B4F771E335C5}"/>
              </a:ext>
            </a:extLst>
          </p:cNvPr>
          <p:cNvSpPr txBox="1"/>
          <p:nvPr/>
        </p:nvSpPr>
        <p:spPr>
          <a:xfrm>
            <a:off x="1313967" y="4425119"/>
            <a:ext cx="38934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ED7D31"/>
                </a:solidFill>
                <a:effectLst/>
                <a:uLnTx/>
                <a:uFillTx/>
                <a:latin typeface="Century Gothic" panose="020F0302020204030204"/>
                <a:ea typeface="+mn-ea"/>
                <a:cs typeface="+mn-cs"/>
              </a:rPr>
              <a:t>d</a:t>
            </a:r>
          </a:p>
        </p:txBody>
      </p:sp>
      <p:cxnSp>
        <p:nvCxnSpPr>
          <p:cNvPr id="76" name="Straight Connector 75">
            <a:extLst>
              <a:ext uri="{FF2B5EF4-FFF2-40B4-BE49-F238E27FC236}">
                <a16:creationId xmlns:a16="http://schemas.microsoft.com/office/drawing/2014/main" id="{6D765ED2-4513-4FAF-B0F4-09EE76C38B28}"/>
              </a:ext>
            </a:extLst>
          </p:cNvPr>
          <p:cNvCxnSpPr/>
          <p:nvPr/>
        </p:nvCxnSpPr>
        <p:spPr>
          <a:xfrm>
            <a:off x="5628918" y="5573216"/>
            <a:ext cx="314537" cy="2662"/>
          </a:xfrm>
          <a:prstGeom prst="line">
            <a:avLst/>
          </a:prstGeom>
          <a:noFill/>
          <a:ln w="38100" cap="flat" cmpd="sng" algn="ctr">
            <a:solidFill>
              <a:srgbClr val="115076"/>
            </a:solidFill>
            <a:prstDash val="solid"/>
            <a:miter lim="800000"/>
          </a:ln>
          <a:effectLst/>
        </p:spPr>
      </p:cxnSp>
      <p:cxnSp>
        <p:nvCxnSpPr>
          <p:cNvPr id="77" name="Straight Connector 76">
            <a:extLst>
              <a:ext uri="{FF2B5EF4-FFF2-40B4-BE49-F238E27FC236}">
                <a16:creationId xmlns:a16="http://schemas.microsoft.com/office/drawing/2014/main" id="{D90C55C1-3F56-4B1A-A4E9-1B12684CAE5B}"/>
              </a:ext>
            </a:extLst>
          </p:cNvPr>
          <p:cNvCxnSpPr/>
          <p:nvPr/>
        </p:nvCxnSpPr>
        <p:spPr>
          <a:xfrm>
            <a:off x="7253479" y="5575989"/>
            <a:ext cx="314537" cy="2662"/>
          </a:xfrm>
          <a:prstGeom prst="line">
            <a:avLst/>
          </a:prstGeom>
          <a:noFill/>
          <a:ln w="38100" cap="flat" cmpd="sng" algn="ctr">
            <a:solidFill>
              <a:srgbClr val="115076"/>
            </a:solidFill>
            <a:prstDash val="solid"/>
            <a:miter lim="800000"/>
          </a:ln>
          <a:effectLst/>
        </p:spPr>
      </p:cxnSp>
      <p:sp>
        <p:nvSpPr>
          <p:cNvPr id="78" name="TextBox 77">
            <a:extLst>
              <a:ext uri="{FF2B5EF4-FFF2-40B4-BE49-F238E27FC236}">
                <a16:creationId xmlns:a16="http://schemas.microsoft.com/office/drawing/2014/main" id="{3F49F19B-3487-4E56-A444-0F878286D362}"/>
              </a:ext>
            </a:extLst>
          </p:cNvPr>
          <p:cNvSpPr txBox="1"/>
          <p:nvPr/>
        </p:nvSpPr>
        <p:spPr>
          <a:xfrm>
            <a:off x="5592311" y="4923659"/>
            <a:ext cx="3893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a:ln>
                  <a:noFill/>
                </a:ln>
                <a:solidFill>
                  <a:srgbClr val="ED7D31"/>
                </a:solidFill>
                <a:effectLst/>
                <a:uLnTx/>
                <a:uFillTx/>
                <a:latin typeface="Century Gothic" panose="020F0302020204030204"/>
                <a:ea typeface="+mn-ea"/>
                <a:cs typeface="+mn-cs"/>
              </a:rPr>
              <a:t>s</a:t>
            </a:r>
            <a:endParaRPr kumimoji="0" lang="en-GB" sz="4000" b="1" i="0" u="none" strike="noStrike" kern="0" cap="none" spc="0" normalizeH="0" baseline="0" noProof="0" dirty="0">
              <a:ln>
                <a:noFill/>
              </a:ln>
              <a:solidFill>
                <a:srgbClr val="ED7D31"/>
              </a:solidFill>
              <a:effectLst/>
              <a:uLnTx/>
              <a:uFillTx/>
              <a:latin typeface="Century Gothic" panose="020F0302020204030204"/>
              <a:ea typeface="+mn-ea"/>
              <a:cs typeface="+mn-cs"/>
            </a:endParaRPr>
          </a:p>
        </p:txBody>
      </p:sp>
      <p:sp>
        <p:nvSpPr>
          <p:cNvPr id="79" name="TextBox 78">
            <a:extLst>
              <a:ext uri="{FF2B5EF4-FFF2-40B4-BE49-F238E27FC236}">
                <a16:creationId xmlns:a16="http://schemas.microsoft.com/office/drawing/2014/main" id="{5EA14CCF-767A-41E5-A845-DDA8F2348BFE}"/>
              </a:ext>
            </a:extLst>
          </p:cNvPr>
          <p:cNvSpPr txBox="1"/>
          <p:nvPr/>
        </p:nvSpPr>
        <p:spPr>
          <a:xfrm>
            <a:off x="7221670" y="4948707"/>
            <a:ext cx="3893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a:ln>
                  <a:noFill/>
                </a:ln>
                <a:solidFill>
                  <a:srgbClr val="ED7D31"/>
                </a:solidFill>
                <a:effectLst/>
                <a:uLnTx/>
                <a:uFillTx/>
                <a:latin typeface="Century Gothic" panose="020F0302020204030204"/>
                <a:ea typeface="+mn-ea"/>
                <a:cs typeface="+mn-cs"/>
              </a:rPr>
              <a:t>E</a:t>
            </a:r>
            <a:endParaRPr kumimoji="0" lang="en-GB" sz="4000" b="1" i="0" u="none" strike="noStrike" kern="0" cap="none" spc="0" normalizeH="0" baseline="0" noProof="0" dirty="0">
              <a:ln>
                <a:noFill/>
              </a:ln>
              <a:solidFill>
                <a:srgbClr val="ED7D31"/>
              </a:solidFill>
              <a:effectLst/>
              <a:uLnTx/>
              <a:uFillTx/>
              <a:latin typeface="Century Gothic" panose="020F0302020204030204"/>
              <a:ea typeface="+mn-ea"/>
              <a:cs typeface="+mn-cs"/>
            </a:endParaRPr>
          </a:p>
        </p:txBody>
      </p:sp>
      <p:sp>
        <p:nvSpPr>
          <p:cNvPr id="80" name="TextBox 79">
            <a:extLst>
              <a:ext uri="{FF2B5EF4-FFF2-40B4-BE49-F238E27FC236}">
                <a16:creationId xmlns:a16="http://schemas.microsoft.com/office/drawing/2014/main" id="{E845D0A9-87BD-4D1E-B97F-D16D135BC564}"/>
              </a:ext>
            </a:extLst>
          </p:cNvPr>
          <p:cNvSpPr txBox="1"/>
          <p:nvPr/>
        </p:nvSpPr>
        <p:spPr>
          <a:xfrm>
            <a:off x="7616029" y="4938202"/>
            <a:ext cx="3893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a:ln>
                  <a:noFill/>
                </a:ln>
                <a:solidFill>
                  <a:srgbClr val="ED7D31"/>
                </a:solidFill>
                <a:effectLst/>
                <a:uLnTx/>
                <a:uFillTx/>
                <a:latin typeface="Century Gothic" panose="020F0302020204030204"/>
                <a:ea typeface="+mn-ea"/>
                <a:cs typeface="+mn-cs"/>
              </a:rPr>
              <a:t>s</a:t>
            </a:r>
            <a:endParaRPr kumimoji="0" lang="en-GB" sz="4000" b="1" i="0" u="none" strike="noStrike" kern="0" cap="none" spc="0" normalizeH="0" baseline="0" noProof="0" dirty="0">
              <a:ln>
                <a:noFill/>
              </a:ln>
              <a:solidFill>
                <a:srgbClr val="ED7D31"/>
              </a:solidFill>
              <a:effectLst/>
              <a:uLnTx/>
              <a:uFillTx/>
              <a:latin typeface="Century Gothic" panose="020F0302020204030204"/>
              <a:ea typeface="+mn-ea"/>
              <a:cs typeface="+mn-cs"/>
            </a:endParaRPr>
          </a:p>
        </p:txBody>
      </p:sp>
      <p:cxnSp>
        <p:nvCxnSpPr>
          <p:cNvPr id="81" name="Straight Connector 80">
            <a:extLst>
              <a:ext uri="{FF2B5EF4-FFF2-40B4-BE49-F238E27FC236}">
                <a16:creationId xmlns:a16="http://schemas.microsoft.com/office/drawing/2014/main" id="{EBA640E1-07B1-4BE0-BB5D-9BA1BD5E1D6C}"/>
              </a:ext>
            </a:extLst>
          </p:cNvPr>
          <p:cNvCxnSpPr/>
          <p:nvPr/>
        </p:nvCxnSpPr>
        <p:spPr>
          <a:xfrm>
            <a:off x="7662676" y="5575989"/>
            <a:ext cx="314537" cy="2662"/>
          </a:xfrm>
          <a:prstGeom prst="line">
            <a:avLst/>
          </a:prstGeom>
          <a:noFill/>
          <a:ln w="38100" cap="flat" cmpd="sng" algn="ctr">
            <a:solidFill>
              <a:srgbClr val="115076"/>
            </a:solidFill>
            <a:prstDash val="solid"/>
            <a:miter lim="800000"/>
          </a:ln>
          <a:effectLst/>
        </p:spPr>
      </p:cxnSp>
      <p:sp>
        <p:nvSpPr>
          <p:cNvPr id="82" name="TextBox 81">
            <a:extLst>
              <a:ext uri="{FF2B5EF4-FFF2-40B4-BE49-F238E27FC236}">
                <a16:creationId xmlns:a16="http://schemas.microsoft.com/office/drawing/2014/main" id="{315BD628-EB9E-426D-8E11-1AF8FF09E800}"/>
              </a:ext>
            </a:extLst>
          </p:cNvPr>
          <p:cNvSpPr txBox="1"/>
          <p:nvPr/>
        </p:nvSpPr>
        <p:spPr>
          <a:xfrm>
            <a:off x="8022329" y="4938202"/>
            <a:ext cx="3893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a:ln>
                  <a:noFill/>
                </a:ln>
                <a:solidFill>
                  <a:srgbClr val="ED7D31"/>
                </a:solidFill>
                <a:effectLst/>
                <a:uLnTx/>
                <a:uFillTx/>
                <a:latin typeface="Century Gothic" panose="020F0302020204030204"/>
                <a:ea typeface="+mn-ea"/>
                <a:cs typeface="+mn-cs"/>
              </a:rPr>
              <a:t>p</a:t>
            </a:r>
            <a:endParaRPr kumimoji="0" lang="en-GB" sz="4000" b="1" i="0" u="none" strike="noStrike" kern="0" cap="none" spc="0" normalizeH="0" baseline="0" noProof="0" dirty="0">
              <a:ln>
                <a:noFill/>
              </a:ln>
              <a:solidFill>
                <a:srgbClr val="ED7D31"/>
              </a:solidFill>
              <a:effectLst/>
              <a:uLnTx/>
              <a:uFillTx/>
              <a:latin typeface="Century Gothic" panose="020F0302020204030204"/>
              <a:ea typeface="+mn-ea"/>
              <a:cs typeface="+mn-cs"/>
            </a:endParaRPr>
          </a:p>
        </p:txBody>
      </p:sp>
      <p:cxnSp>
        <p:nvCxnSpPr>
          <p:cNvPr id="83" name="Straight Connector 82">
            <a:extLst>
              <a:ext uri="{FF2B5EF4-FFF2-40B4-BE49-F238E27FC236}">
                <a16:creationId xmlns:a16="http://schemas.microsoft.com/office/drawing/2014/main" id="{1376A37D-3A62-43F4-A810-1B070B8E45D0}"/>
              </a:ext>
            </a:extLst>
          </p:cNvPr>
          <p:cNvCxnSpPr/>
          <p:nvPr/>
        </p:nvCxnSpPr>
        <p:spPr>
          <a:xfrm>
            <a:off x="8100702" y="5571774"/>
            <a:ext cx="314537" cy="2662"/>
          </a:xfrm>
          <a:prstGeom prst="line">
            <a:avLst/>
          </a:prstGeom>
          <a:noFill/>
          <a:ln w="38100" cap="flat" cmpd="sng" algn="ctr">
            <a:solidFill>
              <a:srgbClr val="115076"/>
            </a:solidFill>
            <a:prstDash val="solid"/>
            <a:miter lim="800000"/>
          </a:ln>
          <a:effectLst/>
        </p:spPr>
      </p:cxnSp>
      <p:cxnSp>
        <p:nvCxnSpPr>
          <p:cNvPr id="84" name="Straight Connector 83">
            <a:extLst>
              <a:ext uri="{FF2B5EF4-FFF2-40B4-BE49-F238E27FC236}">
                <a16:creationId xmlns:a16="http://schemas.microsoft.com/office/drawing/2014/main" id="{6D5A250C-BD36-4831-878F-6DCFB4FB6551}"/>
              </a:ext>
            </a:extLst>
          </p:cNvPr>
          <p:cNvCxnSpPr/>
          <p:nvPr/>
        </p:nvCxnSpPr>
        <p:spPr>
          <a:xfrm>
            <a:off x="8511616" y="5573105"/>
            <a:ext cx="314537" cy="2662"/>
          </a:xfrm>
          <a:prstGeom prst="line">
            <a:avLst/>
          </a:prstGeom>
          <a:noFill/>
          <a:ln w="38100" cap="flat" cmpd="sng" algn="ctr">
            <a:solidFill>
              <a:srgbClr val="115076"/>
            </a:solidFill>
            <a:prstDash val="solid"/>
            <a:miter lim="800000"/>
          </a:ln>
          <a:effectLst/>
        </p:spPr>
      </p:cxnSp>
      <p:sp>
        <p:nvSpPr>
          <p:cNvPr id="86" name="TextBox 85">
            <a:extLst>
              <a:ext uri="{FF2B5EF4-FFF2-40B4-BE49-F238E27FC236}">
                <a16:creationId xmlns:a16="http://schemas.microsoft.com/office/drawing/2014/main" id="{A2D4B0FC-31C1-4631-B192-BFDD1183BEB0}"/>
              </a:ext>
            </a:extLst>
          </p:cNvPr>
          <p:cNvSpPr txBox="1"/>
          <p:nvPr/>
        </p:nvSpPr>
        <p:spPr>
          <a:xfrm>
            <a:off x="8851487" y="4941084"/>
            <a:ext cx="389349" cy="707886"/>
          </a:xfrm>
          <a:prstGeom prst="rect">
            <a:avLst/>
          </a:prstGeom>
          <a:noFill/>
        </p:spPr>
        <p:txBody>
          <a:bodyPr wrap="square" rtlCol="0">
            <a:spAutoFit/>
          </a:bodyPr>
          <a:lstStyle/>
          <a:p>
            <a:pPr lvl="0" algn="ctr">
              <a:defRPr/>
            </a:pPr>
            <a:r>
              <a:rPr lang="en-GB" sz="4000" b="1" kern="0">
                <a:solidFill>
                  <a:srgbClr val="ED7D31"/>
                </a:solidFill>
              </a:rPr>
              <a:t>ñ</a:t>
            </a:r>
            <a:endParaRPr lang="en-GB" sz="4000" b="1" kern="0" dirty="0">
              <a:solidFill>
                <a:srgbClr val="ED7D31"/>
              </a:solidFill>
            </a:endParaRPr>
          </a:p>
        </p:txBody>
      </p:sp>
      <p:cxnSp>
        <p:nvCxnSpPr>
          <p:cNvPr id="87" name="Straight Connector 86">
            <a:extLst>
              <a:ext uri="{FF2B5EF4-FFF2-40B4-BE49-F238E27FC236}">
                <a16:creationId xmlns:a16="http://schemas.microsoft.com/office/drawing/2014/main" id="{D2BE391D-4F6B-4202-8EBC-F6269B0760E3}"/>
              </a:ext>
            </a:extLst>
          </p:cNvPr>
          <p:cNvCxnSpPr/>
          <p:nvPr/>
        </p:nvCxnSpPr>
        <p:spPr>
          <a:xfrm>
            <a:off x="8926299" y="5577277"/>
            <a:ext cx="314537" cy="2662"/>
          </a:xfrm>
          <a:prstGeom prst="line">
            <a:avLst/>
          </a:prstGeom>
          <a:noFill/>
          <a:ln w="38100" cap="flat" cmpd="sng" algn="ctr">
            <a:solidFill>
              <a:srgbClr val="115076"/>
            </a:solidFill>
            <a:prstDash val="solid"/>
            <a:miter lim="800000"/>
          </a:ln>
          <a:effectLst/>
        </p:spPr>
      </p:cxnSp>
      <p:cxnSp>
        <p:nvCxnSpPr>
          <p:cNvPr id="88" name="Straight Connector 87">
            <a:extLst>
              <a:ext uri="{FF2B5EF4-FFF2-40B4-BE49-F238E27FC236}">
                <a16:creationId xmlns:a16="http://schemas.microsoft.com/office/drawing/2014/main" id="{0536A927-FE75-415E-9D01-659A9A6DFB29}"/>
              </a:ext>
            </a:extLst>
          </p:cNvPr>
          <p:cNvCxnSpPr/>
          <p:nvPr/>
        </p:nvCxnSpPr>
        <p:spPr>
          <a:xfrm>
            <a:off x="9338210" y="5576136"/>
            <a:ext cx="314537" cy="2662"/>
          </a:xfrm>
          <a:prstGeom prst="line">
            <a:avLst/>
          </a:prstGeom>
          <a:noFill/>
          <a:ln w="38100" cap="flat" cmpd="sng" algn="ctr">
            <a:solidFill>
              <a:srgbClr val="115076"/>
            </a:solidFill>
            <a:prstDash val="solid"/>
            <a:miter lim="800000"/>
          </a:ln>
          <a:effectLst/>
        </p:spPr>
      </p:cxnSp>
      <p:sp>
        <p:nvSpPr>
          <p:cNvPr id="90" name="TextBox 89">
            <a:extLst>
              <a:ext uri="{FF2B5EF4-FFF2-40B4-BE49-F238E27FC236}">
                <a16:creationId xmlns:a16="http://schemas.microsoft.com/office/drawing/2014/main" id="{92B32329-C88C-4890-A353-30F08C1B74BD}"/>
              </a:ext>
            </a:extLst>
          </p:cNvPr>
          <p:cNvSpPr txBox="1"/>
          <p:nvPr/>
        </p:nvSpPr>
        <p:spPr>
          <a:xfrm>
            <a:off x="9263398" y="4929652"/>
            <a:ext cx="3893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ED7D31"/>
                </a:solidFill>
                <a:effectLst/>
                <a:uLnTx/>
                <a:uFillTx/>
                <a:latin typeface="Century Gothic" panose="020F0302020204030204"/>
                <a:ea typeface="+mn-ea"/>
                <a:cs typeface="+mn-cs"/>
              </a:rPr>
              <a:t>a</a:t>
            </a:r>
          </a:p>
        </p:txBody>
      </p:sp>
      <p:sp>
        <p:nvSpPr>
          <p:cNvPr id="91" name="TextBox 90">
            <a:extLst>
              <a:ext uri="{FF2B5EF4-FFF2-40B4-BE49-F238E27FC236}">
                <a16:creationId xmlns:a16="http://schemas.microsoft.com/office/drawing/2014/main" id="{D5FC08E3-F06C-4E26-A750-A520C3629995}"/>
              </a:ext>
            </a:extLst>
          </p:cNvPr>
          <p:cNvSpPr txBox="1"/>
          <p:nvPr/>
        </p:nvSpPr>
        <p:spPr>
          <a:xfrm>
            <a:off x="8063297" y="1555218"/>
            <a:ext cx="3893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a:ln>
                  <a:noFill/>
                </a:ln>
                <a:solidFill>
                  <a:srgbClr val="ED7D31"/>
                </a:solidFill>
                <a:effectLst/>
                <a:uLnTx/>
                <a:uFillTx/>
                <a:latin typeface="Century Gothic" panose="020F0302020204030204"/>
                <a:ea typeface="+mn-ea"/>
                <a:cs typeface="+mn-cs"/>
              </a:rPr>
              <a:t>o</a:t>
            </a:r>
            <a:endParaRPr kumimoji="0" lang="en-GB" sz="4000" b="1" i="0" u="none" strike="noStrike" kern="0" cap="none" spc="0" normalizeH="0" baseline="0" noProof="0" dirty="0">
              <a:ln>
                <a:noFill/>
              </a:ln>
              <a:solidFill>
                <a:srgbClr val="ED7D31"/>
              </a:solidFill>
              <a:effectLst/>
              <a:uLnTx/>
              <a:uFillTx/>
              <a:latin typeface="Century Gothic" panose="020F0302020204030204"/>
              <a:ea typeface="+mn-ea"/>
              <a:cs typeface="+mn-cs"/>
            </a:endParaRPr>
          </a:p>
        </p:txBody>
      </p:sp>
      <p:sp>
        <p:nvSpPr>
          <p:cNvPr id="94" name="TextBox 93">
            <a:extLst>
              <a:ext uri="{FF2B5EF4-FFF2-40B4-BE49-F238E27FC236}">
                <a16:creationId xmlns:a16="http://schemas.microsoft.com/office/drawing/2014/main" id="{463453AC-BF26-4C94-A38A-FF537E593192}"/>
              </a:ext>
            </a:extLst>
          </p:cNvPr>
          <p:cNvSpPr txBox="1"/>
          <p:nvPr/>
        </p:nvSpPr>
        <p:spPr>
          <a:xfrm>
            <a:off x="4641654" y="2399006"/>
            <a:ext cx="38934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a:ln>
                  <a:noFill/>
                </a:ln>
                <a:solidFill>
                  <a:srgbClr val="ED7D31"/>
                </a:solidFill>
                <a:effectLst/>
                <a:uLnTx/>
                <a:uFillTx/>
                <a:latin typeface="Century Gothic" panose="020F0302020204030204"/>
                <a:ea typeface="+mn-ea"/>
                <a:cs typeface="+mn-cs"/>
              </a:rPr>
              <a:t>p</a:t>
            </a:r>
            <a:endParaRPr kumimoji="0" lang="en-GB" sz="3600" b="1" i="0" u="none" strike="noStrike" kern="0" cap="none" spc="0" normalizeH="0" baseline="0" noProof="0" dirty="0">
              <a:ln>
                <a:noFill/>
              </a:ln>
              <a:solidFill>
                <a:srgbClr val="ED7D31"/>
              </a:solidFill>
              <a:effectLst/>
              <a:uLnTx/>
              <a:uFillTx/>
              <a:latin typeface="Century Gothic" panose="020F0302020204030204"/>
              <a:ea typeface="+mn-ea"/>
              <a:cs typeface="+mn-cs"/>
            </a:endParaRPr>
          </a:p>
        </p:txBody>
      </p:sp>
      <p:sp>
        <p:nvSpPr>
          <p:cNvPr id="95" name="TextBox 94">
            <a:extLst>
              <a:ext uri="{FF2B5EF4-FFF2-40B4-BE49-F238E27FC236}">
                <a16:creationId xmlns:a16="http://schemas.microsoft.com/office/drawing/2014/main" id="{95FC69DC-B879-4B92-A18D-C3863C5EA58C}"/>
              </a:ext>
            </a:extLst>
          </p:cNvPr>
          <p:cNvSpPr txBox="1"/>
          <p:nvPr/>
        </p:nvSpPr>
        <p:spPr>
          <a:xfrm>
            <a:off x="4462894" y="3201784"/>
            <a:ext cx="180171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a:ln>
                  <a:noFill/>
                </a:ln>
                <a:solidFill>
                  <a:srgbClr val="115076"/>
                </a:solidFill>
                <a:effectLst/>
                <a:uLnTx/>
                <a:uFillTx/>
                <a:latin typeface="Century Gothic" panose="020F0302020204030204"/>
                <a:ea typeface="+mn-ea"/>
                <a:cs typeface="+mn-cs"/>
              </a:rPr>
              <a:t>t__mbién</a:t>
            </a:r>
            <a:endParaRPr kumimoji="0" lang="en-GB" sz="2800" b="0" i="0" u="none" strike="noStrike" kern="0" cap="none" spc="0" normalizeH="0" baseline="0" noProof="0" dirty="0">
              <a:ln>
                <a:noFill/>
              </a:ln>
              <a:solidFill>
                <a:srgbClr val="115076"/>
              </a:solidFill>
              <a:effectLst/>
              <a:uLnTx/>
              <a:uFillTx/>
              <a:latin typeface="Century Gothic" panose="020F0302020204030204"/>
              <a:ea typeface="+mn-ea"/>
              <a:cs typeface="+mn-cs"/>
            </a:endParaRPr>
          </a:p>
        </p:txBody>
      </p:sp>
      <p:sp>
        <p:nvSpPr>
          <p:cNvPr id="96" name="TextBox 95">
            <a:extLst>
              <a:ext uri="{FF2B5EF4-FFF2-40B4-BE49-F238E27FC236}">
                <a16:creationId xmlns:a16="http://schemas.microsoft.com/office/drawing/2014/main" id="{463453AC-BF26-4C94-A38A-FF537E593192}"/>
              </a:ext>
            </a:extLst>
          </p:cNvPr>
          <p:cNvSpPr txBox="1"/>
          <p:nvPr/>
        </p:nvSpPr>
        <p:spPr>
          <a:xfrm>
            <a:off x="4665373" y="3107900"/>
            <a:ext cx="38934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a:ln>
                  <a:noFill/>
                </a:ln>
                <a:solidFill>
                  <a:srgbClr val="ED7D31"/>
                </a:solidFill>
                <a:effectLst/>
                <a:uLnTx/>
                <a:uFillTx/>
                <a:latin typeface="Century Gothic" panose="020F0302020204030204"/>
                <a:ea typeface="+mn-ea"/>
                <a:cs typeface="+mn-cs"/>
              </a:rPr>
              <a:t>a</a:t>
            </a:r>
            <a:endParaRPr kumimoji="0" lang="en-GB" sz="3600" b="1" i="0" u="none" strike="noStrike" kern="0" cap="none" spc="0" normalizeH="0" baseline="0" noProof="0" dirty="0">
              <a:ln>
                <a:noFill/>
              </a:ln>
              <a:solidFill>
                <a:srgbClr val="ED7D31"/>
              </a:solidFill>
              <a:effectLst/>
              <a:uLnTx/>
              <a:uFillTx/>
              <a:latin typeface="Century Gothic" panose="020F0302020204030204"/>
              <a:ea typeface="+mn-ea"/>
              <a:cs typeface="+mn-cs"/>
            </a:endParaRPr>
          </a:p>
        </p:txBody>
      </p:sp>
      <p:sp>
        <p:nvSpPr>
          <p:cNvPr id="97" name="TextBox 96">
            <a:extLst>
              <a:ext uri="{FF2B5EF4-FFF2-40B4-BE49-F238E27FC236}">
                <a16:creationId xmlns:a16="http://schemas.microsoft.com/office/drawing/2014/main" id="{B9A96B85-8E65-4C18-9FCE-2825D75A6FCC}"/>
              </a:ext>
            </a:extLst>
          </p:cNvPr>
          <p:cNvSpPr txBox="1"/>
          <p:nvPr/>
        </p:nvSpPr>
        <p:spPr>
          <a:xfrm>
            <a:off x="4334173" y="3857740"/>
            <a:ext cx="122134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a:ln>
                  <a:noFill/>
                </a:ln>
                <a:solidFill>
                  <a:srgbClr val="115076"/>
                </a:solidFill>
                <a:effectLst/>
                <a:uLnTx/>
                <a:uFillTx/>
                <a:latin typeface="Century Gothic" panose="020F0302020204030204"/>
                <a:ea typeface="+mn-ea"/>
                <a:cs typeface="+mn-cs"/>
              </a:rPr>
              <a:t>ni__o</a:t>
            </a:r>
            <a:endParaRPr kumimoji="0" lang="en-GB" sz="2800" b="0" i="0" u="none" strike="noStrike" kern="0" cap="none" spc="0" normalizeH="0" baseline="0" noProof="0" dirty="0">
              <a:ln>
                <a:noFill/>
              </a:ln>
              <a:solidFill>
                <a:srgbClr val="115076"/>
              </a:solidFill>
              <a:effectLst/>
              <a:uLnTx/>
              <a:uFillTx/>
              <a:latin typeface="Century Gothic" panose="020F0302020204030204"/>
              <a:ea typeface="+mn-ea"/>
              <a:cs typeface="+mn-cs"/>
            </a:endParaRPr>
          </a:p>
        </p:txBody>
      </p:sp>
      <p:sp>
        <p:nvSpPr>
          <p:cNvPr id="98" name="TextBox 97">
            <a:extLst>
              <a:ext uri="{FF2B5EF4-FFF2-40B4-BE49-F238E27FC236}">
                <a16:creationId xmlns:a16="http://schemas.microsoft.com/office/drawing/2014/main" id="{463453AC-BF26-4C94-A38A-FF537E593192}"/>
              </a:ext>
            </a:extLst>
          </p:cNvPr>
          <p:cNvSpPr txBox="1"/>
          <p:nvPr/>
        </p:nvSpPr>
        <p:spPr>
          <a:xfrm>
            <a:off x="4699683" y="3788699"/>
            <a:ext cx="38934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a:ln>
                  <a:noFill/>
                </a:ln>
                <a:solidFill>
                  <a:srgbClr val="ED7D31"/>
                </a:solidFill>
                <a:effectLst/>
                <a:uLnTx/>
                <a:uFillTx/>
                <a:latin typeface="Century Gothic" panose="020F0302020204030204"/>
                <a:ea typeface="+mn-ea"/>
                <a:cs typeface="+mn-cs"/>
              </a:rPr>
              <a:t>ñ</a:t>
            </a:r>
            <a:endParaRPr kumimoji="0" lang="en-GB" sz="3600" b="1" i="0" u="none" strike="noStrike" kern="0" cap="none" spc="0" normalizeH="0" baseline="0" noProof="0" dirty="0">
              <a:ln>
                <a:noFill/>
              </a:ln>
              <a:solidFill>
                <a:srgbClr val="ED7D31"/>
              </a:solidFill>
              <a:effectLst/>
              <a:uLnTx/>
              <a:uFillTx/>
              <a:latin typeface="Century Gothic" panose="020F0302020204030204"/>
              <a:ea typeface="+mn-ea"/>
              <a:cs typeface="+mn-cs"/>
            </a:endParaRPr>
          </a:p>
        </p:txBody>
      </p:sp>
      <p:sp>
        <p:nvSpPr>
          <p:cNvPr id="100" name="TextBox 99">
            <a:extLst>
              <a:ext uri="{FF2B5EF4-FFF2-40B4-BE49-F238E27FC236}">
                <a16:creationId xmlns:a16="http://schemas.microsoft.com/office/drawing/2014/main" id="{D5FC08E3-F06C-4E26-A750-A520C3629995}"/>
              </a:ext>
            </a:extLst>
          </p:cNvPr>
          <p:cNvSpPr txBox="1"/>
          <p:nvPr/>
        </p:nvSpPr>
        <p:spPr>
          <a:xfrm>
            <a:off x="8023501" y="2157770"/>
            <a:ext cx="3893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a:ln>
                  <a:noFill/>
                </a:ln>
                <a:solidFill>
                  <a:srgbClr val="ED7D31"/>
                </a:solidFill>
                <a:effectLst/>
                <a:uLnTx/>
                <a:uFillTx/>
                <a:latin typeface="Century Gothic" panose="020F0302020204030204"/>
                <a:ea typeface="+mn-ea"/>
                <a:cs typeface="+mn-cs"/>
              </a:rPr>
              <a:t>t</a:t>
            </a:r>
            <a:endParaRPr kumimoji="0" lang="en-GB" sz="4000" b="1" i="0" u="none" strike="noStrike" kern="0" cap="none" spc="0" normalizeH="0" baseline="0" noProof="0" dirty="0">
              <a:ln>
                <a:noFill/>
              </a:ln>
              <a:solidFill>
                <a:srgbClr val="ED7D31"/>
              </a:solidFill>
              <a:effectLst/>
              <a:uLnTx/>
              <a:uFillTx/>
              <a:latin typeface="Century Gothic" panose="020F0302020204030204"/>
              <a:ea typeface="+mn-ea"/>
              <a:cs typeface="+mn-cs"/>
            </a:endParaRPr>
          </a:p>
        </p:txBody>
      </p:sp>
      <p:sp>
        <p:nvSpPr>
          <p:cNvPr id="101" name="TextBox 100">
            <a:extLst>
              <a:ext uri="{FF2B5EF4-FFF2-40B4-BE49-F238E27FC236}">
                <a16:creationId xmlns:a16="http://schemas.microsoft.com/office/drawing/2014/main" id="{D5FC08E3-F06C-4E26-A750-A520C3629995}"/>
              </a:ext>
            </a:extLst>
          </p:cNvPr>
          <p:cNvSpPr txBox="1"/>
          <p:nvPr/>
        </p:nvSpPr>
        <p:spPr>
          <a:xfrm>
            <a:off x="8034701" y="2779947"/>
            <a:ext cx="3893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a:ln>
                  <a:noFill/>
                </a:ln>
                <a:solidFill>
                  <a:srgbClr val="ED7D31"/>
                </a:solidFill>
                <a:effectLst/>
                <a:uLnTx/>
                <a:uFillTx/>
                <a:latin typeface="Century Gothic" panose="020F0302020204030204"/>
                <a:ea typeface="+mn-ea"/>
                <a:cs typeface="+mn-cs"/>
              </a:rPr>
              <a:t>r</a:t>
            </a:r>
            <a:endParaRPr kumimoji="0" lang="en-GB" sz="4000" b="1" i="0" u="none" strike="noStrike" kern="0" cap="none" spc="0" normalizeH="0" baseline="0" noProof="0" dirty="0">
              <a:ln>
                <a:noFill/>
              </a:ln>
              <a:solidFill>
                <a:srgbClr val="ED7D31"/>
              </a:solidFill>
              <a:effectLst/>
              <a:uLnTx/>
              <a:uFillTx/>
              <a:latin typeface="Century Gothic" panose="020F0302020204030204"/>
              <a:ea typeface="+mn-ea"/>
              <a:cs typeface="+mn-cs"/>
            </a:endParaRPr>
          </a:p>
        </p:txBody>
      </p:sp>
      <p:sp>
        <p:nvSpPr>
          <p:cNvPr id="102" name="TextBox 101">
            <a:extLst>
              <a:ext uri="{FF2B5EF4-FFF2-40B4-BE49-F238E27FC236}">
                <a16:creationId xmlns:a16="http://schemas.microsoft.com/office/drawing/2014/main" id="{D5FC08E3-F06C-4E26-A750-A520C3629995}"/>
              </a:ext>
            </a:extLst>
          </p:cNvPr>
          <p:cNvSpPr txBox="1"/>
          <p:nvPr/>
        </p:nvSpPr>
        <p:spPr>
          <a:xfrm>
            <a:off x="8063297" y="3405439"/>
            <a:ext cx="3893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a:ln>
                  <a:noFill/>
                </a:ln>
                <a:solidFill>
                  <a:srgbClr val="ED7D31"/>
                </a:solidFill>
                <a:effectLst/>
                <a:uLnTx/>
                <a:uFillTx/>
                <a:latin typeface="Century Gothic" panose="020F0302020204030204"/>
                <a:ea typeface="+mn-ea"/>
                <a:cs typeface="+mn-cs"/>
              </a:rPr>
              <a:t>o</a:t>
            </a:r>
            <a:endParaRPr kumimoji="0" lang="en-GB" sz="4000" b="1" i="0" u="none" strike="noStrike" kern="0" cap="none" spc="0" normalizeH="0" baseline="0" noProof="0" dirty="0">
              <a:ln>
                <a:noFill/>
              </a:ln>
              <a:solidFill>
                <a:srgbClr val="ED7D31"/>
              </a:solidFill>
              <a:effectLst/>
              <a:uLnTx/>
              <a:uFillTx/>
              <a:latin typeface="Century Gothic" panose="020F0302020204030204"/>
              <a:ea typeface="+mn-ea"/>
              <a:cs typeface="+mn-cs"/>
            </a:endParaRPr>
          </a:p>
        </p:txBody>
      </p:sp>
      <p:sp>
        <p:nvSpPr>
          <p:cNvPr id="103" name="TextBox 102">
            <a:extLst>
              <a:ext uri="{FF2B5EF4-FFF2-40B4-BE49-F238E27FC236}">
                <a16:creationId xmlns:a16="http://schemas.microsoft.com/office/drawing/2014/main" id="{FFA57E9D-67A8-4DCB-BD42-A45E4048E830}"/>
              </a:ext>
            </a:extLst>
          </p:cNvPr>
          <p:cNvSpPr txBox="1"/>
          <p:nvPr/>
        </p:nvSpPr>
        <p:spPr>
          <a:xfrm>
            <a:off x="7323470" y="4118873"/>
            <a:ext cx="250729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a:ln>
                  <a:noFill/>
                </a:ln>
                <a:solidFill>
                  <a:srgbClr val="115076"/>
                </a:solidFill>
                <a:effectLst/>
                <a:uLnTx/>
                <a:uFillTx/>
                <a:latin typeface="Century Gothic" panose="020F0302020204030204"/>
                <a:ea typeface="+mn-ea"/>
                <a:cs typeface="+mn-cs"/>
              </a:rPr>
              <a:t>can__ado</a:t>
            </a:r>
            <a:endParaRPr kumimoji="0" lang="en-GB" sz="2800" b="0" i="0" u="none" strike="noStrike" kern="0" cap="none" spc="0" normalizeH="0" baseline="0" noProof="0" dirty="0">
              <a:ln>
                <a:noFill/>
              </a:ln>
              <a:solidFill>
                <a:srgbClr val="115076"/>
              </a:solidFill>
              <a:effectLst/>
              <a:uLnTx/>
              <a:uFillTx/>
              <a:latin typeface="Century Gothic" panose="020F0302020204030204"/>
              <a:ea typeface="+mn-ea"/>
              <a:cs typeface="+mn-cs"/>
            </a:endParaRPr>
          </a:p>
        </p:txBody>
      </p:sp>
      <p:sp>
        <p:nvSpPr>
          <p:cNvPr id="104" name="TextBox 103">
            <a:extLst>
              <a:ext uri="{FF2B5EF4-FFF2-40B4-BE49-F238E27FC236}">
                <a16:creationId xmlns:a16="http://schemas.microsoft.com/office/drawing/2014/main" id="{D5FC08E3-F06C-4E26-A750-A520C3629995}"/>
              </a:ext>
            </a:extLst>
          </p:cNvPr>
          <p:cNvSpPr txBox="1"/>
          <p:nvPr/>
        </p:nvSpPr>
        <p:spPr>
          <a:xfrm>
            <a:off x="8076711" y="3980815"/>
            <a:ext cx="3893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a:ln>
                  <a:noFill/>
                </a:ln>
                <a:solidFill>
                  <a:srgbClr val="ED7D31"/>
                </a:solidFill>
                <a:effectLst/>
                <a:uLnTx/>
                <a:uFillTx/>
                <a:latin typeface="Century Gothic" panose="020F0302020204030204"/>
                <a:ea typeface="+mn-ea"/>
                <a:cs typeface="+mn-cs"/>
              </a:rPr>
              <a:t>s</a:t>
            </a:r>
            <a:endParaRPr kumimoji="0" lang="en-GB" sz="4000" b="1" i="0" u="none" strike="noStrike" kern="0" cap="none" spc="0" normalizeH="0" baseline="0" noProof="0" dirty="0">
              <a:ln>
                <a:noFill/>
              </a:ln>
              <a:solidFill>
                <a:srgbClr val="ED7D31"/>
              </a:solidFill>
              <a:effectLst/>
              <a:uLnTx/>
              <a:uFillTx/>
              <a:latin typeface="Century Gothic" panose="020F0302020204030204"/>
              <a:ea typeface="+mn-ea"/>
              <a:cs typeface="+mn-cs"/>
            </a:endParaRPr>
          </a:p>
        </p:txBody>
      </p:sp>
      <p:sp>
        <p:nvSpPr>
          <p:cNvPr id="105" name="TextBox 104">
            <a:extLst>
              <a:ext uri="{FF2B5EF4-FFF2-40B4-BE49-F238E27FC236}">
                <a16:creationId xmlns:a16="http://schemas.microsoft.com/office/drawing/2014/main" id="{FFA57E9D-67A8-4DCB-BD42-A45E4048E830}"/>
              </a:ext>
            </a:extLst>
          </p:cNvPr>
          <p:cNvSpPr txBox="1"/>
          <p:nvPr/>
        </p:nvSpPr>
        <p:spPr>
          <a:xfrm>
            <a:off x="10208794" y="1606250"/>
            <a:ext cx="250729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a:ln>
                  <a:noFill/>
                </a:ln>
                <a:solidFill>
                  <a:srgbClr val="115076"/>
                </a:solidFill>
                <a:effectLst/>
                <a:uLnTx/>
                <a:uFillTx/>
                <a:latin typeface="Century Gothic" panose="020F0302020204030204"/>
                <a:ea typeface="+mn-ea"/>
                <a:cs typeface="+mn-cs"/>
              </a:rPr>
              <a:t>__eor</a:t>
            </a:r>
            <a:endParaRPr kumimoji="0" lang="en-GB" sz="2800" b="0" i="0" u="none" strike="noStrike" kern="0" cap="none" spc="0" normalizeH="0" baseline="0" noProof="0" dirty="0">
              <a:ln>
                <a:noFill/>
              </a:ln>
              <a:solidFill>
                <a:srgbClr val="115076"/>
              </a:solidFill>
              <a:effectLst/>
              <a:uLnTx/>
              <a:uFillTx/>
              <a:latin typeface="Century Gothic" panose="020F0302020204030204"/>
              <a:ea typeface="+mn-ea"/>
              <a:cs typeface="+mn-cs"/>
            </a:endParaRPr>
          </a:p>
        </p:txBody>
      </p:sp>
      <p:sp>
        <p:nvSpPr>
          <p:cNvPr id="106" name="TextBox 105">
            <a:extLst>
              <a:ext uri="{FF2B5EF4-FFF2-40B4-BE49-F238E27FC236}">
                <a16:creationId xmlns:a16="http://schemas.microsoft.com/office/drawing/2014/main" id="{D5FC08E3-F06C-4E26-A750-A520C3629995}"/>
              </a:ext>
            </a:extLst>
          </p:cNvPr>
          <p:cNvSpPr txBox="1"/>
          <p:nvPr/>
        </p:nvSpPr>
        <p:spPr>
          <a:xfrm>
            <a:off x="10264867" y="1474895"/>
            <a:ext cx="3893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a:ln>
                  <a:noFill/>
                </a:ln>
                <a:solidFill>
                  <a:srgbClr val="ED7D31"/>
                </a:solidFill>
                <a:effectLst/>
                <a:uLnTx/>
                <a:uFillTx/>
                <a:latin typeface="Century Gothic" panose="020F0302020204030204"/>
                <a:ea typeface="+mn-ea"/>
                <a:cs typeface="+mn-cs"/>
              </a:rPr>
              <a:t>p</a:t>
            </a:r>
            <a:endParaRPr kumimoji="0" lang="en-GB" sz="4000" b="1" i="0" u="none" strike="noStrike" kern="0" cap="none" spc="0" normalizeH="0" baseline="0" noProof="0" dirty="0">
              <a:ln>
                <a:noFill/>
              </a:ln>
              <a:solidFill>
                <a:srgbClr val="ED7D31"/>
              </a:solidFill>
              <a:effectLst/>
              <a:uLnTx/>
              <a:uFillTx/>
              <a:latin typeface="Century Gothic" panose="020F0302020204030204"/>
              <a:ea typeface="+mn-ea"/>
              <a:cs typeface="+mn-cs"/>
            </a:endParaRPr>
          </a:p>
        </p:txBody>
      </p:sp>
      <p:sp>
        <p:nvSpPr>
          <p:cNvPr id="107" name="TextBox 106">
            <a:extLst>
              <a:ext uri="{FF2B5EF4-FFF2-40B4-BE49-F238E27FC236}">
                <a16:creationId xmlns:a16="http://schemas.microsoft.com/office/drawing/2014/main" id="{FFA57E9D-67A8-4DCB-BD42-A45E4048E830}"/>
              </a:ext>
            </a:extLst>
          </p:cNvPr>
          <p:cNvSpPr txBox="1"/>
          <p:nvPr/>
        </p:nvSpPr>
        <p:spPr>
          <a:xfrm>
            <a:off x="9991907" y="2249304"/>
            <a:ext cx="250729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a:ln>
                  <a:noFill/>
                </a:ln>
                <a:solidFill>
                  <a:srgbClr val="115076"/>
                </a:solidFill>
                <a:effectLst/>
                <a:uLnTx/>
                <a:uFillTx/>
                <a:latin typeface="Century Gothic" panose="020F0302020204030204"/>
                <a:ea typeface="+mn-ea"/>
                <a:cs typeface="+mn-cs"/>
              </a:rPr>
              <a:t>v__le</a:t>
            </a:r>
            <a:endParaRPr kumimoji="0" lang="en-GB" sz="2800" b="0" i="0" u="none" strike="noStrike" kern="0" cap="none" spc="0" normalizeH="0" baseline="0" noProof="0" dirty="0">
              <a:ln>
                <a:noFill/>
              </a:ln>
              <a:solidFill>
                <a:srgbClr val="115076"/>
              </a:solidFill>
              <a:effectLst/>
              <a:uLnTx/>
              <a:uFillTx/>
              <a:latin typeface="Century Gothic" panose="020F0302020204030204"/>
              <a:ea typeface="+mn-ea"/>
              <a:cs typeface="+mn-cs"/>
            </a:endParaRPr>
          </a:p>
        </p:txBody>
      </p:sp>
      <p:sp>
        <p:nvSpPr>
          <p:cNvPr id="108" name="TextBox 107">
            <a:extLst>
              <a:ext uri="{FF2B5EF4-FFF2-40B4-BE49-F238E27FC236}">
                <a16:creationId xmlns:a16="http://schemas.microsoft.com/office/drawing/2014/main" id="{D5FC08E3-F06C-4E26-A750-A520C3629995}"/>
              </a:ext>
            </a:extLst>
          </p:cNvPr>
          <p:cNvSpPr txBox="1"/>
          <p:nvPr/>
        </p:nvSpPr>
        <p:spPr>
          <a:xfrm>
            <a:off x="10249756" y="2101657"/>
            <a:ext cx="3893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a:ln>
                  <a:noFill/>
                </a:ln>
                <a:solidFill>
                  <a:srgbClr val="ED7D31"/>
                </a:solidFill>
                <a:effectLst/>
                <a:uLnTx/>
                <a:uFillTx/>
                <a:latin typeface="Century Gothic" panose="020F0302020204030204"/>
                <a:ea typeface="+mn-ea"/>
                <a:cs typeface="+mn-cs"/>
              </a:rPr>
              <a:t>a</a:t>
            </a:r>
            <a:endParaRPr kumimoji="0" lang="en-GB" sz="4000" b="1" i="0" u="none" strike="noStrike" kern="0" cap="none" spc="0" normalizeH="0" baseline="0" noProof="0" dirty="0">
              <a:ln>
                <a:noFill/>
              </a:ln>
              <a:solidFill>
                <a:srgbClr val="ED7D31"/>
              </a:solidFill>
              <a:effectLst/>
              <a:uLnTx/>
              <a:uFillTx/>
              <a:latin typeface="Century Gothic" panose="020F0302020204030204"/>
              <a:ea typeface="+mn-ea"/>
              <a:cs typeface="+mn-cs"/>
            </a:endParaRPr>
          </a:p>
        </p:txBody>
      </p:sp>
      <p:sp>
        <p:nvSpPr>
          <p:cNvPr id="109" name="TextBox 108">
            <a:extLst>
              <a:ext uri="{FF2B5EF4-FFF2-40B4-BE49-F238E27FC236}">
                <a16:creationId xmlns:a16="http://schemas.microsoft.com/office/drawing/2014/main" id="{FFA57E9D-67A8-4DCB-BD42-A45E4048E830}"/>
              </a:ext>
            </a:extLst>
          </p:cNvPr>
          <p:cNvSpPr txBox="1"/>
          <p:nvPr/>
        </p:nvSpPr>
        <p:spPr>
          <a:xfrm>
            <a:off x="10052052" y="2855322"/>
            <a:ext cx="250729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a:ln>
                  <a:noFill/>
                </a:ln>
                <a:solidFill>
                  <a:srgbClr val="115076"/>
                </a:solidFill>
                <a:effectLst/>
                <a:uLnTx/>
                <a:uFillTx/>
                <a:latin typeface="Century Gothic" panose="020F0302020204030204"/>
                <a:ea typeface="+mn-ea"/>
                <a:cs typeface="+mn-cs"/>
              </a:rPr>
              <a:t>t__a</a:t>
            </a:r>
            <a:endParaRPr kumimoji="0" lang="en-GB" sz="2800" b="0" i="0" u="none" strike="noStrike" kern="0" cap="none" spc="0" normalizeH="0" baseline="0" noProof="0" dirty="0">
              <a:ln>
                <a:noFill/>
              </a:ln>
              <a:solidFill>
                <a:srgbClr val="115076"/>
              </a:solidFill>
              <a:effectLst/>
              <a:uLnTx/>
              <a:uFillTx/>
              <a:latin typeface="Century Gothic" panose="020F0302020204030204"/>
              <a:ea typeface="+mn-ea"/>
              <a:cs typeface="+mn-cs"/>
            </a:endParaRPr>
          </a:p>
        </p:txBody>
      </p:sp>
      <p:sp>
        <p:nvSpPr>
          <p:cNvPr id="110" name="TextBox 109">
            <a:extLst>
              <a:ext uri="{FF2B5EF4-FFF2-40B4-BE49-F238E27FC236}">
                <a16:creationId xmlns:a16="http://schemas.microsoft.com/office/drawing/2014/main" id="{D5FC08E3-F06C-4E26-A750-A520C3629995}"/>
              </a:ext>
            </a:extLst>
          </p:cNvPr>
          <p:cNvSpPr txBox="1"/>
          <p:nvPr/>
        </p:nvSpPr>
        <p:spPr>
          <a:xfrm>
            <a:off x="10264867" y="2738342"/>
            <a:ext cx="3893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a:ln>
                  <a:noFill/>
                </a:ln>
                <a:solidFill>
                  <a:srgbClr val="ED7D31"/>
                </a:solidFill>
                <a:effectLst/>
                <a:uLnTx/>
                <a:uFillTx/>
                <a:latin typeface="Century Gothic" panose="020F0302020204030204"/>
                <a:ea typeface="+mn-ea"/>
                <a:cs typeface="+mn-cs"/>
              </a:rPr>
              <a:t>í</a:t>
            </a:r>
            <a:endParaRPr kumimoji="0" lang="en-GB" sz="4000" b="1" i="0" u="none" strike="noStrike" kern="0" cap="none" spc="0" normalizeH="0" baseline="0" noProof="0" dirty="0">
              <a:ln>
                <a:noFill/>
              </a:ln>
              <a:solidFill>
                <a:srgbClr val="ED7D31"/>
              </a:solidFill>
              <a:effectLst/>
              <a:uLnTx/>
              <a:uFillTx/>
              <a:latin typeface="Century Gothic" panose="020F0302020204030204"/>
              <a:ea typeface="+mn-ea"/>
              <a:cs typeface="+mn-cs"/>
            </a:endParaRPr>
          </a:p>
        </p:txBody>
      </p:sp>
      <p:sp>
        <p:nvSpPr>
          <p:cNvPr id="111" name="TextBox 110">
            <a:extLst>
              <a:ext uri="{FF2B5EF4-FFF2-40B4-BE49-F238E27FC236}">
                <a16:creationId xmlns:a16="http://schemas.microsoft.com/office/drawing/2014/main" id="{FFA57E9D-67A8-4DCB-BD42-A45E4048E830}"/>
              </a:ext>
            </a:extLst>
          </p:cNvPr>
          <p:cNvSpPr txBox="1"/>
          <p:nvPr/>
        </p:nvSpPr>
        <p:spPr>
          <a:xfrm>
            <a:off x="9664006" y="3441354"/>
            <a:ext cx="250729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kern="0">
                <a:solidFill>
                  <a:srgbClr val="115076"/>
                </a:solidFill>
                <a:latin typeface="Century Gothic" panose="020F0302020204030204"/>
              </a:rPr>
              <a:t>pre</a:t>
            </a:r>
            <a:r>
              <a:rPr kumimoji="0" lang="en-GB" sz="2800" b="0" i="0" u="none" strike="noStrike" kern="0" cap="none" spc="0" normalizeH="0" baseline="0" noProof="0">
                <a:ln>
                  <a:noFill/>
                </a:ln>
                <a:solidFill>
                  <a:srgbClr val="115076"/>
                </a:solidFill>
                <a:effectLst/>
                <a:uLnTx/>
                <a:uFillTx/>
                <a:latin typeface="Century Gothic" panose="020F0302020204030204"/>
                <a:ea typeface="+mn-ea"/>
                <a:cs typeface="+mn-cs"/>
              </a:rPr>
              <a:t>__tar</a:t>
            </a:r>
            <a:endParaRPr kumimoji="0" lang="en-GB" sz="2800" b="0" i="0" u="none" strike="noStrike" kern="0" cap="none" spc="0" normalizeH="0" baseline="0" noProof="0" dirty="0">
              <a:ln>
                <a:noFill/>
              </a:ln>
              <a:solidFill>
                <a:srgbClr val="115076"/>
              </a:solidFill>
              <a:effectLst/>
              <a:uLnTx/>
              <a:uFillTx/>
              <a:latin typeface="Century Gothic" panose="020F0302020204030204"/>
              <a:ea typeface="+mn-ea"/>
              <a:cs typeface="+mn-cs"/>
            </a:endParaRPr>
          </a:p>
        </p:txBody>
      </p:sp>
      <p:sp>
        <p:nvSpPr>
          <p:cNvPr id="112" name="TextBox 111">
            <a:extLst>
              <a:ext uri="{FF2B5EF4-FFF2-40B4-BE49-F238E27FC236}">
                <a16:creationId xmlns:a16="http://schemas.microsoft.com/office/drawing/2014/main" id="{D5FC08E3-F06C-4E26-A750-A520C3629995}"/>
              </a:ext>
            </a:extLst>
          </p:cNvPr>
          <p:cNvSpPr txBox="1"/>
          <p:nvPr/>
        </p:nvSpPr>
        <p:spPr>
          <a:xfrm>
            <a:off x="10299822" y="3297043"/>
            <a:ext cx="3893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a:ln>
                  <a:noFill/>
                </a:ln>
                <a:solidFill>
                  <a:srgbClr val="ED7D31"/>
                </a:solidFill>
                <a:effectLst/>
                <a:uLnTx/>
                <a:uFillTx/>
                <a:latin typeface="Century Gothic" panose="020F0302020204030204"/>
                <a:ea typeface="+mn-ea"/>
                <a:cs typeface="+mn-cs"/>
              </a:rPr>
              <a:t>s</a:t>
            </a:r>
            <a:endParaRPr kumimoji="0" lang="en-GB" sz="4000" b="1" i="0" u="none" strike="noStrike" kern="0" cap="none" spc="0" normalizeH="0" baseline="0" noProof="0" dirty="0">
              <a:ln>
                <a:noFill/>
              </a:ln>
              <a:solidFill>
                <a:srgbClr val="ED7D31"/>
              </a:solidFill>
              <a:effectLst/>
              <a:uLnTx/>
              <a:uFillTx/>
              <a:latin typeface="Century Gothic" panose="020F0302020204030204"/>
              <a:ea typeface="+mn-ea"/>
              <a:cs typeface="+mn-cs"/>
            </a:endParaRPr>
          </a:p>
        </p:txBody>
      </p:sp>
      <p:sp>
        <p:nvSpPr>
          <p:cNvPr id="113" name="TextBox 112">
            <a:extLst>
              <a:ext uri="{FF2B5EF4-FFF2-40B4-BE49-F238E27FC236}">
                <a16:creationId xmlns:a16="http://schemas.microsoft.com/office/drawing/2014/main" id="{FFA57E9D-67A8-4DCB-BD42-A45E4048E830}"/>
              </a:ext>
            </a:extLst>
          </p:cNvPr>
          <p:cNvSpPr txBox="1"/>
          <p:nvPr/>
        </p:nvSpPr>
        <p:spPr>
          <a:xfrm>
            <a:off x="10227870" y="3988213"/>
            <a:ext cx="250729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kern="0">
                <a:solidFill>
                  <a:srgbClr val="115076"/>
                </a:solidFill>
                <a:latin typeface="Century Gothic" panose="020F0302020204030204"/>
              </a:rPr>
              <a:t>__nojado</a:t>
            </a:r>
            <a:endParaRPr kumimoji="0" lang="en-GB" sz="2800" b="0" i="0" u="none" strike="noStrike" kern="0" cap="none" spc="0" normalizeH="0" baseline="0" noProof="0" dirty="0">
              <a:ln>
                <a:noFill/>
              </a:ln>
              <a:solidFill>
                <a:srgbClr val="115076"/>
              </a:solidFill>
              <a:effectLst/>
              <a:uLnTx/>
              <a:uFillTx/>
              <a:latin typeface="Century Gothic" panose="020F0302020204030204"/>
              <a:ea typeface="+mn-ea"/>
              <a:cs typeface="+mn-cs"/>
            </a:endParaRPr>
          </a:p>
        </p:txBody>
      </p:sp>
      <p:sp>
        <p:nvSpPr>
          <p:cNvPr id="114" name="TextBox 113">
            <a:extLst>
              <a:ext uri="{FF2B5EF4-FFF2-40B4-BE49-F238E27FC236}">
                <a16:creationId xmlns:a16="http://schemas.microsoft.com/office/drawing/2014/main" id="{D5FC08E3-F06C-4E26-A750-A520C3629995}"/>
              </a:ext>
            </a:extLst>
          </p:cNvPr>
          <p:cNvSpPr txBox="1"/>
          <p:nvPr/>
        </p:nvSpPr>
        <p:spPr>
          <a:xfrm>
            <a:off x="10288466" y="3834495"/>
            <a:ext cx="3893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a:ln>
                  <a:noFill/>
                </a:ln>
                <a:solidFill>
                  <a:srgbClr val="ED7D31"/>
                </a:solidFill>
                <a:effectLst/>
                <a:uLnTx/>
                <a:uFillTx/>
                <a:latin typeface="Century Gothic" panose="020F0302020204030204"/>
                <a:ea typeface="+mn-ea"/>
                <a:cs typeface="+mn-cs"/>
              </a:rPr>
              <a:t>e</a:t>
            </a:r>
            <a:endParaRPr kumimoji="0" lang="en-GB" sz="4000" b="1" i="0" u="none" strike="noStrike" kern="0" cap="none" spc="0" normalizeH="0" baseline="0" noProof="0" dirty="0">
              <a:ln>
                <a:noFill/>
              </a:ln>
              <a:solidFill>
                <a:srgbClr val="ED7D31"/>
              </a:solidFill>
              <a:effectLst/>
              <a:uLnTx/>
              <a:uFillTx/>
              <a:latin typeface="Century Gothic" panose="020F0302020204030204"/>
              <a:ea typeface="+mn-ea"/>
              <a:cs typeface="+mn-cs"/>
            </a:endParaRPr>
          </a:p>
        </p:txBody>
      </p:sp>
      <p:sp>
        <p:nvSpPr>
          <p:cNvPr id="115" name="TextBox 114">
            <a:extLst>
              <a:ext uri="{FF2B5EF4-FFF2-40B4-BE49-F238E27FC236}">
                <a16:creationId xmlns:a16="http://schemas.microsoft.com/office/drawing/2014/main" id="{FFA57E9D-67A8-4DCB-BD42-A45E4048E830}"/>
              </a:ext>
            </a:extLst>
          </p:cNvPr>
          <p:cNvSpPr txBox="1"/>
          <p:nvPr/>
        </p:nvSpPr>
        <p:spPr>
          <a:xfrm>
            <a:off x="9229493" y="4549521"/>
            <a:ext cx="250729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kern="0">
                <a:solidFill>
                  <a:srgbClr val="115076"/>
                </a:solidFill>
                <a:latin typeface="Century Gothic" panose="020F0302020204030204"/>
              </a:rPr>
              <a:t>intere__ar</a:t>
            </a:r>
            <a:endParaRPr kumimoji="0" lang="en-GB" sz="2800" b="0" i="0" u="none" strike="noStrike" kern="0" cap="none" spc="0" normalizeH="0" baseline="0" noProof="0" dirty="0">
              <a:ln>
                <a:noFill/>
              </a:ln>
              <a:solidFill>
                <a:srgbClr val="115076"/>
              </a:solidFill>
              <a:effectLst/>
              <a:uLnTx/>
              <a:uFillTx/>
              <a:latin typeface="Century Gothic" panose="020F0302020204030204"/>
              <a:ea typeface="+mn-ea"/>
              <a:cs typeface="+mn-cs"/>
            </a:endParaRPr>
          </a:p>
        </p:txBody>
      </p:sp>
      <p:sp>
        <p:nvSpPr>
          <p:cNvPr id="116" name="TextBox 115">
            <a:extLst>
              <a:ext uri="{FF2B5EF4-FFF2-40B4-BE49-F238E27FC236}">
                <a16:creationId xmlns:a16="http://schemas.microsoft.com/office/drawing/2014/main" id="{D5FC08E3-F06C-4E26-A750-A520C3629995}"/>
              </a:ext>
            </a:extLst>
          </p:cNvPr>
          <p:cNvSpPr txBox="1"/>
          <p:nvPr/>
        </p:nvSpPr>
        <p:spPr>
          <a:xfrm>
            <a:off x="10273085" y="4410766"/>
            <a:ext cx="3893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a:ln>
                  <a:noFill/>
                </a:ln>
                <a:solidFill>
                  <a:srgbClr val="ED7D31"/>
                </a:solidFill>
                <a:effectLst/>
                <a:uLnTx/>
                <a:uFillTx/>
                <a:latin typeface="Century Gothic" panose="020F0302020204030204"/>
                <a:ea typeface="+mn-ea"/>
                <a:cs typeface="+mn-cs"/>
              </a:rPr>
              <a:t>s</a:t>
            </a:r>
            <a:endParaRPr kumimoji="0" lang="en-GB" sz="4000" b="1" i="0" u="none" strike="noStrike" kern="0" cap="none" spc="0" normalizeH="0" baseline="0" noProof="0" dirty="0">
              <a:ln>
                <a:noFill/>
              </a:ln>
              <a:solidFill>
                <a:srgbClr val="ED7D31"/>
              </a:solidFill>
              <a:effectLst/>
              <a:uLnTx/>
              <a:uFillTx/>
              <a:latin typeface="Century Gothic" panose="020F0302020204030204"/>
              <a:ea typeface="+mn-ea"/>
              <a:cs typeface="+mn-cs"/>
            </a:endParaRPr>
          </a:p>
        </p:txBody>
      </p:sp>
      <p:sp>
        <p:nvSpPr>
          <p:cNvPr id="117" name="TextBox 116">
            <a:extLst>
              <a:ext uri="{FF2B5EF4-FFF2-40B4-BE49-F238E27FC236}">
                <a16:creationId xmlns:a16="http://schemas.microsoft.com/office/drawing/2014/main" id="{9D1057DD-AF7D-49C9-A4D5-5212135D3AC6}"/>
              </a:ext>
            </a:extLst>
          </p:cNvPr>
          <p:cNvSpPr txBox="1"/>
          <p:nvPr/>
        </p:nvSpPr>
        <p:spPr>
          <a:xfrm>
            <a:off x="2777505" y="5614934"/>
            <a:ext cx="3893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a:ln>
                  <a:noFill/>
                </a:ln>
                <a:solidFill>
                  <a:srgbClr val="ED7D31"/>
                </a:solidFill>
                <a:effectLst/>
                <a:uLnTx/>
                <a:uFillTx/>
                <a:latin typeface="Century Gothic" panose="020F0302020204030204"/>
                <a:ea typeface="+mn-ea"/>
                <a:cs typeface="+mn-cs"/>
              </a:rPr>
              <a:t>y</a:t>
            </a:r>
            <a:endParaRPr kumimoji="0" lang="en-GB" sz="4000" b="1" i="0" u="none" strike="noStrike" kern="0" cap="none" spc="0" normalizeH="0" baseline="0" noProof="0" dirty="0">
              <a:ln>
                <a:noFill/>
              </a:ln>
              <a:solidFill>
                <a:srgbClr val="ED7D31"/>
              </a:solidFill>
              <a:effectLst/>
              <a:uLnTx/>
              <a:uFillTx/>
              <a:latin typeface="Century Gothic" panose="020F0302020204030204"/>
              <a:ea typeface="+mn-ea"/>
              <a:cs typeface="+mn-cs"/>
            </a:endParaRPr>
          </a:p>
        </p:txBody>
      </p:sp>
      <p:cxnSp>
        <p:nvCxnSpPr>
          <p:cNvPr id="118" name="Straight Connector 117">
            <a:extLst>
              <a:ext uri="{FF2B5EF4-FFF2-40B4-BE49-F238E27FC236}">
                <a16:creationId xmlns:a16="http://schemas.microsoft.com/office/drawing/2014/main" id="{31A1B92E-BB6C-47B4-A8A0-479906F3C79C}"/>
              </a:ext>
            </a:extLst>
          </p:cNvPr>
          <p:cNvCxnSpPr/>
          <p:nvPr/>
        </p:nvCxnSpPr>
        <p:spPr>
          <a:xfrm>
            <a:off x="2783049" y="6270890"/>
            <a:ext cx="314537" cy="2662"/>
          </a:xfrm>
          <a:prstGeom prst="line">
            <a:avLst/>
          </a:prstGeom>
          <a:noFill/>
          <a:ln w="38100" cap="flat" cmpd="sng" algn="ctr">
            <a:solidFill>
              <a:srgbClr val="115076"/>
            </a:solidFill>
            <a:prstDash val="solid"/>
            <a:miter lim="800000"/>
          </a:ln>
          <a:effectLst/>
        </p:spPr>
      </p:cxnSp>
      <p:cxnSp>
        <p:nvCxnSpPr>
          <p:cNvPr id="121" name="Straight Connector 120">
            <a:extLst>
              <a:ext uri="{FF2B5EF4-FFF2-40B4-BE49-F238E27FC236}">
                <a16:creationId xmlns:a16="http://schemas.microsoft.com/office/drawing/2014/main" id="{D90C55C1-3F56-4B1A-A4E9-1B12684CAE5B}"/>
              </a:ext>
            </a:extLst>
          </p:cNvPr>
          <p:cNvCxnSpPr/>
          <p:nvPr/>
        </p:nvCxnSpPr>
        <p:spPr>
          <a:xfrm>
            <a:off x="3404961" y="6271727"/>
            <a:ext cx="314537" cy="2662"/>
          </a:xfrm>
          <a:prstGeom prst="line">
            <a:avLst/>
          </a:prstGeom>
          <a:noFill/>
          <a:ln w="38100" cap="flat" cmpd="sng" algn="ctr">
            <a:solidFill>
              <a:srgbClr val="115076"/>
            </a:solidFill>
            <a:prstDash val="solid"/>
            <a:miter lim="800000"/>
          </a:ln>
          <a:effectLst/>
        </p:spPr>
      </p:cxnSp>
      <p:sp>
        <p:nvSpPr>
          <p:cNvPr id="122" name="TextBox 121">
            <a:extLst>
              <a:ext uri="{FF2B5EF4-FFF2-40B4-BE49-F238E27FC236}">
                <a16:creationId xmlns:a16="http://schemas.microsoft.com/office/drawing/2014/main" id="{5EA14CCF-767A-41E5-A845-DDA8F2348BFE}"/>
              </a:ext>
            </a:extLst>
          </p:cNvPr>
          <p:cNvSpPr txBox="1"/>
          <p:nvPr/>
        </p:nvSpPr>
        <p:spPr>
          <a:xfrm>
            <a:off x="3373152" y="5644445"/>
            <a:ext cx="3893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a:ln>
                  <a:noFill/>
                </a:ln>
                <a:solidFill>
                  <a:srgbClr val="ED7D31"/>
                </a:solidFill>
                <a:effectLst/>
                <a:uLnTx/>
                <a:uFillTx/>
                <a:latin typeface="Century Gothic" panose="020F0302020204030204"/>
                <a:ea typeface="+mn-ea"/>
                <a:cs typeface="+mn-cs"/>
              </a:rPr>
              <a:t>o</a:t>
            </a:r>
            <a:endParaRPr kumimoji="0" lang="en-GB" sz="4000" b="1" i="0" u="none" strike="noStrike" kern="0" cap="none" spc="0" normalizeH="0" baseline="0" noProof="0" dirty="0">
              <a:ln>
                <a:noFill/>
              </a:ln>
              <a:solidFill>
                <a:srgbClr val="ED7D31"/>
              </a:solidFill>
              <a:effectLst/>
              <a:uLnTx/>
              <a:uFillTx/>
              <a:latin typeface="Century Gothic" panose="020F0302020204030204"/>
              <a:ea typeface="+mn-ea"/>
              <a:cs typeface="+mn-cs"/>
            </a:endParaRPr>
          </a:p>
        </p:txBody>
      </p:sp>
      <p:sp>
        <p:nvSpPr>
          <p:cNvPr id="123" name="TextBox 122">
            <a:extLst>
              <a:ext uri="{FF2B5EF4-FFF2-40B4-BE49-F238E27FC236}">
                <a16:creationId xmlns:a16="http://schemas.microsoft.com/office/drawing/2014/main" id="{E845D0A9-87BD-4D1E-B97F-D16D135BC564}"/>
              </a:ext>
            </a:extLst>
          </p:cNvPr>
          <p:cNvSpPr txBox="1"/>
          <p:nvPr/>
        </p:nvSpPr>
        <p:spPr>
          <a:xfrm>
            <a:off x="3785962" y="5633940"/>
            <a:ext cx="3893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a:ln>
                  <a:noFill/>
                </a:ln>
                <a:solidFill>
                  <a:srgbClr val="ED7D31"/>
                </a:solidFill>
                <a:effectLst/>
                <a:uLnTx/>
                <a:uFillTx/>
                <a:latin typeface="Century Gothic" panose="020F0302020204030204"/>
                <a:ea typeface="+mn-ea"/>
                <a:cs typeface="+mn-cs"/>
              </a:rPr>
              <a:t>t</a:t>
            </a:r>
            <a:endParaRPr kumimoji="0" lang="en-GB" sz="4000" b="1" i="0" u="none" strike="noStrike" kern="0" cap="none" spc="0" normalizeH="0" baseline="0" noProof="0" dirty="0">
              <a:ln>
                <a:noFill/>
              </a:ln>
              <a:solidFill>
                <a:srgbClr val="ED7D31"/>
              </a:solidFill>
              <a:effectLst/>
              <a:uLnTx/>
              <a:uFillTx/>
              <a:latin typeface="Century Gothic" panose="020F0302020204030204"/>
              <a:ea typeface="+mn-ea"/>
              <a:cs typeface="+mn-cs"/>
            </a:endParaRPr>
          </a:p>
        </p:txBody>
      </p:sp>
      <p:cxnSp>
        <p:nvCxnSpPr>
          <p:cNvPr id="124" name="Straight Connector 123">
            <a:extLst>
              <a:ext uri="{FF2B5EF4-FFF2-40B4-BE49-F238E27FC236}">
                <a16:creationId xmlns:a16="http://schemas.microsoft.com/office/drawing/2014/main" id="{EBA640E1-07B1-4BE0-BB5D-9BA1BD5E1D6C}"/>
              </a:ext>
            </a:extLst>
          </p:cNvPr>
          <p:cNvCxnSpPr/>
          <p:nvPr/>
        </p:nvCxnSpPr>
        <p:spPr>
          <a:xfrm>
            <a:off x="3814158" y="6271727"/>
            <a:ext cx="314537" cy="2662"/>
          </a:xfrm>
          <a:prstGeom prst="line">
            <a:avLst/>
          </a:prstGeom>
          <a:noFill/>
          <a:ln w="38100" cap="flat" cmpd="sng" algn="ctr">
            <a:solidFill>
              <a:srgbClr val="115076"/>
            </a:solidFill>
            <a:prstDash val="solid"/>
            <a:miter lim="800000"/>
          </a:ln>
          <a:effectLst/>
        </p:spPr>
      </p:cxnSp>
      <p:sp>
        <p:nvSpPr>
          <p:cNvPr id="125" name="TextBox 124">
            <a:extLst>
              <a:ext uri="{FF2B5EF4-FFF2-40B4-BE49-F238E27FC236}">
                <a16:creationId xmlns:a16="http://schemas.microsoft.com/office/drawing/2014/main" id="{315BD628-EB9E-426D-8E11-1AF8FF09E800}"/>
              </a:ext>
            </a:extLst>
          </p:cNvPr>
          <p:cNvSpPr txBox="1"/>
          <p:nvPr/>
        </p:nvSpPr>
        <p:spPr>
          <a:xfrm>
            <a:off x="4166073" y="5633300"/>
            <a:ext cx="3893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a:ln>
                  <a:noFill/>
                </a:ln>
                <a:solidFill>
                  <a:srgbClr val="ED7D31"/>
                </a:solidFill>
                <a:effectLst/>
                <a:uLnTx/>
                <a:uFillTx/>
                <a:latin typeface="Century Gothic" panose="020F0302020204030204"/>
                <a:ea typeface="+mn-ea"/>
                <a:cs typeface="+mn-cs"/>
              </a:rPr>
              <a:t>r</a:t>
            </a:r>
            <a:endParaRPr kumimoji="0" lang="en-GB" sz="4000" b="1" i="0" u="none" strike="noStrike" kern="0" cap="none" spc="0" normalizeH="0" baseline="0" noProof="0" dirty="0">
              <a:ln>
                <a:noFill/>
              </a:ln>
              <a:solidFill>
                <a:srgbClr val="ED7D31"/>
              </a:solidFill>
              <a:effectLst/>
              <a:uLnTx/>
              <a:uFillTx/>
              <a:latin typeface="Century Gothic" panose="020F0302020204030204"/>
              <a:ea typeface="+mn-ea"/>
              <a:cs typeface="+mn-cs"/>
            </a:endParaRPr>
          </a:p>
        </p:txBody>
      </p:sp>
      <p:cxnSp>
        <p:nvCxnSpPr>
          <p:cNvPr id="126" name="Straight Connector 125">
            <a:extLst>
              <a:ext uri="{FF2B5EF4-FFF2-40B4-BE49-F238E27FC236}">
                <a16:creationId xmlns:a16="http://schemas.microsoft.com/office/drawing/2014/main" id="{1376A37D-3A62-43F4-A810-1B070B8E45D0}"/>
              </a:ext>
            </a:extLst>
          </p:cNvPr>
          <p:cNvCxnSpPr/>
          <p:nvPr/>
        </p:nvCxnSpPr>
        <p:spPr>
          <a:xfrm>
            <a:off x="4225198" y="6266463"/>
            <a:ext cx="314537" cy="2662"/>
          </a:xfrm>
          <a:prstGeom prst="line">
            <a:avLst/>
          </a:prstGeom>
          <a:noFill/>
          <a:ln w="38100" cap="flat" cmpd="sng" algn="ctr">
            <a:solidFill>
              <a:srgbClr val="115076"/>
            </a:solidFill>
            <a:prstDash val="solid"/>
            <a:miter lim="800000"/>
          </a:ln>
          <a:effectLst/>
        </p:spPr>
      </p:cxnSp>
      <p:cxnSp>
        <p:nvCxnSpPr>
          <p:cNvPr id="127" name="Straight Connector 126">
            <a:extLst>
              <a:ext uri="{FF2B5EF4-FFF2-40B4-BE49-F238E27FC236}">
                <a16:creationId xmlns:a16="http://schemas.microsoft.com/office/drawing/2014/main" id="{6D5A250C-BD36-4831-878F-6DCFB4FB6551}"/>
              </a:ext>
            </a:extLst>
          </p:cNvPr>
          <p:cNvCxnSpPr/>
          <p:nvPr/>
        </p:nvCxnSpPr>
        <p:spPr>
          <a:xfrm>
            <a:off x="4636553" y="6275430"/>
            <a:ext cx="314537" cy="2662"/>
          </a:xfrm>
          <a:prstGeom prst="line">
            <a:avLst/>
          </a:prstGeom>
          <a:noFill/>
          <a:ln w="38100" cap="flat" cmpd="sng" algn="ctr">
            <a:solidFill>
              <a:srgbClr val="115076"/>
            </a:solidFill>
            <a:prstDash val="solid"/>
            <a:miter lim="800000"/>
          </a:ln>
          <a:effectLst/>
        </p:spPr>
      </p:cxnSp>
      <p:cxnSp>
        <p:nvCxnSpPr>
          <p:cNvPr id="130" name="Straight Connector 129">
            <a:extLst>
              <a:ext uri="{FF2B5EF4-FFF2-40B4-BE49-F238E27FC236}">
                <a16:creationId xmlns:a16="http://schemas.microsoft.com/office/drawing/2014/main" id="{D2BE391D-4F6B-4202-8EBC-F6269B0760E3}"/>
              </a:ext>
            </a:extLst>
          </p:cNvPr>
          <p:cNvCxnSpPr/>
          <p:nvPr/>
        </p:nvCxnSpPr>
        <p:spPr>
          <a:xfrm>
            <a:off x="5039723" y="6278103"/>
            <a:ext cx="314537" cy="2662"/>
          </a:xfrm>
          <a:prstGeom prst="line">
            <a:avLst/>
          </a:prstGeom>
          <a:noFill/>
          <a:ln w="38100" cap="flat" cmpd="sng" algn="ctr">
            <a:solidFill>
              <a:srgbClr val="115076"/>
            </a:solidFill>
            <a:prstDash val="solid"/>
            <a:miter lim="800000"/>
          </a:ln>
          <a:effectLst/>
        </p:spPr>
      </p:cxnSp>
      <p:cxnSp>
        <p:nvCxnSpPr>
          <p:cNvPr id="136" name="Straight Connector 135">
            <a:extLst>
              <a:ext uri="{FF2B5EF4-FFF2-40B4-BE49-F238E27FC236}">
                <a16:creationId xmlns:a16="http://schemas.microsoft.com/office/drawing/2014/main" id="{D90C55C1-3F56-4B1A-A4E9-1B12684CAE5B}"/>
              </a:ext>
            </a:extLst>
          </p:cNvPr>
          <p:cNvCxnSpPr/>
          <p:nvPr/>
        </p:nvCxnSpPr>
        <p:spPr>
          <a:xfrm>
            <a:off x="5874265" y="6266553"/>
            <a:ext cx="314537" cy="2662"/>
          </a:xfrm>
          <a:prstGeom prst="line">
            <a:avLst/>
          </a:prstGeom>
          <a:noFill/>
          <a:ln w="38100" cap="flat" cmpd="sng" algn="ctr">
            <a:solidFill>
              <a:srgbClr val="115076"/>
            </a:solidFill>
            <a:prstDash val="solid"/>
            <a:miter lim="800000"/>
          </a:ln>
          <a:effectLst/>
        </p:spPr>
      </p:cxnSp>
      <p:sp>
        <p:nvSpPr>
          <p:cNvPr id="137" name="TextBox 136">
            <a:extLst>
              <a:ext uri="{FF2B5EF4-FFF2-40B4-BE49-F238E27FC236}">
                <a16:creationId xmlns:a16="http://schemas.microsoft.com/office/drawing/2014/main" id="{5EA14CCF-767A-41E5-A845-DDA8F2348BFE}"/>
              </a:ext>
            </a:extLst>
          </p:cNvPr>
          <p:cNvSpPr txBox="1"/>
          <p:nvPr/>
        </p:nvSpPr>
        <p:spPr>
          <a:xfrm>
            <a:off x="5842456" y="5639271"/>
            <a:ext cx="3893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a:ln>
                  <a:noFill/>
                </a:ln>
                <a:solidFill>
                  <a:srgbClr val="ED7D31"/>
                </a:solidFill>
                <a:effectLst/>
                <a:uLnTx/>
                <a:uFillTx/>
                <a:latin typeface="Century Gothic" panose="020F0302020204030204"/>
                <a:ea typeface="+mn-ea"/>
                <a:cs typeface="+mn-cs"/>
              </a:rPr>
              <a:t>p</a:t>
            </a:r>
            <a:endParaRPr kumimoji="0" lang="en-GB" sz="4000" b="1" i="0" u="none" strike="noStrike" kern="0" cap="none" spc="0" normalizeH="0" baseline="0" noProof="0" dirty="0">
              <a:ln>
                <a:noFill/>
              </a:ln>
              <a:solidFill>
                <a:srgbClr val="ED7D31"/>
              </a:solidFill>
              <a:effectLst/>
              <a:uLnTx/>
              <a:uFillTx/>
              <a:latin typeface="Century Gothic" panose="020F0302020204030204"/>
              <a:ea typeface="+mn-ea"/>
              <a:cs typeface="+mn-cs"/>
            </a:endParaRPr>
          </a:p>
        </p:txBody>
      </p:sp>
      <p:sp>
        <p:nvSpPr>
          <p:cNvPr id="138" name="TextBox 137">
            <a:extLst>
              <a:ext uri="{FF2B5EF4-FFF2-40B4-BE49-F238E27FC236}">
                <a16:creationId xmlns:a16="http://schemas.microsoft.com/office/drawing/2014/main" id="{E845D0A9-87BD-4D1E-B97F-D16D135BC564}"/>
              </a:ext>
            </a:extLst>
          </p:cNvPr>
          <p:cNvSpPr txBox="1"/>
          <p:nvPr/>
        </p:nvSpPr>
        <p:spPr>
          <a:xfrm>
            <a:off x="6255266" y="5628766"/>
            <a:ext cx="3893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a:ln>
                  <a:noFill/>
                </a:ln>
                <a:solidFill>
                  <a:srgbClr val="ED7D31"/>
                </a:solidFill>
                <a:effectLst/>
                <a:uLnTx/>
                <a:uFillTx/>
                <a:latin typeface="Century Gothic" panose="020F0302020204030204"/>
                <a:ea typeface="+mn-ea"/>
                <a:cs typeface="+mn-cs"/>
              </a:rPr>
              <a:t>a</a:t>
            </a:r>
            <a:endParaRPr kumimoji="0" lang="en-GB" sz="4000" b="1" i="0" u="none" strike="noStrike" kern="0" cap="none" spc="0" normalizeH="0" baseline="0" noProof="0" dirty="0">
              <a:ln>
                <a:noFill/>
              </a:ln>
              <a:solidFill>
                <a:srgbClr val="ED7D31"/>
              </a:solidFill>
              <a:effectLst/>
              <a:uLnTx/>
              <a:uFillTx/>
              <a:latin typeface="Century Gothic" panose="020F0302020204030204"/>
              <a:ea typeface="+mn-ea"/>
              <a:cs typeface="+mn-cs"/>
            </a:endParaRPr>
          </a:p>
        </p:txBody>
      </p:sp>
      <p:cxnSp>
        <p:nvCxnSpPr>
          <p:cNvPr id="139" name="Straight Connector 138">
            <a:extLst>
              <a:ext uri="{FF2B5EF4-FFF2-40B4-BE49-F238E27FC236}">
                <a16:creationId xmlns:a16="http://schemas.microsoft.com/office/drawing/2014/main" id="{EBA640E1-07B1-4BE0-BB5D-9BA1BD5E1D6C}"/>
              </a:ext>
            </a:extLst>
          </p:cNvPr>
          <p:cNvCxnSpPr/>
          <p:nvPr/>
        </p:nvCxnSpPr>
        <p:spPr>
          <a:xfrm>
            <a:off x="6283462" y="6266553"/>
            <a:ext cx="314537" cy="2662"/>
          </a:xfrm>
          <a:prstGeom prst="line">
            <a:avLst/>
          </a:prstGeom>
          <a:noFill/>
          <a:ln w="38100" cap="flat" cmpd="sng" algn="ctr">
            <a:solidFill>
              <a:srgbClr val="115076"/>
            </a:solidFill>
            <a:prstDash val="solid"/>
            <a:miter lim="800000"/>
          </a:ln>
          <a:effectLst/>
        </p:spPr>
      </p:cxnSp>
      <p:sp>
        <p:nvSpPr>
          <p:cNvPr id="140" name="TextBox 139">
            <a:extLst>
              <a:ext uri="{FF2B5EF4-FFF2-40B4-BE49-F238E27FC236}">
                <a16:creationId xmlns:a16="http://schemas.microsoft.com/office/drawing/2014/main" id="{315BD628-EB9E-426D-8E11-1AF8FF09E800}"/>
              </a:ext>
            </a:extLst>
          </p:cNvPr>
          <p:cNvSpPr txBox="1"/>
          <p:nvPr/>
        </p:nvSpPr>
        <p:spPr>
          <a:xfrm>
            <a:off x="6622346" y="5636399"/>
            <a:ext cx="3893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a:ln>
                  <a:noFill/>
                </a:ln>
                <a:solidFill>
                  <a:srgbClr val="ED7D31"/>
                </a:solidFill>
                <a:effectLst/>
                <a:uLnTx/>
                <a:uFillTx/>
                <a:latin typeface="Century Gothic" panose="020F0302020204030204"/>
                <a:ea typeface="+mn-ea"/>
                <a:cs typeface="+mn-cs"/>
              </a:rPr>
              <a:t>í</a:t>
            </a:r>
            <a:endParaRPr kumimoji="0" lang="en-GB" sz="4000" b="1" i="0" u="none" strike="noStrike" kern="0" cap="none" spc="0" normalizeH="0" baseline="0" noProof="0" dirty="0">
              <a:ln>
                <a:noFill/>
              </a:ln>
              <a:solidFill>
                <a:srgbClr val="ED7D31"/>
              </a:solidFill>
              <a:effectLst/>
              <a:uLnTx/>
              <a:uFillTx/>
              <a:latin typeface="Century Gothic" panose="020F0302020204030204"/>
              <a:ea typeface="+mn-ea"/>
              <a:cs typeface="+mn-cs"/>
            </a:endParaRPr>
          </a:p>
        </p:txBody>
      </p:sp>
      <p:cxnSp>
        <p:nvCxnSpPr>
          <p:cNvPr id="141" name="Straight Connector 140">
            <a:extLst>
              <a:ext uri="{FF2B5EF4-FFF2-40B4-BE49-F238E27FC236}">
                <a16:creationId xmlns:a16="http://schemas.microsoft.com/office/drawing/2014/main" id="{1376A37D-3A62-43F4-A810-1B070B8E45D0}"/>
              </a:ext>
            </a:extLst>
          </p:cNvPr>
          <p:cNvCxnSpPr/>
          <p:nvPr/>
        </p:nvCxnSpPr>
        <p:spPr>
          <a:xfrm>
            <a:off x="6680162" y="6272316"/>
            <a:ext cx="314537" cy="2662"/>
          </a:xfrm>
          <a:prstGeom prst="line">
            <a:avLst/>
          </a:prstGeom>
          <a:noFill/>
          <a:ln w="38100" cap="flat" cmpd="sng" algn="ctr">
            <a:solidFill>
              <a:srgbClr val="115076"/>
            </a:solidFill>
            <a:prstDash val="solid"/>
            <a:miter lim="800000"/>
          </a:ln>
          <a:effectLst/>
        </p:spPr>
      </p:cxnSp>
      <p:cxnSp>
        <p:nvCxnSpPr>
          <p:cNvPr id="142" name="Straight Connector 141">
            <a:extLst>
              <a:ext uri="{FF2B5EF4-FFF2-40B4-BE49-F238E27FC236}">
                <a16:creationId xmlns:a16="http://schemas.microsoft.com/office/drawing/2014/main" id="{6D5A250C-BD36-4831-878F-6DCFB4FB6551}"/>
              </a:ext>
            </a:extLst>
          </p:cNvPr>
          <p:cNvCxnSpPr/>
          <p:nvPr/>
        </p:nvCxnSpPr>
        <p:spPr>
          <a:xfrm>
            <a:off x="7068111" y="6269654"/>
            <a:ext cx="314537" cy="2662"/>
          </a:xfrm>
          <a:prstGeom prst="line">
            <a:avLst/>
          </a:prstGeom>
          <a:noFill/>
          <a:ln w="38100" cap="flat" cmpd="sng" algn="ctr">
            <a:solidFill>
              <a:srgbClr val="115076"/>
            </a:solidFill>
            <a:prstDash val="solid"/>
            <a:miter lim="800000"/>
          </a:ln>
          <a:effectLst/>
        </p:spPr>
      </p:cxnSp>
      <p:cxnSp>
        <p:nvCxnSpPr>
          <p:cNvPr id="145" name="Straight Connector 144">
            <a:extLst>
              <a:ext uri="{FF2B5EF4-FFF2-40B4-BE49-F238E27FC236}">
                <a16:creationId xmlns:a16="http://schemas.microsoft.com/office/drawing/2014/main" id="{D2BE391D-4F6B-4202-8EBC-F6269B0760E3}"/>
              </a:ext>
            </a:extLst>
          </p:cNvPr>
          <p:cNvCxnSpPr/>
          <p:nvPr/>
        </p:nvCxnSpPr>
        <p:spPr>
          <a:xfrm>
            <a:off x="7451426" y="6266463"/>
            <a:ext cx="314537" cy="2662"/>
          </a:xfrm>
          <a:prstGeom prst="line">
            <a:avLst/>
          </a:prstGeom>
          <a:noFill/>
          <a:ln w="38100" cap="flat" cmpd="sng" algn="ctr">
            <a:solidFill>
              <a:srgbClr val="115076"/>
            </a:solidFill>
            <a:prstDash val="solid"/>
            <a:miter lim="800000"/>
          </a:ln>
          <a:effectLst/>
        </p:spPr>
      </p:cxnSp>
      <p:cxnSp>
        <p:nvCxnSpPr>
          <p:cNvPr id="149" name="Straight Connector 148">
            <a:extLst>
              <a:ext uri="{FF2B5EF4-FFF2-40B4-BE49-F238E27FC236}">
                <a16:creationId xmlns:a16="http://schemas.microsoft.com/office/drawing/2014/main" id="{D2BE391D-4F6B-4202-8EBC-F6269B0760E3}"/>
              </a:ext>
            </a:extLst>
          </p:cNvPr>
          <p:cNvCxnSpPr/>
          <p:nvPr/>
        </p:nvCxnSpPr>
        <p:spPr>
          <a:xfrm>
            <a:off x="7832979" y="6266463"/>
            <a:ext cx="314537" cy="2662"/>
          </a:xfrm>
          <a:prstGeom prst="line">
            <a:avLst/>
          </a:prstGeom>
          <a:noFill/>
          <a:ln w="38100" cap="flat" cmpd="sng" algn="ctr">
            <a:solidFill>
              <a:srgbClr val="115076"/>
            </a:solidFill>
            <a:prstDash val="solid"/>
            <a:miter lim="800000"/>
          </a:ln>
          <a:effectLst/>
        </p:spPr>
      </p:cxnSp>
    </p:spTree>
    <p:extLst>
      <p:ext uri="{BB962C8B-B14F-4D97-AF65-F5344CB8AC3E}">
        <p14:creationId xmlns:p14="http://schemas.microsoft.com/office/powerpoint/2010/main" val="897967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9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9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9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0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0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0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0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0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08"/>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110"/>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112"/>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114"/>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116"/>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39"/>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40"/>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41"/>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42"/>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43"/>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44"/>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45"/>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78"/>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56"/>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58"/>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79"/>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80"/>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82"/>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85"/>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86"/>
                                        </p:tgtEl>
                                        <p:attrNameLst>
                                          <p:attrName>style.visibility</p:attrName>
                                        </p:attrNameLst>
                                      </p:cBhvr>
                                      <p:to>
                                        <p:strVal val="visible"/>
                                      </p:to>
                                    </p:set>
                                  </p:childTnLst>
                                </p:cTn>
                              </p:par>
                              <p:par>
                                <p:cTn id="147" presetID="1" presetClass="entr" presetSubtype="0" fill="hold" grpId="0" nodeType="withEffect">
                                  <p:stCondLst>
                                    <p:cond delay="0"/>
                                  </p:stCondLst>
                                  <p:childTnLst>
                                    <p:set>
                                      <p:cBhvr>
                                        <p:cTn id="148" dur="1" fill="hold">
                                          <p:stCondLst>
                                            <p:cond delay="0"/>
                                          </p:stCondLst>
                                        </p:cTn>
                                        <p:tgtEl>
                                          <p:spTgt spid="90"/>
                                        </p:tgtEl>
                                        <p:attrNameLst>
                                          <p:attrName>style.visibility</p:attrName>
                                        </p:attrNameLst>
                                      </p:cBhvr>
                                      <p:to>
                                        <p:strVal val="visible"/>
                                      </p:to>
                                    </p:set>
                                  </p:childTnLst>
                                </p:cTn>
                              </p:par>
                            </p:childTnLst>
                          </p:cTn>
                        </p:par>
                      </p:childTnLst>
                    </p:cTn>
                  </p:par>
                  <p:par>
                    <p:cTn id="149" fill="hold">
                      <p:stCondLst>
                        <p:cond delay="indefinite"/>
                      </p:stCondLst>
                      <p:childTnLst>
                        <p:par>
                          <p:cTn id="150" fill="hold">
                            <p:stCondLst>
                              <p:cond delay="0"/>
                            </p:stCondLst>
                            <p:childTnLst>
                              <p:par>
                                <p:cTn id="151" presetID="1" presetClass="entr" presetSubtype="0" fill="hold" grpId="0" nodeType="clickEffect">
                                  <p:stCondLst>
                                    <p:cond delay="0"/>
                                  </p:stCondLst>
                                  <p:childTnLst>
                                    <p:set>
                                      <p:cBhvr>
                                        <p:cTn id="152" dur="1" fill="hold">
                                          <p:stCondLst>
                                            <p:cond delay="0"/>
                                          </p:stCondLst>
                                        </p:cTn>
                                        <p:tgtEl>
                                          <p:spTgt spid="117"/>
                                        </p:tgtEl>
                                        <p:attrNameLst>
                                          <p:attrName>style.visibility</p:attrName>
                                        </p:attrNameLst>
                                      </p:cBhvr>
                                      <p:to>
                                        <p:strVal val="visible"/>
                                      </p:to>
                                    </p:set>
                                  </p:childTnLst>
                                </p:cTn>
                              </p:par>
                            </p:childTnLst>
                          </p:cTn>
                        </p:par>
                      </p:childTnLst>
                    </p:cTn>
                  </p:par>
                  <p:par>
                    <p:cTn id="153" fill="hold">
                      <p:stCondLst>
                        <p:cond delay="indefinite"/>
                      </p:stCondLst>
                      <p:childTnLst>
                        <p:par>
                          <p:cTn id="154" fill="hold">
                            <p:stCondLst>
                              <p:cond delay="0"/>
                            </p:stCondLst>
                            <p:childTnLst>
                              <p:par>
                                <p:cTn id="155" presetID="1" presetClass="entr" presetSubtype="0" fill="hold" grpId="0" nodeType="clickEffect">
                                  <p:stCondLst>
                                    <p:cond delay="0"/>
                                  </p:stCondLst>
                                  <p:childTnLst>
                                    <p:set>
                                      <p:cBhvr>
                                        <p:cTn id="156" dur="1" fill="hold">
                                          <p:stCondLst>
                                            <p:cond delay="0"/>
                                          </p:stCondLst>
                                        </p:cTn>
                                        <p:tgtEl>
                                          <p:spTgt spid="122"/>
                                        </p:tgtEl>
                                        <p:attrNameLst>
                                          <p:attrName>style.visibility</p:attrName>
                                        </p:attrNameLst>
                                      </p:cBhvr>
                                      <p:to>
                                        <p:strVal val="visible"/>
                                      </p:to>
                                    </p:set>
                                  </p:childTnLst>
                                </p:cTn>
                              </p:par>
                              <p:par>
                                <p:cTn id="157" presetID="1" presetClass="entr" presetSubtype="0" fill="hold" grpId="0" nodeType="withEffect">
                                  <p:stCondLst>
                                    <p:cond delay="0"/>
                                  </p:stCondLst>
                                  <p:childTnLst>
                                    <p:set>
                                      <p:cBhvr>
                                        <p:cTn id="158" dur="1" fill="hold">
                                          <p:stCondLst>
                                            <p:cond delay="0"/>
                                          </p:stCondLst>
                                        </p:cTn>
                                        <p:tgtEl>
                                          <p:spTgt spid="123"/>
                                        </p:tgtEl>
                                        <p:attrNameLst>
                                          <p:attrName>style.visibility</p:attrName>
                                        </p:attrNameLst>
                                      </p:cBhvr>
                                      <p:to>
                                        <p:strVal val="visible"/>
                                      </p:to>
                                    </p:set>
                                  </p:childTnLst>
                                </p:cTn>
                              </p:par>
                              <p:par>
                                <p:cTn id="159" presetID="1" presetClass="entr" presetSubtype="0" fill="hold" grpId="0" nodeType="withEffect">
                                  <p:stCondLst>
                                    <p:cond delay="0"/>
                                  </p:stCondLst>
                                  <p:childTnLst>
                                    <p:set>
                                      <p:cBhvr>
                                        <p:cTn id="160" dur="1" fill="hold">
                                          <p:stCondLst>
                                            <p:cond delay="0"/>
                                          </p:stCondLst>
                                        </p:cTn>
                                        <p:tgtEl>
                                          <p:spTgt spid="125"/>
                                        </p:tgtEl>
                                        <p:attrNameLst>
                                          <p:attrName>style.visibility</p:attrName>
                                        </p:attrNameLst>
                                      </p:cBhvr>
                                      <p:to>
                                        <p:strVal val="visible"/>
                                      </p:to>
                                    </p:set>
                                  </p:childTnLst>
                                </p:cTn>
                              </p:par>
                              <p:par>
                                <p:cTn id="161" presetID="1" presetClass="entr" presetSubtype="0" fill="hold" grpId="0" nodeType="withEffect">
                                  <p:stCondLst>
                                    <p:cond delay="0"/>
                                  </p:stCondLst>
                                  <p:childTnLst>
                                    <p:set>
                                      <p:cBhvr>
                                        <p:cTn id="162" dur="1" fill="hold">
                                          <p:stCondLst>
                                            <p:cond delay="0"/>
                                          </p:stCondLst>
                                        </p:cTn>
                                        <p:tgtEl>
                                          <p:spTgt spid="128"/>
                                        </p:tgtEl>
                                        <p:attrNameLst>
                                          <p:attrName>style.visibility</p:attrName>
                                        </p:attrNameLst>
                                      </p:cBhvr>
                                      <p:to>
                                        <p:strVal val="visible"/>
                                      </p:to>
                                    </p:set>
                                  </p:childTnLst>
                                </p:cTn>
                              </p:par>
                              <p:par>
                                <p:cTn id="163" presetID="1" presetClass="entr" presetSubtype="0" fill="hold" grpId="0" nodeType="withEffect">
                                  <p:stCondLst>
                                    <p:cond delay="0"/>
                                  </p:stCondLst>
                                  <p:childTnLst>
                                    <p:set>
                                      <p:cBhvr>
                                        <p:cTn id="164" dur="1" fill="hold">
                                          <p:stCondLst>
                                            <p:cond delay="0"/>
                                          </p:stCondLst>
                                        </p:cTn>
                                        <p:tgtEl>
                                          <p:spTgt spid="129"/>
                                        </p:tgtEl>
                                        <p:attrNameLst>
                                          <p:attrName>style.visibility</p:attrName>
                                        </p:attrNameLst>
                                      </p:cBhvr>
                                      <p:to>
                                        <p:strVal val="visible"/>
                                      </p:to>
                                    </p:set>
                                  </p:childTnLst>
                                </p:cTn>
                              </p:par>
                            </p:childTnLst>
                          </p:cTn>
                        </p:par>
                      </p:childTnLst>
                    </p:cTn>
                  </p:par>
                  <p:par>
                    <p:cTn id="165" fill="hold">
                      <p:stCondLst>
                        <p:cond delay="indefinite"/>
                      </p:stCondLst>
                      <p:childTnLst>
                        <p:par>
                          <p:cTn id="166" fill="hold">
                            <p:stCondLst>
                              <p:cond delay="0"/>
                            </p:stCondLst>
                            <p:childTnLst>
                              <p:par>
                                <p:cTn id="167" presetID="1" presetClass="entr" presetSubtype="0" fill="hold" grpId="0" nodeType="clickEffect">
                                  <p:stCondLst>
                                    <p:cond delay="0"/>
                                  </p:stCondLst>
                                  <p:childTnLst>
                                    <p:set>
                                      <p:cBhvr>
                                        <p:cTn id="168" dur="1" fill="hold">
                                          <p:stCondLst>
                                            <p:cond delay="0"/>
                                          </p:stCondLst>
                                        </p:cTn>
                                        <p:tgtEl>
                                          <p:spTgt spid="137"/>
                                        </p:tgtEl>
                                        <p:attrNameLst>
                                          <p:attrName>style.visibility</p:attrName>
                                        </p:attrNameLst>
                                      </p:cBhvr>
                                      <p:to>
                                        <p:strVal val="visible"/>
                                      </p:to>
                                    </p:set>
                                  </p:childTnLst>
                                </p:cTn>
                              </p:par>
                              <p:par>
                                <p:cTn id="169" presetID="1" presetClass="entr" presetSubtype="0" fill="hold" grpId="0" nodeType="withEffect">
                                  <p:stCondLst>
                                    <p:cond delay="0"/>
                                  </p:stCondLst>
                                  <p:childTnLst>
                                    <p:set>
                                      <p:cBhvr>
                                        <p:cTn id="170" dur="1" fill="hold">
                                          <p:stCondLst>
                                            <p:cond delay="0"/>
                                          </p:stCondLst>
                                        </p:cTn>
                                        <p:tgtEl>
                                          <p:spTgt spid="138"/>
                                        </p:tgtEl>
                                        <p:attrNameLst>
                                          <p:attrName>style.visibility</p:attrName>
                                        </p:attrNameLst>
                                      </p:cBhvr>
                                      <p:to>
                                        <p:strVal val="visible"/>
                                      </p:to>
                                    </p:set>
                                  </p:childTnLst>
                                </p:cTn>
                              </p:par>
                              <p:par>
                                <p:cTn id="171" presetID="1" presetClass="entr" presetSubtype="0" fill="hold" grpId="0" nodeType="withEffect">
                                  <p:stCondLst>
                                    <p:cond delay="0"/>
                                  </p:stCondLst>
                                  <p:childTnLst>
                                    <p:set>
                                      <p:cBhvr>
                                        <p:cTn id="172" dur="1" fill="hold">
                                          <p:stCondLst>
                                            <p:cond delay="0"/>
                                          </p:stCondLst>
                                        </p:cTn>
                                        <p:tgtEl>
                                          <p:spTgt spid="143"/>
                                        </p:tgtEl>
                                        <p:attrNameLst>
                                          <p:attrName>style.visibility</p:attrName>
                                        </p:attrNameLst>
                                      </p:cBhvr>
                                      <p:to>
                                        <p:strVal val="visible"/>
                                      </p:to>
                                    </p:set>
                                  </p:childTnLst>
                                </p:cTn>
                              </p:par>
                              <p:par>
                                <p:cTn id="173" presetID="1" presetClass="entr" presetSubtype="0" fill="hold" grpId="0" nodeType="withEffect">
                                  <p:stCondLst>
                                    <p:cond delay="0"/>
                                  </p:stCondLst>
                                  <p:childTnLst>
                                    <p:set>
                                      <p:cBhvr>
                                        <p:cTn id="174" dur="1" fill="hold">
                                          <p:stCondLst>
                                            <p:cond delay="0"/>
                                          </p:stCondLst>
                                        </p:cTn>
                                        <p:tgtEl>
                                          <p:spTgt spid="140"/>
                                        </p:tgtEl>
                                        <p:attrNameLst>
                                          <p:attrName>style.visibility</p:attrName>
                                        </p:attrNameLst>
                                      </p:cBhvr>
                                      <p:to>
                                        <p:strVal val="visible"/>
                                      </p:to>
                                    </p:set>
                                  </p:childTnLst>
                                </p:cTn>
                              </p:par>
                              <p:par>
                                <p:cTn id="175" presetID="1" presetClass="entr" presetSubtype="0" fill="hold" grpId="0" nodeType="withEffect">
                                  <p:stCondLst>
                                    <p:cond delay="0"/>
                                  </p:stCondLst>
                                  <p:childTnLst>
                                    <p:set>
                                      <p:cBhvr>
                                        <p:cTn id="176" dur="1" fill="hold">
                                          <p:stCondLst>
                                            <p:cond delay="0"/>
                                          </p:stCondLst>
                                        </p:cTn>
                                        <p:tgtEl>
                                          <p:spTgt spid="144"/>
                                        </p:tgtEl>
                                        <p:attrNameLst>
                                          <p:attrName>style.visibility</p:attrName>
                                        </p:attrNameLst>
                                      </p:cBhvr>
                                      <p:to>
                                        <p:strVal val="visible"/>
                                      </p:to>
                                    </p:set>
                                  </p:childTnLst>
                                </p:cTn>
                              </p:par>
                              <p:par>
                                <p:cTn id="177" presetID="1" presetClass="entr" presetSubtype="0" fill="hold" grpId="0" nodeType="withEffect">
                                  <p:stCondLst>
                                    <p:cond delay="0"/>
                                  </p:stCondLst>
                                  <p:childTnLst>
                                    <p:set>
                                      <p:cBhvr>
                                        <p:cTn id="178" dur="1" fill="hold">
                                          <p:stCondLst>
                                            <p:cond delay="0"/>
                                          </p:stCondLst>
                                        </p:cTn>
                                        <p:tgtEl>
                                          <p:spTgt spid="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P spid="143" grpId="0"/>
      <p:bldP spid="144" grpId="0"/>
      <p:bldP spid="148" grpId="0"/>
      <p:bldP spid="128" grpId="0"/>
      <p:bldP spid="129" grpId="0"/>
      <p:bldP spid="30" grpId="0"/>
      <p:bldP spid="33" grpId="0"/>
      <p:bldP spid="34" grpId="0"/>
      <p:bldP spid="39" grpId="0"/>
      <p:bldP spid="40" grpId="0"/>
      <p:bldP spid="41" grpId="0"/>
      <p:bldP spid="42" grpId="0"/>
      <p:bldP spid="43" grpId="0"/>
      <p:bldP spid="44" grpId="0"/>
      <p:bldP spid="45" grpId="0"/>
      <p:bldP spid="53" grpId="0"/>
      <p:bldP spid="55" grpId="0"/>
      <p:bldP spid="56" grpId="0"/>
      <p:bldP spid="58" grpId="0"/>
      <p:bldP spid="61" grpId="0"/>
      <p:bldP spid="63" grpId="0"/>
      <p:bldP spid="65" grpId="0"/>
      <p:bldP spid="67" grpId="0"/>
      <p:bldP spid="69" grpId="0"/>
      <p:bldP spid="71" grpId="0"/>
      <p:bldP spid="73" grpId="0"/>
      <p:bldP spid="75" grpId="0"/>
      <p:bldP spid="78" grpId="0"/>
      <p:bldP spid="79" grpId="0"/>
      <p:bldP spid="80" grpId="0"/>
      <p:bldP spid="82" grpId="0"/>
      <p:bldP spid="86" grpId="0"/>
      <p:bldP spid="90" grpId="0"/>
      <p:bldP spid="91" grpId="0"/>
      <p:bldP spid="94" grpId="0"/>
      <p:bldP spid="96" grpId="0"/>
      <p:bldP spid="98" grpId="0"/>
      <p:bldP spid="100" grpId="0"/>
      <p:bldP spid="101" grpId="0"/>
      <p:bldP spid="102" grpId="0"/>
      <p:bldP spid="104" grpId="0"/>
      <p:bldP spid="106" grpId="0"/>
      <p:bldP spid="108" grpId="0"/>
      <p:bldP spid="110" grpId="0"/>
      <p:bldP spid="112" grpId="0"/>
      <p:bldP spid="114" grpId="0"/>
      <p:bldP spid="116" grpId="0"/>
      <p:bldP spid="117" grpId="0"/>
      <p:bldP spid="122" grpId="0"/>
      <p:bldP spid="123" grpId="0"/>
      <p:bldP spid="125" grpId="0"/>
      <p:bldP spid="137" grpId="0"/>
      <p:bldP spid="138" grpId="0"/>
      <p:bldP spid="14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8966" y="178908"/>
            <a:ext cx="9718785" cy="707886"/>
          </a:xfrm>
          <a:prstGeom prst="rect">
            <a:avLst/>
          </a:prstGeom>
          <a:noFill/>
        </p:spPr>
        <p:txBody>
          <a:bodyPr wrap="square" rtlCol="0">
            <a:spAutoFit/>
          </a:bodyPr>
          <a:lstStyle/>
          <a:p>
            <a:r>
              <a:rPr lang="en-GB" sz="2000" b="1" dirty="0">
                <a:solidFill>
                  <a:schemeClr val="accent5">
                    <a:lumMod val="50000"/>
                  </a:schemeClr>
                </a:solidFill>
                <a:latin typeface="Century Gothic" panose="020B0502020202020204" pitchFamily="34" charset="0"/>
              </a:rPr>
              <a:t>Lucía </a:t>
            </a:r>
            <a:r>
              <a:rPr lang="en-GB" sz="2000" b="1" dirty="0" err="1">
                <a:solidFill>
                  <a:schemeClr val="accent5">
                    <a:lumMod val="50000"/>
                  </a:schemeClr>
                </a:solidFill>
                <a:latin typeface="Century Gothic" panose="020B0502020202020204" pitchFamily="34" charset="0"/>
              </a:rPr>
              <a:t>habla</a:t>
            </a:r>
            <a:r>
              <a:rPr lang="en-GB" sz="2000" b="1" dirty="0">
                <a:solidFill>
                  <a:schemeClr val="accent5">
                    <a:lumMod val="50000"/>
                  </a:schemeClr>
                </a:solidFill>
                <a:latin typeface="Century Gothic" panose="020B0502020202020204" pitchFamily="34" charset="0"/>
              </a:rPr>
              <a:t> con Daniel. </a:t>
            </a:r>
            <a:r>
              <a:rPr lang="en-GB" sz="2000" dirty="0">
                <a:solidFill>
                  <a:schemeClr val="accent5">
                    <a:lumMod val="50000"/>
                  </a:schemeClr>
                </a:solidFill>
                <a:latin typeface="Century Gothic" panose="020B0502020202020204" pitchFamily="34" charset="0"/>
              </a:rPr>
              <a:t>Is she talking about herself (‘I went’) or about Daniel (‘you went’)? Which is the correct noun? Sometimes it can be both.</a:t>
            </a:r>
            <a:endParaRPr lang="x-none" sz="2000" dirty="0">
              <a:solidFill>
                <a:schemeClr val="accent5">
                  <a:lumMod val="50000"/>
                </a:schemeClr>
              </a:solidFill>
            </a:endParaRPr>
          </a:p>
        </p:txBody>
      </p:sp>
      <p:graphicFrame>
        <p:nvGraphicFramePr>
          <p:cNvPr id="2" name="Tabla 2">
            <a:extLst>
              <a:ext uri="{FF2B5EF4-FFF2-40B4-BE49-F238E27FC236}">
                <a16:creationId xmlns:a16="http://schemas.microsoft.com/office/drawing/2014/main" id="{3C6341D6-D136-CC40-AC7A-ECA43A5BFF99}"/>
              </a:ext>
            </a:extLst>
          </p:cNvPr>
          <p:cNvGraphicFramePr>
            <a:graphicFrameLocks noGrp="1"/>
          </p:cNvGraphicFramePr>
          <p:nvPr>
            <p:extLst>
              <p:ext uri="{D42A27DB-BD31-4B8C-83A1-F6EECF244321}">
                <p14:modId xmlns:p14="http://schemas.microsoft.com/office/powerpoint/2010/main" val="207606739"/>
              </p:ext>
            </p:extLst>
          </p:nvPr>
        </p:nvGraphicFramePr>
        <p:xfrm>
          <a:off x="274043" y="886794"/>
          <a:ext cx="11079057" cy="5425440"/>
        </p:xfrm>
        <a:graphic>
          <a:graphicData uri="http://schemas.openxmlformats.org/drawingml/2006/table">
            <a:tbl>
              <a:tblPr firstRow="1" bandRow="1">
                <a:tableStyleId>{5DA37D80-6434-44D0-A028-1B22A696006F}</a:tableStyleId>
              </a:tblPr>
              <a:tblGrid>
                <a:gridCol w="972972">
                  <a:extLst>
                    <a:ext uri="{9D8B030D-6E8A-4147-A177-3AD203B41FA5}">
                      <a16:colId xmlns:a16="http://schemas.microsoft.com/office/drawing/2014/main" val="880274456"/>
                    </a:ext>
                  </a:extLst>
                </a:gridCol>
                <a:gridCol w="1497889">
                  <a:extLst>
                    <a:ext uri="{9D8B030D-6E8A-4147-A177-3AD203B41FA5}">
                      <a16:colId xmlns:a16="http://schemas.microsoft.com/office/drawing/2014/main" val="1964786880"/>
                    </a:ext>
                  </a:extLst>
                </a:gridCol>
                <a:gridCol w="1497889">
                  <a:extLst>
                    <a:ext uri="{9D8B030D-6E8A-4147-A177-3AD203B41FA5}">
                      <a16:colId xmlns:a16="http://schemas.microsoft.com/office/drawing/2014/main" val="3633283202"/>
                    </a:ext>
                  </a:extLst>
                </a:gridCol>
                <a:gridCol w="3439598">
                  <a:extLst>
                    <a:ext uri="{9D8B030D-6E8A-4147-A177-3AD203B41FA5}">
                      <a16:colId xmlns:a16="http://schemas.microsoft.com/office/drawing/2014/main" val="2202295196"/>
                    </a:ext>
                  </a:extLst>
                </a:gridCol>
                <a:gridCol w="3670709">
                  <a:extLst>
                    <a:ext uri="{9D8B030D-6E8A-4147-A177-3AD203B41FA5}">
                      <a16:colId xmlns:a16="http://schemas.microsoft.com/office/drawing/2014/main" val="4047765467"/>
                    </a:ext>
                  </a:extLst>
                </a:gridCol>
              </a:tblGrid>
              <a:tr h="311362">
                <a:tc>
                  <a:txBody>
                    <a:bodyPr/>
                    <a:lstStyle/>
                    <a:p>
                      <a:pPr algn="ctr"/>
                      <a:endParaRPr lang="x-none" sz="2000" b="0" dirty="0">
                        <a:solidFill>
                          <a:srgbClr val="203864"/>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x-none" sz="2000" b="1" dirty="0">
                          <a:solidFill>
                            <a:srgbClr val="203864"/>
                          </a:solidFill>
                        </a:rPr>
                        <a:t>‘I went’</a:t>
                      </a:r>
                    </a:p>
                  </a:txBody>
                  <a:tcPr anchor="ctr">
                    <a:solidFill>
                      <a:srgbClr val="FFFFFF">
                        <a:alpha val="89804"/>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x-none" sz="2000" b="1" dirty="0">
                          <a:solidFill>
                            <a:srgbClr val="203864"/>
                          </a:solidFill>
                        </a:rPr>
                        <a:t>‘you went’</a:t>
                      </a:r>
                    </a:p>
                  </a:txBody>
                  <a:tcPr anchor="ctr">
                    <a:solidFill>
                      <a:srgbClr val="FFFFFF">
                        <a:alpha val="89804"/>
                      </a:srgbClr>
                    </a:solidFill>
                  </a:tcPr>
                </a:tc>
                <a:tc>
                  <a:txBody>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endParaRPr lang="x-none" sz="2000" b="0" dirty="0">
                        <a:solidFill>
                          <a:srgbClr val="203864"/>
                        </a:solidFill>
                      </a:endParaRPr>
                    </a:p>
                  </a:txBody>
                  <a:tcPr anchor="ctr">
                    <a:solidFill>
                      <a:srgbClr val="FFFFFF">
                        <a:alpha val="89804"/>
                      </a:srgbClr>
                    </a:solidFill>
                  </a:tcPr>
                </a:tc>
                <a:tc>
                  <a:txBody>
                    <a:bodyPr/>
                    <a:lstStyle/>
                    <a:p>
                      <a:pPr marL="0" indent="0" algn="ctr">
                        <a:buNone/>
                      </a:pPr>
                      <a:r>
                        <a:rPr lang="x-none" sz="2000" b="1" dirty="0">
                          <a:solidFill>
                            <a:srgbClr val="203864"/>
                          </a:solidFill>
                        </a:rPr>
                        <a:t>¿Cuándo?</a:t>
                      </a:r>
                    </a:p>
                  </a:txBody>
                  <a:tcPr anchor="ctr">
                    <a:noFill/>
                  </a:tcPr>
                </a:tc>
                <a:extLst>
                  <a:ext uri="{0D108BD9-81ED-4DB2-BD59-A6C34878D82A}">
                    <a16:rowId xmlns:a16="http://schemas.microsoft.com/office/drawing/2014/main" val="1426630583"/>
                  </a:ext>
                </a:extLst>
              </a:tr>
              <a:tr h="790382">
                <a:tc>
                  <a:txBody>
                    <a:bodyPr/>
                    <a:lstStyle/>
                    <a:p>
                      <a:pPr algn="ctr"/>
                      <a:r>
                        <a:rPr lang="x-none" sz="2000" b="0" dirty="0">
                          <a:solidFill>
                            <a:srgbClr val="203864"/>
                          </a:solidFill>
                        </a:rPr>
                        <a:t>1</a:t>
                      </a:r>
                    </a:p>
                  </a:txBody>
                  <a:tcPr anchor="ctr"/>
                </a:tc>
                <a:tc>
                  <a:txBody>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endParaRPr lang="x-none" sz="2000" b="0" dirty="0">
                        <a:solidFill>
                          <a:srgbClr val="203864"/>
                        </a:solidFill>
                      </a:endParaRPr>
                    </a:p>
                  </a:txBody>
                  <a:tcPr anchor="ctr">
                    <a:solidFill>
                      <a:srgbClr val="FFFFFF">
                        <a:alpha val="89804"/>
                      </a:srgbClr>
                    </a:solidFill>
                  </a:tcPr>
                </a:tc>
                <a:tc>
                  <a:txBody>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endParaRPr lang="x-none" sz="2000" b="0" dirty="0">
                        <a:solidFill>
                          <a:srgbClr val="203864"/>
                        </a:solidFill>
                      </a:endParaRPr>
                    </a:p>
                  </a:txBody>
                  <a:tcPr anchor="ctr">
                    <a:solidFill>
                      <a:srgbClr val="FFFFFF">
                        <a:alpha val="89804"/>
                      </a:srgbClr>
                    </a:solidFill>
                  </a:tcPr>
                </a:tc>
                <a:tc>
                  <a:txBody>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r>
                        <a:rPr lang="x-none" sz="2000" b="0" dirty="0">
                          <a:solidFill>
                            <a:srgbClr val="203864"/>
                          </a:solidFill>
                        </a:rPr>
                        <a:t>pueblo</a:t>
                      </a:r>
                    </a:p>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r>
                        <a:rPr lang="x-none" sz="2000" b="0" dirty="0">
                          <a:solidFill>
                            <a:srgbClr val="203864"/>
                          </a:solidFill>
                        </a:rPr>
                        <a:t>campo</a:t>
                      </a:r>
                    </a:p>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r>
                        <a:rPr lang="x-none" sz="2000" b="0" dirty="0">
                          <a:solidFill>
                            <a:srgbClr val="203864"/>
                          </a:solidFill>
                        </a:rPr>
                        <a:t>pueden ser las dos</a:t>
                      </a:r>
                    </a:p>
                  </a:txBody>
                  <a:tcPr anchor="ctr">
                    <a:solidFill>
                      <a:srgbClr val="FFFFFF">
                        <a:alpha val="89804"/>
                      </a:srgbClr>
                    </a:solidFill>
                  </a:tcPr>
                </a:tc>
                <a:tc>
                  <a:txBody>
                    <a:bodyPr/>
                    <a:lstStyle/>
                    <a:p>
                      <a:pPr marL="0" indent="0">
                        <a:buNone/>
                      </a:pPr>
                      <a:endParaRPr lang="x-none" sz="2000" b="0" dirty="0">
                        <a:solidFill>
                          <a:srgbClr val="203864"/>
                        </a:solidFill>
                      </a:endParaRPr>
                    </a:p>
                  </a:txBody>
                  <a:tcPr>
                    <a:noFill/>
                  </a:tcPr>
                </a:tc>
                <a:extLst>
                  <a:ext uri="{0D108BD9-81ED-4DB2-BD59-A6C34878D82A}">
                    <a16:rowId xmlns:a16="http://schemas.microsoft.com/office/drawing/2014/main" val="3592830816"/>
                  </a:ext>
                </a:extLst>
              </a:tr>
              <a:tr h="790382">
                <a:tc>
                  <a:txBody>
                    <a:bodyPr/>
                    <a:lstStyle/>
                    <a:p>
                      <a:pPr algn="ctr"/>
                      <a:r>
                        <a:rPr lang="x-none" sz="2000" b="0" dirty="0">
                          <a:solidFill>
                            <a:srgbClr val="203864"/>
                          </a:solidFill>
                        </a:rPr>
                        <a:t>2</a:t>
                      </a:r>
                    </a:p>
                  </a:txBody>
                  <a:tcPr anchor="ctr"/>
                </a:tc>
                <a:tc>
                  <a:txBody>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endParaRPr lang="x-none" sz="2000" b="0" dirty="0">
                        <a:solidFill>
                          <a:srgbClr val="203864"/>
                        </a:solidFill>
                      </a:endParaRPr>
                    </a:p>
                  </a:txBody>
                  <a:tcPr anchor="ctr">
                    <a:solidFill>
                      <a:srgbClr val="FBE4CE">
                        <a:alpha val="89804"/>
                      </a:srgbClr>
                    </a:solidFill>
                  </a:tcPr>
                </a:tc>
                <a:tc>
                  <a:txBody>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endParaRPr lang="x-none" sz="2000" b="0" dirty="0">
                        <a:solidFill>
                          <a:srgbClr val="203864"/>
                        </a:solidFill>
                      </a:endParaRPr>
                    </a:p>
                  </a:txBody>
                  <a:tcPr anchor="ctr">
                    <a:solidFill>
                      <a:srgbClr val="FBE4CE">
                        <a:alpha val="89804"/>
                      </a:srgbClr>
                    </a:solidFill>
                  </a:tcPr>
                </a:tc>
                <a:tc>
                  <a:txBody>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r>
                        <a:rPr lang="x-none" sz="2000" b="0" dirty="0">
                          <a:solidFill>
                            <a:srgbClr val="203864"/>
                          </a:solidFill>
                        </a:rPr>
                        <a:t>cocina</a:t>
                      </a:r>
                    </a:p>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r>
                        <a:rPr lang="x-none" sz="2000" b="0" dirty="0">
                          <a:solidFill>
                            <a:srgbClr val="203864"/>
                          </a:solidFill>
                        </a:rPr>
                        <a:t>habitación</a:t>
                      </a:r>
                    </a:p>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r>
                        <a:rPr lang="x-none" sz="2000" b="0" dirty="0">
                          <a:solidFill>
                            <a:srgbClr val="203864"/>
                          </a:solidFill>
                        </a:rPr>
                        <a:t>pueden ser las dos</a:t>
                      </a:r>
                    </a:p>
                  </a:txBody>
                  <a:tcPr anchor="ctr">
                    <a:solidFill>
                      <a:srgbClr val="FBE4CE">
                        <a:alpha val="89804"/>
                      </a:srgbClr>
                    </a:solidFill>
                  </a:tcPr>
                </a:tc>
                <a:tc>
                  <a:txBody>
                    <a:bodyPr/>
                    <a:lstStyle/>
                    <a:p>
                      <a:pPr marL="457200" marR="0" lvl="0" indent="-457200" algn="l" defTabSz="914400" rtl="0" eaLnBrk="1" fontAlgn="auto" latinLnBrk="0" hangingPunct="1">
                        <a:lnSpc>
                          <a:spcPct val="100000"/>
                        </a:lnSpc>
                        <a:spcBef>
                          <a:spcPts val="0"/>
                        </a:spcBef>
                        <a:spcAft>
                          <a:spcPts val="0"/>
                        </a:spcAft>
                        <a:buClrTx/>
                        <a:buSzTx/>
                        <a:buFontTx/>
                        <a:buAutoNum type="alphaLcPeriod"/>
                        <a:tabLst/>
                        <a:defRPr/>
                      </a:pPr>
                      <a:endParaRPr lang="x-none" sz="2000" b="0" dirty="0">
                        <a:solidFill>
                          <a:srgbClr val="203864"/>
                        </a:solidFill>
                      </a:endParaRPr>
                    </a:p>
                  </a:txBody>
                  <a:tcPr anchor="ctr">
                    <a:noFill/>
                  </a:tcPr>
                </a:tc>
                <a:extLst>
                  <a:ext uri="{0D108BD9-81ED-4DB2-BD59-A6C34878D82A}">
                    <a16:rowId xmlns:a16="http://schemas.microsoft.com/office/drawing/2014/main" val="2579940613"/>
                  </a:ext>
                </a:extLst>
              </a:tr>
              <a:tr h="790382">
                <a:tc>
                  <a:txBody>
                    <a:bodyPr/>
                    <a:lstStyle/>
                    <a:p>
                      <a:pPr algn="ctr"/>
                      <a:r>
                        <a:rPr lang="x-none" sz="2000" b="0" dirty="0">
                          <a:solidFill>
                            <a:srgbClr val="203864"/>
                          </a:solidFill>
                        </a:rPr>
                        <a:t>3</a:t>
                      </a:r>
                    </a:p>
                  </a:txBody>
                  <a:tcPr anchor="ctr"/>
                </a:tc>
                <a:tc>
                  <a:txBody>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endParaRPr lang="x-none" sz="2000" b="0" dirty="0">
                        <a:solidFill>
                          <a:srgbClr val="203864"/>
                        </a:solidFill>
                      </a:endParaRPr>
                    </a:p>
                  </a:txBody>
                  <a:tcPr anchor="ctr">
                    <a:solidFill>
                      <a:srgbClr val="FFFFFF">
                        <a:alpha val="89804"/>
                      </a:srgbClr>
                    </a:solidFill>
                  </a:tcPr>
                </a:tc>
                <a:tc>
                  <a:txBody>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endParaRPr lang="x-none" sz="2000" b="0" dirty="0">
                        <a:solidFill>
                          <a:srgbClr val="203864"/>
                        </a:solidFill>
                      </a:endParaRPr>
                    </a:p>
                  </a:txBody>
                  <a:tcPr anchor="ctr">
                    <a:solidFill>
                      <a:srgbClr val="FFFFFF">
                        <a:alpha val="89804"/>
                      </a:srgbClr>
                    </a:solidFill>
                  </a:tcPr>
                </a:tc>
                <a:tc>
                  <a:txBody>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r>
                        <a:rPr lang="x-none" sz="2000" b="0" dirty="0">
                          <a:solidFill>
                            <a:srgbClr val="203864"/>
                          </a:solidFill>
                        </a:rPr>
                        <a:t>zona de costa</a:t>
                      </a:r>
                    </a:p>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r>
                        <a:rPr lang="x-none" sz="2000" b="0" dirty="0">
                          <a:solidFill>
                            <a:srgbClr val="203864"/>
                          </a:solidFill>
                        </a:rPr>
                        <a:t>frontera</a:t>
                      </a:r>
                    </a:p>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r>
                        <a:rPr lang="x-none" sz="2000" b="0" dirty="0">
                          <a:solidFill>
                            <a:srgbClr val="203864"/>
                          </a:solidFill>
                        </a:rPr>
                        <a:t>pueden ser las dos</a:t>
                      </a:r>
                    </a:p>
                  </a:txBody>
                  <a:tcPr anchor="ctr">
                    <a:solidFill>
                      <a:srgbClr val="FFFFFF">
                        <a:alpha val="89804"/>
                      </a:srgbClr>
                    </a:solidFill>
                  </a:tcPr>
                </a:tc>
                <a:tc>
                  <a:txBody>
                    <a:bodyPr/>
                    <a:lstStyle/>
                    <a:p>
                      <a:pPr marL="457200" marR="0" lvl="0" indent="-457200" algn="l" defTabSz="914400" rtl="0" eaLnBrk="1" fontAlgn="auto" latinLnBrk="0" hangingPunct="1">
                        <a:lnSpc>
                          <a:spcPct val="100000"/>
                        </a:lnSpc>
                        <a:spcBef>
                          <a:spcPts val="0"/>
                        </a:spcBef>
                        <a:spcAft>
                          <a:spcPts val="0"/>
                        </a:spcAft>
                        <a:buClrTx/>
                        <a:buSzTx/>
                        <a:buFontTx/>
                        <a:buAutoNum type="alphaLcPeriod"/>
                        <a:tabLst/>
                        <a:defRPr/>
                      </a:pPr>
                      <a:endParaRPr lang="x-none" sz="2000" b="0" dirty="0">
                        <a:solidFill>
                          <a:srgbClr val="203864"/>
                        </a:solidFill>
                      </a:endParaRPr>
                    </a:p>
                  </a:txBody>
                  <a:tcPr anchor="ctr">
                    <a:noFill/>
                  </a:tcPr>
                </a:tc>
                <a:extLst>
                  <a:ext uri="{0D108BD9-81ED-4DB2-BD59-A6C34878D82A}">
                    <a16:rowId xmlns:a16="http://schemas.microsoft.com/office/drawing/2014/main" val="3587679457"/>
                  </a:ext>
                </a:extLst>
              </a:tr>
              <a:tr h="790382">
                <a:tc>
                  <a:txBody>
                    <a:bodyPr/>
                    <a:lstStyle/>
                    <a:p>
                      <a:pPr algn="ctr"/>
                      <a:r>
                        <a:rPr lang="x-none" sz="2000" b="0" dirty="0">
                          <a:solidFill>
                            <a:srgbClr val="203864"/>
                          </a:solidFill>
                        </a:rPr>
                        <a:t>4</a:t>
                      </a:r>
                    </a:p>
                  </a:txBody>
                  <a:tcPr anchor="ctr"/>
                </a:tc>
                <a:tc>
                  <a:txBody>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endParaRPr lang="x-none" sz="2000" b="0" dirty="0">
                        <a:solidFill>
                          <a:srgbClr val="203864"/>
                        </a:solidFill>
                      </a:endParaRPr>
                    </a:p>
                  </a:txBody>
                  <a:tcPr anchor="ctr">
                    <a:solidFill>
                      <a:srgbClr val="FBE4CE">
                        <a:alpha val="89804"/>
                      </a:srgbClr>
                    </a:solidFill>
                  </a:tcPr>
                </a:tc>
                <a:tc>
                  <a:txBody>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endParaRPr lang="x-none" sz="2000" b="0" dirty="0">
                        <a:solidFill>
                          <a:srgbClr val="203864"/>
                        </a:solidFill>
                      </a:endParaRPr>
                    </a:p>
                  </a:txBody>
                  <a:tcPr anchor="ctr">
                    <a:solidFill>
                      <a:srgbClr val="FBE4CE">
                        <a:alpha val="89804"/>
                      </a:srgbClr>
                    </a:solidFill>
                  </a:tcPr>
                </a:tc>
                <a:tc>
                  <a:txBody>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r>
                        <a:rPr lang="x-none" sz="2000" b="0" dirty="0">
                          <a:solidFill>
                            <a:srgbClr val="203864"/>
                          </a:solidFill>
                        </a:rPr>
                        <a:t>frontera</a:t>
                      </a:r>
                    </a:p>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r>
                        <a:rPr lang="x-none" sz="2000" b="0" dirty="0">
                          <a:solidFill>
                            <a:srgbClr val="203864"/>
                          </a:solidFill>
                        </a:rPr>
                        <a:t>concierto</a:t>
                      </a:r>
                    </a:p>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r>
                        <a:rPr lang="x-none" sz="2000" b="0" dirty="0">
                          <a:solidFill>
                            <a:srgbClr val="203864"/>
                          </a:solidFill>
                        </a:rPr>
                        <a:t>pueden ser las dos</a:t>
                      </a:r>
                    </a:p>
                  </a:txBody>
                  <a:tcPr anchor="ctr">
                    <a:solidFill>
                      <a:srgbClr val="FBE4CE">
                        <a:alpha val="89804"/>
                      </a:srgbClr>
                    </a:solidFill>
                  </a:tcPr>
                </a:tc>
                <a:tc>
                  <a:txBody>
                    <a:bodyPr/>
                    <a:lstStyle/>
                    <a:p>
                      <a:pPr marL="457200" indent="-457200">
                        <a:buAutoNum type="alphaLcPeriod"/>
                      </a:pPr>
                      <a:endParaRPr lang="x-none" sz="2000" b="0" dirty="0">
                        <a:solidFill>
                          <a:srgbClr val="203864"/>
                        </a:solidFill>
                      </a:endParaRPr>
                    </a:p>
                  </a:txBody>
                  <a:tcPr anchor="ctr">
                    <a:noFill/>
                  </a:tcPr>
                </a:tc>
                <a:extLst>
                  <a:ext uri="{0D108BD9-81ED-4DB2-BD59-A6C34878D82A}">
                    <a16:rowId xmlns:a16="http://schemas.microsoft.com/office/drawing/2014/main" val="2420877955"/>
                  </a:ext>
                </a:extLst>
              </a:tr>
              <a:tr h="790382">
                <a:tc>
                  <a:txBody>
                    <a:bodyPr/>
                    <a:lstStyle/>
                    <a:p>
                      <a:pPr algn="ctr"/>
                      <a:r>
                        <a:rPr lang="x-none" sz="2000" b="0" dirty="0">
                          <a:solidFill>
                            <a:srgbClr val="203864"/>
                          </a:solidFill>
                        </a:rPr>
                        <a:t>5</a:t>
                      </a:r>
                    </a:p>
                  </a:txBody>
                  <a:tcPr anchor="ctr"/>
                </a:tc>
                <a:tc>
                  <a:txBody>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endParaRPr lang="x-none" sz="2000" b="0" dirty="0">
                        <a:solidFill>
                          <a:srgbClr val="203864"/>
                        </a:solidFill>
                      </a:endParaRPr>
                    </a:p>
                  </a:txBody>
                  <a:tcPr anchor="ctr">
                    <a:solidFill>
                      <a:srgbClr val="FFFFFF">
                        <a:alpha val="89804"/>
                      </a:srgbClr>
                    </a:solidFill>
                  </a:tcPr>
                </a:tc>
                <a:tc>
                  <a:txBody>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endParaRPr lang="x-none" sz="2000" b="0" dirty="0">
                        <a:solidFill>
                          <a:srgbClr val="203864"/>
                        </a:solidFill>
                      </a:endParaRPr>
                    </a:p>
                  </a:txBody>
                  <a:tcPr anchor="ctr">
                    <a:solidFill>
                      <a:srgbClr val="FFFFFF">
                        <a:alpha val="89804"/>
                      </a:srgbClr>
                    </a:solidFill>
                  </a:tcPr>
                </a:tc>
                <a:tc>
                  <a:txBody>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r>
                        <a:rPr lang="x-none" sz="2000" b="0" dirty="0">
                          <a:solidFill>
                            <a:srgbClr val="203864"/>
                          </a:solidFill>
                        </a:rPr>
                        <a:t>fiesta de Año Nuevo.</a:t>
                      </a:r>
                    </a:p>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r>
                        <a:rPr lang="x-none" sz="2000" b="0" dirty="0">
                          <a:solidFill>
                            <a:srgbClr val="203864"/>
                          </a:solidFill>
                        </a:rPr>
                        <a:t>edificio alto.</a:t>
                      </a:r>
                    </a:p>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r>
                        <a:rPr lang="x-none" sz="2000" b="0" dirty="0">
                          <a:solidFill>
                            <a:srgbClr val="203864"/>
                          </a:solidFill>
                        </a:rPr>
                        <a:t>pueden ser las dos</a:t>
                      </a:r>
                    </a:p>
                  </a:txBody>
                  <a:tcPr anchor="ctr">
                    <a:solidFill>
                      <a:srgbClr val="FFFFFF">
                        <a:alpha val="89804"/>
                      </a:srgbClr>
                    </a:solidFill>
                  </a:tcPr>
                </a:tc>
                <a:tc>
                  <a:txBody>
                    <a:bodyPr/>
                    <a:lstStyle/>
                    <a:p>
                      <a:pPr marL="457200" marR="0" lvl="0" indent="-457200" algn="l" defTabSz="914400" rtl="0" eaLnBrk="1" fontAlgn="auto" latinLnBrk="0" hangingPunct="1">
                        <a:lnSpc>
                          <a:spcPct val="100000"/>
                        </a:lnSpc>
                        <a:spcBef>
                          <a:spcPts val="0"/>
                        </a:spcBef>
                        <a:spcAft>
                          <a:spcPts val="0"/>
                        </a:spcAft>
                        <a:buClrTx/>
                        <a:buSzTx/>
                        <a:buFontTx/>
                        <a:buAutoNum type="alphaLcPeriod"/>
                        <a:tabLst/>
                        <a:defRPr/>
                      </a:pPr>
                      <a:endParaRPr lang="x-none" sz="2000" b="0" dirty="0">
                        <a:solidFill>
                          <a:srgbClr val="203864"/>
                        </a:solidFill>
                      </a:endParaRPr>
                    </a:p>
                  </a:txBody>
                  <a:tcPr anchor="ctr">
                    <a:noFill/>
                  </a:tcPr>
                </a:tc>
                <a:extLst>
                  <a:ext uri="{0D108BD9-81ED-4DB2-BD59-A6C34878D82A}">
                    <a16:rowId xmlns:a16="http://schemas.microsoft.com/office/drawing/2014/main" val="3878962647"/>
                  </a:ext>
                </a:extLst>
              </a:tr>
            </a:tbl>
          </a:graphicData>
        </a:graphic>
      </p:graphicFrame>
      <p:sp>
        <p:nvSpPr>
          <p:cNvPr id="11" name="Action Button: Custom 20">
            <a:hlinkClick r:id="" action="ppaction://noaction" highlightClick="1">
              <a:snd r:embed="rId3" name="Fuiste al [beep] el verano pasado.wav"/>
            </a:hlinkClick>
            <a:extLst>
              <a:ext uri="{FF2B5EF4-FFF2-40B4-BE49-F238E27FC236}">
                <a16:creationId xmlns:a16="http://schemas.microsoft.com/office/drawing/2014/main" id="{1CE15E66-9CC2-F54B-8025-404BF4D8BFC9}"/>
              </a:ext>
            </a:extLst>
          </p:cNvPr>
          <p:cNvSpPr/>
          <p:nvPr/>
        </p:nvSpPr>
        <p:spPr>
          <a:xfrm>
            <a:off x="518166" y="1441666"/>
            <a:ext cx="497469" cy="6057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6</a:t>
            </a:r>
          </a:p>
        </p:txBody>
      </p:sp>
      <p:sp>
        <p:nvSpPr>
          <p:cNvPr id="12" name="Action Button: Custom 20">
            <a:hlinkClick r:id="" action="ppaction://noaction" highlightClick="1">
              <a:snd r:embed="rId4" name="Fuiste directo a la [beep] ayer por la man%CC%83ana.wav"/>
            </a:hlinkClick>
            <a:extLst>
              <a:ext uri="{FF2B5EF4-FFF2-40B4-BE49-F238E27FC236}">
                <a16:creationId xmlns:a16="http://schemas.microsoft.com/office/drawing/2014/main" id="{7B42F59E-1B4B-D944-82B0-021F76463589}"/>
              </a:ext>
            </a:extLst>
          </p:cNvPr>
          <p:cNvSpPr/>
          <p:nvPr/>
        </p:nvSpPr>
        <p:spPr>
          <a:xfrm>
            <a:off x="518166" y="2452427"/>
            <a:ext cx="497469" cy="6057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7</a:t>
            </a:r>
          </a:p>
        </p:txBody>
      </p:sp>
      <p:sp>
        <p:nvSpPr>
          <p:cNvPr id="13" name="Action Button: Custom 20">
            <a:hlinkClick r:id="" action="ppaction://noaction" highlightClick="1">
              <a:snd r:embed="rId5" name="Fui a la [beep] durante las vacaciones.wav"/>
            </a:hlinkClick>
            <a:extLst>
              <a:ext uri="{FF2B5EF4-FFF2-40B4-BE49-F238E27FC236}">
                <a16:creationId xmlns:a16="http://schemas.microsoft.com/office/drawing/2014/main" id="{FF77A5C1-16B7-514F-892F-8A974215AD78}"/>
              </a:ext>
            </a:extLst>
          </p:cNvPr>
          <p:cNvSpPr/>
          <p:nvPr/>
        </p:nvSpPr>
        <p:spPr>
          <a:xfrm>
            <a:off x="504871" y="3463188"/>
            <a:ext cx="497469" cy="6057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8</a:t>
            </a:r>
          </a:p>
        </p:txBody>
      </p:sp>
      <p:sp>
        <p:nvSpPr>
          <p:cNvPr id="14" name="Action Button: Custom 20">
            <a:hlinkClick r:id="" action="ppaction://noaction" highlightClick="1">
              <a:snd r:embed="rId6" name="Fuiste al [beep] en el viaje a Bogota%CC%81.wav"/>
            </a:hlinkClick>
            <a:extLst>
              <a:ext uri="{FF2B5EF4-FFF2-40B4-BE49-F238E27FC236}">
                <a16:creationId xmlns:a16="http://schemas.microsoft.com/office/drawing/2014/main" id="{204BB8C4-0ACB-FD47-B2D5-7BEC10C289D5}"/>
              </a:ext>
            </a:extLst>
          </p:cNvPr>
          <p:cNvSpPr/>
          <p:nvPr/>
        </p:nvSpPr>
        <p:spPr>
          <a:xfrm>
            <a:off x="504871" y="4473949"/>
            <a:ext cx="497469" cy="6057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9</a:t>
            </a:r>
          </a:p>
        </p:txBody>
      </p:sp>
      <p:sp>
        <p:nvSpPr>
          <p:cNvPr id="15" name="Action Button: Custom 20">
            <a:hlinkClick r:id="" action="ppaction://noaction" highlightClick="1">
              <a:snd r:embed="rId7" name="Fui a la [beep] en diciembre.wav"/>
            </a:hlinkClick>
            <a:extLst>
              <a:ext uri="{FF2B5EF4-FFF2-40B4-BE49-F238E27FC236}">
                <a16:creationId xmlns:a16="http://schemas.microsoft.com/office/drawing/2014/main" id="{525E473E-A5A0-5440-8F0B-A14C582B9904}"/>
              </a:ext>
            </a:extLst>
          </p:cNvPr>
          <p:cNvSpPr/>
          <p:nvPr/>
        </p:nvSpPr>
        <p:spPr>
          <a:xfrm>
            <a:off x="518166" y="5487932"/>
            <a:ext cx="497469" cy="6057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10</a:t>
            </a:r>
          </a:p>
        </p:txBody>
      </p:sp>
      <p:sp>
        <p:nvSpPr>
          <p:cNvPr id="3" name="Título 2">
            <a:extLst>
              <a:ext uri="{FF2B5EF4-FFF2-40B4-BE49-F238E27FC236}">
                <a16:creationId xmlns:a16="http://schemas.microsoft.com/office/drawing/2014/main" id="{13BA14BE-D447-6249-A921-13E418DAD622}"/>
              </a:ext>
            </a:extLst>
          </p:cNvPr>
          <p:cNvSpPr>
            <a:spLocks noGrp="1"/>
          </p:cNvSpPr>
          <p:nvPr>
            <p:ph type="title"/>
          </p:nvPr>
        </p:nvSpPr>
        <p:spPr>
          <a:xfrm>
            <a:off x="9850049" y="39928"/>
            <a:ext cx="2167459" cy="844757"/>
          </a:xfrm>
        </p:spPr>
        <p:txBody>
          <a:bodyPr>
            <a:normAutofit/>
          </a:bodyPr>
          <a:lstStyle/>
          <a:p>
            <a:pPr algn="ctr"/>
            <a:r>
              <a:rPr lang="x-none" sz="2000" b="1" dirty="0">
                <a:solidFill>
                  <a:schemeClr val="bg1"/>
                </a:solidFill>
              </a:rPr>
              <a:t>leer / escuchar</a:t>
            </a:r>
          </a:p>
        </p:txBody>
      </p:sp>
      <p:pic>
        <p:nvPicPr>
          <p:cNvPr id="26" name="Picture 2" descr="http://www.clker.com/cliparts/j/p/l/D/8/K/green-tick-md.png">
            <a:extLst>
              <a:ext uri="{FF2B5EF4-FFF2-40B4-BE49-F238E27FC236}">
                <a16:creationId xmlns:a16="http://schemas.microsoft.com/office/drawing/2014/main" id="{9CABBC81-9333-7E4F-A74E-0C1C6BFAB1A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01702" y="1446843"/>
            <a:ext cx="556864" cy="580310"/>
          </a:xfrm>
          <a:prstGeom prst="rect">
            <a:avLst/>
          </a:prstGeom>
          <a:noFill/>
          <a:extLst>
            <a:ext uri="{909E8E84-426E-40dd-AFC4-6F175D3DCCD1}">
              <a14:hiddenFill xmlns="" xmlns:a14="http://schemas.microsoft.com/office/drawing/2010/main">
                <a:solidFill>
                  <a:srgbClr val="FFFFFF"/>
                </a:solidFill>
              </a14:hiddenFill>
            </a:ext>
          </a:extLst>
        </p:spPr>
      </p:pic>
      <p:pic>
        <p:nvPicPr>
          <p:cNvPr id="27" name="Picture 2" descr="http://www.clker.com/cliparts/j/p/l/D/8/K/green-tick-md.png">
            <a:extLst>
              <a:ext uri="{FF2B5EF4-FFF2-40B4-BE49-F238E27FC236}">
                <a16:creationId xmlns:a16="http://schemas.microsoft.com/office/drawing/2014/main" id="{F757D72E-618E-A848-97CD-4FF65E93ABA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29961" y="2477868"/>
            <a:ext cx="556864" cy="580310"/>
          </a:xfrm>
          <a:prstGeom prst="rect">
            <a:avLst/>
          </a:prstGeom>
          <a:noFill/>
          <a:extLst>
            <a:ext uri="{909E8E84-426E-40dd-AFC4-6F175D3DCCD1}">
              <a14:hiddenFill xmlns="" xmlns:a14="http://schemas.microsoft.com/office/drawing/2010/main">
                <a:solidFill>
                  <a:srgbClr val="FFFFFF"/>
                </a:solidFill>
              </a14:hiddenFill>
            </a:ext>
          </a:extLst>
        </p:spPr>
      </p:pic>
      <p:pic>
        <p:nvPicPr>
          <p:cNvPr id="29" name="Picture 2" descr="http://www.clker.com/cliparts/j/p/l/D/8/K/green-tick-md.png">
            <a:extLst>
              <a:ext uri="{FF2B5EF4-FFF2-40B4-BE49-F238E27FC236}">
                <a16:creationId xmlns:a16="http://schemas.microsoft.com/office/drawing/2014/main" id="{29873B98-C93F-2247-93B3-81A992EC1C5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22351" y="3466078"/>
            <a:ext cx="556864" cy="580310"/>
          </a:xfrm>
          <a:prstGeom prst="rect">
            <a:avLst/>
          </a:prstGeom>
          <a:noFill/>
          <a:extLst>
            <a:ext uri="{909E8E84-426E-40dd-AFC4-6F175D3DCCD1}">
              <a14:hiddenFill xmlns="" xmlns:a14="http://schemas.microsoft.com/office/drawing/2010/main">
                <a:solidFill>
                  <a:srgbClr val="FFFFFF"/>
                </a:solidFill>
              </a14:hiddenFill>
            </a:ext>
          </a:extLst>
        </p:spPr>
      </p:pic>
      <p:pic>
        <p:nvPicPr>
          <p:cNvPr id="35" name="Picture 2" descr="http://www.clker.com/cliparts/j/p/l/D/8/K/green-tick-md.png">
            <a:extLst>
              <a:ext uri="{FF2B5EF4-FFF2-40B4-BE49-F238E27FC236}">
                <a16:creationId xmlns:a16="http://schemas.microsoft.com/office/drawing/2014/main" id="{2D55755A-BE65-2A42-A60E-3074CACDC33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01702" y="4556613"/>
            <a:ext cx="556864" cy="580310"/>
          </a:xfrm>
          <a:prstGeom prst="rect">
            <a:avLst/>
          </a:prstGeom>
          <a:noFill/>
          <a:extLst>
            <a:ext uri="{909E8E84-426E-40dd-AFC4-6F175D3DCCD1}">
              <a14:hiddenFill xmlns="" xmlns:a14="http://schemas.microsoft.com/office/drawing/2010/main">
                <a:solidFill>
                  <a:srgbClr val="FFFFFF"/>
                </a:solidFill>
              </a14:hiddenFill>
            </a:ext>
          </a:extLst>
        </p:spPr>
      </p:pic>
      <p:pic>
        <p:nvPicPr>
          <p:cNvPr id="36" name="Picture 2" descr="http://www.clker.com/cliparts/j/p/l/D/8/K/green-tick-md.png">
            <a:extLst>
              <a:ext uri="{FF2B5EF4-FFF2-40B4-BE49-F238E27FC236}">
                <a16:creationId xmlns:a16="http://schemas.microsoft.com/office/drawing/2014/main" id="{8AF9D7F7-078D-6849-8614-53C010CE5D0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47525" y="5559214"/>
            <a:ext cx="556864" cy="580310"/>
          </a:xfrm>
          <a:prstGeom prst="rect">
            <a:avLst/>
          </a:prstGeom>
          <a:noFill/>
          <a:extLst>
            <a:ext uri="{909E8E84-426E-40dd-AFC4-6F175D3DCCD1}">
              <a14:hiddenFill xmlns="" xmlns:a14="http://schemas.microsoft.com/office/drawing/2010/main">
                <a:solidFill>
                  <a:srgbClr val="FFFFFF"/>
                </a:solidFill>
              </a14:hiddenFill>
            </a:ext>
          </a:extLst>
        </p:spPr>
      </p:pic>
      <p:sp>
        <p:nvSpPr>
          <p:cNvPr id="37" name="Anillo 36">
            <a:extLst>
              <a:ext uri="{FF2B5EF4-FFF2-40B4-BE49-F238E27FC236}">
                <a16:creationId xmlns:a16="http://schemas.microsoft.com/office/drawing/2014/main" id="{96B5619A-A877-A740-AC57-E40549F93D12}"/>
              </a:ext>
            </a:extLst>
          </p:cNvPr>
          <p:cNvSpPr/>
          <p:nvPr/>
        </p:nvSpPr>
        <p:spPr>
          <a:xfrm>
            <a:off x="4604009" y="1883646"/>
            <a:ext cx="2800944" cy="461666"/>
          </a:xfrm>
          <a:prstGeom prst="donut">
            <a:avLst>
              <a:gd name="adj" fmla="val 14108"/>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tx1"/>
              </a:solidFill>
            </a:endParaRPr>
          </a:p>
        </p:txBody>
      </p:sp>
      <p:sp>
        <p:nvSpPr>
          <p:cNvPr id="43" name="CuadroTexto 42">
            <a:extLst>
              <a:ext uri="{FF2B5EF4-FFF2-40B4-BE49-F238E27FC236}">
                <a16:creationId xmlns:a16="http://schemas.microsoft.com/office/drawing/2014/main" id="{BBBE9737-4A03-FA41-82C3-2C366B411BC8}"/>
              </a:ext>
            </a:extLst>
          </p:cNvPr>
          <p:cNvSpPr txBox="1"/>
          <p:nvPr/>
        </p:nvSpPr>
        <p:spPr>
          <a:xfrm>
            <a:off x="8005658" y="2472309"/>
            <a:ext cx="3129498" cy="830997"/>
          </a:xfrm>
          <a:prstGeom prst="rect">
            <a:avLst/>
          </a:prstGeom>
          <a:noFill/>
        </p:spPr>
        <p:txBody>
          <a:bodyPr wrap="square" rtlCol="0">
            <a:spAutoFit/>
          </a:bodyPr>
          <a:lstStyle/>
          <a:p>
            <a:pPr algn="ctr"/>
            <a:r>
              <a:rPr lang="x-none" sz="2400" dirty="0">
                <a:solidFill>
                  <a:schemeClr val="accent5">
                    <a:lumMod val="50000"/>
                  </a:schemeClr>
                </a:solidFill>
              </a:rPr>
              <a:t>yesterday in the morning</a:t>
            </a:r>
          </a:p>
        </p:txBody>
      </p:sp>
      <p:sp>
        <p:nvSpPr>
          <p:cNvPr id="44" name="CuadroTexto 43">
            <a:extLst>
              <a:ext uri="{FF2B5EF4-FFF2-40B4-BE49-F238E27FC236}">
                <a16:creationId xmlns:a16="http://schemas.microsoft.com/office/drawing/2014/main" id="{2A4FD3F3-42CF-3A48-A869-AD55F3C6E737}"/>
              </a:ext>
            </a:extLst>
          </p:cNvPr>
          <p:cNvSpPr txBox="1"/>
          <p:nvPr/>
        </p:nvSpPr>
        <p:spPr>
          <a:xfrm>
            <a:off x="8133953" y="3592807"/>
            <a:ext cx="3012363" cy="461665"/>
          </a:xfrm>
          <a:prstGeom prst="rect">
            <a:avLst/>
          </a:prstGeom>
          <a:noFill/>
        </p:spPr>
        <p:txBody>
          <a:bodyPr wrap="none" rtlCol="0">
            <a:spAutoFit/>
          </a:bodyPr>
          <a:lstStyle/>
          <a:p>
            <a:pPr algn="l"/>
            <a:r>
              <a:rPr lang="x-none" sz="2400" dirty="0">
                <a:solidFill>
                  <a:schemeClr val="accent5">
                    <a:lumMod val="50000"/>
                  </a:schemeClr>
                </a:solidFill>
              </a:rPr>
              <a:t>during the holidays</a:t>
            </a:r>
          </a:p>
        </p:txBody>
      </p:sp>
      <p:sp>
        <p:nvSpPr>
          <p:cNvPr id="45" name="CuadroTexto 44">
            <a:extLst>
              <a:ext uri="{FF2B5EF4-FFF2-40B4-BE49-F238E27FC236}">
                <a16:creationId xmlns:a16="http://schemas.microsoft.com/office/drawing/2014/main" id="{8D72ED04-12A9-AA44-89E1-16B9554A3ACC}"/>
              </a:ext>
            </a:extLst>
          </p:cNvPr>
          <p:cNvSpPr txBox="1"/>
          <p:nvPr/>
        </p:nvSpPr>
        <p:spPr>
          <a:xfrm>
            <a:off x="8005658" y="4583527"/>
            <a:ext cx="3281668" cy="461665"/>
          </a:xfrm>
          <a:prstGeom prst="rect">
            <a:avLst/>
          </a:prstGeom>
          <a:noFill/>
        </p:spPr>
        <p:txBody>
          <a:bodyPr wrap="none" rtlCol="0">
            <a:spAutoFit/>
          </a:bodyPr>
          <a:lstStyle/>
          <a:p>
            <a:pPr algn="l"/>
            <a:r>
              <a:rPr lang="en-GB" sz="2400">
                <a:solidFill>
                  <a:schemeClr val="accent5">
                    <a:lumMod val="50000"/>
                  </a:schemeClr>
                </a:solidFill>
              </a:rPr>
              <a:t>on</a:t>
            </a:r>
            <a:r>
              <a:rPr lang="x-none" sz="2400">
                <a:solidFill>
                  <a:schemeClr val="accent5">
                    <a:lumMod val="50000"/>
                  </a:schemeClr>
                </a:solidFill>
              </a:rPr>
              <a:t> </a:t>
            </a:r>
            <a:r>
              <a:rPr lang="x-none" sz="2400" dirty="0">
                <a:solidFill>
                  <a:schemeClr val="accent5">
                    <a:lumMod val="50000"/>
                  </a:schemeClr>
                </a:solidFill>
              </a:rPr>
              <a:t>the trip to Bogotá</a:t>
            </a:r>
          </a:p>
        </p:txBody>
      </p:sp>
      <p:sp>
        <p:nvSpPr>
          <p:cNvPr id="46" name="CuadroTexto 45">
            <a:extLst>
              <a:ext uri="{FF2B5EF4-FFF2-40B4-BE49-F238E27FC236}">
                <a16:creationId xmlns:a16="http://schemas.microsoft.com/office/drawing/2014/main" id="{CCDA683D-100F-7A4B-82CE-4CA0165310A8}"/>
              </a:ext>
            </a:extLst>
          </p:cNvPr>
          <p:cNvSpPr txBox="1"/>
          <p:nvPr/>
        </p:nvSpPr>
        <p:spPr>
          <a:xfrm>
            <a:off x="8713436" y="5565526"/>
            <a:ext cx="2138727" cy="461665"/>
          </a:xfrm>
          <a:prstGeom prst="rect">
            <a:avLst/>
          </a:prstGeom>
          <a:noFill/>
        </p:spPr>
        <p:txBody>
          <a:bodyPr wrap="none" rtlCol="0">
            <a:spAutoFit/>
          </a:bodyPr>
          <a:lstStyle/>
          <a:p>
            <a:pPr algn="l"/>
            <a:r>
              <a:rPr lang="x-none" sz="2400" dirty="0">
                <a:solidFill>
                  <a:schemeClr val="accent5">
                    <a:lumMod val="50000"/>
                  </a:schemeClr>
                </a:solidFill>
              </a:rPr>
              <a:t>in December</a:t>
            </a:r>
          </a:p>
        </p:txBody>
      </p:sp>
      <p:sp>
        <p:nvSpPr>
          <p:cNvPr id="6" name="CuadroTexto 5">
            <a:extLst>
              <a:ext uri="{FF2B5EF4-FFF2-40B4-BE49-F238E27FC236}">
                <a16:creationId xmlns:a16="http://schemas.microsoft.com/office/drawing/2014/main" id="{82950352-4B96-E145-A956-DB1E591C27E8}"/>
              </a:ext>
            </a:extLst>
          </p:cNvPr>
          <p:cNvSpPr txBox="1"/>
          <p:nvPr/>
        </p:nvSpPr>
        <p:spPr>
          <a:xfrm>
            <a:off x="8553876" y="1499905"/>
            <a:ext cx="1943161" cy="461665"/>
          </a:xfrm>
          <a:prstGeom prst="rect">
            <a:avLst/>
          </a:prstGeom>
          <a:noFill/>
        </p:spPr>
        <p:txBody>
          <a:bodyPr wrap="none" rtlCol="0">
            <a:spAutoFit/>
          </a:bodyPr>
          <a:lstStyle/>
          <a:p>
            <a:pPr algn="l"/>
            <a:r>
              <a:rPr lang="x-none" sz="2400" dirty="0">
                <a:solidFill>
                  <a:schemeClr val="accent5">
                    <a:lumMod val="50000"/>
                  </a:schemeClr>
                </a:solidFill>
              </a:rPr>
              <a:t>last summer</a:t>
            </a:r>
          </a:p>
        </p:txBody>
      </p:sp>
      <p:sp>
        <p:nvSpPr>
          <p:cNvPr id="30" name="Anillo 29">
            <a:extLst>
              <a:ext uri="{FF2B5EF4-FFF2-40B4-BE49-F238E27FC236}">
                <a16:creationId xmlns:a16="http://schemas.microsoft.com/office/drawing/2014/main" id="{8AA2C7B3-8D21-814C-858F-F887760C131A}"/>
              </a:ext>
            </a:extLst>
          </p:cNvPr>
          <p:cNvSpPr/>
          <p:nvPr/>
        </p:nvSpPr>
        <p:spPr>
          <a:xfrm>
            <a:off x="4714996" y="2259493"/>
            <a:ext cx="1281767" cy="457066"/>
          </a:xfrm>
          <a:prstGeom prst="donut">
            <a:avLst>
              <a:gd name="adj" fmla="val 14108"/>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tx1"/>
              </a:solidFill>
            </a:endParaRPr>
          </a:p>
        </p:txBody>
      </p:sp>
      <p:sp>
        <p:nvSpPr>
          <p:cNvPr id="32" name="Anillo 31">
            <a:extLst>
              <a:ext uri="{FF2B5EF4-FFF2-40B4-BE49-F238E27FC236}">
                <a16:creationId xmlns:a16="http://schemas.microsoft.com/office/drawing/2014/main" id="{7A173FE3-7F86-0543-B68B-98AA7BCB5760}"/>
              </a:ext>
            </a:extLst>
          </p:cNvPr>
          <p:cNvSpPr/>
          <p:nvPr/>
        </p:nvSpPr>
        <p:spPr>
          <a:xfrm>
            <a:off x="4652348" y="3912909"/>
            <a:ext cx="2800944" cy="457066"/>
          </a:xfrm>
          <a:prstGeom prst="donut">
            <a:avLst>
              <a:gd name="adj" fmla="val 14108"/>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tx1"/>
              </a:solidFill>
            </a:endParaRPr>
          </a:p>
        </p:txBody>
      </p:sp>
      <p:sp>
        <p:nvSpPr>
          <p:cNvPr id="33" name="Anillo 32">
            <a:extLst>
              <a:ext uri="{FF2B5EF4-FFF2-40B4-BE49-F238E27FC236}">
                <a16:creationId xmlns:a16="http://schemas.microsoft.com/office/drawing/2014/main" id="{40B2C9E9-FE7A-0142-A6AA-56EB919C7C55}"/>
              </a:ext>
            </a:extLst>
          </p:cNvPr>
          <p:cNvSpPr/>
          <p:nvPr/>
        </p:nvSpPr>
        <p:spPr>
          <a:xfrm>
            <a:off x="4714997" y="4598016"/>
            <a:ext cx="1564947" cy="457066"/>
          </a:xfrm>
          <a:prstGeom prst="donut">
            <a:avLst>
              <a:gd name="adj" fmla="val 14108"/>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tx1"/>
              </a:solidFill>
            </a:endParaRPr>
          </a:p>
        </p:txBody>
      </p:sp>
      <p:sp>
        <p:nvSpPr>
          <p:cNvPr id="34" name="Anillo 33">
            <a:extLst>
              <a:ext uri="{FF2B5EF4-FFF2-40B4-BE49-F238E27FC236}">
                <a16:creationId xmlns:a16="http://schemas.microsoft.com/office/drawing/2014/main" id="{F41E300F-E83D-E642-A923-826EA890622E}"/>
              </a:ext>
            </a:extLst>
          </p:cNvPr>
          <p:cNvSpPr/>
          <p:nvPr/>
        </p:nvSpPr>
        <p:spPr>
          <a:xfrm>
            <a:off x="4652348" y="5264120"/>
            <a:ext cx="2954296" cy="457066"/>
          </a:xfrm>
          <a:prstGeom prst="donut">
            <a:avLst>
              <a:gd name="adj" fmla="val 14108"/>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tx1"/>
              </a:solidFill>
            </a:endParaRPr>
          </a:p>
        </p:txBody>
      </p:sp>
      <p:pic>
        <p:nvPicPr>
          <p:cNvPr id="7" name="Imagen 6" descr="Imagen que contiene dibujo&#10;&#10;Descripción generada automáticamente">
            <a:extLst>
              <a:ext uri="{FF2B5EF4-FFF2-40B4-BE49-F238E27FC236}">
                <a16:creationId xmlns:a16="http://schemas.microsoft.com/office/drawing/2014/main" id="{25F06B3D-318C-6E4C-A6DF-DAC46729C575}"/>
              </a:ext>
            </a:extLst>
          </p:cNvPr>
          <p:cNvPicPr>
            <a:picLocks noChangeAspect="1"/>
          </p:cNvPicPr>
          <p:nvPr/>
        </p:nvPicPr>
        <p:blipFill rotWithShape="1">
          <a:blip r:embed="rId9" cstate="print">
            <a:alphaModFix/>
            <a:extLst>
              <a:ext uri="{28A0092B-C50C-407E-A947-70E740481C1C}">
                <a14:useLocalDpi xmlns:a14="http://schemas.microsoft.com/office/drawing/2010/main" val="0"/>
              </a:ext>
            </a:extLst>
          </a:blip>
          <a:srcRect l="49751" r="32937"/>
          <a:stretch/>
        </p:blipFill>
        <p:spPr>
          <a:xfrm>
            <a:off x="11191845" y="3771671"/>
            <a:ext cx="825663" cy="2685313"/>
          </a:xfrm>
          <a:prstGeom prst="rect">
            <a:avLst/>
          </a:prstGeom>
        </p:spPr>
      </p:pic>
      <p:sp>
        <p:nvSpPr>
          <p:cNvPr id="28" name="Rounded Rectangle 11">
            <a:extLst>
              <a:ext uri="{FF2B5EF4-FFF2-40B4-BE49-F238E27FC236}">
                <a16:creationId xmlns:a16="http://schemas.microsoft.com/office/drawing/2014/main" id="{A316DD52-7894-4A75-969C-CA0645DA2978}"/>
              </a:ext>
            </a:extLst>
          </p:cNvPr>
          <p:cNvSpPr/>
          <p:nvPr/>
        </p:nvSpPr>
        <p:spPr>
          <a:xfrm>
            <a:off x="9768408" y="258166"/>
            <a:ext cx="2159735"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 / </a:t>
            </a:r>
            <a:r>
              <a:rPr lang="en-GB" sz="2000" b="1" dirty="0" err="1">
                <a:solidFill>
                  <a:prstClr val="white"/>
                </a:solidFill>
                <a:latin typeface="Century Gothic" panose="020B0502020202020204" pitchFamily="34" charset="0"/>
              </a:rPr>
              <a:t>esuchar</a:t>
            </a:r>
            <a:endParaRPr lang="en-GB" sz="2000" b="1" dirty="0">
              <a:solidFill>
                <a:prstClr val="white"/>
              </a:solidFill>
              <a:latin typeface="Century Gothic" panose="020B0502020202020204" pitchFamily="34" charset="0"/>
            </a:endParaRPr>
          </a:p>
        </p:txBody>
      </p:sp>
      <p:sp>
        <p:nvSpPr>
          <p:cNvPr id="31" name="TextBox 30"/>
          <p:cNvSpPr txBox="1"/>
          <p:nvPr/>
        </p:nvSpPr>
        <p:spPr>
          <a:xfrm>
            <a:off x="11314190" y="742078"/>
            <a:ext cx="1080120" cy="400110"/>
          </a:xfrm>
          <a:prstGeom prst="rect">
            <a:avLst/>
          </a:prstGeom>
          <a:noFill/>
        </p:spPr>
        <p:txBody>
          <a:bodyPr wrap="square" rtlCol="0">
            <a:spAutoFit/>
          </a:bodyPr>
          <a:lstStyle/>
          <a:p>
            <a:pPr algn="l"/>
            <a:r>
              <a:rPr lang="en-GB" sz="2000" b="1">
                <a:solidFill>
                  <a:schemeClr val="accent5">
                    <a:lumMod val="50000"/>
                  </a:schemeClr>
                </a:solidFill>
              </a:rPr>
              <a:t>[2/2]</a:t>
            </a:r>
            <a:endParaRPr lang="en-GB" sz="2000" b="1" dirty="0">
              <a:solidFill>
                <a:schemeClr val="accent5">
                  <a:lumMod val="50000"/>
                </a:schemeClr>
              </a:solidFill>
            </a:endParaRPr>
          </a:p>
        </p:txBody>
      </p:sp>
    </p:spTree>
    <p:extLst>
      <p:ext uri="{BB962C8B-B14F-4D97-AF65-F5344CB8AC3E}">
        <p14:creationId xmlns:p14="http://schemas.microsoft.com/office/powerpoint/2010/main" val="2781914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5">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3" grpId="0"/>
      <p:bldP spid="44" grpId="0"/>
      <p:bldP spid="6" grpId="0"/>
      <p:bldP spid="30" grpId="0" animBg="1"/>
      <p:bldP spid="32" grpId="0" animBg="1"/>
      <p:bldP spid="33" grpId="0" animBg="1"/>
      <p:bldP spid="3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B24A41-5CD9-AF44-A51B-6501F625C7CC}"/>
              </a:ext>
            </a:extLst>
          </p:cNvPr>
          <p:cNvSpPr>
            <a:spLocks noGrp="1"/>
          </p:cNvSpPr>
          <p:nvPr>
            <p:ph type="title"/>
          </p:nvPr>
        </p:nvSpPr>
        <p:spPr>
          <a:xfrm>
            <a:off x="263857" y="337349"/>
            <a:ext cx="5494006" cy="363486"/>
          </a:xfrm>
        </p:spPr>
        <p:txBody>
          <a:bodyPr>
            <a:noAutofit/>
          </a:bodyPr>
          <a:lstStyle/>
          <a:p>
            <a:r>
              <a:rPr lang="x-none" sz="2800" b="1" dirty="0"/>
              <a:t>¿Dónde fuiste?</a:t>
            </a:r>
            <a:endParaRPr lang="x-none" sz="2800" dirty="0"/>
          </a:p>
        </p:txBody>
      </p:sp>
      <p:sp>
        <p:nvSpPr>
          <p:cNvPr id="18" name="CuadroTexto 17">
            <a:extLst>
              <a:ext uri="{FF2B5EF4-FFF2-40B4-BE49-F238E27FC236}">
                <a16:creationId xmlns:a16="http://schemas.microsoft.com/office/drawing/2014/main" id="{BA999F79-28EF-F840-8973-E09747355187}"/>
              </a:ext>
            </a:extLst>
          </p:cNvPr>
          <p:cNvSpPr txBox="1"/>
          <p:nvPr/>
        </p:nvSpPr>
        <p:spPr>
          <a:xfrm>
            <a:off x="263857" y="804428"/>
            <a:ext cx="3445174" cy="461665"/>
          </a:xfrm>
          <a:prstGeom prst="rect">
            <a:avLst/>
          </a:prstGeom>
          <a:noFill/>
        </p:spPr>
        <p:txBody>
          <a:bodyPr wrap="none" rtlCol="0">
            <a:spAutoFit/>
          </a:bodyPr>
          <a:lstStyle/>
          <a:p>
            <a:r>
              <a:rPr lang="x-none" sz="2400" dirty="0">
                <a:solidFill>
                  <a:srgbClr val="203864"/>
                </a:solidFill>
              </a:rPr>
              <a:t>Hablamos en parejas.</a:t>
            </a:r>
          </a:p>
        </p:txBody>
      </p:sp>
      <p:sp>
        <p:nvSpPr>
          <p:cNvPr id="3" name="CuadroTexto 2">
            <a:extLst>
              <a:ext uri="{FF2B5EF4-FFF2-40B4-BE49-F238E27FC236}">
                <a16:creationId xmlns:a16="http://schemas.microsoft.com/office/drawing/2014/main" id="{7DA70A1E-FEC9-CD49-B317-6321941C7456}"/>
              </a:ext>
            </a:extLst>
          </p:cNvPr>
          <p:cNvSpPr txBox="1"/>
          <p:nvPr/>
        </p:nvSpPr>
        <p:spPr>
          <a:xfrm>
            <a:off x="277844" y="1369686"/>
            <a:ext cx="9046452" cy="830997"/>
          </a:xfrm>
          <a:prstGeom prst="rect">
            <a:avLst/>
          </a:prstGeom>
          <a:noFill/>
        </p:spPr>
        <p:txBody>
          <a:bodyPr wrap="square" rtlCol="0">
            <a:spAutoFit/>
          </a:bodyPr>
          <a:lstStyle/>
          <a:p>
            <a:pPr algn="l"/>
            <a:r>
              <a:rPr lang="x-none" sz="2400" dirty="0">
                <a:solidFill>
                  <a:schemeClr val="accent5">
                    <a:lumMod val="50000"/>
                  </a:schemeClr>
                </a:solidFill>
              </a:rPr>
              <a:t>El estudiante A elige una tarjeta y dice la frase en español. ¡No necesita ir </a:t>
            </a:r>
            <a:r>
              <a:rPr lang="x-none" sz="2400">
                <a:solidFill>
                  <a:schemeClr val="accent5">
                    <a:lumMod val="50000"/>
                  </a:schemeClr>
                </a:solidFill>
              </a:rPr>
              <a:t>en orden</a:t>
            </a:r>
            <a:r>
              <a:rPr lang="en-GB" sz="2400">
                <a:solidFill>
                  <a:schemeClr val="accent5">
                    <a:lumMod val="50000"/>
                  </a:schemeClr>
                </a:solidFill>
              </a:rPr>
              <a:t>*</a:t>
            </a:r>
            <a:r>
              <a:rPr lang="x-none" sz="2400">
                <a:solidFill>
                  <a:schemeClr val="accent5">
                    <a:lumMod val="50000"/>
                  </a:schemeClr>
                </a:solidFill>
              </a:rPr>
              <a:t>!</a:t>
            </a:r>
            <a:endParaRPr lang="x-none" sz="2400" dirty="0">
              <a:solidFill>
                <a:schemeClr val="accent5">
                  <a:lumMod val="50000"/>
                </a:schemeClr>
              </a:solidFill>
            </a:endParaRPr>
          </a:p>
        </p:txBody>
      </p:sp>
      <p:sp>
        <p:nvSpPr>
          <p:cNvPr id="5" name="CuadroTexto 4">
            <a:extLst>
              <a:ext uri="{FF2B5EF4-FFF2-40B4-BE49-F238E27FC236}">
                <a16:creationId xmlns:a16="http://schemas.microsoft.com/office/drawing/2014/main" id="{9103BF44-209E-5A4D-B4EC-D0607CFB5C45}"/>
              </a:ext>
            </a:extLst>
          </p:cNvPr>
          <p:cNvSpPr txBox="1"/>
          <p:nvPr/>
        </p:nvSpPr>
        <p:spPr>
          <a:xfrm>
            <a:off x="263857" y="2869534"/>
            <a:ext cx="2073470" cy="461665"/>
          </a:xfrm>
          <a:prstGeom prst="rect">
            <a:avLst/>
          </a:prstGeom>
          <a:noFill/>
        </p:spPr>
        <p:txBody>
          <a:bodyPr wrap="square" rtlCol="0">
            <a:spAutoFit/>
          </a:bodyPr>
          <a:lstStyle/>
          <a:p>
            <a:pPr algn="l"/>
            <a:r>
              <a:rPr lang="es-ES" sz="2400" dirty="0">
                <a:solidFill>
                  <a:schemeClr val="accent5">
                    <a:lumMod val="50000"/>
                  </a:schemeClr>
                </a:solidFill>
              </a:rPr>
              <a:t>Ejemplo:</a:t>
            </a:r>
            <a:endParaRPr lang="x-none" sz="2400" dirty="0">
              <a:solidFill>
                <a:schemeClr val="accent5">
                  <a:lumMod val="50000"/>
                </a:schemeClr>
              </a:solidFill>
            </a:endParaRPr>
          </a:p>
        </p:txBody>
      </p:sp>
      <p:sp>
        <p:nvSpPr>
          <p:cNvPr id="25" name="Rounded Rectangle 24">
            <a:extLst>
              <a:ext uri="{FF2B5EF4-FFF2-40B4-BE49-F238E27FC236}">
                <a16:creationId xmlns:a16="http://schemas.microsoft.com/office/drawing/2014/main" id="{210FBEF5-8E6C-AE4A-B97F-5C2DE4EF7833}"/>
              </a:ext>
            </a:extLst>
          </p:cNvPr>
          <p:cNvSpPr/>
          <p:nvPr/>
        </p:nvSpPr>
        <p:spPr>
          <a:xfrm>
            <a:off x="8247133" y="258166"/>
            <a:ext cx="3681010"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escribir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 name="CuadroTexto 25">
            <a:extLst>
              <a:ext uri="{FF2B5EF4-FFF2-40B4-BE49-F238E27FC236}">
                <a16:creationId xmlns:a16="http://schemas.microsoft.com/office/drawing/2014/main" id="{5099E171-3D85-6842-B495-57B87878F53F}"/>
              </a:ext>
            </a:extLst>
          </p:cNvPr>
          <p:cNvSpPr txBox="1"/>
          <p:nvPr/>
        </p:nvSpPr>
        <p:spPr>
          <a:xfrm>
            <a:off x="263857" y="2304276"/>
            <a:ext cx="10112043" cy="461665"/>
          </a:xfrm>
          <a:prstGeom prst="rect">
            <a:avLst/>
          </a:prstGeom>
          <a:noFill/>
        </p:spPr>
        <p:txBody>
          <a:bodyPr wrap="square" rtlCol="0">
            <a:spAutoFit/>
          </a:bodyPr>
          <a:lstStyle/>
          <a:p>
            <a:pPr algn="l"/>
            <a:r>
              <a:rPr lang="x-none" sz="2400" dirty="0">
                <a:solidFill>
                  <a:schemeClr val="accent5">
                    <a:lumMod val="50000"/>
                  </a:schemeClr>
                </a:solidFill>
              </a:rPr>
              <a:t>El estudiante B escucha y completa la frase en la tarjeta correcta.</a:t>
            </a:r>
          </a:p>
        </p:txBody>
      </p:sp>
      <p:sp>
        <p:nvSpPr>
          <p:cNvPr id="27" name="CuadroTexto 26">
            <a:extLst>
              <a:ext uri="{FF2B5EF4-FFF2-40B4-BE49-F238E27FC236}">
                <a16:creationId xmlns:a16="http://schemas.microsoft.com/office/drawing/2014/main" id="{D8DC0748-1482-CF4B-B621-19FDBE11BF4B}"/>
              </a:ext>
            </a:extLst>
          </p:cNvPr>
          <p:cNvSpPr txBox="1"/>
          <p:nvPr/>
        </p:nvSpPr>
        <p:spPr>
          <a:xfrm>
            <a:off x="263856" y="3526802"/>
            <a:ext cx="3172679" cy="461665"/>
          </a:xfrm>
          <a:prstGeom prst="rect">
            <a:avLst/>
          </a:prstGeom>
          <a:noFill/>
        </p:spPr>
        <p:txBody>
          <a:bodyPr wrap="square" rtlCol="0">
            <a:spAutoFit/>
          </a:bodyPr>
          <a:lstStyle/>
          <a:p>
            <a:pPr algn="l"/>
            <a:r>
              <a:rPr lang="es-ES" sz="2400" dirty="0">
                <a:solidFill>
                  <a:schemeClr val="accent5">
                    <a:lumMod val="50000"/>
                  </a:schemeClr>
                </a:solidFill>
              </a:rPr>
              <a:t>Estudiante A habla</a:t>
            </a:r>
            <a:endParaRPr lang="x-none" sz="2400" dirty="0">
              <a:solidFill>
                <a:schemeClr val="accent5">
                  <a:lumMod val="50000"/>
                </a:schemeClr>
              </a:solidFill>
            </a:endParaRPr>
          </a:p>
        </p:txBody>
      </p:sp>
      <p:sp>
        <p:nvSpPr>
          <p:cNvPr id="28" name="Rectángulo 27">
            <a:extLst>
              <a:ext uri="{FF2B5EF4-FFF2-40B4-BE49-F238E27FC236}">
                <a16:creationId xmlns:a16="http://schemas.microsoft.com/office/drawing/2014/main" id="{A569DD64-F6D9-824B-BE09-A4808F82EE61}"/>
              </a:ext>
            </a:extLst>
          </p:cNvPr>
          <p:cNvSpPr/>
          <p:nvPr/>
        </p:nvSpPr>
        <p:spPr>
          <a:xfrm>
            <a:off x="578406" y="4435623"/>
            <a:ext cx="2592475" cy="1266092"/>
          </a:xfrm>
          <a:prstGeom prst="rect">
            <a:avLst/>
          </a:prstGeom>
          <a:solidFill>
            <a:srgbClr val="FBE7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rPr>
              <a:t>In December</a:t>
            </a:r>
            <a:r>
              <a:rPr lang="x-none" sz="2000">
                <a:solidFill>
                  <a:srgbClr val="203864"/>
                </a:solidFill>
              </a:rPr>
              <a:t>, </a:t>
            </a:r>
            <a:r>
              <a:rPr lang="en-GB" sz="2000">
                <a:solidFill>
                  <a:srgbClr val="203864"/>
                </a:solidFill>
              </a:rPr>
              <a:t>         </a:t>
            </a:r>
            <a:r>
              <a:rPr lang="x-none" sz="2000" b="1">
                <a:solidFill>
                  <a:srgbClr val="203864"/>
                </a:solidFill>
              </a:rPr>
              <a:t>I </a:t>
            </a:r>
            <a:r>
              <a:rPr lang="x-none" sz="2000" b="1" dirty="0">
                <a:solidFill>
                  <a:srgbClr val="203864"/>
                </a:solidFill>
              </a:rPr>
              <a:t>went</a:t>
            </a:r>
            <a:r>
              <a:rPr lang="x-none" sz="2000" dirty="0">
                <a:solidFill>
                  <a:srgbClr val="203864"/>
                </a:solidFill>
              </a:rPr>
              <a:t> to the park in San José.</a:t>
            </a:r>
          </a:p>
        </p:txBody>
      </p:sp>
      <p:sp>
        <p:nvSpPr>
          <p:cNvPr id="29" name="CuadroTexto 28">
            <a:extLst>
              <a:ext uri="{FF2B5EF4-FFF2-40B4-BE49-F238E27FC236}">
                <a16:creationId xmlns:a16="http://schemas.microsoft.com/office/drawing/2014/main" id="{23C6E3BB-66E5-0741-80F3-B55488F66B31}"/>
              </a:ext>
            </a:extLst>
          </p:cNvPr>
          <p:cNvSpPr txBox="1"/>
          <p:nvPr/>
        </p:nvSpPr>
        <p:spPr>
          <a:xfrm>
            <a:off x="578405" y="5312985"/>
            <a:ext cx="327334" cy="400110"/>
          </a:xfrm>
          <a:prstGeom prst="rect">
            <a:avLst/>
          </a:prstGeom>
          <a:noFill/>
        </p:spPr>
        <p:txBody>
          <a:bodyPr wrap="none" rtlCol="0">
            <a:spAutoFit/>
          </a:bodyPr>
          <a:lstStyle/>
          <a:p>
            <a:pPr algn="l"/>
            <a:r>
              <a:rPr lang="x-none" sz="2000" b="1" dirty="0">
                <a:solidFill>
                  <a:schemeClr val="accent5">
                    <a:lumMod val="50000"/>
                  </a:schemeClr>
                </a:solidFill>
              </a:rPr>
              <a:t>1</a:t>
            </a:r>
          </a:p>
        </p:txBody>
      </p:sp>
      <p:sp>
        <p:nvSpPr>
          <p:cNvPr id="6" name="Llamada rectangular redondeada 5">
            <a:extLst>
              <a:ext uri="{FF2B5EF4-FFF2-40B4-BE49-F238E27FC236}">
                <a16:creationId xmlns:a16="http://schemas.microsoft.com/office/drawing/2014/main" id="{D4C750E7-861D-9145-838E-007637FEC37E}"/>
              </a:ext>
            </a:extLst>
          </p:cNvPr>
          <p:cNvSpPr/>
          <p:nvPr/>
        </p:nvSpPr>
        <p:spPr>
          <a:xfrm>
            <a:off x="3518690" y="3379921"/>
            <a:ext cx="2581237" cy="1104424"/>
          </a:xfrm>
          <a:prstGeom prst="wedgeRoundRectCallout">
            <a:avLst>
              <a:gd name="adj1" fmla="val -65600"/>
              <a:gd name="adj2" fmla="val 82516"/>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rPr>
              <a:t>En diciembre fui al parque en San José.</a:t>
            </a:r>
          </a:p>
        </p:txBody>
      </p:sp>
      <p:sp>
        <p:nvSpPr>
          <p:cNvPr id="45" name="CuadroTexto 44">
            <a:extLst>
              <a:ext uri="{FF2B5EF4-FFF2-40B4-BE49-F238E27FC236}">
                <a16:creationId xmlns:a16="http://schemas.microsoft.com/office/drawing/2014/main" id="{2E6F3270-729F-494D-896B-7ADA3840C2E1}"/>
              </a:ext>
            </a:extLst>
          </p:cNvPr>
          <p:cNvSpPr txBox="1"/>
          <p:nvPr/>
        </p:nvSpPr>
        <p:spPr>
          <a:xfrm>
            <a:off x="8068250" y="3526802"/>
            <a:ext cx="3587838" cy="461665"/>
          </a:xfrm>
          <a:prstGeom prst="rect">
            <a:avLst/>
          </a:prstGeom>
          <a:noFill/>
        </p:spPr>
        <p:txBody>
          <a:bodyPr wrap="square" rtlCol="0">
            <a:spAutoFit/>
          </a:bodyPr>
          <a:lstStyle/>
          <a:p>
            <a:pPr algn="l"/>
            <a:r>
              <a:rPr lang="es-ES" sz="2400" dirty="0">
                <a:solidFill>
                  <a:schemeClr val="accent5">
                    <a:lumMod val="50000"/>
                  </a:schemeClr>
                </a:solidFill>
              </a:rPr>
              <a:t>Estudiante B escribe</a:t>
            </a:r>
            <a:endParaRPr lang="x-none" sz="2400" dirty="0">
              <a:solidFill>
                <a:schemeClr val="accent5">
                  <a:lumMod val="50000"/>
                </a:schemeClr>
              </a:solidFill>
            </a:endParaRPr>
          </a:p>
        </p:txBody>
      </p:sp>
      <p:sp>
        <p:nvSpPr>
          <p:cNvPr id="46" name="Rectángulo 45">
            <a:extLst>
              <a:ext uri="{FF2B5EF4-FFF2-40B4-BE49-F238E27FC236}">
                <a16:creationId xmlns:a16="http://schemas.microsoft.com/office/drawing/2014/main" id="{8B2D4A4F-BFEF-9244-8C66-BBF418082B54}"/>
              </a:ext>
            </a:extLst>
          </p:cNvPr>
          <p:cNvSpPr/>
          <p:nvPr/>
        </p:nvSpPr>
        <p:spPr>
          <a:xfrm>
            <a:off x="8248735" y="4411132"/>
            <a:ext cx="2592475" cy="1266092"/>
          </a:xfrm>
          <a:prstGeom prst="rect">
            <a:avLst/>
          </a:prstGeom>
          <a:solidFill>
            <a:srgbClr val="FBE7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rPr>
              <a:t>In December, _________________________________.</a:t>
            </a:r>
          </a:p>
        </p:txBody>
      </p:sp>
      <p:sp>
        <p:nvSpPr>
          <p:cNvPr id="47" name="CuadroTexto 46">
            <a:extLst>
              <a:ext uri="{FF2B5EF4-FFF2-40B4-BE49-F238E27FC236}">
                <a16:creationId xmlns:a16="http://schemas.microsoft.com/office/drawing/2014/main" id="{C3D20A32-D969-444C-8220-0AFD1FBF1319}"/>
              </a:ext>
            </a:extLst>
          </p:cNvPr>
          <p:cNvSpPr txBox="1"/>
          <p:nvPr/>
        </p:nvSpPr>
        <p:spPr>
          <a:xfrm>
            <a:off x="8247133" y="5288493"/>
            <a:ext cx="328936" cy="400110"/>
          </a:xfrm>
          <a:prstGeom prst="rect">
            <a:avLst/>
          </a:prstGeom>
          <a:noFill/>
        </p:spPr>
        <p:txBody>
          <a:bodyPr wrap="none" rtlCol="0">
            <a:spAutoFit/>
          </a:bodyPr>
          <a:lstStyle/>
          <a:p>
            <a:pPr algn="l"/>
            <a:r>
              <a:rPr lang="x-none" sz="2000" b="1" dirty="0">
                <a:solidFill>
                  <a:schemeClr val="accent5">
                    <a:lumMod val="50000"/>
                  </a:schemeClr>
                </a:solidFill>
              </a:rPr>
              <a:t>1</a:t>
            </a:r>
          </a:p>
        </p:txBody>
      </p:sp>
      <p:sp>
        <p:nvSpPr>
          <p:cNvPr id="8" name="CuadroTexto 7">
            <a:extLst>
              <a:ext uri="{FF2B5EF4-FFF2-40B4-BE49-F238E27FC236}">
                <a16:creationId xmlns:a16="http://schemas.microsoft.com/office/drawing/2014/main" id="{5B9BA3FB-E58E-AD49-AFDA-AED6DCDC2591}"/>
              </a:ext>
            </a:extLst>
          </p:cNvPr>
          <p:cNvSpPr txBox="1"/>
          <p:nvPr/>
        </p:nvSpPr>
        <p:spPr>
          <a:xfrm>
            <a:off x="8247133" y="4844123"/>
            <a:ext cx="2380332" cy="707886"/>
          </a:xfrm>
          <a:prstGeom prst="rect">
            <a:avLst/>
          </a:prstGeom>
          <a:noFill/>
        </p:spPr>
        <p:txBody>
          <a:bodyPr wrap="square" rtlCol="0">
            <a:spAutoFit/>
          </a:bodyPr>
          <a:lstStyle/>
          <a:p>
            <a:pPr algn="ctr"/>
            <a:r>
              <a:rPr lang="x-none" sz="2000" dirty="0">
                <a:solidFill>
                  <a:schemeClr val="accent5">
                    <a:lumMod val="50000"/>
                  </a:schemeClr>
                </a:solidFill>
              </a:rPr>
              <a:t>I went to the park in San José</a:t>
            </a:r>
          </a:p>
        </p:txBody>
      </p:sp>
      <p:sp>
        <p:nvSpPr>
          <p:cNvPr id="9" name="Llamada rectangular 8">
            <a:extLst>
              <a:ext uri="{FF2B5EF4-FFF2-40B4-BE49-F238E27FC236}">
                <a16:creationId xmlns:a16="http://schemas.microsoft.com/office/drawing/2014/main" id="{6394E39A-7B3A-6D4C-AE08-ECFE0AD00DB8}"/>
              </a:ext>
            </a:extLst>
          </p:cNvPr>
          <p:cNvSpPr/>
          <p:nvPr/>
        </p:nvSpPr>
        <p:spPr>
          <a:xfrm>
            <a:off x="4280812" y="4936102"/>
            <a:ext cx="3213130" cy="1104424"/>
          </a:xfrm>
          <a:prstGeom prst="wedgeRectCallout">
            <a:avLst>
              <a:gd name="adj1" fmla="val -22646"/>
              <a:gd name="adj2" fmla="val -71245"/>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rPr>
              <a:t>¡Atención! Remember </a:t>
            </a:r>
            <a:r>
              <a:rPr lang="x-none" sz="2000">
                <a:solidFill>
                  <a:srgbClr val="203864"/>
                </a:solidFill>
              </a:rPr>
              <a:t>to use</a:t>
            </a:r>
            <a:r>
              <a:rPr lang="en-GB" sz="2000">
                <a:solidFill>
                  <a:srgbClr val="203864"/>
                </a:solidFill>
              </a:rPr>
              <a:t> </a:t>
            </a:r>
            <a:r>
              <a:rPr lang="x-none" sz="2000">
                <a:solidFill>
                  <a:srgbClr val="203864"/>
                </a:solidFill>
              </a:rPr>
              <a:t>‘</a:t>
            </a:r>
            <a:r>
              <a:rPr lang="x-none" sz="2000" dirty="0">
                <a:solidFill>
                  <a:srgbClr val="203864"/>
                </a:solidFill>
              </a:rPr>
              <a:t>al’ with masculine nouns.  </a:t>
            </a:r>
          </a:p>
        </p:txBody>
      </p:sp>
      <p:pic>
        <p:nvPicPr>
          <p:cNvPr id="10" name="Picture 2" descr="Writing Drawing Clip art - writing png download - 2383*1898 - Free ...">
            <a:extLst>
              <a:ext uri="{FF2B5EF4-FFF2-40B4-BE49-F238E27FC236}">
                <a16:creationId xmlns:a16="http://schemas.microsoft.com/office/drawing/2014/main" id="{91A64480-B1DE-284B-810D-559BD25A503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62710" y="4148601"/>
            <a:ext cx="1230141" cy="979758"/>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Box 3"/>
          <p:cNvSpPr txBox="1"/>
          <p:nvPr/>
        </p:nvSpPr>
        <p:spPr>
          <a:xfrm>
            <a:off x="9857133" y="5879382"/>
            <a:ext cx="2448272" cy="461665"/>
          </a:xfrm>
          <a:prstGeom prst="rect">
            <a:avLst/>
          </a:prstGeom>
          <a:noFill/>
        </p:spPr>
        <p:txBody>
          <a:bodyPr wrap="square" rtlCol="0">
            <a:spAutoFit/>
          </a:bodyPr>
          <a:lstStyle/>
          <a:p>
            <a:pPr algn="l"/>
            <a:r>
              <a:rPr lang="en-GB" sz="2400">
                <a:solidFill>
                  <a:schemeClr val="accent5">
                    <a:lumMod val="50000"/>
                  </a:schemeClr>
                </a:solidFill>
              </a:rPr>
              <a:t>*orden - order</a:t>
            </a:r>
            <a:endParaRPr lang="en-GB" sz="2400" dirty="0">
              <a:solidFill>
                <a:schemeClr val="accent5">
                  <a:lumMod val="50000"/>
                </a:schemeClr>
              </a:solidFill>
            </a:endParaRPr>
          </a:p>
        </p:txBody>
      </p:sp>
    </p:spTree>
    <p:extLst>
      <p:ext uri="{BB962C8B-B14F-4D97-AF65-F5344CB8AC3E}">
        <p14:creationId xmlns:p14="http://schemas.microsoft.com/office/powerpoint/2010/main" val="1730785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 grpId="0"/>
      <p:bldP spid="5" grpId="0"/>
      <p:bldP spid="26" grpId="0"/>
      <p:bldP spid="27" grpId="0"/>
      <p:bldP spid="28" grpId="0" animBg="1"/>
      <p:bldP spid="29" grpId="0"/>
      <p:bldP spid="6" grpId="0" animBg="1"/>
      <p:bldP spid="45" grpId="0"/>
      <p:bldP spid="46" grpId="0" animBg="1"/>
      <p:bldP spid="47" grpId="0"/>
      <p:bldP spid="8" grpId="0"/>
      <p:bldP spid="9" grpId="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Conector recto 12">
            <a:extLst>
              <a:ext uri="{FF2B5EF4-FFF2-40B4-BE49-F238E27FC236}">
                <a16:creationId xmlns:a16="http://schemas.microsoft.com/office/drawing/2014/main" id="{361C8811-DA3B-0743-9667-B7C5AFED717A}"/>
              </a:ext>
            </a:extLst>
          </p:cNvPr>
          <p:cNvCxnSpPr>
            <a:cxnSpLocks/>
          </p:cNvCxnSpPr>
          <p:nvPr/>
        </p:nvCxnSpPr>
        <p:spPr>
          <a:xfrm>
            <a:off x="6079890" y="280118"/>
            <a:ext cx="16110" cy="5961656"/>
          </a:xfrm>
          <a:prstGeom prst="line">
            <a:avLst/>
          </a:prstGeom>
          <a:ln w="28575">
            <a:solidFill>
              <a:srgbClr val="F66400"/>
            </a:solidFill>
            <a:prstDash val="sysDash"/>
          </a:ln>
        </p:spPr>
        <p:style>
          <a:lnRef idx="1">
            <a:schemeClr val="accent1"/>
          </a:lnRef>
          <a:fillRef idx="0">
            <a:schemeClr val="accent1"/>
          </a:fillRef>
          <a:effectRef idx="0">
            <a:schemeClr val="accent1"/>
          </a:effectRef>
          <a:fontRef idx="minor">
            <a:schemeClr val="tx1"/>
          </a:fontRef>
        </p:style>
      </p:cxnSp>
      <p:sp>
        <p:nvSpPr>
          <p:cNvPr id="15" name="CuadroTexto 14">
            <a:extLst>
              <a:ext uri="{FF2B5EF4-FFF2-40B4-BE49-F238E27FC236}">
                <a16:creationId xmlns:a16="http://schemas.microsoft.com/office/drawing/2014/main" id="{8FD23CEA-BCE7-A64F-B2DF-32AECF0881E9}"/>
              </a:ext>
            </a:extLst>
          </p:cNvPr>
          <p:cNvSpPr txBox="1"/>
          <p:nvPr/>
        </p:nvSpPr>
        <p:spPr>
          <a:xfrm>
            <a:off x="135382" y="219371"/>
            <a:ext cx="2048959" cy="461665"/>
          </a:xfrm>
          <a:prstGeom prst="rect">
            <a:avLst/>
          </a:prstGeom>
          <a:noFill/>
        </p:spPr>
        <p:txBody>
          <a:bodyPr wrap="none" rtlCol="0">
            <a:spAutoFit/>
          </a:bodyPr>
          <a:lstStyle/>
          <a:p>
            <a:pPr algn="l"/>
            <a:r>
              <a:rPr lang="x-none" sz="2400" b="1" dirty="0">
                <a:solidFill>
                  <a:schemeClr val="accent5">
                    <a:lumMod val="50000"/>
                  </a:schemeClr>
                </a:solidFill>
              </a:rPr>
              <a:t>Estudiante A</a:t>
            </a:r>
          </a:p>
        </p:txBody>
      </p:sp>
      <p:sp>
        <p:nvSpPr>
          <p:cNvPr id="16" name="CuadroTexto 15">
            <a:extLst>
              <a:ext uri="{FF2B5EF4-FFF2-40B4-BE49-F238E27FC236}">
                <a16:creationId xmlns:a16="http://schemas.microsoft.com/office/drawing/2014/main" id="{5BCD08C1-D4E1-494F-8E9D-4E9D5BC26330}"/>
              </a:ext>
            </a:extLst>
          </p:cNvPr>
          <p:cNvSpPr txBox="1"/>
          <p:nvPr/>
        </p:nvSpPr>
        <p:spPr>
          <a:xfrm>
            <a:off x="6231380" y="219371"/>
            <a:ext cx="1976823" cy="461665"/>
          </a:xfrm>
          <a:prstGeom prst="rect">
            <a:avLst/>
          </a:prstGeom>
          <a:noFill/>
        </p:spPr>
        <p:txBody>
          <a:bodyPr wrap="none" rtlCol="0">
            <a:spAutoFit/>
          </a:bodyPr>
          <a:lstStyle/>
          <a:p>
            <a:pPr algn="l"/>
            <a:r>
              <a:rPr lang="x-none" sz="2400" b="1" dirty="0">
                <a:solidFill>
                  <a:schemeClr val="accent5">
                    <a:lumMod val="50000"/>
                  </a:schemeClr>
                </a:solidFill>
              </a:rPr>
              <a:t>Estudiante B</a:t>
            </a:r>
          </a:p>
        </p:txBody>
      </p:sp>
      <p:sp>
        <p:nvSpPr>
          <p:cNvPr id="10" name="Rounded Rectangle 9">
            <a:extLst>
              <a:ext uri="{FF2B5EF4-FFF2-40B4-BE49-F238E27FC236}">
                <a16:creationId xmlns:a16="http://schemas.microsoft.com/office/drawing/2014/main" id="{210FBEF5-8E6C-AE4A-B97F-5C2DE4EF7833}"/>
              </a:ext>
            </a:extLst>
          </p:cNvPr>
          <p:cNvSpPr/>
          <p:nvPr/>
        </p:nvSpPr>
        <p:spPr>
          <a:xfrm>
            <a:off x="8740341" y="258166"/>
            <a:ext cx="318780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itle 2"/>
          <p:cNvSpPr>
            <a:spLocks noGrp="1"/>
          </p:cNvSpPr>
          <p:nvPr>
            <p:ph type="title"/>
          </p:nvPr>
        </p:nvSpPr>
        <p:spPr>
          <a:xfrm>
            <a:off x="8740340" y="165112"/>
            <a:ext cx="3316278" cy="570181"/>
          </a:xfrm>
        </p:spPr>
        <p:txBody>
          <a:bodyPr>
            <a:normAutofit fontScale="90000"/>
          </a:bodyPr>
          <a:lstStyle/>
          <a:p>
            <a:r>
              <a:rPr lang="en-GB" sz="2000" b="1" dirty="0" err="1">
                <a:solidFill>
                  <a:schemeClr val="bg1"/>
                </a:solidFill>
              </a:rPr>
              <a:t>hablar</a:t>
            </a:r>
            <a:r>
              <a:rPr lang="en-GB" sz="2000" b="1" dirty="0">
                <a:solidFill>
                  <a:schemeClr val="bg1"/>
                </a:solidFill>
              </a:rPr>
              <a:t> / </a:t>
            </a:r>
            <a:r>
              <a:rPr lang="en-GB" sz="2000" b="1" dirty="0" err="1">
                <a:solidFill>
                  <a:schemeClr val="bg1"/>
                </a:solidFill>
              </a:rPr>
              <a:t>escuchar</a:t>
            </a:r>
            <a:r>
              <a:rPr lang="en-GB" sz="2000" b="1" dirty="0">
                <a:solidFill>
                  <a:schemeClr val="bg1"/>
                </a:solidFill>
              </a:rPr>
              <a:t> / </a:t>
            </a:r>
            <a:r>
              <a:rPr lang="en-GB" sz="2000" b="1" dirty="0" err="1">
                <a:solidFill>
                  <a:schemeClr val="bg1"/>
                </a:solidFill>
              </a:rPr>
              <a:t>escribir</a:t>
            </a:r>
            <a:endParaRPr lang="en-GB" sz="2000" b="1" dirty="0">
              <a:solidFill>
                <a:schemeClr val="bg1"/>
              </a:solidFill>
            </a:endParaRPr>
          </a:p>
        </p:txBody>
      </p:sp>
      <p:sp>
        <p:nvSpPr>
          <p:cNvPr id="4" name="Rectángulo 3">
            <a:extLst>
              <a:ext uri="{FF2B5EF4-FFF2-40B4-BE49-F238E27FC236}">
                <a16:creationId xmlns:a16="http://schemas.microsoft.com/office/drawing/2014/main" id="{99334F29-977A-564E-963B-1342E8C6A2B2}"/>
              </a:ext>
            </a:extLst>
          </p:cNvPr>
          <p:cNvSpPr/>
          <p:nvPr/>
        </p:nvSpPr>
        <p:spPr>
          <a:xfrm>
            <a:off x="291401" y="1034981"/>
            <a:ext cx="2592475" cy="1266092"/>
          </a:xfrm>
          <a:prstGeom prst="rect">
            <a:avLst/>
          </a:prstGeom>
          <a:solidFill>
            <a:srgbClr val="FBE7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rPr>
              <a:t>In October, </a:t>
            </a:r>
            <a:r>
              <a:rPr lang="x-none" sz="2000" b="1" dirty="0">
                <a:solidFill>
                  <a:srgbClr val="203864"/>
                </a:solidFill>
              </a:rPr>
              <a:t>I went </a:t>
            </a:r>
            <a:r>
              <a:rPr lang="x-none" sz="2000" dirty="0">
                <a:solidFill>
                  <a:srgbClr val="203864"/>
                </a:solidFill>
              </a:rPr>
              <a:t>to the new school in Concepción.</a:t>
            </a:r>
          </a:p>
        </p:txBody>
      </p:sp>
      <p:sp>
        <p:nvSpPr>
          <p:cNvPr id="12" name="Rectángulo 11">
            <a:extLst>
              <a:ext uri="{FF2B5EF4-FFF2-40B4-BE49-F238E27FC236}">
                <a16:creationId xmlns:a16="http://schemas.microsoft.com/office/drawing/2014/main" id="{B0E5F98A-1F18-BD4C-B11F-B7B23C3B5B0B}"/>
              </a:ext>
            </a:extLst>
          </p:cNvPr>
          <p:cNvSpPr/>
          <p:nvPr/>
        </p:nvSpPr>
        <p:spPr>
          <a:xfrm>
            <a:off x="3106614" y="1034981"/>
            <a:ext cx="2592475" cy="1266092"/>
          </a:xfrm>
          <a:prstGeom prst="rect">
            <a:avLst/>
          </a:prstGeom>
          <a:solidFill>
            <a:srgbClr val="FBE7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rPr>
              <a:t>In November, </a:t>
            </a:r>
            <a:r>
              <a:rPr lang="x-none" sz="2000" b="1" dirty="0">
                <a:solidFill>
                  <a:srgbClr val="203864"/>
                </a:solidFill>
              </a:rPr>
              <a:t>you went</a:t>
            </a:r>
            <a:r>
              <a:rPr lang="x-none" sz="2000" dirty="0">
                <a:solidFill>
                  <a:srgbClr val="203864"/>
                </a:solidFill>
              </a:rPr>
              <a:t> to the centre of Medellín.</a:t>
            </a:r>
          </a:p>
        </p:txBody>
      </p:sp>
      <p:sp>
        <p:nvSpPr>
          <p:cNvPr id="14" name="Rectángulo 13">
            <a:extLst>
              <a:ext uri="{FF2B5EF4-FFF2-40B4-BE49-F238E27FC236}">
                <a16:creationId xmlns:a16="http://schemas.microsoft.com/office/drawing/2014/main" id="{51229728-FA00-7A4E-A7EA-3F61399AFD44}"/>
              </a:ext>
            </a:extLst>
          </p:cNvPr>
          <p:cNvSpPr/>
          <p:nvPr/>
        </p:nvSpPr>
        <p:spPr>
          <a:xfrm>
            <a:off x="291401" y="2723942"/>
            <a:ext cx="2592475" cy="1266092"/>
          </a:xfrm>
          <a:prstGeom prst="rect">
            <a:avLst/>
          </a:prstGeom>
          <a:solidFill>
            <a:srgbClr val="FBE7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rPr>
              <a:t>Last week, </a:t>
            </a:r>
            <a:r>
              <a:rPr lang="x-none" sz="2000" b="1" dirty="0">
                <a:solidFill>
                  <a:srgbClr val="203864"/>
                </a:solidFill>
              </a:rPr>
              <a:t>I went </a:t>
            </a:r>
            <a:r>
              <a:rPr lang="x-none" sz="2000" dirty="0">
                <a:solidFill>
                  <a:srgbClr val="203864"/>
                </a:solidFill>
              </a:rPr>
              <a:t>to the concert in Jaén.</a:t>
            </a:r>
          </a:p>
        </p:txBody>
      </p:sp>
      <p:sp>
        <p:nvSpPr>
          <p:cNvPr id="17" name="Rectángulo 16">
            <a:extLst>
              <a:ext uri="{FF2B5EF4-FFF2-40B4-BE49-F238E27FC236}">
                <a16:creationId xmlns:a16="http://schemas.microsoft.com/office/drawing/2014/main" id="{4C1BB60A-152D-AE4E-A365-D2FD03BB7570}"/>
              </a:ext>
            </a:extLst>
          </p:cNvPr>
          <p:cNvSpPr/>
          <p:nvPr/>
        </p:nvSpPr>
        <p:spPr>
          <a:xfrm>
            <a:off x="3106614" y="2726195"/>
            <a:ext cx="2592475" cy="1266092"/>
          </a:xfrm>
          <a:prstGeom prst="rect">
            <a:avLst/>
          </a:prstGeom>
          <a:solidFill>
            <a:srgbClr val="FBE7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rPr>
              <a:t>Last summer, </a:t>
            </a:r>
            <a:r>
              <a:rPr lang="x-none" sz="2000" b="1" dirty="0">
                <a:solidFill>
                  <a:srgbClr val="203864"/>
                </a:solidFill>
              </a:rPr>
              <a:t>I went </a:t>
            </a:r>
            <a:r>
              <a:rPr lang="x-none" sz="2000" dirty="0">
                <a:solidFill>
                  <a:srgbClr val="203864"/>
                </a:solidFill>
              </a:rPr>
              <a:t>to the museum in Guayaquil. </a:t>
            </a:r>
          </a:p>
        </p:txBody>
      </p:sp>
      <p:sp>
        <p:nvSpPr>
          <p:cNvPr id="18" name="Rectángulo 17">
            <a:extLst>
              <a:ext uri="{FF2B5EF4-FFF2-40B4-BE49-F238E27FC236}">
                <a16:creationId xmlns:a16="http://schemas.microsoft.com/office/drawing/2014/main" id="{F61BF109-64E3-E844-8E25-9913250270BB}"/>
              </a:ext>
            </a:extLst>
          </p:cNvPr>
          <p:cNvSpPr/>
          <p:nvPr/>
        </p:nvSpPr>
        <p:spPr>
          <a:xfrm>
            <a:off x="291400" y="4412902"/>
            <a:ext cx="2592475" cy="1266092"/>
          </a:xfrm>
          <a:prstGeom prst="rect">
            <a:avLst/>
          </a:prstGeom>
          <a:solidFill>
            <a:srgbClr val="FBE7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rPr>
              <a:t>In December, </a:t>
            </a:r>
            <a:r>
              <a:rPr lang="x-none" sz="2000" b="1" dirty="0">
                <a:solidFill>
                  <a:srgbClr val="203864"/>
                </a:solidFill>
              </a:rPr>
              <a:t>you went </a:t>
            </a:r>
            <a:r>
              <a:rPr lang="x-none" sz="2000" dirty="0">
                <a:solidFill>
                  <a:srgbClr val="203864"/>
                </a:solidFill>
              </a:rPr>
              <a:t>to the tower in Badajoz .</a:t>
            </a:r>
          </a:p>
        </p:txBody>
      </p:sp>
      <p:sp>
        <p:nvSpPr>
          <p:cNvPr id="19" name="Rectángulo 18">
            <a:extLst>
              <a:ext uri="{FF2B5EF4-FFF2-40B4-BE49-F238E27FC236}">
                <a16:creationId xmlns:a16="http://schemas.microsoft.com/office/drawing/2014/main" id="{F6EB4E19-979E-3A41-A4B6-7A3CC38B84BC}"/>
              </a:ext>
            </a:extLst>
          </p:cNvPr>
          <p:cNvSpPr/>
          <p:nvPr/>
        </p:nvSpPr>
        <p:spPr>
          <a:xfrm>
            <a:off x="3106614" y="4412902"/>
            <a:ext cx="2592475" cy="1266092"/>
          </a:xfrm>
          <a:prstGeom prst="rect">
            <a:avLst/>
          </a:prstGeom>
          <a:solidFill>
            <a:srgbClr val="FBE7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rPr>
              <a:t>Last weekend</a:t>
            </a:r>
            <a:r>
              <a:rPr lang="x-none" sz="2000">
                <a:solidFill>
                  <a:srgbClr val="203864"/>
                </a:solidFill>
              </a:rPr>
              <a:t>, </a:t>
            </a:r>
            <a:r>
              <a:rPr lang="en-GB" sz="2000">
                <a:solidFill>
                  <a:srgbClr val="203864"/>
                </a:solidFill>
              </a:rPr>
              <a:t>        </a:t>
            </a:r>
            <a:r>
              <a:rPr lang="x-none" sz="2000" b="1">
                <a:solidFill>
                  <a:srgbClr val="203864"/>
                </a:solidFill>
              </a:rPr>
              <a:t>I </a:t>
            </a:r>
            <a:r>
              <a:rPr lang="x-none" sz="2000" b="1" dirty="0">
                <a:solidFill>
                  <a:srgbClr val="203864"/>
                </a:solidFill>
              </a:rPr>
              <a:t>went </a:t>
            </a:r>
            <a:r>
              <a:rPr lang="x-none" sz="2000" dirty="0">
                <a:solidFill>
                  <a:srgbClr val="203864"/>
                </a:solidFill>
              </a:rPr>
              <a:t>to the town in Potosí.</a:t>
            </a:r>
          </a:p>
        </p:txBody>
      </p:sp>
      <p:sp>
        <p:nvSpPr>
          <p:cNvPr id="6" name="CuadroTexto 5">
            <a:extLst>
              <a:ext uri="{FF2B5EF4-FFF2-40B4-BE49-F238E27FC236}">
                <a16:creationId xmlns:a16="http://schemas.microsoft.com/office/drawing/2014/main" id="{E5642A7D-48A8-7A4F-BF41-340052E9FE6C}"/>
              </a:ext>
            </a:extLst>
          </p:cNvPr>
          <p:cNvSpPr txBox="1"/>
          <p:nvPr/>
        </p:nvSpPr>
        <p:spPr>
          <a:xfrm>
            <a:off x="291400" y="1912343"/>
            <a:ext cx="327334" cy="400110"/>
          </a:xfrm>
          <a:prstGeom prst="rect">
            <a:avLst/>
          </a:prstGeom>
          <a:noFill/>
        </p:spPr>
        <p:txBody>
          <a:bodyPr wrap="none" rtlCol="0">
            <a:spAutoFit/>
          </a:bodyPr>
          <a:lstStyle/>
          <a:p>
            <a:pPr algn="l"/>
            <a:r>
              <a:rPr lang="x-none" sz="2000" b="1" dirty="0">
                <a:solidFill>
                  <a:schemeClr val="accent5">
                    <a:lumMod val="50000"/>
                  </a:schemeClr>
                </a:solidFill>
              </a:rPr>
              <a:t>1</a:t>
            </a:r>
          </a:p>
        </p:txBody>
      </p:sp>
      <p:sp>
        <p:nvSpPr>
          <p:cNvPr id="20" name="CuadroTexto 19">
            <a:extLst>
              <a:ext uri="{FF2B5EF4-FFF2-40B4-BE49-F238E27FC236}">
                <a16:creationId xmlns:a16="http://schemas.microsoft.com/office/drawing/2014/main" id="{45CED3C8-5DB3-BE42-A5B9-0B296209526A}"/>
              </a:ext>
            </a:extLst>
          </p:cNvPr>
          <p:cNvSpPr txBox="1"/>
          <p:nvPr/>
        </p:nvSpPr>
        <p:spPr>
          <a:xfrm>
            <a:off x="3106614" y="1912343"/>
            <a:ext cx="328936" cy="400110"/>
          </a:xfrm>
          <a:prstGeom prst="rect">
            <a:avLst/>
          </a:prstGeom>
          <a:noFill/>
        </p:spPr>
        <p:txBody>
          <a:bodyPr wrap="none" rtlCol="0">
            <a:spAutoFit/>
          </a:bodyPr>
          <a:lstStyle/>
          <a:p>
            <a:pPr algn="l"/>
            <a:r>
              <a:rPr lang="x-none" sz="2000" b="1" dirty="0">
                <a:solidFill>
                  <a:schemeClr val="accent5">
                    <a:lumMod val="50000"/>
                  </a:schemeClr>
                </a:solidFill>
              </a:rPr>
              <a:t>2</a:t>
            </a:r>
          </a:p>
        </p:txBody>
      </p:sp>
      <p:sp>
        <p:nvSpPr>
          <p:cNvPr id="22" name="CuadroTexto 21">
            <a:extLst>
              <a:ext uri="{FF2B5EF4-FFF2-40B4-BE49-F238E27FC236}">
                <a16:creationId xmlns:a16="http://schemas.microsoft.com/office/drawing/2014/main" id="{15D8DFFB-B829-7F4C-851C-7CFF9D16EB15}"/>
              </a:ext>
            </a:extLst>
          </p:cNvPr>
          <p:cNvSpPr txBox="1"/>
          <p:nvPr/>
        </p:nvSpPr>
        <p:spPr>
          <a:xfrm>
            <a:off x="289798" y="3601303"/>
            <a:ext cx="328936" cy="400110"/>
          </a:xfrm>
          <a:prstGeom prst="rect">
            <a:avLst/>
          </a:prstGeom>
          <a:noFill/>
        </p:spPr>
        <p:txBody>
          <a:bodyPr wrap="none" rtlCol="0">
            <a:spAutoFit/>
          </a:bodyPr>
          <a:lstStyle/>
          <a:p>
            <a:pPr algn="l"/>
            <a:r>
              <a:rPr lang="x-none" sz="2000" b="1" dirty="0">
                <a:solidFill>
                  <a:schemeClr val="accent5">
                    <a:lumMod val="50000"/>
                  </a:schemeClr>
                </a:solidFill>
              </a:rPr>
              <a:t>3</a:t>
            </a:r>
          </a:p>
        </p:txBody>
      </p:sp>
      <p:sp>
        <p:nvSpPr>
          <p:cNvPr id="23" name="CuadroTexto 22">
            <a:extLst>
              <a:ext uri="{FF2B5EF4-FFF2-40B4-BE49-F238E27FC236}">
                <a16:creationId xmlns:a16="http://schemas.microsoft.com/office/drawing/2014/main" id="{616F9292-ACBE-094F-8FF2-DE99639D3CC7}"/>
              </a:ext>
            </a:extLst>
          </p:cNvPr>
          <p:cNvSpPr txBox="1"/>
          <p:nvPr/>
        </p:nvSpPr>
        <p:spPr>
          <a:xfrm>
            <a:off x="3106614" y="3607413"/>
            <a:ext cx="328936" cy="400110"/>
          </a:xfrm>
          <a:prstGeom prst="rect">
            <a:avLst/>
          </a:prstGeom>
          <a:noFill/>
        </p:spPr>
        <p:txBody>
          <a:bodyPr wrap="none" rtlCol="0">
            <a:spAutoFit/>
          </a:bodyPr>
          <a:lstStyle/>
          <a:p>
            <a:pPr algn="l"/>
            <a:r>
              <a:rPr lang="x-none" sz="2000" b="1" dirty="0">
                <a:solidFill>
                  <a:schemeClr val="accent5">
                    <a:lumMod val="50000"/>
                  </a:schemeClr>
                </a:solidFill>
              </a:rPr>
              <a:t>4</a:t>
            </a:r>
          </a:p>
        </p:txBody>
      </p:sp>
      <p:sp>
        <p:nvSpPr>
          <p:cNvPr id="25" name="CuadroTexto 24">
            <a:extLst>
              <a:ext uri="{FF2B5EF4-FFF2-40B4-BE49-F238E27FC236}">
                <a16:creationId xmlns:a16="http://schemas.microsoft.com/office/drawing/2014/main" id="{FD87CE12-1A69-9B45-8E32-F1F855B85532}"/>
              </a:ext>
            </a:extLst>
          </p:cNvPr>
          <p:cNvSpPr txBox="1"/>
          <p:nvPr/>
        </p:nvSpPr>
        <p:spPr>
          <a:xfrm>
            <a:off x="289798" y="5290263"/>
            <a:ext cx="328936" cy="400110"/>
          </a:xfrm>
          <a:prstGeom prst="rect">
            <a:avLst/>
          </a:prstGeom>
          <a:noFill/>
        </p:spPr>
        <p:txBody>
          <a:bodyPr wrap="none" rtlCol="0">
            <a:spAutoFit/>
          </a:bodyPr>
          <a:lstStyle/>
          <a:p>
            <a:pPr algn="l"/>
            <a:r>
              <a:rPr lang="x-none" sz="2000" b="1" dirty="0">
                <a:solidFill>
                  <a:schemeClr val="accent5">
                    <a:lumMod val="50000"/>
                  </a:schemeClr>
                </a:solidFill>
              </a:rPr>
              <a:t>5</a:t>
            </a:r>
          </a:p>
        </p:txBody>
      </p:sp>
      <p:sp>
        <p:nvSpPr>
          <p:cNvPr id="26" name="CuadroTexto 25">
            <a:extLst>
              <a:ext uri="{FF2B5EF4-FFF2-40B4-BE49-F238E27FC236}">
                <a16:creationId xmlns:a16="http://schemas.microsoft.com/office/drawing/2014/main" id="{9DBFDD05-D9EB-4C4A-A72F-D3C7DFD6FF62}"/>
              </a:ext>
            </a:extLst>
          </p:cNvPr>
          <p:cNvSpPr txBox="1"/>
          <p:nvPr/>
        </p:nvSpPr>
        <p:spPr>
          <a:xfrm>
            <a:off x="3106614" y="5278884"/>
            <a:ext cx="328936" cy="400110"/>
          </a:xfrm>
          <a:prstGeom prst="rect">
            <a:avLst/>
          </a:prstGeom>
          <a:noFill/>
        </p:spPr>
        <p:txBody>
          <a:bodyPr wrap="none" rtlCol="0">
            <a:spAutoFit/>
          </a:bodyPr>
          <a:lstStyle/>
          <a:p>
            <a:pPr algn="l"/>
            <a:r>
              <a:rPr lang="x-none" sz="2000" b="1" dirty="0">
                <a:solidFill>
                  <a:schemeClr val="accent5">
                    <a:lumMod val="50000"/>
                  </a:schemeClr>
                </a:solidFill>
              </a:rPr>
              <a:t>6</a:t>
            </a:r>
          </a:p>
        </p:txBody>
      </p:sp>
      <p:sp>
        <p:nvSpPr>
          <p:cNvPr id="27" name="Rectángulo 26">
            <a:extLst>
              <a:ext uri="{FF2B5EF4-FFF2-40B4-BE49-F238E27FC236}">
                <a16:creationId xmlns:a16="http://schemas.microsoft.com/office/drawing/2014/main" id="{0260BDCB-0D72-1D42-9611-CCEF9E73BD61}"/>
              </a:ext>
            </a:extLst>
          </p:cNvPr>
          <p:cNvSpPr/>
          <p:nvPr/>
        </p:nvSpPr>
        <p:spPr>
          <a:xfrm>
            <a:off x="6476801" y="1023602"/>
            <a:ext cx="2592475" cy="1266092"/>
          </a:xfrm>
          <a:prstGeom prst="rect">
            <a:avLst/>
          </a:prstGeom>
          <a:solidFill>
            <a:srgbClr val="FBE7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rPr>
              <a:t>In October, _________________________________.</a:t>
            </a:r>
          </a:p>
        </p:txBody>
      </p:sp>
      <p:sp>
        <p:nvSpPr>
          <p:cNvPr id="28" name="Rectángulo 27">
            <a:extLst>
              <a:ext uri="{FF2B5EF4-FFF2-40B4-BE49-F238E27FC236}">
                <a16:creationId xmlns:a16="http://schemas.microsoft.com/office/drawing/2014/main" id="{7C73006D-9322-9646-9D88-EB90BC7C921F}"/>
              </a:ext>
            </a:extLst>
          </p:cNvPr>
          <p:cNvSpPr/>
          <p:nvPr/>
        </p:nvSpPr>
        <p:spPr>
          <a:xfrm>
            <a:off x="9292014" y="1023602"/>
            <a:ext cx="2592475" cy="1266092"/>
          </a:xfrm>
          <a:prstGeom prst="rect">
            <a:avLst/>
          </a:prstGeom>
          <a:solidFill>
            <a:srgbClr val="FBE7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rPr>
              <a:t>In November, _________________________________.</a:t>
            </a:r>
          </a:p>
        </p:txBody>
      </p:sp>
      <p:sp>
        <p:nvSpPr>
          <p:cNvPr id="29" name="Rectángulo 28">
            <a:extLst>
              <a:ext uri="{FF2B5EF4-FFF2-40B4-BE49-F238E27FC236}">
                <a16:creationId xmlns:a16="http://schemas.microsoft.com/office/drawing/2014/main" id="{7C94A36E-628E-CE4C-A5EB-C2A79FF052CF}"/>
              </a:ext>
            </a:extLst>
          </p:cNvPr>
          <p:cNvSpPr/>
          <p:nvPr/>
        </p:nvSpPr>
        <p:spPr>
          <a:xfrm>
            <a:off x="6476801" y="2712563"/>
            <a:ext cx="2592475" cy="1266092"/>
          </a:xfrm>
          <a:prstGeom prst="rect">
            <a:avLst/>
          </a:prstGeom>
          <a:solidFill>
            <a:srgbClr val="FBE7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rPr>
              <a:t>Last week, _________________________________</a:t>
            </a:r>
          </a:p>
        </p:txBody>
      </p:sp>
      <p:sp>
        <p:nvSpPr>
          <p:cNvPr id="30" name="Rectángulo 29">
            <a:extLst>
              <a:ext uri="{FF2B5EF4-FFF2-40B4-BE49-F238E27FC236}">
                <a16:creationId xmlns:a16="http://schemas.microsoft.com/office/drawing/2014/main" id="{11C0C18E-6127-2D4B-B5C7-5675D7927962}"/>
              </a:ext>
            </a:extLst>
          </p:cNvPr>
          <p:cNvSpPr/>
          <p:nvPr/>
        </p:nvSpPr>
        <p:spPr>
          <a:xfrm>
            <a:off x="9292014" y="2714816"/>
            <a:ext cx="2592475" cy="1266092"/>
          </a:xfrm>
          <a:prstGeom prst="rect">
            <a:avLst/>
          </a:prstGeom>
          <a:solidFill>
            <a:srgbClr val="FBE7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rPr>
              <a:t>Last summer, _________________________________. </a:t>
            </a:r>
          </a:p>
        </p:txBody>
      </p:sp>
      <p:sp>
        <p:nvSpPr>
          <p:cNvPr id="31" name="Rectángulo 30">
            <a:extLst>
              <a:ext uri="{FF2B5EF4-FFF2-40B4-BE49-F238E27FC236}">
                <a16:creationId xmlns:a16="http://schemas.microsoft.com/office/drawing/2014/main" id="{634ACC67-C089-E843-B1B1-6FD092002006}"/>
              </a:ext>
            </a:extLst>
          </p:cNvPr>
          <p:cNvSpPr/>
          <p:nvPr/>
        </p:nvSpPr>
        <p:spPr>
          <a:xfrm>
            <a:off x="6476800" y="4401523"/>
            <a:ext cx="2592475" cy="1266092"/>
          </a:xfrm>
          <a:prstGeom prst="rect">
            <a:avLst/>
          </a:prstGeom>
          <a:solidFill>
            <a:srgbClr val="FBE7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rPr>
              <a:t>In December, _________________________________.</a:t>
            </a:r>
          </a:p>
        </p:txBody>
      </p:sp>
      <p:sp>
        <p:nvSpPr>
          <p:cNvPr id="32" name="Rectángulo 31">
            <a:extLst>
              <a:ext uri="{FF2B5EF4-FFF2-40B4-BE49-F238E27FC236}">
                <a16:creationId xmlns:a16="http://schemas.microsoft.com/office/drawing/2014/main" id="{AA7838D9-8A47-2C41-B8B2-F8BD3B6158FF}"/>
              </a:ext>
            </a:extLst>
          </p:cNvPr>
          <p:cNvSpPr/>
          <p:nvPr/>
        </p:nvSpPr>
        <p:spPr>
          <a:xfrm>
            <a:off x="9292014" y="4401523"/>
            <a:ext cx="2592475" cy="1266092"/>
          </a:xfrm>
          <a:prstGeom prst="rect">
            <a:avLst/>
          </a:prstGeom>
          <a:solidFill>
            <a:srgbClr val="FBE7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rPr>
              <a:t>Last weekend, _________________________________.</a:t>
            </a:r>
          </a:p>
        </p:txBody>
      </p:sp>
      <p:sp>
        <p:nvSpPr>
          <p:cNvPr id="33" name="CuadroTexto 32">
            <a:extLst>
              <a:ext uri="{FF2B5EF4-FFF2-40B4-BE49-F238E27FC236}">
                <a16:creationId xmlns:a16="http://schemas.microsoft.com/office/drawing/2014/main" id="{AA67A34D-75EE-064C-AA95-997D275EF85B}"/>
              </a:ext>
            </a:extLst>
          </p:cNvPr>
          <p:cNvSpPr txBox="1"/>
          <p:nvPr/>
        </p:nvSpPr>
        <p:spPr>
          <a:xfrm>
            <a:off x="6476800" y="1900964"/>
            <a:ext cx="327334" cy="400110"/>
          </a:xfrm>
          <a:prstGeom prst="rect">
            <a:avLst/>
          </a:prstGeom>
          <a:noFill/>
        </p:spPr>
        <p:txBody>
          <a:bodyPr wrap="none" rtlCol="0">
            <a:spAutoFit/>
          </a:bodyPr>
          <a:lstStyle/>
          <a:p>
            <a:pPr algn="l"/>
            <a:r>
              <a:rPr lang="x-none" sz="2000" b="1" dirty="0">
                <a:solidFill>
                  <a:schemeClr val="accent5">
                    <a:lumMod val="50000"/>
                  </a:schemeClr>
                </a:solidFill>
              </a:rPr>
              <a:t>1</a:t>
            </a:r>
          </a:p>
        </p:txBody>
      </p:sp>
      <p:sp>
        <p:nvSpPr>
          <p:cNvPr id="34" name="CuadroTexto 33">
            <a:extLst>
              <a:ext uri="{FF2B5EF4-FFF2-40B4-BE49-F238E27FC236}">
                <a16:creationId xmlns:a16="http://schemas.microsoft.com/office/drawing/2014/main" id="{DE1186A5-141C-C74D-A793-A32F0CCFEC87}"/>
              </a:ext>
            </a:extLst>
          </p:cNvPr>
          <p:cNvSpPr txBox="1"/>
          <p:nvPr/>
        </p:nvSpPr>
        <p:spPr>
          <a:xfrm>
            <a:off x="9292014" y="1900964"/>
            <a:ext cx="328936" cy="400110"/>
          </a:xfrm>
          <a:prstGeom prst="rect">
            <a:avLst/>
          </a:prstGeom>
          <a:noFill/>
        </p:spPr>
        <p:txBody>
          <a:bodyPr wrap="none" rtlCol="0">
            <a:spAutoFit/>
          </a:bodyPr>
          <a:lstStyle/>
          <a:p>
            <a:pPr algn="l"/>
            <a:r>
              <a:rPr lang="x-none" sz="2000" b="1" dirty="0">
                <a:solidFill>
                  <a:schemeClr val="accent5">
                    <a:lumMod val="50000"/>
                  </a:schemeClr>
                </a:solidFill>
              </a:rPr>
              <a:t>2</a:t>
            </a:r>
          </a:p>
        </p:txBody>
      </p:sp>
      <p:sp>
        <p:nvSpPr>
          <p:cNvPr id="35" name="CuadroTexto 34">
            <a:extLst>
              <a:ext uri="{FF2B5EF4-FFF2-40B4-BE49-F238E27FC236}">
                <a16:creationId xmlns:a16="http://schemas.microsoft.com/office/drawing/2014/main" id="{3CF62AEC-16FE-2843-97A8-2C2BBDDB5762}"/>
              </a:ext>
            </a:extLst>
          </p:cNvPr>
          <p:cNvSpPr txBox="1"/>
          <p:nvPr/>
        </p:nvSpPr>
        <p:spPr>
          <a:xfrm>
            <a:off x="6475198" y="3589924"/>
            <a:ext cx="328936" cy="400110"/>
          </a:xfrm>
          <a:prstGeom prst="rect">
            <a:avLst/>
          </a:prstGeom>
          <a:noFill/>
        </p:spPr>
        <p:txBody>
          <a:bodyPr wrap="none" rtlCol="0">
            <a:spAutoFit/>
          </a:bodyPr>
          <a:lstStyle/>
          <a:p>
            <a:pPr algn="l"/>
            <a:r>
              <a:rPr lang="x-none" sz="2000" b="1" dirty="0">
                <a:solidFill>
                  <a:schemeClr val="accent5">
                    <a:lumMod val="50000"/>
                  </a:schemeClr>
                </a:solidFill>
              </a:rPr>
              <a:t>3</a:t>
            </a:r>
          </a:p>
        </p:txBody>
      </p:sp>
      <p:sp>
        <p:nvSpPr>
          <p:cNvPr id="36" name="CuadroTexto 35">
            <a:extLst>
              <a:ext uri="{FF2B5EF4-FFF2-40B4-BE49-F238E27FC236}">
                <a16:creationId xmlns:a16="http://schemas.microsoft.com/office/drawing/2014/main" id="{A6C318FB-484D-2840-9825-D2CAD2642FE6}"/>
              </a:ext>
            </a:extLst>
          </p:cNvPr>
          <p:cNvSpPr txBox="1"/>
          <p:nvPr/>
        </p:nvSpPr>
        <p:spPr>
          <a:xfrm>
            <a:off x="9292014" y="3596034"/>
            <a:ext cx="328936" cy="400110"/>
          </a:xfrm>
          <a:prstGeom prst="rect">
            <a:avLst/>
          </a:prstGeom>
          <a:noFill/>
        </p:spPr>
        <p:txBody>
          <a:bodyPr wrap="none" rtlCol="0">
            <a:spAutoFit/>
          </a:bodyPr>
          <a:lstStyle/>
          <a:p>
            <a:pPr algn="l"/>
            <a:r>
              <a:rPr lang="x-none" sz="2000" b="1" dirty="0">
                <a:solidFill>
                  <a:schemeClr val="accent5">
                    <a:lumMod val="50000"/>
                  </a:schemeClr>
                </a:solidFill>
              </a:rPr>
              <a:t>4</a:t>
            </a:r>
          </a:p>
        </p:txBody>
      </p:sp>
      <p:sp>
        <p:nvSpPr>
          <p:cNvPr id="37" name="CuadroTexto 36">
            <a:extLst>
              <a:ext uri="{FF2B5EF4-FFF2-40B4-BE49-F238E27FC236}">
                <a16:creationId xmlns:a16="http://schemas.microsoft.com/office/drawing/2014/main" id="{6DAE1517-8E52-6841-BA54-6CF8EA65514D}"/>
              </a:ext>
            </a:extLst>
          </p:cNvPr>
          <p:cNvSpPr txBox="1"/>
          <p:nvPr/>
        </p:nvSpPr>
        <p:spPr>
          <a:xfrm>
            <a:off x="6475198" y="5278884"/>
            <a:ext cx="328936" cy="400110"/>
          </a:xfrm>
          <a:prstGeom prst="rect">
            <a:avLst/>
          </a:prstGeom>
          <a:noFill/>
        </p:spPr>
        <p:txBody>
          <a:bodyPr wrap="none" rtlCol="0">
            <a:spAutoFit/>
          </a:bodyPr>
          <a:lstStyle/>
          <a:p>
            <a:pPr algn="l"/>
            <a:r>
              <a:rPr lang="x-none" sz="2000" b="1" dirty="0">
                <a:solidFill>
                  <a:schemeClr val="accent5">
                    <a:lumMod val="50000"/>
                  </a:schemeClr>
                </a:solidFill>
              </a:rPr>
              <a:t>5</a:t>
            </a:r>
          </a:p>
        </p:txBody>
      </p:sp>
      <p:sp>
        <p:nvSpPr>
          <p:cNvPr id="38" name="CuadroTexto 37">
            <a:extLst>
              <a:ext uri="{FF2B5EF4-FFF2-40B4-BE49-F238E27FC236}">
                <a16:creationId xmlns:a16="http://schemas.microsoft.com/office/drawing/2014/main" id="{9AB7CD51-B100-6D44-A499-306FA307F027}"/>
              </a:ext>
            </a:extLst>
          </p:cNvPr>
          <p:cNvSpPr txBox="1"/>
          <p:nvPr/>
        </p:nvSpPr>
        <p:spPr>
          <a:xfrm>
            <a:off x="9292014" y="5267505"/>
            <a:ext cx="328936" cy="400110"/>
          </a:xfrm>
          <a:prstGeom prst="rect">
            <a:avLst/>
          </a:prstGeom>
          <a:noFill/>
        </p:spPr>
        <p:txBody>
          <a:bodyPr wrap="none" rtlCol="0">
            <a:spAutoFit/>
          </a:bodyPr>
          <a:lstStyle/>
          <a:p>
            <a:pPr algn="l"/>
            <a:r>
              <a:rPr lang="x-none" sz="2000" b="1" dirty="0">
                <a:solidFill>
                  <a:schemeClr val="accent5">
                    <a:lumMod val="50000"/>
                  </a:schemeClr>
                </a:solidFill>
              </a:rPr>
              <a:t>6</a:t>
            </a:r>
          </a:p>
        </p:txBody>
      </p:sp>
      <p:sp>
        <p:nvSpPr>
          <p:cNvPr id="39" name="Rounded Rectangle 24">
            <a:extLst>
              <a:ext uri="{FF2B5EF4-FFF2-40B4-BE49-F238E27FC236}">
                <a16:creationId xmlns:a16="http://schemas.microsoft.com/office/drawing/2014/main" id="{40B0A77D-E7FB-C64B-92E0-4A543D01CFFB}"/>
              </a:ext>
            </a:extLst>
          </p:cNvPr>
          <p:cNvSpPr/>
          <p:nvPr/>
        </p:nvSpPr>
        <p:spPr>
          <a:xfrm>
            <a:off x="8247133" y="258166"/>
            <a:ext cx="3681010"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escribir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628819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Conector recto 12">
            <a:extLst>
              <a:ext uri="{FF2B5EF4-FFF2-40B4-BE49-F238E27FC236}">
                <a16:creationId xmlns:a16="http://schemas.microsoft.com/office/drawing/2014/main" id="{361C8811-DA3B-0743-9667-B7C5AFED717A}"/>
              </a:ext>
            </a:extLst>
          </p:cNvPr>
          <p:cNvCxnSpPr>
            <a:cxnSpLocks/>
          </p:cNvCxnSpPr>
          <p:nvPr/>
        </p:nvCxnSpPr>
        <p:spPr>
          <a:xfrm>
            <a:off x="6079890" y="280118"/>
            <a:ext cx="16110" cy="5961656"/>
          </a:xfrm>
          <a:prstGeom prst="line">
            <a:avLst/>
          </a:prstGeom>
          <a:ln w="28575">
            <a:solidFill>
              <a:srgbClr val="F66400"/>
            </a:solidFill>
            <a:prstDash val="sysDash"/>
          </a:ln>
        </p:spPr>
        <p:style>
          <a:lnRef idx="1">
            <a:schemeClr val="accent1"/>
          </a:lnRef>
          <a:fillRef idx="0">
            <a:schemeClr val="accent1"/>
          </a:fillRef>
          <a:effectRef idx="0">
            <a:schemeClr val="accent1"/>
          </a:effectRef>
          <a:fontRef idx="minor">
            <a:schemeClr val="tx1"/>
          </a:fontRef>
        </p:style>
      </p:cxnSp>
      <p:sp>
        <p:nvSpPr>
          <p:cNvPr id="15" name="CuadroTexto 14">
            <a:extLst>
              <a:ext uri="{FF2B5EF4-FFF2-40B4-BE49-F238E27FC236}">
                <a16:creationId xmlns:a16="http://schemas.microsoft.com/office/drawing/2014/main" id="{8FD23CEA-BCE7-A64F-B2DF-32AECF0881E9}"/>
              </a:ext>
            </a:extLst>
          </p:cNvPr>
          <p:cNvSpPr txBox="1"/>
          <p:nvPr/>
        </p:nvSpPr>
        <p:spPr>
          <a:xfrm>
            <a:off x="135382" y="219371"/>
            <a:ext cx="2048959" cy="461665"/>
          </a:xfrm>
          <a:prstGeom prst="rect">
            <a:avLst/>
          </a:prstGeom>
          <a:noFill/>
        </p:spPr>
        <p:txBody>
          <a:bodyPr wrap="none" rtlCol="0">
            <a:spAutoFit/>
          </a:bodyPr>
          <a:lstStyle/>
          <a:p>
            <a:pPr algn="l"/>
            <a:r>
              <a:rPr lang="x-none" sz="2400" b="1" dirty="0">
                <a:solidFill>
                  <a:schemeClr val="accent5">
                    <a:lumMod val="50000"/>
                  </a:schemeClr>
                </a:solidFill>
              </a:rPr>
              <a:t>Estudiante A</a:t>
            </a:r>
          </a:p>
        </p:txBody>
      </p:sp>
      <p:sp>
        <p:nvSpPr>
          <p:cNvPr id="16" name="CuadroTexto 15">
            <a:extLst>
              <a:ext uri="{FF2B5EF4-FFF2-40B4-BE49-F238E27FC236}">
                <a16:creationId xmlns:a16="http://schemas.microsoft.com/office/drawing/2014/main" id="{5BCD08C1-D4E1-494F-8E9D-4E9D5BC26330}"/>
              </a:ext>
            </a:extLst>
          </p:cNvPr>
          <p:cNvSpPr txBox="1"/>
          <p:nvPr/>
        </p:nvSpPr>
        <p:spPr>
          <a:xfrm>
            <a:off x="6231380" y="219371"/>
            <a:ext cx="1976823" cy="461665"/>
          </a:xfrm>
          <a:prstGeom prst="rect">
            <a:avLst/>
          </a:prstGeom>
          <a:noFill/>
        </p:spPr>
        <p:txBody>
          <a:bodyPr wrap="none" rtlCol="0">
            <a:spAutoFit/>
          </a:bodyPr>
          <a:lstStyle/>
          <a:p>
            <a:pPr algn="l"/>
            <a:r>
              <a:rPr lang="x-none" sz="2400" b="1" dirty="0">
                <a:solidFill>
                  <a:schemeClr val="accent5">
                    <a:lumMod val="50000"/>
                  </a:schemeClr>
                </a:solidFill>
              </a:rPr>
              <a:t>Estudiante B</a:t>
            </a:r>
          </a:p>
        </p:txBody>
      </p:sp>
      <p:sp>
        <p:nvSpPr>
          <p:cNvPr id="27" name="Rectángulo 26">
            <a:extLst>
              <a:ext uri="{FF2B5EF4-FFF2-40B4-BE49-F238E27FC236}">
                <a16:creationId xmlns:a16="http://schemas.microsoft.com/office/drawing/2014/main" id="{0260BDCB-0D72-1D42-9611-CCEF9E73BD61}"/>
              </a:ext>
            </a:extLst>
          </p:cNvPr>
          <p:cNvSpPr/>
          <p:nvPr/>
        </p:nvSpPr>
        <p:spPr>
          <a:xfrm>
            <a:off x="6476801" y="1023602"/>
            <a:ext cx="2592475" cy="1266092"/>
          </a:xfrm>
          <a:prstGeom prst="rect">
            <a:avLst/>
          </a:prstGeom>
          <a:solidFill>
            <a:srgbClr val="FBE7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rPr>
              <a:t>Yesterday, </a:t>
            </a:r>
            <a:r>
              <a:rPr lang="x-none" sz="2000" b="1" dirty="0">
                <a:solidFill>
                  <a:srgbClr val="203864"/>
                </a:solidFill>
              </a:rPr>
              <a:t>you went</a:t>
            </a:r>
            <a:r>
              <a:rPr lang="x-none" sz="2000" dirty="0">
                <a:solidFill>
                  <a:srgbClr val="203864"/>
                </a:solidFill>
              </a:rPr>
              <a:t> to the beach in Bogotá.</a:t>
            </a:r>
          </a:p>
        </p:txBody>
      </p:sp>
      <p:sp>
        <p:nvSpPr>
          <p:cNvPr id="28" name="Rectángulo 27">
            <a:extLst>
              <a:ext uri="{FF2B5EF4-FFF2-40B4-BE49-F238E27FC236}">
                <a16:creationId xmlns:a16="http://schemas.microsoft.com/office/drawing/2014/main" id="{7C73006D-9322-9646-9D88-EB90BC7C921F}"/>
              </a:ext>
            </a:extLst>
          </p:cNvPr>
          <p:cNvSpPr/>
          <p:nvPr/>
        </p:nvSpPr>
        <p:spPr>
          <a:xfrm>
            <a:off x="9292014" y="1023602"/>
            <a:ext cx="2592475" cy="1266092"/>
          </a:xfrm>
          <a:prstGeom prst="rect">
            <a:avLst/>
          </a:prstGeom>
          <a:solidFill>
            <a:srgbClr val="FBE7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rPr>
              <a:t>Last year, </a:t>
            </a:r>
            <a:r>
              <a:rPr lang="x-none" sz="2000" b="1" dirty="0">
                <a:solidFill>
                  <a:srgbClr val="203864"/>
                </a:solidFill>
              </a:rPr>
              <a:t>you went </a:t>
            </a:r>
            <a:r>
              <a:rPr lang="x-none" sz="2000" dirty="0">
                <a:solidFill>
                  <a:srgbClr val="203864"/>
                </a:solidFill>
              </a:rPr>
              <a:t>to the station in Jaén.</a:t>
            </a:r>
          </a:p>
        </p:txBody>
      </p:sp>
      <p:sp>
        <p:nvSpPr>
          <p:cNvPr id="29" name="Rectángulo 28">
            <a:extLst>
              <a:ext uri="{FF2B5EF4-FFF2-40B4-BE49-F238E27FC236}">
                <a16:creationId xmlns:a16="http://schemas.microsoft.com/office/drawing/2014/main" id="{7C94A36E-628E-CE4C-A5EB-C2A79FF052CF}"/>
              </a:ext>
            </a:extLst>
          </p:cNvPr>
          <p:cNvSpPr/>
          <p:nvPr/>
        </p:nvSpPr>
        <p:spPr>
          <a:xfrm>
            <a:off x="6476801" y="2712563"/>
            <a:ext cx="2592475" cy="1266092"/>
          </a:xfrm>
          <a:prstGeom prst="rect">
            <a:avLst/>
          </a:prstGeom>
          <a:solidFill>
            <a:srgbClr val="FBE7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rPr>
              <a:t>In December, </a:t>
            </a:r>
            <a:r>
              <a:rPr lang="x-none" sz="2000" b="1" dirty="0">
                <a:solidFill>
                  <a:srgbClr val="203864"/>
                </a:solidFill>
              </a:rPr>
              <a:t>I went</a:t>
            </a:r>
            <a:r>
              <a:rPr lang="x-none" sz="2000" dirty="0">
                <a:solidFill>
                  <a:srgbClr val="203864"/>
                </a:solidFill>
              </a:rPr>
              <a:t> to the shop in Bogotá.</a:t>
            </a:r>
          </a:p>
        </p:txBody>
      </p:sp>
      <p:sp>
        <p:nvSpPr>
          <p:cNvPr id="30" name="Rectángulo 29">
            <a:extLst>
              <a:ext uri="{FF2B5EF4-FFF2-40B4-BE49-F238E27FC236}">
                <a16:creationId xmlns:a16="http://schemas.microsoft.com/office/drawing/2014/main" id="{11C0C18E-6127-2D4B-B5C7-5675D7927962}"/>
              </a:ext>
            </a:extLst>
          </p:cNvPr>
          <p:cNvSpPr/>
          <p:nvPr/>
        </p:nvSpPr>
        <p:spPr>
          <a:xfrm>
            <a:off x="9292014" y="2714816"/>
            <a:ext cx="2592475" cy="1266092"/>
          </a:xfrm>
          <a:prstGeom prst="rect">
            <a:avLst/>
          </a:prstGeom>
          <a:solidFill>
            <a:srgbClr val="FBE7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rPr>
              <a:t>In November, </a:t>
            </a:r>
            <a:r>
              <a:rPr lang="x-none" sz="2000" b="1" dirty="0">
                <a:solidFill>
                  <a:srgbClr val="203864"/>
                </a:solidFill>
              </a:rPr>
              <a:t>you went</a:t>
            </a:r>
            <a:r>
              <a:rPr lang="x-none" sz="2000" dirty="0">
                <a:solidFill>
                  <a:srgbClr val="203864"/>
                </a:solidFill>
              </a:rPr>
              <a:t> to the theatre in Santander. </a:t>
            </a:r>
          </a:p>
        </p:txBody>
      </p:sp>
      <p:sp>
        <p:nvSpPr>
          <p:cNvPr id="31" name="Rectángulo 30">
            <a:extLst>
              <a:ext uri="{FF2B5EF4-FFF2-40B4-BE49-F238E27FC236}">
                <a16:creationId xmlns:a16="http://schemas.microsoft.com/office/drawing/2014/main" id="{634ACC67-C089-E843-B1B1-6FD092002006}"/>
              </a:ext>
            </a:extLst>
          </p:cNvPr>
          <p:cNvSpPr/>
          <p:nvPr/>
        </p:nvSpPr>
        <p:spPr>
          <a:xfrm>
            <a:off x="6476800" y="4401523"/>
            <a:ext cx="2592475" cy="1266092"/>
          </a:xfrm>
          <a:prstGeom prst="rect">
            <a:avLst/>
          </a:prstGeom>
          <a:solidFill>
            <a:srgbClr val="FBE7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rPr>
              <a:t>Yesterday, </a:t>
            </a:r>
            <a:r>
              <a:rPr lang="x-none" sz="2000" b="1" dirty="0">
                <a:solidFill>
                  <a:srgbClr val="203864"/>
                </a:solidFill>
              </a:rPr>
              <a:t>I went </a:t>
            </a:r>
            <a:r>
              <a:rPr lang="x-none" sz="2000" dirty="0">
                <a:solidFill>
                  <a:srgbClr val="203864"/>
                </a:solidFill>
              </a:rPr>
              <a:t>to the old building in León.  </a:t>
            </a:r>
          </a:p>
        </p:txBody>
      </p:sp>
      <p:sp>
        <p:nvSpPr>
          <p:cNvPr id="32" name="Rectángulo 31">
            <a:extLst>
              <a:ext uri="{FF2B5EF4-FFF2-40B4-BE49-F238E27FC236}">
                <a16:creationId xmlns:a16="http://schemas.microsoft.com/office/drawing/2014/main" id="{AA7838D9-8A47-2C41-B8B2-F8BD3B6158FF}"/>
              </a:ext>
            </a:extLst>
          </p:cNvPr>
          <p:cNvSpPr/>
          <p:nvPr/>
        </p:nvSpPr>
        <p:spPr>
          <a:xfrm>
            <a:off x="9292014" y="4401523"/>
            <a:ext cx="2592475" cy="1266092"/>
          </a:xfrm>
          <a:prstGeom prst="rect">
            <a:avLst/>
          </a:prstGeom>
          <a:solidFill>
            <a:srgbClr val="FBE7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rPr>
              <a:t>In October, </a:t>
            </a:r>
            <a:r>
              <a:rPr lang="x-none" sz="2000" b="1" dirty="0">
                <a:solidFill>
                  <a:srgbClr val="203864"/>
                </a:solidFill>
              </a:rPr>
              <a:t>I went </a:t>
            </a:r>
            <a:r>
              <a:rPr lang="x-none" sz="2000" dirty="0">
                <a:solidFill>
                  <a:srgbClr val="203864"/>
                </a:solidFill>
              </a:rPr>
              <a:t>to the border in Medellín.</a:t>
            </a:r>
          </a:p>
        </p:txBody>
      </p:sp>
      <p:sp>
        <p:nvSpPr>
          <p:cNvPr id="33" name="CuadroTexto 32">
            <a:extLst>
              <a:ext uri="{FF2B5EF4-FFF2-40B4-BE49-F238E27FC236}">
                <a16:creationId xmlns:a16="http://schemas.microsoft.com/office/drawing/2014/main" id="{AA67A34D-75EE-064C-AA95-997D275EF85B}"/>
              </a:ext>
            </a:extLst>
          </p:cNvPr>
          <p:cNvSpPr txBox="1"/>
          <p:nvPr/>
        </p:nvSpPr>
        <p:spPr>
          <a:xfrm>
            <a:off x="6476800" y="1900964"/>
            <a:ext cx="327334" cy="400110"/>
          </a:xfrm>
          <a:prstGeom prst="rect">
            <a:avLst/>
          </a:prstGeom>
          <a:noFill/>
        </p:spPr>
        <p:txBody>
          <a:bodyPr wrap="none" rtlCol="0">
            <a:spAutoFit/>
          </a:bodyPr>
          <a:lstStyle/>
          <a:p>
            <a:pPr algn="l"/>
            <a:r>
              <a:rPr lang="x-none" sz="2000" b="1" dirty="0">
                <a:solidFill>
                  <a:schemeClr val="accent5">
                    <a:lumMod val="50000"/>
                  </a:schemeClr>
                </a:solidFill>
              </a:rPr>
              <a:t>1</a:t>
            </a:r>
          </a:p>
        </p:txBody>
      </p:sp>
      <p:sp>
        <p:nvSpPr>
          <p:cNvPr id="34" name="CuadroTexto 33">
            <a:extLst>
              <a:ext uri="{FF2B5EF4-FFF2-40B4-BE49-F238E27FC236}">
                <a16:creationId xmlns:a16="http://schemas.microsoft.com/office/drawing/2014/main" id="{DE1186A5-141C-C74D-A793-A32F0CCFEC87}"/>
              </a:ext>
            </a:extLst>
          </p:cNvPr>
          <p:cNvSpPr txBox="1"/>
          <p:nvPr/>
        </p:nvSpPr>
        <p:spPr>
          <a:xfrm>
            <a:off x="9292014" y="1900964"/>
            <a:ext cx="328936" cy="400110"/>
          </a:xfrm>
          <a:prstGeom prst="rect">
            <a:avLst/>
          </a:prstGeom>
          <a:noFill/>
        </p:spPr>
        <p:txBody>
          <a:bodyPr wrap="none" rtlCol="0">
            <a:spAutoFit/>
          </a:bodyPr>
          <a:lstStyle/>
          <a:p>
            <a:pPr algn="l"/>
            <a:r>
              <a:rPr lang="x-none" sz="2000" b="1" dirty="0">
                <a:solidFill>
                  <a:schemeClr val="accent5">
                    <a:lumMod val="50000"/>
                  </a:schemeClr>
                </a:solidFill>
              </a:rPr>
              <a:t>2</a:t>
            </a:r>
          </a:p>
        </p:txBody>
      </p:sp>
      <p:sp>
        <p:nvSpPr>
          <p:cNvPr id="35" name="CuadroTexto 34">
            <a:extLst>
              <a:ext uri="{FF2B5EF4-FFF2-40B4-BE49-F238E27FC236}">
                <a16:creationId xmlns:a16="http://schemas.microsoft.com/office/drawing/2014/main" id="{3CF62AEC-16FE-2843-97A8-2C2BBDDB5762}"/>
              </a:ext>
            </a:extLst>
          </p:cNvPr>
          <p:cNvSpPr txBox="1"/>
          <p:nvPr/>
        </p:nvSpPr>
        <p:spPr>
          <a:xfrm>
            <a:off x="6475198" y="3589924"/>
            <a:ext cx="328936" cy="400110"/>
          </a:xfrm>
          <a:prstGeom prst="rect">
            <a:avLst/>
          </a:prstGeom>
          <a:noFill/>
        </p:spPr>
        <p:txBody>
          <a:bodyPr wrap="none" rtlCol="0">
            <a:spAutoFit/>
          </a:bodyPr>
          <a:lstStyle/>
          <a:p>
            <a:pPr algn="l"/>
            <a:r>
              <a:rPr lang="x-none" sz="2000" b="1" dirty="0">
                <a:solidFill>
                  <a:schemeClr val="accent5">
                    <a:lumMod val="50000"/>
                  </a:schemeClr>
                </a:solidFill>
              </a:rPr>
              <a:t>3</a:t>
            </a:r>
          </a:p>
        </p:txBody>
      </p:sp>
      <p:sp>
        <p:nvSpPr>
          <p:cNvPr id="36" name="CuadroTexto 35">
            <a:extLst>
              <a:ext uri="{FF2B5EF4-FFF2-40B4-BE49-F238E27FC236}">
                <a16:creationId xmlns:a16="http://schemas.microsoft.com/office/drawing/2014/main" id="{A6C318FB-484D-2840-9825-D2CAD2642FE6}"/>
              </a:ext>
            </a:extLst>
          </p:cNvPr>
          <p:cNvSpPr txBox="1"/>
          <p:nvPr/>
        </p:nvSpPr>
        <p:spPr>
          <a:xfrm>
            <a:off x="9292014" y="3596034"/>
            <a:ext cx="328936" cy="400110"/>
          </a:xfrm>
          <a:prstGeom prst="rect">
            <a:avLst/>
          </a:prstGeom>
          <a:noFill/>
        </p:spPr>
        <p:txBody>
          <a:bodyPr wrap="none" rtlCol="0">
            <a:spAutoFit/>
          </a:bodyPr>
          <a:lstStyle/>
          <a:p>
            <a:pPr algn="l"/>
            <a:r>
              <a:rPr lang="x-none" sz="2000" b="1" dirty="0">
                <a:solidFill>
                  <a:schemeClr val="accent5">
                    <a:lumMod val="50000"/>
                  </a:schemeClr>
                </a:solidFill>
              </a:rPr>
              <a:t>4</a:t>
            </a:r>
          </a:p>
        </p:txBody>
      </p:sp>
      <p:sp>
        <p:nvSpPr>
          <p:cNvPr id="37" name="CuadroTexto 36">
            <a:extLst>
              <a:ext uri="{FF2B5EF4-FFF2-40B4-BE49-F238E27FC236}">
                <a16:creationId xmlns:a16="http://schemas.microsoft.com/office/drawing/2014/main" id="{6DAE1517-8E52-6841-BA54-6CF8EA65514D}"/>
              </a:ext>
            </a:extLst>
          </p:cNvPr>
          <p:cNvSpPr txBox="1"/>
          <p:nvPr/>
        </p:nvSpPr>
        <p:spPr>
          <a:xfrm>
            <a:off x="6475198" y="5278884"/>
            <a:ext cx="328936" cy="400110"/>
          </a:xfrm>
          <a:prstGeom prst="rect">
            <a:avLst/>
          </a:prstGeom>
          <a:noFill/>
        </p:spPr>
        <p:txBody>
          <a:bodyPr wrap="none" rtlCol="0">
            <a:spAutoFit/>
          </a:bodyPr>
          <a:lstStyle/>
          <a:p>
            <a:pPr algn="l"/>
            <a:r>
              <a:rPr lang="x-none" sz="2000" b="1" dirty="0">
                <a:solidFill>
                  <a:schemeClr val="accent5">
                    <a:lumMod val="50000"/>
                  </a:schemeClr>
                </a:solidFill>
              </a:rPr>
              <a:t>5</a:t>
            </a:r>
          </a:p>
        </p:txBody>
      </p:sp>
      <p:sp>
        <p:nvSpPr>
          <p:cNvPr id="38" name="CuadroTexto 37">
            <a:extLst>
              <a:ext uri="{FF2B5EF4-FFF2-40B4-BE49-F238E27FC236}">
                <a16:creationId xmlns:a16="http://schemas.microsoft.com/office/drawing/2014/main" id="{9AB7CD51-B100-6D44-A499-306FA307F027}"/>
              </a:ext>
            </a:extLst>
          </p:cNvPr>
          <p:cNvSpPr txBox="1"/>
          <p:nvPr/>
        </p:nvSpPr>
        <p:spPr>
          <a:xfrm>
            <a:off x="9292014" y="5267505"/>
            <a:ext cx="328936" cy="400110"/>
          </a:xfrm>
          <a:prstGeom prst="rect">
            <a:avLst/>
          </a:prstGeom>
          <a:noFill/>
        </p:spPr>
        <p:txBody>
          <a:bodyPr wrap="none" rtlCol="0">
            <a:spAutoFit/>
          </a:bodyPr>
          <a:lstStyle/>
          <a:p>
            <a:pPr algn="l"/>
            <a:r>
              <a:rPr lang="x-none" sz="2000" b="1" dirty="0">
                <a:solidFill>
                  <a:schemeClr val="accent5">
                    <a:lumMod val="50000"/>
                  </a:schemeClr>
                </a:solidFill>
              </a:rPr>
              <a:t>6</a:t>
            </a:r>
          </a:p>
        </p:txBody>
      </p:sp>
      <p:sp>
        <p:nvSpPr>
          <p:cNvPr id="39" name="Rectángulo 38">
            <a:extLst>
              <a:ext uri="{FF2B5EF4-FFF2-40B4-BE49-F238E27FC236}">
                <a16:creationId xmlns:a16="http://schemas.microsoft.com/office/drawing/2014/main" id="{07273F8B-4D59-2D4D-AF20-A3B47965A263}"/>
              </a:ext>
            </a:extLst>
          </p:cNvPr>
          <p:cNvSpPr/>
          <p:nvPr/>
        </p:nvSpPr>
        <p:spPr>
          <a:xfrm>
            <a:off x="309114" y="1034982"/>
            <a:ext cx="2592475" cy="1266092"/>
          </a:xfrm>
          <a:prstGeom prst="rect">
            <a:avLst/>
          </a:prstGeom>
          <a:solidFill>
            <a:srgbClr val="FBE7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rPr>
              <a:t>Yesterday, _________________________________.</a:t>
            </a:r>
          </a:p>
        </p:txBody>
      </p:sp>
      <p:sp>
        <p:nvSpPr>
          <p:cNvPr id="40" name="Rectángulo 39">
            <a:extLst>
              <a:ext uri="{FF2B5EF4-FFF2-40B4-BE49-F238E27FC236}">
                <a16:creationId xmlns:a16="http://schemas.microsoft.com/office/drawing/2014/main" id="{03192ECD-9565-FC4E-973D-07AE08AA8B50}"/>
              </a:ext>
            </a:extLst>
          </p:cNvPr>
          <p:cNvSpPr/>
          <p:nvPr/>
        </p:nvSpPr>
        <p:spPr>
          <a:xfrm>
            <a:off x="3124327" y="1034982"/>
            <a:ext cx="2592475" cy="1266092"/>
          </a:xfrm>
          <a:prstGeom prst="rect">
            <a:avLst/>
          </a:prstGeom>
          <a:solidFill>
            <a:srgbClr val="FBE7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rPr>
              <a:t>Last year, _________________________________.</a:t>
            </a:r>
          </a:p>
        </p:txBody>
      </p:sp>
      <p:sp>
        <p:nvSpPr>
          <p:cNvPr id="41" name="Rectángulo 40">
            <a:extLst>
              <a:ext uri="{FF2B5EF4-FFF2-40B4-BE49-F238E27FC236}">
                <a16:creationId xmlns:a16="http://schemas.microsoft.com/office/drawing/2014/main" id="{2F7428D5-9E0E-AB40-B90C-232EE16036F9}"/>
              </a:ext>
            </a:extLst>
          </p:cNvPr>
          <p:cNvSpPr/>
          <p:nvPr/>
        </p:nvSpPr>
        <p:spPr>
          <a:xfrm>
            <a:off x="309114" y="2723943"/>
            <a:ext cx="2592475" cy="1266092"/>
          </a:xfrm>
          <a:prstGeom prst="rect">
            <a:avLst/>
          </a:prstGeom>
          <a:solidFill>
            <a:srgbClr val="FBE7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rPr>
              <a:t>In December, _________________________________.</a:t>
            </a:r>
          </a:p>
        </p:txBody>
      </p:sp>
      <p:sp>
        <p:nvSpPr>
          <p:cNvPr id="42" name="Rectángulo 41">
            <a:extLst>
              <a:ext uri="{FF2B5EF4-FFF2-40B4-BE49-F238E27FC236}">
                <a16:creationId xmlns:a16="http://schemas.microsoft.com/office/drawing/2014/main" id="{B2E6B20F-4E7F-684C-B7C4-9B39CFA631E6}"/>
              </a:ext>
            </a:extLst>
          </p:cNvPr>
          <p:cNvSpPr/>
          <p:nvPr/>
        </p:nvSpPr>
        <p:spPr>
          <a:xfrm>
            <a:off x="3124327" y="2726196"/>
            <a:ext cx="2592475" cy="1266092"/>
          </a:xfrm>
          <a:prstGeom prst="rect">
            <a:avLst/>
          </a:prstGeom>
          <a:solidFill>
            <a:srgbClr val="FBE7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rPr>
              <a:t>In November, _________________________________. </a:t>
            </a:r>
          </a:p>
        </p:txBody>
      </p:sp>
      <p:sp>
        <p:nvSpPr>
          <p:cNvPr id="43" name="Rectángulo 42">
            <a:extLst>
              <a:ext uri="{FF2B5EF4-FFF2-40B4-BE49-F238E27FC236}">
                <a16:creationId xmlns:a16="http://schemas.microsoft.com/office/drawing/2014/main" id="{2296EB92-ACD3-A64A-93A1-17F214B2D6D8}"/>
              </a:ext>
            </a:extLst>
          </p:cNvPr>
          <p:cNvSpPr/>
          <p:nvPr/>
        </p:nvSpPr>
        <p:spPr>
          <a:xfrm>
            <a:off x="309113" y="4412903"/>
            <a:ext cx="2592475" cy="1266092"/>
          </a:xfrm>
          <a:prstGeom prst="rect">
            <a:avLst/>
          </a:prstGeom>
          <a:solidFill>
            <a:srgbClr val="FBE7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rPr>
              <a:t>Yesterday, _________________________________.  </a:t>
            </a:r>
          </a:p>
        </p:txBody>
      </p:sp>
      <p:sp>
        <p:nvSpPr>
          <p:cNvPr id="44" name="Rectángulo 43">
            <a:extLst>
              <a:ext uri="{FF2B5EF4-FFF2-40B4-BE49-F238E27FC236}">
                <a16:creationId xmlns:a16="http://schemas.microsoft.com/office/drawing/2014/main" id="{22284AB7-66AD-AD4E-9C75-3495A3EBA695}"/>
              </a:ext>
            </a:extLst>
          </p:cNvPr>
          <p:cNvSpPr/>
          <p:nvPr/>
        </p:nvSpPr>
        <p:spPr>
          <a:xfrm>
            <a:off x="3124327" y="4412903"/>
            <a:ext cx="2592475" cy="1266092"/>
          </a:xfrm>
          <a:prstGeom prst="rect">
            <a:avLst/>
          </a:prstGeom>
          <a:solidFill>
            <a:srgbClr val="FBE7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rPr>
              <a:t>In October, _________________________________.</a:t>
            </a:r>
          </a:p>
        </p:txBody>
      </p:sp>
      <p:sp>
        <p:nvSpPr>
          <p:cNvPr id="45" name="CuadroTexto 44">
            <a:extLst>
              <a:ext uri="{FF2B5EF4-FFF2-40B4-BE49-F238E27FC236}">
                <a16:creationId xmlns:a16="http://schemas.microsoft.com/office/drawing/2014/main" id="{7721700A-445C-9745-9674-8AAD4382FF74}"/>
              </a:ext>
            </a:extLst>
          </p:cNvPr>
          <p:cNvSpPr txBox="1"/>
          <p:nvPr/>
        </p:nvSpPr>
        <p:spPr>
          <a:xfrm>
            <a:off x="309113" y="1912344"/>
            <a:ext cx="327334" cy="400110"/>
          </a:xfrm>
          <a:prstGeom prst="rect">
            <a:avLst/>
          </a:prstGeom>
          <a:noFill/>
        </p:spPr>
        <p:txBody>
          <a:bodyPr wrap="none" rtlCol="0">
            <a:spAutoFit/>
          </a:bodyPr>
          <a:lstStyle/>
          <a:p>
            <a:pPr algn="l"/>
            <a:r>
              <a:rPr lang="x-none" sz="2000" b="1" dirty="0">
                <a:solidFill>
                  <a:schemeClr val="accent5">
                    <a:lumMod val="50000"/>
                  </a:schemeClr>
                </a:solidFill>
              </a:rPr>
              <a:t>1</a:t>
            </a:r>
          </a:p>
        </p:txBody>
      </p:sp>
      <p:sp>
        <p:nvSpPr>
          <p:cNvPr id="46" name="CuadroTexto 45">
            <a:extLst>
              <a:ext uri="{FF2B5EF4-FFF2-40B4-BE49-F238E27FC236}">
                <a16:creationId xmlns:a16="http://schemas.microsoft.com/office/drawing/2014/main" id="{A27ED1D8-1D79-7D4C-88FD-C155FF3CFC5F}"/>
              </a:ext>
            </a:extLst>
          </p:cNvPr>
          <p:cNvSpPr txBox="1"/>
          <p:nvPr/>
        </p:nvSpPr>
        <p:spPr>
          <a:xfrm>
            <a:off x="3124327" y="1912344"/>
            <a:ext cx="328936" cy="400110"/>
          </a:xfrm>
          <a:prstGeom prst="rect">
            <a:avLst/>
          </a:prstGeom>
          <a:noFill/>
        </p:spPr>
        <p:txBody>
          <a:bodyPr wrap="none" rtlCol="0">
            <a:spAutoFit/>
          </a:bodyPr>
          <a:lstStyle/>
          <a:p>
            <a:pPr algn="l"/>
            <a:r>
              <a:rPr lang="x-none" sz="2000" b="1" dirty="0">
                <a:solidFill>
                  <a:schemeClr val="accent5">
                    <a:lumMod val="50000"/>
                  </a:schemeClr>
                </a:solidFill>
              </a:rPr>
              <a:t>2</a:t>
            </a:r>
          </a:p>
        </p:txBody>
      </p:sp>
      <p:sp>
        <p:nvSpPr>
          <p:cNvPr id="47" name="CuadroTexto 46">
            <a:extLst>
              <a:ext uri="{FF2B5EF4-FFF2-40B4-BE49-F238E27FC236}">
                <a16:creationId xmlns:a16="http://schemas.microsoft.com/office/drawing/2014/main" id="{A0ADD099-0430-CD45-A557-BEE29E56024A}"/>
              </a:ext>
            </a:extLst>
          </p:cNvPr>
          <p:cNvSpPr txBox="1"/>
          <p:nvPr/>
        </p:nvSpPr>
        <p:spPr>
          <a:xfrm>
            <a:off x="307511" y="3601304"/>
            <a:ext cx="328936" cy="400110"/>
          </a:xfrm>
          <a:prstGeom prst="rect">
            <a:avLst/>
          </a:prstGeom>
          <a:noFill/>
        </p:spPr>
        <p:txBody>
          <a:bodyPr wrap="none" rtlCol="0">
            <a:spAutoFit/>
          </a:bodyPr>
          <a:lstStyle/>
          <a:p>
            <a:pPr algn="l"/>
            <a:r>
              <a:rPr lang="x-none" sz="2000" b="1" dirty="0">
                <a:solidFill>
                  <a:schemeClr val="accent5">
                    <a:lumMod val="50000"/>
                  </a:schemeClr>
                </a:solidFill>
              </a:rPr>
              <a:t>3</a:t>
            </a:r>
          </a:p>
        </p:txBody>
      </p:sp>
      <p:sp>
        <p:nvSpPr>
          <p:cNvPr id="48" name="CuadroTexto 47">
            <a:extLst>
              <a:ext uri="{FF2B5EF4-FFF2-40B4-BE49-F238E27FC236}">
                <a16:creationId xmlns:a16="http://schemas.microsoft.com/office/drawing/2014/main" id="{CB25B76A-2917-414C-8A7C-D5015F653596}"/>
              </a:ext>
            </a:extLst>
          </p:cNvPr>
          <p:cNvSpPr txBox="1"/>
          <p:nvPr/>
        </p:nvSpPr>
        <p:spPr>
          <a:xfrm>
            <a:off x="3124327" y="3607414"/>
            <a:ext cx="328936" cy="400110"/>
          </a:xfrm>
          <a:prstGeom prst="rect">
            <a:avLst/>
          </a:prstGeom>
          <a:noFill/>
        </p:spPr>
        <p:txBody>
          <a:bodyPr wrap="none" rtlCol="0">
            <a:spAutoFit/>
          </a:bodyPr>
          <a:lstStyle/>
          <a:p>
            <a:pPr algn="l"/>
            <a:r>
              <a:rPr lang="x-none" sz="2000" b="1" dirty="0">
                <a:solidFill>
                  <a:schemeClr val="accent5">
                    <a:lumMod val="50000"/>
                  </a:schemeClr>
                </a:solidFill>
              </a:rPr>
              <a:t>4</a:t>
            </a:r>
          </a:p>
        </p:txBody>
      </p:sp>
      <p:sp>
        <p:nvSpPr>
          <p:cNvPr id="49" name="CuadroTexto 48">
            <a:extLst>
              <a:ext uri="{FF2B5EF4-FFF2-40B4-BE49-F238E27FC236}">
                <a16:creationId xmlns:a16="http://schemas.microsoft.com/office/drawing/2014/main" id="{4EAF7401-0CE8-FE4D-B0DC-249527AF827D}"/>
              </a:ext>
            </a:extLst>
          </p:cNvPr>
          <p:cNvSpPr txBox="1"/>
          <p:nvPr/>
        </p:nvSpPr>
        <p:spPr>
          <a:xfrm>
            <a:off x="307511" y="5290264"/>
            <a:ext cx="328936" cy="400110"/>
          </a:xfrm>
          <a:prstGeom prst="rect">
            <a:avLst/>
          </a:prstGeom>
          <a:noFill/>
        </p:spPr>
        <p:txBody>
          <a:bodyPr wrap="none" rtlCol="0">
            <a:spAutoFit/>
          </a:bodyPr>
          <a:lstStyle/>
          <a:p>
            <a:pPr algn="l"/>
            <a:r>
              <a:rPr lang="x-none" sz="2000" b="1" dirty="0">
                <a:solidFill>
                  <a:schemeClr val="accent5">
                    <a:lumMod val="50000"/>
                  </a:schemeClr>
                </a:solidFill>
              </a:rPr>
              <a:t>5</a:t>
            </a:r>
          </a:p>
        </p:txBody>
      </p:sp>
      <p:sp>
        <p:nvSpPr>
          <p:cNvPr id="50" name="CuadroTexto 49">
            <a:extLst>
              <a:ext uri="{FF2B5EF4-FFF2-40B4-BE49-F238E27FC236}">
                <a16:creationId xmlns:a16="http://schemas.microsoft.com/office/drawing/2014/main" id="{936D2155-3776-8D46-A82C-49F00F21C0BA}"/>
              </a:ext>
            </a:extLst>
          </p:cNvPr>
          <p:cNvSpPr txBox="1"/>
          <p:nvPr/>
        </p:nvSpPr>
        <p:spPr>
          <a:xfrm>
            <a:off x="3124327" y="5278885"/>
            <a:ext cx="328936" cy="400110"/>
          </a:xfrm>
          <a:prstGeom prst="rect">
            <a:avLst/>
          </a:prstGeom>
          <a:noFill/>
        </p:spPr>
        <p:txBody>
          <a:bodyPr wrap="none" rtlCol="0">
            <a:spAutoFit/>
          </a:bodyPr>
          <a:lstStyle/>
          <a:p>
            <a:pPr algn="l"/>
            <a:r>
              <a:rPr lang="x-none" sz="2000" b="1" dirty="0">
                <a:solidFill>
                  <a:schemeClr val="accent5">
                    <a:lumMod val="50000"/>
                  </a:schemeClr>
                </a:solidFill>
              </a:rPr>
              <a:t>6</a:t>
            </a:r>
          </a:p>
        </p:txBody>
      </p:sp>
      <p:sp>
        <p:nvSpPr>
          <p:cNvPr id="51" name="Rounded Rectangle 24">
            <a:extLst>
              <a:ext uri="{FF2B5EF4-FFF2-40B4-BE49-F238E27FC236}">
                <a16:creationId xmlns:a16="http://schemas.microsoft.com/office/drawing/2014/main" id="{FD18BE6C-9841-0649-8D09-6A2AA5733A8D}"/>
              </a:ext>
            </a:extLst>
          </p:cNvPr>
          <p:cNvSpPr/>
          <p:nvPr/>
        </p:nvSpPr>
        <p:spPr>
          <a:xfrm>
            <a:off x="8247133" y="258166"/>
            <a:ext cx="3681010"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ítulo 4">
            <a:extLst>
              <a:ext uri="{FF2B5EF4-FFF2-40B4-BE49-F238E27FC236}">
                <a16:creationId xmlns:a16="http://schemas.microsoft.com/office/drawing/2014/main" id="{D3FC269A-22C5-DE48-B344-A7997199D47E}"/>
              </a:ext>
            </a:extLst>
          </p:cNvPr>
          <p:cNvSpPr>
            <a:spLocks noGrp="1"/>
          </p:cNvSpPr>
          <p:nvPr>
            <p:ph type="title"/>
          </p:nvPr>
        </p:nvSpPr>
        <p:spPr>
          <a:xfrm>
            <a:off x="8129116" y="227103"/>
            <a:ext cx="3927502" cy="461665"/>
          </a:xfrm>
        </p:spPr>
        <p:txBody>
          <a:bodyPr>
            <a:noAutofit/>
          </a:bodyPr>
          <a:lstStyle/>
          <a:p>
            <a:pPr algn="ctr"/>
            <a:r>
              <a:rPr lang="en-GB" sz="2000" b="1" dirty="0" err="1">
                <a:solidFill>
                  <a:prstClr val="white"/>
                </a:solidFill>
              </a:rPr>
              <a:t>escribir</a:t>
            </a:r>
            <a:r>
              <a:rPr lang="en-GB" sz="2000" b="1" dirty="0">
                <a:solidFill>
                  <a:prstClr val="white"/>
                </a:solidFill>
              </a:rPr>
              <a:t> / </a:t>
            </a:r>
            <a:r>
              <a:rPr lang="en-GB" sz="2000" b="1" dirty="0" err="1">
                <a:solidFill>
                  <a:prstClr val="white"/>
                </a:solidFill>
              </a:rPr>
              <a:t>hablar</a:t>
            </a:r>
            <a:r>
              <a:rPr lang="en-GB" sz="2000" b="1" dirty="0">
                <a:solidFill>
                  <a:prstClr val="white"/>
                </a:solidFill>
              </a:rPr>
              <a:t> / </a:t>
            </a:r>
            <a:r>
              <a:rPr lang="en-GB" sz="2000" b="1" dirty="0" err="1">
                <a:solidFill>
                  <a:prstClr val="white"/>
                </a:solidFill>
              </a:rPr>
              <a:t>escuchar</a:t>
            </a:r>
            <a:endParaRPr lang="x-none" sz="2000" dirty="0"/>
          </a:p>
        </p:txBody>
      </p:sp>
    </p:spTree>
    <p:extLst>
      <p:ext uri="{BB962C8B-B14F-4D97-AF65-F5344CB8AC3E}">
        <p14:creationId xmlns:p14="http://schemas.microsoft.com/office/powerpoint/2010/main" val="24866260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ángulo 31">
            <a:extLst>
              <a:ext uri="{FF2B5EF4-FFF2-40B4-BE49-F238E27FC236}">
                <a16:creationId xmlns:a16="http://schemas.microsoft.com/office/drawing/2014/main" id="{AA7838D9-8A47-2C41-B8B2-F8BD3B6158FF}"/>
              </a:ext>
            </a:extLst>
          </p:cNvPr>
          <p:cNvSpPr/>
          <p:nvPr/>
        </p:nvSpPr>
        <p:spPr>
          <a:xfrm>
            <a:off x="9292014" y="4401523"/>
            <a:ext cx="2592475" cy="1266092"/>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rPr>
              <a:t>Last weekend,</a:t>
            </a:r>
            <a:r>
              <a:rPr lang="x-none" sz="2000" dirty="0">
                <a:solidFill>
                  <a:srgbClr val="FF6600"/>
                </a:solidFill>
              </a:rPr>
              <a:t> I went to the town in Potosí</a:t>
            </a:r>
            <a:r>
              <a:rPr lang="x-none" sz="2000" dirty="0">
                <a:solidFill>
                  <a:srgbClr val="203864"/>
                </a:solidFill>
              </a:rPr>
              <a:t>.</a:t>
            </a:r>
          </a:p>
        </p:txBody>
      </p:sp>
      <p:sp>
        <p:nvSpPr>
          <p:cNvPr id="56" name="Rectángulo 30">
            <a:extLst>
              <a:ext uri="{FF2B5EF4-FFF2-40B4-BE49-F238E27FC236}">
                <a16:creationId xmlns:a16="http://schemas.microsoft.com/office/drawing/2014/main" id="{634ACC67-C089-E843-B1B1-6FD092002006}"/>
              </a:ext>
            </a:extLst>
          </p:cNvPr>
          <p:cNvSpPr/>
          <p:nvPr/>
        </p:nvSpPr>
        <p:spPr>
          <a:xfrm>
            <a:off x="6476800" y="4401523"/>
            <a:ext cx="2592475" cy="1266092"/>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rPr>
              <a:t>In December,</a:t>
            </a:r>
            <a:r>
              <a:rPr lang="x-none" sz="2000" dirty="0">
                <a:solidFill>
                  <a:srgbClr val="FF6600"/>
                </a:solidFill>
              </a:rPr>
              <a:t> you went to the tower in Badajoz</a:t>
            </a:r>
            <a:r>
              <a:rPr lang="x-none" sz="2000" dirty="0">
                <a:solidFill>
                  <a:srgbClr val="203864"/>
                </a:solidFill>
              </a:rPr>
              <a:t>.</a:t>
            </a:r>
          </a:p>
        </p:txBody>
      </p:sp>
      <p:sp>
        <p:nvSpPr>
          <p:cNvPr id="55" name="Rectángulo 29">
            <a:extLst>
              <a:ext uri="{FF2B5EF4-FFF2-40B4-BE49-F238E27FC236}">
                <a16:creationId xmlns:a16="http://schemas.microsoft.com/office/drawing/2014/main" id="{11C0C18E-6127-2D4B-B5C7-5675D7927962}"/>
              </a:ext>
            </a:extLst>
          </p:cNvPr>
          <p:cNvSpPr/>
          <p:nvPr/>
        </p:nvSpPr>
        <p:spPr>
          <a:xfrm>
            <a:off x="9292014" y="2714816"/>
            <a:ext cx="2592475" cy="1266092"/>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rPr>
              <a:t>Last summer, </a:t>
            </a:r>
            <a:r>
              <a:rPr lang="x-none" sz="2000" dirty="0">
                <a:solidFill>
                  <a:srgbClr val="FF6600"/>
                </a:solidFill>
              </a:rPr>
              <a:t>I went to the museum in Guayaquil</a:t>
            </a:r>
            <a:r>
              <a:rPr lang="x-none" sz="2000" dirty="0">
                <a:solidFill>
                  <a:srgbClr val="203864"/>
                </a:solidFill>
              </a:rPr>
              <a:t>. </a:t>
            </a:r>
          </a:p>
        </p:txBody>
      </p:sp>
      <p:sp>
        <p:nvSpPr>
          <p:cNvPr id="54" name="Rectángulo 28">
            <a:extLst>
              <a:ext uri="{FF2B5EF4-FFF2-40B4-BE49-F238E27FC236}">
                <a16:creationId xmlns:a16="http://schemas.microsoft.com/office/drawing/2014/main" id="{7C94A36E-628E-CE4C-A5EB-C2A79FF052CF}"/>
              </a:ext>
            </a:extLst>
          </p:cNvPr>
          <p:cNvSpPr/>
          <p:nvPr/>
        </p:nvSpPr>
        <p:spPr>
          <a:xfrm>
            <a:off x="6476801" y="2712563"/>
            <a:ext cx="2592475" cy="1266092"/>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rPr>
              <a:t>Last week, </a:t>
            </a:r>
            <a:r>
              <a:rPr lang="x-none" sz="2000" dirty="0">
                <a:solidFill>
                  <a:srgbClr val="FF6600"/>
                </a:solidFill>
              </a:rPr>
              <a:t>I went to the concert in Jaén</a:t>
            </a:r>
            <a:r>
              <a:rPr lang="en-GB" sz="2000" dirty="0">
                <a:solidFill>
                  <a:srgbClr val="203864"/>
                </a:solidFill>
              </a:rPr>
              <a:t>.</a:t>
            </a:r>
            <a:endParaRPr lang="x-none" sz="2000" dirty="0">
              <a:solidFill>
                <a:srgbClr val="203864"/>
              </a:solidFill>
            </a:endParaRPr>
          </a:p>
        </p:txBody>
      </p:sp>
      <p:sp>
        <p:nvSpPr>
          <p:cNvPr id="53" name="Rectángulo 27">
            <a:extLst>
              <a:ext uri="{FF2B5EF4-FFF2-40B4-BE49-F238E27FC236}">
                <a16:creationId xmlns:a16="http://schemas.microsoft.com/office/drawing/2014/main" id="{7C73006D-9322-9646-9D88-EB90BC7C921F}"/>
              </a:ext>
            </a:extLst>
          </p:cNvPr>
          <p:cNvSpPr/>
          <p:nvPr/>
        </p:nvSpPr>
        <p:spPr>
          <a:xfrm>
            <a:off x="9292014" y="1023602"/>
            <a:ext cx="2592475" cy="1266092"/>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rPr>
              <a:t>In November, </a:t>
            </a:r>
            <a:r>
              <a:rPr lang="x-none" sz="2000" dirty="0">
                <a:solidFill>
                  <a:srgbClr val="FF6600"/>
                </a:solidFill>
              </a:rPr>
              <a:t>you went to the centre of Medellín</a:t>
            </a:r>
            <a:r>
              <a:rPr lang="x-none" sz="2000" dirty="0">
                <a:solidFill>
                  <a:srgbClr val="203864"/>
                </a:solidFill>
              </a:rPr>
              <a:t>.</a:t>
            </a:r>
          </a:p>
        </p:txBody>
      </p:sp>
      <p:sp>
        <p:nvSpPr>
          <p:cNvPr id="52" name="Rectángulo 26">
            <a:extLst>
              <a:ext uri="{FF2B5EF4-FFF2-40B4-BE49-F238E27FC236}">
                <a16:creationId xmlns:a16="http://schemas.microsoft.com/office/drawing/2014/main" id="{0260BDCB-0D72-1D42-9611-CCEF9E73BD61}"/>
              </a:ext>
            </a:extLst>
          </p:cNvPr>
          <p:cNvSpPr/>
          <p:nvPr/>
        </p:nvSpPr>
        <p:spPr>
          <a:xfrm>
            <a:off x="6476801" y="1023602"/>
            <a:ext cx="2592475" cy="1266092"/>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rPr>
              <a:t>In October, </a:t>
            </a:r>
            <a:r>
              <a:rPr lang="x-none" sz="2000" dirty="0">
                <a:solidFill>
                  <a:srgbClr val="FF6600"/>
                </a:solidFill>
              </a:rPr>
              <a:t>I went to the new school in Concepción</a:t>
            </a:r>
            <a:r>
              <a:rPr lang="x-none" sz="2000" dirty="0">
                <a:solidFill>
                  <a:srgbClr val="203864"/>
                </a:solidFill>
              </a:rPr>
              <a:t>.</a:t>
            </a:r>
          </a:p>
        </p:txBody>
      </p:sp>
      <p:sp>
        <p:nvSpPr>
          <p:cNvPr id="15" name="CuadroTexto 14">
            <a:extLst>
              <a:ext uri="{FF2B5EF4-FFF2-40B4-BE49-F238E27FC236}">
                <a16:creationId xmlns:a16="http://schemas.microsoft.com/office/drawing/2014/main" id="{8FD23CEA-BCE7-A64F-B2DF-32AECF0881E9}"/>
              </a:ext>
            </a:extLst>
          </p:cNvPr>
          <p:cNvSpPr txBox="1"/>
          <p:nvPr/>
        </p:nvSpPr>
        <p:spPr>
          <a:xfrm>
            <a:off x="135382" y="219371"/>
            <a:ext cx="3859350" cy="461665"/>
          </a:xfrm>
          <a:prstGeom prst="rect">
            <a:avLst/>
          </a:prstGeom>
          <a:noFill/>
        </p:spPr>
        <p:txBody>
          <a:bodyPr wrap="none" rtlCol="0">
            <a:spAutoFit/>
          </a:bodyPr>
          <a:lstStyle/>
          <a:p>
            <a:pPr algn="l"/>
            <a:r>
              <a:rPr lang="en-GB" sz="2400" b="1" dirty="0" err="1">
                <a:solidFill>
                  <a:schemeClr val="accent5">
                    <a:lumMod val="50000"/>
                  </a:schemeClr>
                </a:solidFill>
              </a:rPr>
              <a:t>Respuestas</a:t>
            </a:r>
            <a:r>
              <a:rPr lang="en-GB" sz="2400" b="1" dirty="0">
                <a:solidFill>
                  <a:schemeClr val="accent5">
                    <a:lumMod val="50000"/>
                  </a:schemeClr>
                </a:solidFill>
              </a:rPr>
              <a:t>: </a:t>
            </a:r>
            <a:r>
              <a:rPr lang="x-none" sz="2400" b="1" dirty="0">
                <a:solidFill>
                  <a:schemeClr val="accent5">
                    <a:lumMod val="50000"/>
                  </a:schemeClr>
                </a:solidFill>
              </a:rPr>
              <a:t>Estudiante A</a:t>
            </a:r>
          </a:p>
        </p:txBody>
      </p:sp>
      <p:sp>
        <p:nvSpPr>
          <p:cNvPr id="16" name="CuadroTexto 15">
            <a:extLst>
              <a:ext uri="{FF2B5EF4-FFF2-40B4-BE49-F238E27FC236}">
                <a16:creationId xmlns:a16="http://schemas.microsoft.com/office/drawing/2014/main" id="{5BCD08C1-D4E1-494F-8E9D-4E9D5BC26330}"/>
              </a:ext>
            </a:extLst>
          </p:cNvPr>
          <p:cNvSpPr txBox="1"/>
          <p:nvPr/>
        </p:nvSpPr>
        <p:spPr>
          <a:xfrm>
            <a:off x="6231380" y="219371"/>
            <a:ext cx="1975871" cy="461665"/>
          </a:xfrm>
          <a:prstGeom prst="rect">
            <a:avLst/>
          </a:prstGeom>
          <a:noFill/>
        </p:spPr>
        <p:txBody>
          <a:bodyPr wrap="none" rtlCol="0">
            <a:spAutoFit/>
          </a:bodyPr>
          <a:lstStyle/>
          <a:p>
            <a:pPr algn="l"/>
            <a:r>
              <a:rPr lang="x-none" sz="2400" b="1" dirty="0">
                <a:solidFill>
                  <a:schemeClr val="accent5">
                    <a:lumMod val="50000"/>
                  </a:schemeClr>
                </a:solidFill>
              </a:rPr>
              <a:t>Estudiante B</a:t>
            </a:r>
          </a:p>
        </p:txBody>
      </p:sp>
      <p:sp>
        <p:nvSpPr>
          <p:cNvPr id="33" name="CuadroTexto 32">
            <a:extLst>
              <a:ext uri="{FF2B5EF4-FFF2-40B4-BE49-F238E27FC236}">
                <a16:creationId xmlns:a16="http://schemas.microsoft.com/office/drawing/2014/main" id="{AA67A34D-75EE-064C-AA95-997D275EF85B}"/>
              </a:ext>
            </a:extLst>
          </p:cNvPr>
          <p:cNvSpPr txBox="1"/>
          <p:nvPr/>
        </p:nvSpPr>
        <p:spPr>
          <a:xfrm>
            <a:off x="6476800" y="1900964"/>
            <a:ext cx="327334" cy="400110"/>
          </a:xfrm>
          <a:prstGeom prst="rect">
            <a:avLst/>
          </a:prstGeom>
          <a:noFill/>
        </p:spPr>
        <p:txBody>
          <a:bodyPr wrap="none" rtlCol="0">
            <a:spAutoFit/>
          </a:bodyPr>
          <a:lstStyle/>
          <a:p>
            <a:pPr algn="l"/>
            <a:r>
              <a:rPr lang="x-none" sz="2000" b="1" dirty="0">
                <a:solidFill>
                  <a:schemeClr val="accent5">
                    <a:lumMod val="50000"/>
                  </a:schemeClr>
                </a:solidFill>
              </a:rPr>
              <a:t>1</a:t>
            </a:r>
          </a:p>
        </p:txBody>
      </p:sp>
      <p:sp>
        <p:nvSpPr>
          <p:cNvPr id="34" name="CuadroTexto 33">
            <a:extLst>
              <a:ext uri="{FF2B5EF4-FFF2-40B4-BE49-F238E27FC236}">
                <a16:creationId xmlns:a16="http://schemas.microsoft.com/office/drawing/2014/main" id="{DE1186A5-141C-C74D-A793-A32F0CCFEC87}"/>
              </a:ext>
            </a:extLst>
          </p:cNvPr>
          <p:cNvSpPr txBox="1"/>
          <p:nvPr/>
        </p:nvSpPr>
        <p:spPr>
          <a:xfrm>
            <a:off x="9292014" y="1900964"/>
            <a:ext cx="328936" cy="400110"/>
          </a:xfrm>
          <a:prstGeom prst="rect">
            <a:avLst/>
          </a:prstGeom>
          <a:noFill/>
        </p:spPr>
        <p:txBody>
          <a:bodyPr wrap="none" rtlCol="0">
            <a:spAutoFit/>
          </a:bodyPr>
          <a:lstStyle/>
          <a:p>
            <a:pPr algn="l"/>
            <a:r>
              <a:rPr lang="x-none" sz="2000" b="1" dirty="0">
                <a:solidFill>
                  <a:schemeClr val="accent5">
                    <a:lumMod val="50000"/>
                  </a:schemeClr>
                </a:solidFill>
              </a:rPr>
              <a:t>2</a:t>
            </a:r>
          </a:p>
        </p:txBody>
      </p:sp>
      <p:sp>
        <p:nvSpPr>
          <p:cNvPr id="35" name="CuadroTexto 34">
            <a:extLst>
              <a:ext uri="{FF2B5EF4-FFF2-40B4-BE49-F238E27FC236}">
                <a16:creationId xmlns:a16="http://schemas.microsoft.com/office/drawing/2014/main" id="{3CF62AEC-16FE-2843-97A8-2C2BBDDB5762}"/>
              </a:ext>
            </a:extLst>
          </p:cNvPr>
          <p:cNvSpPr txBox="1"/>
          <p:nvPr/>
        </p:nvSpPr>
        <p:spPr>
          <a:xfrm>
            <a:off x="6475198" y="3589924"/>
            <a:ext cx="328936" cy="400110"/>
          </a:xfrm>
          <a:prstGeom prst="rect">
            <a:avLst/>
          </a:prstGeom>
          <a:noFill/>
        </p:spPr>
        <p:txBody>
          <a:bodyPr wrap="none" rtlCol="0">
            <a:spAutoFit/>
          </a:bodyPr>
          <a:lstStyle/>
          <a:p>
            <a:pPr algn="l"/>
            <a:r>
              <a:rPr lang="x-none" sz="2000" b="1" dirty="0">
                <a:solidFill>
                  <a:schemeClr val="accent5">
                    <a:lumMod val="50000"/>
                  </a:schemeClr>
                </a:solidFill>
              </a:rPr>
              <a:t>3</a:t>
            </a:r>
          </a:p>
        </p:txBody>
      </p:sp>
      <p:sp>
        <p:nvSpPr>
          <p:cNvPr id="36" name="CuadroTexto 35">
            <a:extLst>
              <a:ext uri="{FF2B5EF4-FFF2-40B4-BE49-F238E27FC236}">
                <a16:creationId xmlns:a16="http://schemas.microsoft.com/office/drawing/2014/main" id="{A6C318FB-484D-2840-9825-D2CAD2642FE6}"/>
              </a:ext>
            </a:extLst>
          </p:cNvPr>
          <p:cNvSpPr txBox="1"/>
          <p:nvPr/>
        </p:nvSpPr>
        <p:spPr>
          <a:xfrm>
            <a:off x="9292014" y="3596034"/>
            <a:ext cx="328936" cy="400110"/>
          </a:xfrm>
          <a:prstGeom prst="rect">
            <a:avLst/>
          </a:prstGeom>
          <a:noFill/>
        </p:spPr>
        <p:txBody>
          <a:bodyPr wrap="none" rtlCol="0">
            <a:spAutoFit/>
          </a:bodyPr>
          <a:lstStyle/>
          <a:p>
            <a:pPr algn="l"/>
            <a:r>
              <a:rPr lang="x-none" sz="2000" b="1" dirty="0">
                <a:solidFill>
                  <a:schemeClr val="accent5">
                    <a:lumMod val="50000"/>
                  </a:schemeClr>
                </a:solidFill>
              </a:rPr>
              <a:t>4</a:t>
            </a:r>
          </a:p>
        </p:txBody>
      </p:sp>
      <p:sp>
        <p:nvSpPr>
          <p:cNvPr id="37" name="CuadroTexto 36">
            <a:extLst>
              <a:ext uri="{FF2B5EF4-FFF2-40B4-BE49-F238E27FC236}">
                <a16:creationId xmlns:a16="http://schemas.microsoft.com/office/drawing/2014/main" id="{6DAE1517-8E52-6841-BA54-6CF8EA65514D}"/>
              </a:ext>
            </a:extLst>
          </p:cNvPr>
          <p:cNvSpPr txBox="1"/>
          <p:nvPr/>
        </p:nvSpPr>
        <p:spPr>
          <a:xfrm>
            <a:off x="6475198" y="5278884"/>
            <a:ext cx="328936" cy="400110"/>
          </a:xfrm>
          <a:prstGeom prst="rect">
            <a:avLst/>
          </a:prstGeom>
          <a:noFill/>
        </p:spPr>
        <p:txBody>
          <a:bodyPr wrap="none" rtlCol="0">
            <a:spAutoFit/>
          </a:bodyPr>
          <a:lstStyle/>
          <a:p>
            <a:pPr algn="l"/>
            <a:r>
              <a:rPr lang="x-none" sz="2000" b="1" dirty="0">
                <a:solidFill>
                  <a:schemeClr val="accent5">
                    <a:lumMod val="50000"/>
                  </a:schemeClr>
                </a:solidFill>
              </a:rPr>
              <a:t>5</a:t>
            </a:r>
          </a:p>
        </p:txBody>
      </p:sp>
      <p:sp>
        <p:nvSpPr>
          <p:cNvPr id="38" name="CuadroTexto 37">
            <a:extLst>
              <a:ext uri="{FF2B5EF4-FFF2-40B4-BE49-F238E27FC236}">
                <a16:creationId xmlns:a16="http://schemas.microsoft.com/office/drawing/2014/main" id="{9AB7CD51-B100-6D44-A499-306FA307F027}"/>
              </a:ext>
            </a:extLst>
          </p:cNvPr>
          <p:cNvSpPr txBox="1"/>
          <p:nvPr/>
        </p:nvSpPr>
        <p:spPr>
          <a:xfrm>
            <a:off x="9292014" y="5267505"/>
            <a:ext cx="328936" cy="400110"/>
          </a:xfrm>
          <a:prstGeom prst="rect">
            <a:avLst/>
          </a:prstGeom>
          <a:noFill/>
        </p:spPr>
        <p:txBody>
          <a:bodyPr wrap="none" rtlCol="0">
            <a:spAutoFit/>
          </a:bodyPr>
          <a:lstStyle/>
          <a:p>
            <a:pPr algn="l"/>
            <a:r>
              <a:rPr lang="x-none" sz="2000" b="1" dirty="0">
                <a:solidFill>
                  <a:schemeClr val="accent5">
                    <a:lumMod val="50000"/>
                  </a:schemeClr>
                </a:solidFill>
              </a:rPr>
              <a:t>6</a:t>
            </a:r>
          </a:p>
        </p:txBody>
      </p:sp>
      <p:sp>
        <p:nvSpPr>
          <p:cNvPr id="39" name="Rectángulo 38">
            <a:extLst>
              <a:ext uri="{FF2B5EF4-FFF2-40B4-BE49-F238E27FC236}">
                <a16:creationId xmlns:a16="http://schemas.microsoft.com/office/drawing/2014/main" id="{07273F8B-4D59-2D4D-AF20-A3B47965A263}"/>
              </a:ext>
            </a:extLst>
          </p:cNvPr>
          <p:cNvSpPr/>
          <p:nvPr/>
        </p:nvSpPr>
        <p:spPr>
          <a:xfrm>
            <a:off x="309114" y="1034982"/>
            <a:ext cx="2592475" cy="1266092"/>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rPr>
              <a:t>Yesterday,</a:t>
            </a:r>
            <a:r>
              <a:rPr lang="en-GB" sz="2000" dirty="0">
                <a:solidFill>
                  <a:srgbClr val="203864"/>
                </a:solidFill>
              </a:rPr>
              <a:t> </a:t>
            </a:r>
            <a:r>
              <a:rPr lang="x-none" sz="2000" dirty="0">
                <a:solidFill>
                  <a:srgbClr val="FF6600"/>
                </a:solidFill>
              </a:rPr>
              <a:t>you went to the beach in Bogotá</a:t>
            </a:r>
            <a:r>
              <a:rPr lang="x-none" sz="2000" dirty="0">
                <a:solidFill>
                  <a:srgbClr val="203864"/>
                </a:solidFill>
              </a:rPr>
              <a:t>. </a:t>
            </a:r>
          </a:p>
        </p:txBody>
      </p:sp>
      <p:sp>
        <p:nvSpPr>
          <p:cNvPr id="40" name="Rectángulo 39">
            <a:extLst>
              <a:ext uri="{FF2B5EF4-FFF2-40B4-BE49-F238E27FC236}">
                <a16:creationId xmlns:a16="http://schemas.microsoft.com/office/drawing/2014/main" id="{03192ECD-9565-FC4E-973D-07AE08AA8B50}"/>
              </a:ext>
            </a:extLst>
          </p:cNvPr>
          <p:cNvSpPr/>
          <p:nvPr/>
        </p:nvSpPr>
        <p:spPr>
          <a:xfrm>
            <a:off x="3124327" y="1034982"/>
            <a:ext cx="2592475" cy="1266092"/>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rPr>
              <a:t>Last year</a:t>
            </a:r>
            <a:r>
              <a:rPr lang="en-GB" sz="2000" dirty="0">
                <a:solidFill>
                  <a:srgbClr val="203864"/>
                </a:solidFill>
              </a:rPr>
              <a:t>, </a:t>
            </a:r>
            <a:r>
              <a:rPr lang="x-none" sz="2000" dirty="0">
                <a:solidFill>
                  <a:srgbClr val="FF6600"/>
                </a:solidFill>
              </a:rPr>
              <a:t>you went to the station in Jaén</a:t>
            </a:r>
            <a:r>
              <a:rPr lang="x-none" sz="2000" dirty="0">
                <a:solidFill>
                  <a:srgbClr val="203864"/>
                </a:solidFill>
              </a:rPr>
              <a:t>.</a:t>
            </a:r>
          </a:p>
        </p:txBody>
      </p:sp>
      <p:sp>
        <p:nvSpPr>
          <p:cNvPr id="41" name="Rectángulo 40">
            <a:extLst>
              <a:ext uri="{FF2B5EF4-FFF2-40B4-BE49-F238E27FC236}">
                <a16:creationId xmlns:a16="http://schemas.microsoft.com/office/drawing/2014/main" id="{2F7428D5-9E0E-AB40-B90C-232EE16036F9}"/>
              </a:ext>
            </a:extLst>
          </p:cNvPr>
          <p:cNvSpPr/>
          <p:nvPr/>
        </p:nvSpPr>
        <p:spPr>
          <a:xfrm>
            <a:off x="309114" y="2723943"/>
            <a:ext cx="2592475" cy="1266092"/>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rPr>
              <a:t>In December, </a:t>
            </a:r>
            <a:r>
              <a:rPr lang="x-none" sz="2000" dirty="0">
                <a:solidFill>
                  <a:srgbClr val="FF6600"/>
                </a:solidFill>
              </a:rPr>
              <a:t>I went to the shop in Bogotá</a:t>
            </a:r>
            <a:r>
              <a:rPr lang="x-none" sz="2000" dirty="0">
                <a:solidFill>
                  <a:srgbClr val="203864"/>
                </a:solidFill>
              </a:rPr>
              <a:t>.</a:t>
            </a:r>
          </a:p>
        </p:txBody>
      </p:sp>
      <p:sp>
        <p:nvSpPr>
          <p:cNvPr id="42" name="Rectángulo 41">
            <a:extLst>
              <a:ext uri="{FF2B5EF4-FFF2-40B4-BE49-F238E27FC236}">
                <a16:creationId xmlns:a16="http://schemas.microsoft.com/office/drawing/2014/main" id="{B2E6B20F-4E7F-684C-B7C4-9B39CFA631E6}"/>
              </a:ext>
            </a:extLst>
          </p:cNvPr>
          <p:cNvSpPr/>
          <p:nvPr/>
        </p:nvSpPr>
        <p:spPr>
          <a:xfrm>
            <a:off x="3124327" y="2726196"/>
            <a:ext cx="2592475" cy="1266092"/>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rPr>
              <a:t>In November,</a:t>
            </a:r>
            <a:r>
              <a:rPr lang="en-GB" sz="2000" dirty="0">
                <a:solidFill>
                  <a:srgbClr val="203864"/>
                </a:solidFill>
              </a:rPr>
              <a:t> </a:t>
            </a:r>
            <a:r>
              <a:rPr lang="x-none" sz="2000" dirty="0">
                <a:solidFill>
                  <a:srgbClr val="FF6600"/>
                </a:solidFill>
              </a:rPr>
              <a:t>you went to the theatre in Santander</a:t>
            </a:r>
            <a:r>
              <a:rPr lang="x-none" sz="2000" dirty="0">
                <a:solidFill>
                  <a:srgbClr val="203864"/>
                </a:solidFill>
              </a:rPr>
              <a:t>. </a:t>
            </a:r>
          </a:p>
        </p:txBody>
      </p:sp>
      <p:sp>
        <p:nvSpPr>
          <p:cNvPr id="43" name="Rectángulo 42">
            <a:extLst>
              <a:ext uri="{FF2B5EF4-FFF2-40B4-BE49-F238E27FC236}">
                <a16:creationId xmlns:a16="http://schemas.microsoft.com/office/drawing/2014/main" id="{2296EB92-ACD3-A64A-93A1-17F214B2D6D8}"/>
              </a:ext>
            </a:extLst>
          </p:cNvPr>
          <p:cNvSpPr/>
          <p:nvPr/>
        </p:nvSpPr>
        <p:spPr>
          <a:xfrm>
            <a:off x="309113" y="4412903"/>
            <a:ext cx="2592475" cy="1266092"/>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rPr>
              <a:t>Yesterday, </a:t>
            </a:r>
            <a:r>
              <a:rPr lang="x-none" sz="2000" dirty="0">
                <a:solidFill>
                  <a:srgbClr val="FF6600"/>
                </a:solidFill>
              </a:rPr>
              <a:t>I went to the old building in León</a:t>
            </a:r>
            <a:r>
              <a:rPr lang="x-none" sz="2000" dirty="0">
                <a:solidFill>
                  <a:srgbClr val="203864"/>
                </a:solidFill>
              </a:rPr>
              <a:t>.  </a:t>
            </a:r>
          </a:p>
        </p:txBody>
      </p:sp>
      <p:sp>
        <p:nvSpPr>
          <p:cNvPr id="44" name="Rectángulo 43">
            <a:extLst>
              <a:ext uri="{FF2B5EF4-FFF2-40B4-BE49-F238E27FC236}">
                <a16:creationId xmlns:a16="http://schemas.microsoft.com/office/drawing/2014/main" id="{22284AB7-66AD-AD4E-9C75-3495A3EBA695}"/>
              </a:ext>
            </a:extLst>
          </p:cNvPr>
          <p:cNvSpPr/>
          <p:nvPr/>
        </p:nvSpPr>
        <p:spPr>
          <a:xfrm>
            <a:off x="3124327" y="4412903"/>
            <a:ext cx="2592475" cy="1266092"/>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rPr>
              <a:t>In October, </a:t>
            </a:r>
            <a:r>
              <a:rPr lang="x-none" sz="2000" dirty="0">
                <a:solidFill>
                  <a:srgbClr val="FF6600"/>
                </a:solidFill>
              </a:rPr>
              <a:t>I went to the border in Medellín</a:t>
            </a:r>
            <a:r>
              <a:rPr lang="x-none" sz="2000" dirty="0">
                <a:solidFill>
                  <a:srgbClr val="203864"/>
                </a:solidFill>
              </a:rPr>
              <a:t>.</a:t>
            </a:r>
          </a:p>
        </p:txBody>
      </p:sp>
      <p:sp>
        <p:nvSpPr>
          <p:cNvPr id="45" name="CuadroTexto 44">
            <a:extLst>
              <a:ext uri="{FF2B5EF4-FFF2-40B4-BE49-F238E27FC236}">
                <a16:creationId xmlns:a16="http://schemas.microsoft.com/office/drawing/2014/main" id="{7721700A-445C-9745-9674-8AAD4382FF74}"/>
              </a:ext>
            </a:extLst>
          </p:cNvPr>
          <p:cNvSpPr txBox="1"/>
          <p:nvPr/>
        </p:nvSpPr>
        <p:spPr>
          <a:xfrm>
            <a:off x="309113" y="1912344"/>
            <a:ext cx="327334" cy="400110"/>
          </a:xfrm>
          <a:prstGeom prst="rect">
            <a:avLst/>
          </a:prstGeom>
          <a:noFill/>
        </p:spPr>
        <p:txBody>
          <a:bodyPr wrap="none" rtlCol="0">
            <a:spAutoFit/>
          </a:bodyPr>
          <a:lstStyle/>
          <a:p>
            <a:pPr algn="l"/>
            <a:r>
              <a:rPr lang="x-none" sz="2000" b="1" dirty="0">
                <a:solidFill>
                  <a:schemeClr val="accent5">
                    <a:lumMod val="50000"/>
                  </a:schemeClr>
                </a:solidFill>
              </a:rPr>
              <a:t>1</a:t>
            </a:r>
          </a:p>
        </p:txBody>
      </p:sp>
      <p:sp>
        <p:nvSpPr>
          <p:cNvPr id="46" name="CuadroTexto 45">
            <a:extLst>
              <a:ext uri="{FF2B5EF4-FFF2-40B4-BE49-F238E27FC236}">
                <a16:creationId xmlns:a16="http://schemas.microsoft.com/office/drawing/2014/main" id="{A27ED1D8-1D79-7D4C-88FD-C155FF3CFC5F}"/>
              </a:ext>
            </a:extLst>
          </p:cNvPr>
          <p:cNvSpPr txBox="1"/>
          <p:nvPr/>
        </p:nvSpPr>
        <p:spPr>
          <a:xfrm>
            <a:off x="3124327" y="1912344"/>
            <a:ext cx="328936" cy="400110"/>
          </a:xfrm>
          <a:prstGeom prst="rect">
            <a:avLst/>
          </a:prstGeom>
          <a:noFill/>
        </p:spPr>
        <p:txBody>
          <a:bodyPr wrap="none" rtlCol="0">
            <a:spAutoFit/>
          </a:bodyPr>
          <a:lstStyle/>
          <a:p>
            <a:pPr algn="l"/>
            <a:r>
              <a:rPr lang="x-none" sz="2000" b="1" dirty="0">
                <a:solidFill>
                  <a:schemeClr val="accent5">
                    <a:lumMod val="50000"/>
                  </a:schemeClr>
                </a:solidFill>
              </a:rPr>
              <a:t>2</a:t>
            </a:r>
          </a:p>
        </p:txBody>
      </p:sp>
      <p:sp>
        <p:nvSpPr>
          <p:cNvPr id="47" name="CuadroTexto 46">
            <a:extLst>
              <a:ext uri="{FF2B5EF4-FFF2-40B4-BE49-F238E27FC236}">
                <a16:creationId xmlns:a16="http://schemas.microsoft.com/office/drawing/2014/main" id="{A0ADD099-0430-CD45-A557-BEE29E56024A}"/>
              </a:ext>
            </a:extLst>
          </p:cNvPr>
          <p:cNvSpPr txBox="1"/>
          <p:nvPr/>
        </p:nvSpPr>
        <p:spPr>
          <a:xfrm>
            <a:off x="307511" y="3601304"/>
            <a:ext cx="328936" cy="400110"/>
          </a:xfrm>
          <a:prstGeom prst="rect">
            <a:avLst/>
          </a:prstGeom>
          <a:noFill/>
        </p:spPr>
        <p:txBody>
          <a:bodyPr wrap="none" rtlCol="0">
            <a:spAutoFit/>
          </a:bodyPr>
          <a:lstStyle/>
          <a:p>
            <a:pPr algn="l"/>
            <a:r>
              <a:rPr lang="x-none" sz="2000" b="1" dirty="0">
                <a:solidFill>
                  <a:schemeClr val="accent5">
                    <a:lumMod val="50000"/>
                  </a:schemeClr>
                </a:solidFill>
              </a:rPr>
              <a:t>3</a:t>
            </a:r>
          </a:p>
        </p:txBody>
      </p:sp>
      <p:sp>
        <p:nvSpPr>
          <p:cNvPr id="48" name="CuadroTexto 47">
            <a:extLst>
              <a:ext uri="{FF2B5EF4-FFF2-40B4-BE49-F238E27FC236}">
                <a16:creationId xmlns:a16="http://schemas.microsoft.com/office/drawing/2014/main" id="{CB25B76A-2917-414C-8A7C-D5015F653596}"/>
              </a:ext>
            </a:extLst>
          </p:cNvPr>
          <p:cNvSpPr txBox="1"/>
          <p:nvPr/>
        </p:nvSpPr>
        <p:spPr>
          <a:xfrm>
            <a:off x="3124327" y="3607414"/>
            <a:ext cx="328936" cy="400110"/>
          </a:xfrm>
          <a:prstGeom prst="rect">
            <a:avLst/>
          </a:prstGeom>
          <a:noFill/>
        </p:spPr>
        <p:txBody>
          <a:bodyPr wrap="none" rtlCol="0">
            <a:spAutoFit/>
          </a:bodyPr>
          <a:lstStyle/>
          <a:p>
            <a:pPr algn="l"/>
            <a:r>
              <a:rPr lang="x-none" sz="2000" b="1" dirty="0">
                <a:solidFill>
                  <a:schemeClr val="accent5">
                    <a:lumMod val="50000"/>
                  </a:schemeClr>
                </a:solidFill>
              </a:rPr>
              <a:t>4</a:t>
            </a:r>
          </a:p>
        </p:txBody>
      </p:sp>
      <p:sp>
        <p:nvSpPr>
          <p:cNvPr id="49" name="CuadroTexto 48">
            <a:extLst>
              <a:ext uri="{FF2B5EF4-FFF2-40B4-BE49-F238E27FC236}">
                <a16:creationId xmlns:a16="http://schemas.microsoft.com/office/drawing/2014/main" id="{4EAF7401-0CE8-FE4D-B0DC-249527AF827D}"/>
              </a:ext>
            </a:extLst>
          </p:cNvPr>
          <p:cNvSpPr txBox="1"/>
          <p:nvPr/>
        </p:nvSpPr>
        <p:spPr>
          <a:xfrm>
            <a:off x="307511" y="5290264"/>
            <a:ext cx="328936" cy="400110"/>
          </a:xfrm>
          <a:prstGeom prst="rect">
            <a:avLst/>
          </a:prstGeom>
          <a:noFill/>
        </p:spPr>
        <p:txBody>
          <a:bodyPr wrap="none" rtlCol="0">
            <a:spAutoFit/>
          </a:bodyPr>
          <a:lstStyle/>
          <a:p>
            <a:pPr algn="l"/>
            <a:r>
              <a:rPr lang="x-none" sz="2000" b="1" dirty="0">
                <a:solidFill>
                  <a:schemeClr val="accent5">
                    <a:lumMod val="50000"/>
                  </a:schemeClr>
                </a:solidFill>
              </a:rPr>
              <a:t>5</a:t>
            </a:r>
          </a:p>
        </p:txBody>
      </p:sp>
      <p:sp>
        <p:nvSpPr>
          <p:cNvPr id="50" name="CuadroTexto 49">
            <a:extLst>
              <a:ext uri="{FF2B5EF4-FFF2-40B4-BE49-F238E27FC236}">
                <a16:creationId xmlns:a16="http://schemas.microsoft.com/office/drawing/2014/main" id="{936D2155-3776-8D46-A82C-49F00F21C0BA}"/>
              </a:ext>
            </a:extLst>
          </p:cNvPr>
          <p:cNvSpPr txBox="1"/>
          <p:nvPr/>
        </p:nvSpPr>
        <p:spPr>
          <a:xfrm>
            <a:off x="3124327" y="5278885"/>
            <a:ext cx="328936" cy="400110"/>
          </a:xfrm>
          <a:prstGeom prst="rect">
            <a:avLst/>
          </a:prstGeom>
          <a:noFill/>
        </p:spPr>
        <p:txBody>
          <a:bodyPr wrap="none" rtlCol="0">
            <a:spAutoFit/>
          </a:bodyPr>
          <a:lstStyle/>
          <a:p>
            <a:pPr algn="l"/>
            <a:r>
              <a:rPr lang="x-none" sz="2000" b="1" dirty="0">
                <a:solidFill>
                  <a:schemeClr val="accent5">
                    <a:lumMod val="50000"/>
                  </a:schemeClr>
                </a:solidFill>
              </a:rPr>
              <a:t>6</a:t>
            </a:r>
          </a:p>
        </p:txBody>
      </p:sp>
      <p:sp>
        <p:nvSpPr>
          <p:cNvPr id="51" name="Rounded Rectangle 24">
            <a:extLst>
              <a:ext uri="{FF2B5EF4-FFF2-40B4-BE49-F238E27FC236}">
                <a16:creationId xmlns:a16="http://schemas.microsoft.com/office/drawing/2014/main" id="{FD18BE6C-9841-0649-8D09-6A2AA5733A8D}"/>
              </a:ext>
            </a:extLst>
          </p:cNvPr>
          <p:cNvSpPr/>
          <p:nvPr/>
        </p:nvSpPr>
        <p:spPr>
          <a:xfrm>
            <a:off x="8247133" y="258166"/>
            <a:ext cx="3681010"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ítulo 4">
            <a:extLst>
              <a:ext uri="{FF2B5EF4-FFF2-40B4-BE49-F238E27FC236}">
                <a16:creationId xmlns:a16="http://schemas.microsoft.com/office/drawing/2014/main" id="{D3FC269A-22C5-DE48-B344-A7997199D47E}"/>
              </a:ext>
            </a:extLst>
          </p:cNvPr>
          <p:cNvSpPr>
            <a:spLocks noGrp="1"/>
          </p:cNvSpPr>
          <p:nvPr>
            <p:ph type="title"/>
          </p:nvPr>
        </p:nvSpPr>
        <p:spPr>
          <a:xfrm>
            <a:off x="8129116" y="227103"/>
            <a:ext cx="3927502" cy="461665"/>
          </a:xfrm>
        </p:spPr>
        <p:txBody>
          <a:bodyPr>
            <a:noAutofit/>
          </a:bodyPr>
          <a:lstStyle/>
          <a:p>
            <a:pPr algn="ctr"/>
            <a:r>
              <a:rPr lang="en-GB" sz="2000" b="1" dirty="0" err="1">
                <a:solidFill>
                  <a:prstClr val="white"/>
                </a:solidFill>
              </a:rPr>
              <a:t>escribir</a:t>
            </a:r>
            <a:r>
              <a:rPr lang="en-GB" sz="2000" b="1" dirty="0">
                <a:solidFill>
                  <a:prstClr val="white"/>
                </a:solidFill>
              </a:rPr>
              <a:t> / </a:t>
            </a:r>
            <a:r>
              <a:rPr lang="en-GB" sz="2000" b="1" dirty="0" err="1">
                <a:solidFill>
                  <a:prstClr val="white"/>
                </a:solidFill>
              </a:rPr>
              <a:t>hablar</a:t>
            </a:r>
            <a:r>
              <a:rPr lang="en-GB" sz="2000" b="1" dirty="0">
                <a:solidFill>
                  <a:prstClr val="white"/>
                </a:solidFill>
              </a:rPr>
              <a:t> / </a:t>
            </a:r>
            <a:r>
              <a:rPr lang="en-GB" sz="2000" b="1" dirty="0" err="1">
                <a:solidFill>
                  <a:prstClr val="white"/>
                </a:solidFill>
              </a:rPr>
              <a:t>escuchar</a:t>
            </a:r>
            <a:endParaRPr lang="x-none" sz="2000" dirty="0"/>
          </a:p>
        </p:txBody>
      </p:sp>
    </p:spTree>
    <p:extLst>
      <p:ext uri="{BB962C8B-B14F-4D97-AF65-F5344CB8AC3E}">
        <p14:creationId xmlns:p14="http://schemas.microsoft.com/office/powerpoint/2010/main" val="3096094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2">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3">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4">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5">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6">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xmlns=""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xmlns=""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a:extLst>
                  <a:ext uri="{C183D7F6-B498-43B3-948B-1728B52AA6E4}">
                    <adec:decorative xmlns:adec="http://schemas.microsoft.com/office/drawing/2017/decorative" xmlns=""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xmlns=""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5" name="Rectangle 4" descr="background rectangle">
            <a:extLst>
              <a:ext uri="{C183D7F6-B498-43B3-948B-1728B52AA6E4}">
                <adec:decorative xmlns:adec="http://schemas.microsoft.com/office/drawing/2017/decorative" xmlns=""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76122" y="1664136"/>
            <a:ext cx="9088230" cy="1288269"/>
          </a:xfrm>
        </p:spPr>
        <p:txBody>
          <a:bodyPr>
            <a:normAutofit/>
          </a:bodyPr>
          <a:lstStyle/>
          <a:p>
            <a:pPr algn="l"/>
            <a:r>
              <a:rPr lang="en-GB" sz="3400" b="1" dirty="0">
                <a:solidFill>
                  <a:prstClr val="white"/>
                </a:solidFill>
              </a:rPr>
              <a:t>Comparing where people go and went</a:t>
            </a:r>
            <a:endParaRPr lang="en-US" sz="3400" dirty="0"/>
          </a:p>
        </p:txBody>
      </p:sp>
      <p:pic>
        <p:nvPicPr>
          <p:cNvPr id="15" name="Picture 14" descr="NCELP logo">
            <a:extLst>
              <a:ext uri="{C183D7F6-B498-43B3-948B-1728B52AA6E4}">
                <adec:decorative xmlns:adec="http://schemas.microsoft.com/office/drawing/2017/decorative" xmlns="" val="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45561" y="6458444"/>
            <a:ext cx="3077513" cy="288077"/>
          </a:xfrm>
          <a:prstGeom prst="rect">
            <a:avLst/>
          </a:prstGeom>
        </p:spPr>
      </p:pic>
      <p:sp>
        <p:nvSpPr>
          <p:cNvPr id="32" name="Subtitle 5">
            <a:extLst>
              <a:ext uri="{FF2B5EF4-FFF2-40B4-BE49-F238E27FC236}">
                <a16:creationId xmlns:a16="http://schemas.microsoft.com/office/drawing/2014/main" id="{47605108-9D89-2C4F-B8BA-0A7ED514C795}"/>
              </a:ext>
            </a:extLst>
          </p:cNvPr>
          <p:cNvSpPr>
            <a:spLocks noGrp="1"/>
          </p:cNvSpPr>
          <p:nvPr>
            <p:ph type="subTitle" idx="1"/>
          </p:nvPr>
        </p:nvSpPr>
        <p:spPr>
          <a:xfrm>
            <a:off x="169669" y="2952249"/>
            <a:ext cx="8475853" cy="1301969"/>
          </a:xfrm>
        </p:spPr>
        <p:txBody>
          <a:bodyPr>
            <a:noAutofit/>
          </a:bodyPr>
          <a:lstStyle/>
          <a:p>
            <a:pPr algn="l"/>
            <a:r>
              <a:rPr lang="en-GB" sz="2800">
                <a:solidFill>
                  <a:prstClr val="white"/>
                </a:solidFill>
              </a:rPr>
              <a:t>‘Ir’ in the </a:t>
            </a:r>
            <a:r>
              <a:rPr lang="en-GB" sz="2800" dirty="0">
                <a:solidFill>
                  <a:prstClr val="white"/>
                </a:solidFill>
              </a:rPr>
              <a:t>past (</a:t>
            </a:r>
            <a:r>
              <a:rPr lang="en-GB" sz="2800" dirty="0" err="1">
                <a:solidFill>
                  <a:prstClr val="white"/>
                </a:solidFill>
              </a:rPr>
              <a:t>preterite</a:t>
            </a:r>
            <a:r>
              <a:rPr lang="en-GB" sz="2800">
                <a:solidFill>
                  <a:prstClr val="white"/>
                </a:solidFill>
              </a:rPr>
              <a:t>) – ‘fui’, ‘fuiste’ &amp; ‘fue’</a:t>
            </a:r>
            <a:endParaRPr lang="en-GB" sz="2800" dirty="0">
              <a:solidFill>
                <a:prstClr val="white"/>
              </a:solidFill>
            </a:endParaRPr>
          </a:p>
        </p:txBody>
      </p:sp>
      <p:sp>
        <p:nvSpPr>
          <p:cNvPr id="28" name="Subtitle 6">
            <a:extLst>
              <a:ext uri="{FF2B5EF4-FFF2-40B4-BE49-F238E27FC236}">
                <a16:creationId xmlns:a16="http://schemas.microsoft.com/office/drawing/2014/main" id="{6C2DE4E3-E0C5-1849-8718-A2F1AFD210BE}"/>
              </a:ext>
            </a:extLst>
          </p:cNvPr>
          <p:cNvSpPr txBox="1">
            <a:spLocks/>
          </p:cNvSpPr>
          <p:nvPr/>
        </p:nvSpPr>
        <p:spPr>
          <a:xfrm>
            <a:off x="223130" y="3455427"/>
            <a:ext cx="7673070" cy="99889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800">
                <a:solidFill>
                  <a:prstClr val="white"/>
                </a:solidFill>
              </a:rPr>
              <a:t>Final </a:t>
            </a:r>
            <a:r>
              <a:rPr lang="en-GB" sz="2800" dirty="0">
                <a:solidFill>
                  <a:prstClr val="white"/>
                </a:solidFill>
              </a:rPr>
              <a:t>syllable stress and spelling rules</a:t>
            </a:r>
          </a:p>
        </p:txBody>
      </p:sp>
      <p:sp>
        <p:nvSpPr>
          <p:cNvPr id="29" name="Title 3">
            <a:extLst>
              <a:ext uri="{FF2B5EF4-FFF2-40B4-BE49-F238E27FC236}">
                <a16:creationId xmlns:a16="http://schemas.microsoft.com/office/drawing/2014/main" id="{952B40F4-0890-3242-87A1-805739C0EDD5}"/>
              </a:ext>
            </a:extLst>
          </p:cNvPr>
          <p:cNvSpPr txBox="1">
            <a:spLocks/>
          </p:cNvSpPr>
          <p:nvPr/>
        </p:nvSpPr>
        <p:spPr>
          <a:xfrm>
            <a:off x="223130" y="5226589"/>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lvl="0">
              <a:defRPr/>
            </a:pPr>
            <a:r>
              <a:rPr lang="en-GB" sz="2200" b="1" dirty="0">
                <a:solidFill>
                  <a:prstClr val="white"/>
                </a:solidFill>
                <a:latin typeface="Century Gothic" panose="020B0502020202020204" pitchFamily="34" charset="0"/>
              </a:rPr>
              <a:t>Y8 Spanish</a:t>
            </a:r>
          </a:p>
          <a:p>
            <a:pPr lvl="0">
              <a:defRPr/>
            </a:pPr>
            <a:r>
              <a:rPr lang="en-GB" sz="2200" dirty="0">
                <a:solidFill>
                  <a:prstClr val="white"/>
                </a:solidFill>
                <a:latin typeface="Century Gothic" panose="020B0502020202020204" pitchFamily="34" charset="0"/>
              </a:rPr>
              <a:t>Term 3.1 - Week 6 – Lesson 60 </a:t>
            </a:r>
          </a:p>
        </p:txBody>
      </p:sp>
      <p:sp>
        <p:nvSpPr>
          <p:cNvPr id="30" name="Title 3">
            <a:extLst>
              <a:ext uri="{FF2B5EF4-FFF2-40B4-BE49-F238E27FC236}">
                <a16:creationId xmlns:a16="http://schemas.microsoft.com/office/drawing/2014/main" id="{10F804CE-507F-3E40-B48B-BBDC30EEC551}"/>
              </a:ext>
            </a:extLst>
          </p:cNvPr>
          <p:cNvSpPr txBox="1">
            <a:spLocks/>
          </p:cNvSpPr>
          <p:nvPr/>
        </p:nvSpPr>
        <p:spPr>
          <a:xfrm>
            <a:off x="225242" y="6147055"/>
            <a:ext cx="4181778"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Amanda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Izquierdo</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Pete Watson / Nick Avery</a:t>
            </a:r>
            <a:r>
              <a:rPr kumimoji="0" lang="en-GB" sz="1400" b="0" i="0" u="none" strike="noStrike" kern="1200" cap="none" spc="0" normalizeH="0" noProof="0" dirty="0">
                <a:ln>
                  <a:noFill/>
                </a:ln>
                <a:solidFill>
                  <a:prstClr val="white"/>
                </a:solidFill>
                <a:effectLst/>
                <a:uLnTx/>
                <a:uFillTx/>
                <a:latin typeface="Century Gothic" panose="020B0502020202020204" pitchFamily="34" charset="0"/>
                <a:ea typeface="+mj-ea"/>
                <a:cs typeface="+mj-cs"/>
              </a:rPr>
              <a:t/>
            </a:r>
            <a:br>
              <a:rPr kumimoji="0" lang="en-GB" sz="1400" b="0" i="0" u="none" strike="noStrike" kern="1200" cap="none" spc="0" normalizeH="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noProof="0" dirty="0">
                <a:ln>
                  <a:noFill/>
                </a:ln>
                <a:solidFill>
                  <a:prstClr val="white"/>
                </a:solidFill>
                <a:effectLst/>
                <a:uLnTx/>
                <a:uFillTx/>
                <a:latin typeface="Century Gothic" panose="020B0502020202020204" pitchFamily="34" charset="0"/>
                <a:ea typeface="+mj-ea"/>
                <a:cs typeface="+mj-cs"/>
              </a:rPr>
              <a:t>Artwork: Mark Davies</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a:t>
            </a:r>
            <a:r>
              <a:rPr lang="en-GB" sz="1400">
                <a:solidFill>
                  <a:prstClr val="white"/>
                </a:solidFill>
                <a:latin typeface="Century Gothic" panose="020B0502020202020204" pitchFamily="34" charset="0"/>
              </a:rPr>
              <a:t>: </a:t>
            </a:r>
            <a:r>
              <a:rPr lang="en-GB" sz="1400" smtClean="0">
                <a:solidFill>
                  <a:prstClr val="white"/>
                </a:solidFill>
                <a:latin typeface="Century Gothic" panose="020B0502020202020204" pitchFamily="34" charset="0"/>
              </a:rPr>
              <a:t>22/10/21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19413423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5581666" cy="1325563"/>
          </a:xfrm>
        </p:spPr>
        <p:txBody>
          <a:bodyPr>
            <a:normAutofit/>
          </a:bodyPr>
          <a:lstStyle/>
          <a:p>
            <a:r>
              <a:rPr lang="en-GB" sz="2400" b="1">
                <a:solidFill>
                  <a:schemeClr val="bg1"/>
                </a:solidFill>
              </a:rPr>
              <a:t>Ciudades de España y otros países de habla hispana</a:t>
            </a:r>
            <a:endParaRPr lang="en-GB" sz="2400" b="1" dirty="0">
              <a:solidFill>
                <a:schemeClr val="bg1"/>
              </a:solidFill>
            </a:endParaRPr>
          </a:p>
        </p:txBody>
      </p:sp>
      <p:sp>
        <p:nvSpPr>
          <p:cNvPr id="18" name="TextBox 7">
            <a:extLst>
              <a:ext uri="{FF2B5EF4-FFF2-40B4-BE49-F238E27FC236}">
                <a16:creationId xmlns:a16="http://schemas.microsoft.com/office/drawing/2014/main" id="{A57F0AA1-FDE9-C546-8FC3-775A9DC72304}"/>
              </a:ext>
            </a:extLst>
          </p:cNvPr>
          <p:cNvSpPr txBox="1"/>
          <p:nvPr/>
        </p:nvSpPr>
        <p:spPr>
          <a:xfrm>
            <a:off x="234529" y="1239851"/>
            <a:ext cx="11722942" cy="830997"/>
          </a:xfrm>
          <a:prstGeom prst="rect">
            <a:avLst/>
          </a:prstGeom>
          <a:noFill/>
        </p:spPr>
        <p:txBody>
          <a:bodyPr wrap="square" rtlCol="0">
            <a:spAutoFit/>
          </a:bodyPr>
          <a:lstStyle/>
          <a:p>
            <a:pPr lvl="0">
              <a:defRPr/>
            </a:pPr>
            <a:r>
              <a:rPr lang="en-GB" sz="2400" dirty="0" err="1">
                <a:solidFill>
                  <a:srgbClr val="002060"/>
                </a:solidFill>
                <a:latin typeface="Century Gothic" panose="020B0502020202020204" pitchFamily="34" charset="0"/>
              </a:rPr>
              <a:t>Leemos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escuchamos</a:t>
            </a:r>
            <a:r>
              <a:rPr lang="en-GB" sz="2400" dirty="0">
                <a:solidFill>
                  <a:srgbClr val="002060"/>
                </a:solidFill>
                <a:latin typeface="Century Gothic" panose="020B0502020202020204" pitchFamily="34" charset="0"/>
              </a:rPr>
              <a:t> y </a:t>
            </a:r>
            <a:r>
              <a:rPr lang="en-GB" sz="2400" dirty="0" err="1">
                <a:solidFill>
                  <a:srgbClr val="002060"/>
                </a:solidFill>
                <a:latin typeface="Century Gothic" panose="020B0502020202020204" pitchFamily="34" charset="0"/>
              </a:rPr>
              <a:t>escribimos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nombres</a:t>
            </a:r>
            <a:r>
              <a:rPr lang="en-GB" sz="2400" dirty="0">
                <a:solidFill>
                  <a:srgbClr val="002060"/>
                </a:solidFill>
                <a:latin typeface="Century Gothic" panose="020B0502020202020204" pitchFamily="34" charset="0"/>
              </a:rPr>
              <a:t> de </a:t>
            </a:r>
            <a:r>
              <a:rPr lang="en-GB" sz="2400" dirty="0" err="1">
                <a:solidFill>
                  <a:srgbClr val="002060"/>
                </a:solidFill>
                <a:latin typeface="Century Gothic" panose="020B0502020202020204" pitchFamily="34" charset="0"/>
              </a:rPr>
              <a:t>ciudades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en</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Latinoamérica</a:t>
            </a:r>
            <a:r>
              <a:rPr lang="en-GB" sz="2400" dirty="0">
                <a:solidFill>
                  <a:srgbClr val="002060"/>
                </a:solidFill>
                <a:latin typeface="Century Gothic" panose="020B0502020202020204" pitchFamily="34" charset="0"/>
              </a:rPr>
              <a:t> y </a:t>
            </a:r>
            <a:r>
              <a:rPr lang="en-GB" sz="2400" dirty="0" err="1">
                <a:solidFill>
                  <a:srgbClr val="002060"/>
                </a:solidFill>
                <a:latin typeface="Century Gothic" panose="020B0502020202020204" pitchFamily="34" charset="0"/>
              </a:rPr>
              <a:t>en</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España</a:t>
            </a:r>
            <a:r>
              <a:rPr lang="en-GB" sz="2400" dirty="0">
                <a:solidFill>
                  <a:srgbClr val="002060"/>
                </a:solidFill>
                <a:latin typeface="Century Gothic" panose="020B0502020202020204" pitchFamily="34" charset="0"/>
              </a:rPr>
              <a:t>.</a:t>
            </a:r>
          </a:p>
        </p:txBody>
      </p:sp>
      <p:sp>
        <p:nvSpPr>
          <p:cNvPr id="17" name="Rounded Rectangle 11" descr="background rectangle&#10;">
            <a:extLst>
              <a:ext uri="{FF2B5EF4-FFF2-40B4-BE49-F238E27FC236}">
                <a16:creationId xmlns:a16="http://schemas.microsoft.com/office/drawing/2014/main" id="{5DF2C1EA-6560-BE4B-8A90-DB2C1FB52DC1}"/>
              </a:ext>
            </a:extLst>
          </p:cNvPr>
          <p:cNvSpPr/>
          <p:nvPr/>
        </p:nvSpPr>
        <p:spPr>
          <a:xfrm>
            <a:off x="8310288" y="237479"/>
            <a:ext cx="3713246" cy="425302"/>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Title 2">
            <a:extLst>
              <a:ext uri="{FF2B5EF4-FFF2-40B4-BE49-F238E27FC236}">
                <a16:creationId xmlns:a16="http://schemas.microsoft.com/office/drawing/2014/main" id="{E1542AEB-4399-5A4E-A3B3-B518BF1BC6EA}"/>
              </a:ext>
            </a:extLst>
          </p:cNvPr>
          <p:cNvSpPr txBox="1">
            <a:spLocks/>
          </p:cNvSpPr>
          <p:nvPr/>
        </p:nvSpPr>
        <p:spPr>
          <a:xfrm>
            <a:off x="8310288" y="229241"/>
            <a:ext cx="3713246" cy="4417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hablar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escribir</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25" name="TextBox 7">
            <a:extLst>
              <a:ext uri="{FF2B5EF4-FFF2-40B4-BE49-F238E27FC236}">
                <a16:creationId xmlns:a16="http://schemas.microsoft.com/office/drawing/2014/main" id="{0EAA0976-2F11-1349-B57C-D7B66E66F2D9}"/>
              </a:ext>
            </a:extLst>
          </p:cNvPr>
          <p:cNvSpPr txBox="1"/>
          <p:nvPr/>
        </p:nvSpPr>
        <p:spPr>
          <a:xfrm>
            <a:off x="234529" y="2306873"/>
            <a:ext cx="8075759" cy="461665"/>
          </a:xfrm>
          <a:prstGeom prst="rect">
            <a:avLst/>
          </a:prstGeom>
          <a:noFill/>
        </p:spPr>
        <p:txBody>
          <a:bodyPr wrap="square" rtlCol="0">
            <a:spAutoFit/>
          </a:bodyPr>
          <a:lstStyle/>
          <a:p>
            <a:pPr lvl="0">
              <a:defRPr/>
            </a:pPr>
            <a:r>
              <a:rPr lang="en-GB" sz="2400" dirty="0">
                <a:solidFill>
                  <a:srgbClr val="002060"/>
                </a:solidFill>
                <a:latin typeface="Century Gothic" panose="020B0502020202020204" pitchFamily="34" charset="0"/>
              </a:rPr>
              <a:t>El </a:t>
            </a:r>
            <a:r>
              <a:rPr lang="en-GB" sz="2400" dirty="0" err="1">
                <a:solidFill>
                  <a:srgbClr val="002060"/>
                </a:solidFill>
                <a:latin typeface="Century Gothic" panose="020B0502020202020204" pitchFamily="34" charset="0"/>
              </a:rPr>
              <a:t>estudiante</a:t>
            </a:r>
            <a:r>
              <a:rPr lang="en-GB" sz="2400" dirty="0">
                <a:solidFill>
                  <a:srgbClr val="002060"/>
                </a:solidFill>
                <a:latin typeface="Century Gothic" panose="020B0502020202020204" pitchFamily="34" charset="0"/>
              </a:rPr>
              <a:t> A lee los </a:t>
            </a:r>
            <a:r>
              <a:rPr lang="en-GB" sz="2400" dirty="0" err="1">
                <a:solidFill>
                  <a:srgbClr val="002060"/>
                </a:solidFill>
                <a:latin typeface="Century Gothic" panose="020B0502020202020204" pitchFamily="34" charset="0"/>
              </a:rPr>
              <a:t>nombres</a:t>
            </a:r>
            <a:r>
              <a:rPr lang="en-GB" sz="2400" dirty="0">
                <a:solidFill>
                  <a:srgbClr val="002060"/>
                </a:solidFill>
                <a:latin typeface="Century Gothic" panose="020B0502020202020204" pitchFamily="34" charset="0"/>
              </a:rPr>
              <a:t> de las </a:t>
            </a:r>
            <a:r>
              <a:rPr lang="en-GB" sz="2400" dirty="0" err="1">
                <a:solidFill>
                  <a:srgbClr val="002060"/>
                </a:solidFill>
                <a:latin typeface="Century Gothic" panose="020B0502020202020204" pitchFamily="34" charset="0"/>
              </a:rPr>
              <a:t>ciudades</a:t>
            </a:r>
            <a:r>
              <a:rPr lang="en-GB" sz="2400" dirty="0">
                <a:solidFill>
                  <a:srgbClr val="002060"/>
                </a:solidFill>
                <a:latin typeface="Century Gothic" panose="020B0502020202020204" pitchFamily="34" charset="0"/>
              </a:rPr>
              <a:t>.</a:t>
            </a:r>
          </a:p>
        </p:txBody>
      </p:sp>
      <p:sp>
        <p:nvSpPr>
          <p:cNvPr id="26" name="TextBox 7">
            <a:extLst>
              <a:ext uri="{FF2B5EF4-FFF2-40B4-BE49-F238E27FC236}">
                <a16:creationId xmlns:a16="http://schemas.microsoft.com/office/drawing/2014/main" id="{BCBA7BDA-4B23-704D-9F81-5C4DC3A0F730}"/>
              </a:ext>
            </a:extLst>
          </p:cNvPr>
          <p:cNvSpPr txBox="1"/>
          <p:nvPr/>
        </p:nvSpPr>
        <p:spPr>
          <a:xfrm>
            <a:off x="234529" y="3004563"/>
            <a:ext cx="11722942" cy="461665"/>
          </a:xfrm>
          <a:prstGeom prst="rect">
            <a:avLst/>
          </a:prstGeom>
          <a:noFill/>
        </p:spPr>
        <p:txBody>
          <a:bodyPr wrap="square" rtlCol="0">
            <a:spAutoFit/>
          </a:bodyPr>
          <a:lstStyle/>
          <a:p>
            <a:pPr lvl="0">
              <a:defRPr/>
            </a:pPr>
            <a:r>
              <a:rPr lang="en-GB" sz="2400" dirty="0">
                <a:solidFill>
                  <a:srgbClr val="002060"/>
                </a:solidFill>
                <a:latin typeface="Century Gothic" panose="020B0502020202020204" pitchFamily="34" charset="0"/>
              </a:rPr>
              <a:t>El </a:t>
            </a:r>
            <a:r>
              <a:rPr lang="en-GB" sz="2400" dirty="0" err="1">
                <a:solidFill>
                  <a:srgbClr val="002060"/>
                </a:solidFill>
                <a:latin typeface="Century Gothic" panose="020B0502020202020204" pitchFamily="34" charset="0"/>
              </a:rPr>
              <a:t>estudiante</a:t>
            </a:r>
            <a:r>
              <a:rPr lang="en-GB" sz="2400" dirty="0">
                <a:solidFill>
                  <a:srgbClr val="002060"/>
                </a:solidFill>
                <a:latin typeface="Century Gothic" panose="020B0502020202020204" pitchFamily="34" charset="0"/>
              </a:rPr>
              <a:t> B </a:t>
            </a:r>
            <a:r>
              <a:rPr lang="en-GB" sz="2400" dirty="0" err="1">
                <a:solidFill>
                  <a:srgbClr val="002060"/>
                </a:solidFill>
                <a:latin typeface="Century Gothic" panose="020B0502020202020204" pitchFamily="34" charset="0"/>
              </a:rPr>
              <a:t>escucha</a:t>
            </a:r>
            <a:r>
              <a:rPr lang="en-GB" sz="2400" dirty="0">
                <a:solidFill>
                  <a:srgbClr val="002060"/>
                </a:solidFill>
                <a:latin typeface="Century Gothic" panose="020B0502020202020204" pitchFamily="34" charset="0"/>
              </a:rPr>
              <a:t> y escribe los </a:t>
            </a:r>
            <a:r>
              <a:rPr lang="en-GB" sz="2400" dirty="0" err="1">
                <a:solidFill>
                  <a:srgbClr val="002060"/>
                </a:solidFill>
                <a:latin typeface="Century Gothic" panose="020B0502020202020204" pitchFamily="34" charset="0"/>
              </a:rPr>
              <a:t>nombres</a:t>
            </a:r>
            <a:r>
              <a:rPr lang="en-GB" sz="2400" dirty="0">
                <a:solidFill>
                  <a:srgbClr val="002060"/>
                </a:solidFill>
                <a:latin typeface="Century Gothic" panose="020B0502020202020204" pitchFamily="34" charset="0"/>
              </a:rPr>
              <a:t>. ¿Tienen tilde o no?</a:t>
            </a:r>
          </a:p>
        </p:txBody>
      </p:sp>
      <p:sp>
        <p:nvSpPr>
          <p:cNvPr id="27" name="TextBox 7">
            <a:extLst>
              <a:ext uri="{FF2B5EF4-FFF2-40B4-BE49-F238E27FC236}">
                <a16:creationId xmlns:a16="http://schemas.microsoft.com/office/drawing/2014/main" id="{13F1ED05-1D05-FE4C-87D0-33CC51B2131E}"/>
              </a:ext>
            </a:extLst>
          </p:cNvPr>
          <p:cNvSpPr txBox="1"/>
          <p:nvPr/>
        </p:nvSpPr>
        <p:spPr>
          <a:xfrm>
            <a:off x="234529" y="3702252"/>
            <a:ext cx="1706566" cy="461665"/>
          </a:xfrm>
          <a:prstGeom prst="rect">
            <a:avLst/>
          </a:prstGeom>
          <a:noFill/>
        </p:spPr>
        <p:txBody>
          <a:bodyPr wrap="square" rtlCol="0">
            <a:spAutoFit/>
          </a:bodyPr>
          <a:lstStyle/>
          <a:p>
            <a:pPr lvl="0">
              <a:defRPr/>
            </a:pPr>
            <a:r>
              <a:rPr lang="en-GB" sz="2400" dirty="0" err="1">
                <a:solidFill>
                  <a:srgbClr val="002060"/>
                </a:solidFill>
                <a:latin typeface="Century Gothic" panose="020B0502020202020204" pitchFamily="34" charset="0"/>
              </a:rPr>
              <a:t>Ejemplo</a:t>
            </a:r>
            <a:r>
              <a:rPr lang="en-GB" sz="2400" dirty="0">
                <a:solidFill>
                  <a:srgbClr val="002060"/>
                </a:solidFill>
                <a:latin typeface="Century Gothic" panose="020B0502020202020204" pitchFamily="34" charset="0"/>
              </a:rPr>
              <a:t>:</a:t>
            </a:r>
          </a:p>
        </p:txBody>
      </p:sp>
      <p:sp>
        <p:nvSpPr>
          <p:cNvPr id="28" name="TextBox 7">
            <a:extLst>
              <a:ext uri="{FF2B5EF4-FFF2-40B4-BE49-F238E27FC236}">
                <a16:creationId xmlns:a16="http://schemas.microsoft.com/office/drawing/2014/main" id="{68D77C3A-E903-0B4B-B6C2-04EFA226CBC4}"/>
              </a:ext>
            </a:extLst>
          </p:cNvPr>
          <p:cNvSpPr txBox="1"/>
          <p:nvPr/>
        </p:nvSpPr>
        <p:spPr>
          <a:xfrm>
            <a:off x="234529" y="4333438"/>
            <a:ext cx="2556798" cy="461665"/>
          </a:xfrm>
          <a:prstGeom prst="rect">
            <a:avLst/>
          </a:prstGeom>
          <a:noFill/>
        </p:spPr>
        <p:txBody>
          <a:bodyPr wrap="square" rtlCol="0">
            <a:spAutoFit/>
          </a:bodyPr>
          <a:lstStyle/>
          <a:p>
            <a:pPr lvl="0">
              <a:defRPr/>
            </a:pPr>
            <a:r>
              <a:rPr lang="en-GB" sz="2400" dirty="0" err="1">
                <a:solidFill>
                  <a:srgbClr val="002060"/>
                </a:solidFill>
                <a:latin typeface="Century Gothic" panose="020B0502020202020204" pitchFamily="34" charset="0"/>
              </a:rPr>
              <a:t>Estudiante</a:t>
            </a:r>
            <a:r>
              <a:rPr lang="en-GB" sz="2400" dirty="0">
                <a:solidFill>
                  <a:srgbClr val="002060"/>
                </a:solidFill>
                <a:latin typeface="Century Gothic" panose="020B0502020202020204" pitchFamily="34" charset="0"/>
              </a:rPr>
              <a:t> A</a:t>
            </a:r>
          </a:p>
        </p:txBody>
      </p:sp>
      <p:sp>
        <p:nvSpPr>
          <p:cNvPr id="29" name="TextBox 7">
            <a:extLst>
              <a:ext uri="{FF2B5EF4-FFF2-40B4-BE49-F238E27FC236}">
                <a16:creationId xmlns:a16="http://schemas.microsoft.com/office/drawing/2014/main" id="{66528249-1B97-C842-A6B4-974A69DDCE82}"/>
              </a:ext>
            </a:extLst>
          </p:cNvPr>
          <p:cNvSpPr txBox="1"/>
          <p:nvPr/>
        </p:nvSpPr>
        <p:spPr>
          <a:xfrm>
            <a:off x="7031889" y="4330850"/>
            <a:ext cx="2556798" cy="461665"/>
          </a:xfrm>
          <a:prstGeom prst="rect">
            <a:avLst/>
          </a:prstGeom>
          <a:noFill/>
        </p:spPr>
        <p:txBody>
          <a:bodyPr wrap="square" rtlCol="0">
            <a:spAutoFit/>
          </a:bodyPr>
          <a:lstStyle/>
          <a:p>
            <a:pPr lvl="0">
              <a:defRPr/>
            </a:pPr>
            <a:r>
              <a:rPr lang="en-GB" sz="2400" dirty="0" err="1">
                <a:solidFill>
                  <a:srgbClr val="002060"/>
                </a:solidFill>
                <a:latin typeface="Century Gothic" panose="020B0502020202020204" pitchFamily="34" charset="0"/>
              </a:rPr>
              <a:t>Estudiante</a:t>
            </a:r>
            <a:r>
              <a:rPr lang="en-GB" sz="2400" dirty="0">
                <a:solidFill>
                  <a:srgbClr val="002060"/>
                </a:solidFill>
                <a:latin typeface="Century Gothic" panose="020B0502020202020204" pitchFamily="34" charset="0"/>
              </a:rPr>
              <a:t> B</a:t>
            </a:r>
          </a:p>
        </p:txBody>
      </p:sp>
      <p:graphicFrame>
        <p:nvGraphicFramePr>
          <p:cNvPr id="3" name="Tabla 5">
            <a:extLst>
              <a:ext uri="{FF2B5EF4-FFF2-40B4-BE49-F238E27FC236}">
                <a16:creationId xmlns:a16="http://schemas.microsoft.com/office/drawing/2014/main" id="{89D93B7E-1973-7D42-A17E-6D17E4D5B849}"/>
              </a:ext>
            </a:extLst>
          </p:cNvPr>
          <p:cNvGraphicFramePr>
            <a:graphicFrameLocks noGrp="1"/>
          </p:cNvGraphicFramePr>
          <p:nvPr>
            <p:extLst>
              <p:ext uri="{D42A27DB-BD31-4B8C-83A1-F6EECF244321}">
                <p14:modId xmlns:p14="http://schemas.microsoft.com/office/powerpoint/2010/main" val="498931844"/>
              </p:ext>
            </p:extLst>
          </p:nvPr>
        </p:nvGraphicFramePr>
        <p:xfrm>
          <a:off x="486611" y="4964624"/>
          <a:ext cx="4609432" cy="1010362"/>
        </p:xfrm>
        <a:graphic>
          <a:graphicData uri="http://schemas.openxmlformats.org/drawingml/2006/table">
            <a:tbl>
              <a:tblPr firstRow="1" bandRow="1">
                <a:tableStyleId>{5DA37D80-6434-44D0-A028-1B22A696006F}</a:tableStyleId>
              </a:tblPr>
              <a:tblGrid>
                <a:gridCol w="679116">
                  <a:extLst>
                    <a:ext uri="{9D8B030D-6E8A-4147-A177-3AD203B41FA5}">
                      <a16:colId xmlns:a16="http://schemas.microsoft.com/office/drawing/2014/main" val="2809489975"/>
                    </a:ext>
                  </a:extLst>
                </a:gridCol>
                <a:gridCol w="3930316">
                  <a:extLst>
                    <a:ext uri="{9D8B030D-6E8A-4147-A177-3AD203B41FA5}">
                      <a16:colId xmlns:a16="http://schemas.microsoft.com/office/drawing/2014/main" val="765692963"/>
                    </a:ext>
                  </a:extLst>
                </a:gridCol>
              </a:tblGrid>
              <a:tr h="505181">
                <a:tc>
                  <a:txBody>
                    <a:bodyPr/>
                    <a:lstStyle/>
                    <a:p>
                      <a:pPr algn="ctr"/>
                      <a:endParaRPr lang="x-none" sz="2000" dirty="0">
                        <a:solidFill>
                          <a:srgbClr val="203864"/>
                        </a:solidFill>
                      </a:endParaRPr>
                    </a:p>
                  </a:txBody>
                  <a:tcPr/>
                </a:tc>
                <a:tc>
                  <a:txBody>
                    <a:bodyPr/>
                    <a:lstStyle/>
                    <a:p>
                      <a:pPr algn="ctr"/>
                      <a:r>
                        <a:rPr lang="x-none" sz="2000" dirty="0">
                          <a:solidFill>
                            <a:srgbClr val="203864"/>
                          </a:solidFill>
                        </a:rPr>
                        <a:t>Nombres de ciudades</a:t>
                      </a:r>
                    </a:p>
                  </a:txBody>
                  <a:tcPr/>
                </a:tc>
                <a:extLst>
                  <a:ext uri="{0D108BD9-81ED-4DB2-BD59-A6C34878D82A}">
                    <a16:rowId xmlns:a16="http://schemas.microsoft.com/office/drawing/2014/main" val="1132191269"/>
                  </a:ext>
                </a:extLst>
              </a:tr>
              <a:tr h="505181">
                <a:tc>
                  <a:txBody>
                    <a:bodyPr/>
                    <a:lstStyle/>
                    <a:p>
                      <a:pPr algn="ctr"/>
                      <a:r>
                        <a:rPr lang="x-none" sz="2000" dirty="0">
                          <a:solidFill>
                            <a:srgbClr val="203864"/>
                          </a:solidFill>
                        </a:rPr>
                        <a:t>1</a:t>
                      </a:r>
                    </a:p>
                  </a:txBody>
                  <a:tcPr/>
                </a:tc>
                <a:tc>
                  <a:txBody>
                    <a:bodyPr/>
                    <a:lstStyle/>
                    <a:p>
                      <a:pPr algn="ctr"/>
                      <a:r>
                        <a:rPr lang="x-none" sz="2000" dirty="0">
                          <a:solidFill>
                            <a:srgbClr val="203864"/>
                          </a:solidFill>
                        </a:rPr>
                        <a:t>San José</a:t>
                      </a:r>
                    </a:p>
                  </a:txBody>
                  <a:tcPr anchor="ctr"/>
                </a:tc>
                <a:extLst>
                  <a:ext uri="{0D108BD9-81ED-4DB2-BD59-A6C34878D82A}">
                    <a16:rowId xmlns:a16="http://schemas.microsoft.com/office/drawing/2014/main" val="2760841848"/>
                  </a:ext>
                </a:extLst>
              </a:tr>
            </a:tbl>
          </a:graphicData>
        </a:graphic>
      </p:graphicFrame>
      <p:sp>
        <p:nvSpPr>
          <p:cNvPr id="31" name="Llamada rectangular redondeada 30">
            <a:extLst>
              <a:ext uri="{FF2B5EF4-FFF2-40B4-BE49-F238E27FC236}">
                <a16:creationId xmlns:a16="http://schemas.microsoft.com/office/drawing/2014/main" id="{1EBA3BA3-406F-6740-AE0B-C5CA884FDF09}"/>
              </a:ext>
            </a:extLst>
          </p:cNvPr>
          <p:cNvSpPr/>
          <p:nvPr/>
        </p:nvSpPr>
        <p:spPr>
          <a:xfrm>
            <a:off x="4802058" y="4908781"/>
            <a:ext cx="1577353" cy="582479"/>
          </a:xfrm>
          <a:prstGeom prst="wedgeRoundRectCallout">
            <a:avLst>
              <a:gd name="adj1" fmla="val -65600"/>
              <a:gd name="adj2" fmla="val 82516"/>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rPr>
              <a:t>San José</a:t>
            </a:r>
          </a:p>
        </p:txBody>
      </p:sp>
      <p:graphicFrame>
        <p:nvGraphicFramePr>
          <p:cNvPr id="32" name="Tabla 5">
            <a:extLst>
              <a:ext uri="{FF2B5EF4-FFF2-40B4-BE49-F238E27FC236}">
                <a16:creationId xmlns:a16="http://schemas.microsoft.com/office/drawing/2014/main" id="{CB4FB99E-170B-F241-BA52-6D33934A130A}"/>
              </a:ext>
            </a:extLst>
          </p:cNvPr>
          <p:cNvGraphicFramePr>
            <a:graphicFrameLocks noGrp="1"/>
          </p:cNvGraphicFramePr>
          <p:nvPr>
            <p:extLst>
              <p:ext uri="{D42A27DB-BD31-4B8C-83A1-F6EECF244321}">
                <p14:modId xmlns:p14="http://schemas.microsoft.com/office/powerpoint/2010/main" val="1604832654"/>
              </p:ext>
            </p:extLst>
          </p:nvPr>
        </p:nvGraphicFramePr>
        <p:xfrm>
          <a:off x="7180030" y="4964624"/>
          <a:ext cx="4609432" cy="1010362"/>
        </p:xfrm>
        <a:graphic>
          <a:graphicData uri="http://schemas.openxmlformats.org/drawingml/2006/table">
            <a:tbl>
              <a:tblPr firstRow="1" bandRow="1">
                <a:tableStyleId>{5DA37D80-6434-44D0-A028-1B22A696006F}</a:tableStyleId>
              </a:tblPr>
              <a:tblGrid>
                <a:gridCol w="679116">
                  <a:extLst>
                    <a:ext uri="{9D8B030D-6E8A-4147-A177-3AD203B41FA5}">
                      <a16:colId xmlns:a16="http://schemas.microsoft.com/office/drawing/2014/main" val="2809489975"/>
                    </a:ext>
                  </a:extLst>
                </a:gridCol>
                <a:gridCol w="3930316">
                  <a:extLst>
                    <a:ext uri="{9D8B030D-6E8A-4147-A177-3AD203B41FA5}">
                      <a16:colId xmlns:a16="http://schemas.microsoft.com/office/drawing/2014/main" val="765692963"/>
                    </a:ext>
                  </a:extLst>
                </a:gridCol>
              </a:tblGrid>
              <a:tr h="505181">
                <a:tc>
                  <a:txBody>
                    <a:bodyPr/>
                    <a:lstStyle/>
                    <a:p>
                      <a:pPr algn="ctr"/>
                      <a:endParaRPr lang="x-none" sz="2000" dirty="0">
                        <a:solidFill>
                          <a:srgbClr val="203864"/>
                        </a:solidFill>
                      </a:endParaRPr>
                    </a:p>
                  </a:txBody>
                  <a:tcPr/>
                </a:tc>
                <a:tc>
                  <a:txBody>
                    <a:bodyPr/>
                    <a:lstStyle/>
                    <a:p>
                      <a:pPr algn="ctr"/>
                      <a:r>
                        <a:rPr lang="x-none" sz="2000" dirty="0">
                          <a:solidFill>
                            <a:srgbClr val="203864"/>
                          </a:solidFill>
                        </a:rPr>
                        <a:t>Nombres de ciudades</a:t>
                      </a:r>
                    </a:p>
                  </a:txBody>
                  <a:tcPr/>
                </a:tc>
                <a:extLst>
                  <a:ext uri="{0D108BD9-81ED-4DB2-BD59-A6C34878D82A}">
                    <a16:rowId xmlns:a16="http://schemas.microsoft.com/office/drawing/2014/main" val="1132191269"/>
                  </a:ext>
                </a:extLst>
              </a:tr>
              <a:tr h="505181">
                <a:tc>
                  <a:txBody>
                    <a:bodyPr/>
                    <a:lstStyle/>
                    <a:p>
                      <a:pPr algn="ctr"/>
                      <a:r>
                        <a:rPr lang="x-none" sz="2000" dirty="0">
                          <a:solidFill>
                            <a:srgbClr val="203864"/>
                          </a:solidFill>
                        </a:rPr>
                        <a:t>1</a:t>
                      </a:r>
                    </a:p>
                  </a:txBody>
                  <a:tcP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2760841848"/>
                  </a:ext>
                </a:extLst>
              </a:tr>
            </a:tbl>
          </a:graphicData>
        </a:graphic>
      </p:graphicFrame>
      <p:pic>
        <p:nvPicPr>
          <p:cNvPr id="43" name="Picture 2" descr="Writing Drawing Clip art - writing png download - 2383*1898 - Free ...">
            <a:extLst>
              <a:ext uri="{FF2B5EF4-FFF2-40B4-BE49-F238E27FC236}">
                <a16:creationId xmlns:a16="http://schemas.microsoft.com/office/drawing/2014/main" id="{7745BD45-B1A4-E643-8E44-A4D85C3EB25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94858" y="5025825"/>
            <a:ext cx="1230141" cy="979758"/>
          </a:xfrm>
          <a:prstGeom prst="rect">
            <a:avLst/>
          </a:prstGeom>
          <a:noFill/>
          <a:extLst>
            <a:ext uri="{909E8E84-426E-40dd-AFC4-6F175D3DCCD1}">
              <a14:hiddenFill xmlns=""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6918B4B1-C194-5840-B68B-4911041DB6DE}"/>
              </a:ext>
            </a:extLst>
          </p:cNvPr>
          <p:cNvSpPr txBox="1"/>
          <p:nvPr/>
        </p:nvSpPr>
        <p:spPr>
          <a:xfrm>
            <a:off x="9109885" y="5491260"/>
            <a:ext cx="1492716" cy="461665"/>
          </a:xfrm>
          <a:prstGeom prst="rect">
            <a:avLst/>
          </a:prstGeom>
          <a:noFill/>
        </p:spPr>
        <p:txBody>
          <a:bodyPr wrap="none" rtlCol="0">
            <a:spAutoFit/>
          </a:bodyPr>
          <a:lstStyle/>
          <a:p>
            <a:r>
              <a:rPr lang="x-none" sz="2400" dirty="0">
                <a:solidFill>
                  <a:srgbClr val="203864"/>
                </a:solidFill>
              </a:rPr>
              <a:t>San Jos</a:t>
            </a:r>
            <a:r>
              <a:rPr lang="x-none" sz="2400" b="1" dirty="0">
                <a:solidFill>
                  <a:srgbClr val="203864"/>
                </a:solidFill>
              </a:rPr>
              <a:t>é</a:t>
            </a:r>
          </a:p>
        </p:txBody>
      </p:sp>
      <p:sp>
        <p:nvSpPr>
          <p:cNvPr id="8" name="Llamada rectangular 7">
            <a:extLst>
              <a:ext uri="{FF2B5EF4-FFF2-40B4-BE49-F238E27FC236}">
                <a16:creationId xmlns:a16="http://schemas.microsoft.com/office/drawing/2014/main" id="{1AF5FBEC-D2A2-C44C-AF4A-B1810E7148DE}"/>
              </a:ext>
            </a:extLst>
          </p:cNvPr>
          <p:cNvSpPr/>
          <p:nvPr/>
        </p:nvSpPr>
        <p:spPr>
          <a:xfrm>
            <a:off x="7031889" y="3553583"/>
            <a:ext cx="4893110" cy="1135269"/>
          </a:xfrm>
          <a:prstGeom prst="wedgeRectCallout">
            <a:avLst>
              <a:gd name="adj1" fmla="val 20322"/>
              <a:gd name="adj2" fmla="val 65600"/>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x-none" sz="2000" dirty="0">
                <a:solidFill>
                  <a:schemeClr val="accent5">
                    <a:lumMod val="50000"/>
                  </a:schemeClr>
                </a:solidFill>
              </a:rPr>
              <a:t>It needs the written accent </a:t>
            </a:r>
            <a:r>
              <a:rPr lang="x-none" sz="2000">
                <a:solidFill>
                  <a:schemeClr val="accent5">
                    <a:lumMod val="50000"/>
                  </a:schemeClr>
                </a:solidFill>
              </a:rPr>
              <a:t>because </a:t>
            </a:r>
            <a:r>
              <a:rPr lang="en-GB" sz="2000">
                <a:solidFill>
                  <a:schemeClr val="accent5">
                    <a:lumMod val="50000"/>
                  </a:schemeClr>
                </a:solidFill>
              </a:rPr>
              <a:t>the final syllable is stressed </a:t>
            </a:r>
            <a:r>
              <a:rPr lang="en-GB" sz="2000" i="1">
                <a:solidFill>
                  <a:schemeClr val="accent5">
                    <a:lumMod val="50000"/>
                  </a:schemeClr>
                </a:solidFill>
              </a:rPr>
              <a:t>and</a:t>
            </a:r>
            <a:r>
              <a:rPr lang="en-GB" sz="2000">
                <a:solidFill>
                  <a:schemeClr val="accent5">
                    <a:lumMod val="50000"/>
                  </a:schemeClr>
                </a:solidFill>
              </a:rPr>
              <a:t> it </a:t>
            </a:r>
            <a:r>
              <a:rPr lang="x-none" sz="2000">
                <a:solidFill>
                  <a:schemeClr val="accent5">
                    <a:lumMod val="50000"/>
                  </a:schemeClr>
                </a:solidFill>
              </a:rPr>
              <a:t>ends </a:t>
            </a:r>
            <a:r>
              <a:rPr lang="x-none" sz="2000" dirty="0">
                <a:solidFill>
                  <a:schemeClr val="accent5">
                    <a:lumMod val="50000"/>
                  </a:schemeClr>
                </a:solidFill>
              </a:rPr>
              <a:t>in a vowel.</a:t>
            </a:r>
          </a:p>
        </p:txBody>
      </p:sp>
      <p:pic>
        <p:nvPicPr>
          <p:cNvPr id="49" name="Imagen 13">
            <a:extLst>
              <a:ext uri="{FF2B5EF4-FFF2-40B4-BE49-F238E27FC236}">
                <a16:creationId xmlns:a16="http://schemas.microsoft.com/office/drawing/2014/main" id="{F1CCE042-52CA-4F47-B8F0-EBDFCE11821C}"/>
              </a:ext>
            </a:extLst>
          </p:cNvPr>
          <p:cNvPicPr>
            <a:picLocks noChangeAspect="1"/>
          </p:cNvPicPr>
          <p:nvPr/>
        </p:nvPicPr>
        <p:blipFill rotWithShape="1">
          <a:blip r:embed="rId5"/>
          <a:srcRect l="10035" b="46914"/>
          <a:stretch/>
        </p:blipFill>
        <p:spPr>
          <a:xfrm>
            <a:off x="10067597" y="1820313"/>
            <a:ext cx="2042117" cy="1390393"/>
          </a:xfrm>
          <a:prstGeom prst="rect">
            <a:avLst/>
          </a:prstGeom>
        </p:spPr>
      </p:pic>
      <p:sp>
        <p:nvSpPr>
          <p:cNvPr id="50" name="Elipse 49">
            <a:extLst>
              <a:ext uri="{FF2B5EF4-FFF2-40B4-BE49-F238E27FC236}">
                <a16:creationId xmlns:a16="http://schemas.microsoft.com/office/drawing/2014/main" id="{228528A5-C987-D243-BC56-10B6139238C5}"/>
              </a:ext>
            </a:extLst>
          </p:cNvPr>
          <p:cNvSpPr/>
          <p:nvPr/>
        </p:nvSpPr>
        <p:spPr>
          <a:xfrm>
            <a:off x="10694858" y="2499730"/>
            <a:ext cx="110951" cy="12013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1" name="CuadroTexto 18">
            <a:extLst>
              <a:ext uri="{FF2B5EF4-FFF2-40B4-BE49-F238E27FC236}">
                <a16:creationId xmlns:a16="http://schemas.microsoft.com/office/drawing/2014/main" id="{50634C0D-3511-A14C-BCCB-5A5D33C8CBB2}"/>
              </a:ext>
            </a:extLst>
          </p:cNvPr>
          <p:cNvSpPr txBox="1"/>
          <p:nvPr/>
        </p:nvSpPr>
        <p:spPr>
          <a:xfrm>
            <a:off x="7861401" y="2379459"/>
            <a:ext cx="288893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x-none" sz="2000" dirty="0">
                <a:solidFill>
                  <a:srgbClr val="4472C4">
                    <a:lumMod val="50000"/>
                  </a:srgbClr>
                </a:solidFill>
                <a:highlight>
                  <a:srgbClr val="FBF0D5"/>
                </a:highlight>
                <a:latin typeface="Century Gothic" panose="020F0302020204030204"/>
              </a:rPr>
              <a:t>San José (Costa Rica)</a:t>
            </a:r>
            <a:endParaRPr kumimoji="0" lang="x-none" sz="20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endParaRPr>
          </a:p>
        </p:txBody>
      </p:sp>
    </p:spTree>
    <p:extLst>
      <p:ext uri="{BB962C8B-B14F-4D97-AF65-F5344CB8AC3E}">
        <p14:creationId xmlns:p14="http://schemas.microsoft.com/office/powerpoint/2010/main" val="4021075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5" grpId="0"/>
      <p:bldP spid="26" grpId="0"/>
      <p:bldP spid="27" grpId="0"/>
      <p:bldP spid="28" grpId="0"/>
      <p:bldP spid="29" grpId="0"/>
      <p:bldP spid="31" grpId="0" animBg="1"/>
      <p:bldP spid="6" grpId="0"/>
      <p:bldP spid="8" grpId="0" animBg="1"/>
      <p:bldP spid="50" grpId="0" animBg="1"/>
      <p:bldP spid="5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Tabla 5">
            <a:extLst>
              <a:ext uri="{FF2B5EF4-FFF2-40B4-BE49-F238E27FC236}">
                <a16:creationId xmlns:a16="http://schemas.microsoft.com/office/drawing/2014/main" id="{151D374B-35C3-A44D-8950-04BF6915CCFF}"/>
              </a:ext>
            </a:extLst>
          </p:cNvPr>
          <p:cNvGraphicFramePr>
            <a:graphicFrameLocks noGrp="1"/>
          </p:cNvGraphicFramePr>
          <p:nvPr>
            <p:extLst>
              <p:ext uri="{D42A27DB-BD31-4B8C-83A1-F6EECF244321}">
                <p14:modId xmlns:p14="http://schemas.microsoft.com/office/powerpoint/2010/main" val="1441511072"/>
              </p:ext>
            </p:extLst>
          </p:nvPr>
        </p:nvGraphicFramePr>
        <p:xfrm>
          <a:off x="406651" y="1227150"/>
          <a:ext cx="4914164" cy="4652214"/>
        </p:xfrm>
        <a:graphic>
          <a:graphicData uri="http://schemas.openxmlformats.org/drawingml/2006/table">
            <a:tbl>
              <a:tblPr firstRow="1" bandRow="1">
                <a:tableStyleId>{5DA37D80-6434-44D0-A028-1B22A696006F}</a:tableStyleId>
              </a:tblPr>
              <a:tblGrid>
                <a:gridCol w="662765">
                  <a:extLst>
                    <a:ext uri="{9D8B030D-6E8A-4147-A177-3AD203B41FA5}">
                      <a16:colId xmlns:a16="http://schemas.microsoft.com/office/drawing/2014/main" val="2809489975"/>
                    </a:ext>
                  </a:extLst>
                </a:gridCol>
                <a:gridCol w="4251399">
                  <a:extLst>
                    <a:ext uri="{9D8B030D-6E8A-4147-A177-3AD203B41FA5}">
                      <a16:colId xmlns:a16="http://schemas.microsoft.com/office/drawing/2014/main" val="765692963"/>
                    </a:ext>
                  </a:extLst>
                </a:gridCol>
              </a:tblGrid>
              <a:tr h="664602">
                <a:tc>
                  <a:txBody>
                    <a:bodyPr/>
                    <a:lstStyle/>
                    <a:p>
                      <a:pPr algn="ctr"/>
                      <a:endParaRPr lang="x-none" sz="2000" dirty="0">
                        <a:solidFill>
                          <a:srgbClr val="203864"/>
                        </a:solidFill>
                      </a:endParaRPr>
                    </a:p>
                  </a:txBody>
                  <a:tcPr/>
                </a:tc>
                <a:tc>
                  <a:txBody>
                    <a:bodyPr/>
                    <a:lstStyle/>
                    <a:p>
                      <a:pPr algn="ctr"/>
                      <a:r>
                        <a:rPr lang="x-none" sz="2000" dirty="0">
                          <a:solidFill>
                            <a:srgbClr val="203864"/>
                          </a:solidFill>
                        </a:rPr>
                        <a:t>Nombres de ciudades</a:t>
                      </a:r>
                    </a:p>
                  </a:txBody>
                  <a:tcPr anchor="ctr"/>
                </a:tc>
                <a:extLst>
                  <a:ext uri="{0D108BD9-81ED-4DB2-BD59-A6C34878D82A}">
                    <a16:rowId xmlns:a16="http://schemas.microsoft.com/office/drawing/2014/main" val="1132191269"/>
                  </a:ext>
                </a:extLst>
              </a:tr>
              <a:tr h="664602">
                <a:tc>
                  <a:txBody>
                    <a:bodyPr/>
                    <a:lstStyle/>
                    <a:p>
                      <a:pPr algn="ctr"/>
                      <a:r>
                        <a:rPr lang="x-none" sz="2000" dirty="0">
                          <a:solidFill>
                            <a:srgbClr val="203864"/>
                          </a:solidFill>
                        </a:rPr>
                        <a:t>1</a:t>
                      </a: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2760841848"/>
                  </a:ext>
                </a:extLst>
              </a:tr>
              <a:tr h="664602">
                <a:tc>
                  <a:txBody>
                    <a:bodyPr/>
                    <a:lstStyle/>
                    <a:p>
                      <a:pPr algn="ctr"/>
                      <a:r>
                        <a:rPr lang="x-none" sz="2000" dirty="0">
                          <a:solidFill>
                            <a:srgbClr val="203864"/>
                          </a:solidFill>
                        </a:rPr>
                        <a:t>2</a:t>
                      </a: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1623584436"/>
                  </a:ext>
                </a:extLst>
              </a:tr>
              <a:tr h="664602">
                <a:tc>
                  <a:txBody>
                    <a:bodyPr/>
                    <a:lstStyle/>
                    <a:p>
                      <a:pPr algn="ctr"/>
                      <a:r>
                        <a:rPr lang="x-none" sz="2000" dirty="0">
                          <a:solidFill>
                            <a:srgbClr val="203864"/>
                          </a:solidFill>
                        </a:rPr>
                        <a:t>3</a:t>
                      </a: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3263158009"/>
                  </a:ext>
                </a:extLst>
              </a:tr>
              <a:tr h="664602">
                <a:tc>
                  <a:txBody>
                    <a:bodyPr/>
                    <a:lstStyle/>
                    <a:p>
                      <a:pPr algn="ctr"/>
                      <a:r>
                        <a:rPr lang="x-none" sz="2000" dirty="0">
                          <a:solidFill>
                            <a:srgbClr val="203864"/>
                          </a:solidFill>
                        </a:rPr>
                        <a:t>4</a:t>
                      </a: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1365283585"/>
                  </a:ext>
                </a:extLst>
              </a:tr>
              <a:tr h="664602">
                <a:tc>
                  <a:txBody>
                    <a:bodyPr/>
                    <a:lstStyle/>
                    <a:p>
                      <a:pPr algn="ctr"/>
                      <a:r>
                        <a:rPr lang="x-none" sz="2000" dirty="0">
                          <a:solidFill>
                            <a:srgbClr val="203864"/>
                          </a:solidFill>
                        </a:rPr>
                        <a:t>5</a:t>
                      </a: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2498818825"/>
                  </a:ext>
                </a:extLst>
              </a:tr>
              <a:tr h="664602">
                <a:tc>
                  <a:txBody>
                    <a:bodyPr/>
                    <a:lstStyle/>
                    <a:p>
                      <a:pPr algn="ctr"/>
                      <a:r>
                        <a:rPr lang="x-none" sz="2000" dirty="0">
                          <a:solidFill>
                            <a:srgbClr val="203864"/>
                          </a:solidFill>
                        </a:rPr>
                        <a:t>6</a:t>
                      </a: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1434311845"/>
                  </a:ext>
                </a:extLst>
              </a:tr>
            </a:tbl>
          </a:graphicData>
        </a:graphic>
      </p:graphicFrame>
      <p:sp>
        <p:nvSpPr>
          <p:cNvPr id="21" name="Title 2">
            <a:extLst>
              <a:ext uri="{FF2B5EF4-FFF2-40B4-BE49-F238E27FC236}">
                <a16:creationId xmlns:a16="http://schemas.microsoft.com/office/drawing/2014/main" id="{E1542AEB-4399-5A4E-A3B3-B518BF1BC6EA}"/>
              </a:ext>
            </a:extLst>
          </p:cNvPr>
          <p:cNvSpPr txBox="1">
            <a:spLocks/>
          </p:cNvSpPr>
          <p:nvPr/>
        </p:nvSpPr>
        <p:spPr>
          <a:xfrm>
            <a:off x="1419173" y="2701603"/>
            <a:ext cx="3713246" cy="4417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defRPr/>
            </a:pPr>
            <a:r>
              <a:rPr lang="x-none" sz="2800">
                <a:solidFill>
                  <a:srgbClr val="203864"/>
                </a:solidFill>
              </a:rPr>
              <a:t>Medellín</a:t>
            </a:r>
          </a:p>
        </p:txBody>
      </p:sp>
      <p:graphicFrame>
        <p:nvGraphicFramePr>
          <p:cNvPr id="12" name="Tabla 5">
            <a:extLst>
              <a:ext uri="{FF2B5EF4-FFF2-40B4-BE49-F238E27FC236}">
                <a16:creationId xmlns:a16="http://schemas.microsoft.com/office/drawing/2014/main" id="{D394841D-0485-5341-A5D5-CBA3F9AD414F}"/>
              </a:ext>
            </a:extLst>
          </p:cNvPr>
          <p:cNvGraphicFramePr>
            <a:graphicFrameLocks noGrp="1"/>
          </p:cNvGraphicFramePr>
          <p:nvPr>
            <p:extLst>
              <p:ext uri="{D42A27DB-BD31-4B8C-83A1-F6EECF244321}">
                <p14:modId xmlns:p14="http://schemas.microsoft.com/office/powerpoint/2010/main" val="1867703984"/>
              </p:ext>
            </p:extLst>
          </p:nvPr>
        </p:nvGraphicFramePr>
        <p:xfrm>
          <a:off x="6769712" y="1240838"/>
          <a:ext cx="4914164" cy="4652214"/>
        </p:xfrm>
        <a:graphic>
          <a:graphicData uri="http://schemas.openxmlformats.org/drawingml/2006/table">
            <a:tbl>
              <a:tblPr firstRow="1" bandRow="1">
                <a:tableStyleId>{5DA37D80-6434-44D0-A028-1B22A696006F}</a:tableStyleId>
              </a:tblPr>
              <a:tblGrid>
                <a:gridCol w="662765">
                  <a:extLst>
                    <a:ext uri="{9D8B030D-6E8A-4147-A177-3AD203B41FA5}">
                      <a16:colId xmlns:a16="http://schemas.microsoft.com/office/drawing/2014/main" val="2809489975"/>
                    </a:ext>
                  </a:extLst>
                </a:gridCol>
                <a:gridCol w="4251399">
                  <a:extLst>
                    <a:ext uri="{9D8B030D-6E8A-4147-A177-3AD203B41FA5}">
                      <a16:colId xmlns:a16="http://schemas.microsoft.com/office/drawing/2014/main" val="765692963"/>
                    </a:ext>
                  </a:extLst>
                </a:gridCol>
              </a:tblGrid>
              <a:tr h="664602">
                <a:tc>
                  <a:txBody>
                    <a:bodyPr/>
                    <a:lstStyle/>
                    <a:p>
                      <a:pPr algn="ctr"/>
                      <a:endParaRPr lang="x-none" sz="2000" dirty="0">
                        <a:solidFill>
                          <a:srgbClr val="203864"/>
                        </a:solidFill>
                      </a:endParaRPr>
                    </a:p>
                  </a:txBody>
                  <a:tcPr/>
                </a:tc>
                <a:tc>
                  <a:txBody>
                    <a:bodyPr/>
                    <a:lstStyle/>
                    <a:p>
                      <a:pPr algn="ctr"/>
                      <a:r>
                        <a:rPr lang="x-none" sz="2000" dirty="0">
                          <a:solidFill>
                            <a:srgbClr val="203864"/>
                          </a:solidFill>
                        </a:rPr>
                        <a:t>Nombres de ciudades</a:t>
                      </a:r>
                    </a:p>
                  </a:txBody>
                  <a:tcPr anchor="ctr"/>
                </a:tc>
                <a:extLst>
                  <a:ext uri="{0D108BD9-81ED-4DB2-BD59-A6C34878D82A}">
                    <a16:rowId xmlns:a16="http://schemas.microsoft.com/office/drawing/2014/main" val="1132191269"/>
                  </a:ext>
                </a:extLst>
              </a:tr>
              <a:tr h="664602">
                <a:tc>
                  <a:txBody>
                    <a:bodyPr/>
                    <a:lstStyle/>
                    <a:p>
                      <a:pPr algn="ctr"/>
                      <a:r>
                        <a:rPr lang="x-none" sz="2000" dirty="0">
                          <a:solidFill>
                            <a:srgbClr val="203864"/>
                          </a:solidFill>
                        </a:rPr>
                        <a:t>1</a:t>
                      </a: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2760841848"/>
                  </a:ext>
                </a:extLst>
              </a:tr>
              <a:tr h="664602">
                <a:tc>
                  <a:txBody>
                    <a:bodyPr/>
                    <a:lstStyle/>
                    <a:p>
                      <a:pPr algn="ctr"/>
                      <a:r>
                        <a:rPr lang="x-none" sz="2000" dirty="0">
                          <a:solidFill>
                            <a:srgbClr val="203864"/>
                          </a:solidFill>
                        </a:rPr>
                        <a:t>2</a:t>
                      </a: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1623584436"/>
                  </a:ext>
                </a:extLst>
              </a:tr>
              <a:tr h="664602">
                <a:tc>
                  <a:txBody>
                    <a:bodyPr/>
                    <a:lstStyle/>
                    <a:p>
                      <a:pPr algn="ctr"/>
                      <a:r>
                        <a:rPr lang="x-none" sz="2000" dirty="0">
                          <a:solidFill>
                            <a:srgbClr val="203864"/>
                          </a:solidFill>
                        </a:rPr>
                        <a:t>3</a:t>
                      </a: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3263158009"/>
                  </a:ext>
                </a:extLst>
              </a:tr>
              <a:tr h="664602">
                <a:tc>
                  <a:txBody>
                    <a:bodyPr/>
                    <a:lstStyle/>
                    <a:p>
                      <a:pPr algn="ctr"/>
                      <a:r>
                        <a:rPr lang="x-none" sz="2000" dirty="0">
                          <a:solidFill>
                            <a:srgbClr val="203864"/>
                          </a:solidFill>
                        </a:rPr>
                        <a:t>4</a:t>
                      </a: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1365283585"/>
                  </a:ext>
                </a:extLst>
              </a:tr>
              <a:tr h="664602">
                <a:tc>
                  <a:txBody>
                    <a:bodyPr/>
                    <a:lstStyle/>
                    <a:p>
                      <a:pPr algn="ctr"/>
                      <a:r>
                        <a:rPr lang="x-none" sz="2000" dirty="0">
                          <a:solidFill>
                            <a:srgbClr val="203864"/>
                          </a:solidFill>
                        </a:rPr>
                        <a:t>5</a:t>
                      </a: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2498818825"/>
                  </a:ext>
                </a:extLst>
              </a:tr>
              <a:tr h="664602">
                <a:tc>
                  <a:txBody>
                    <a:bodyPr/>
                    <a:lstStyle/>
                    <a:p>
                      <a:pPr algn="ctr"/>
                      <a:r>
                        <a:rPr lang="x-none" sz="2000" dirty="0">
                          <a:solidFill>
                            <a:srgbClr val="203864"/>
                          </a:solidFill>
                        </a:rPr>
                        <a:t>6</a:t>
                      </a: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1434311845"/>
                  </a:ext>
                </a:extLst>
              </a:tr>
            </a:tbl>
          </a:graphicData>
        </a:graphic>
      </p:graphicFrame>
      <p:sp>
        <p:nvSpPr>
          <p:cNvPr id="16" name="CuadroTexto 15">
            <a:extLst>
              <a:ext uri="{FF2B5EF4-FFF2-40B4-BE49-F238E27FC236}">
                <a16:creationId xmlns:a16="http://schemas.microsoft.com/office/drawing/2014/main" id="{19C7B7F4-8A97-A341-807C-21C88816E90C}"/>
              </a:ext>
            </a:extLst>
          </p:cNvPr>
          <p:cNvSpPr txBox="1"/>
          <p:nvPr/>
        </p:nvSpPr>
        <p:spPr>
          <a:xfrm>
            <a:off x="6737759" y="470670"/>
            <a:ext cx="2048959" cy="461665"/>
          </a:xfrm>
          <a:prstGeom prst="rect">
            <a:avLst/>
          </a:prstGeom>
          <a:noFill/>
        </p:spPr>
        <p:txBody>
          <a:bodyPr wrap="none" rtlCol="0">
            <a:spAutoFit/>
          </a:bodyPr>
          <a:lstStyle/>
          <a:p>
            <a:pPr algn="l"/>
            <a:r>
              <a:rPr lang="x-none" sz="2400" b="1" dirty="0">
                <a:solidFill>
                  <a:schemeClr val="accent5">
                    <a:lumMod val="50000"/>
                  </a:schemeClr>
                </a:solidFill>
              </a:rPr>
              <a:t>Estudiante B</a:t>
            </a:r>
          </a:p>
        </p:txBody>
      </p:sp>
      <p:sp>
        <p:nvSpPr>
          <p:cNvPr id="10" name="Título 9">
            <a:extLst>
              <a:ext uri="{FF2B5EF4-FFF2-40B4-BE49-F238E27FC236}">
                <a16:creationId xmlns:a16="http://schemas.microsoft.com/office/drawing/2014/main" id="{BC3AF1CE-A1E1-9D47-8FFE-22B8506A6137}"/>
              </a:ext>
            </a:extLst>
          </p:cNvPr>
          <p:cNvSpPr>
            <a:spLocks noGrp="1"/>
          </p:cNvSpPr>
          <p:nvPr>
            <p:ph type="title"/>
          </p:nvPr>
        </p:nvSpPr>
        <p:spPr>
          <a:xfrm>
            <a:off x="328289" y="509885"/>
            <a:ext cx="2048959" cy="461666"/>
          </a:xfrm>
        </p:spPr>
        <p:txBody>
          <a:bodyPr>
            <a:normAutofit/>
          </a:bodyPr>
          <a:lstStyle/>
          <a:p>
            <a:r>
              <a:rPr lang="x-none" sz="2400" b="1"/>
              <a:t>Estudiante A</a:t>
            </a:r>
            <a:endParaRPr lang="x-none" sz="2400" b="1" dirty="0"/>
          </a:p>
        </p:txBody>
      </p:sp>
      <p:cxnSp>
        <p:nvCxnSpPr>
          <p:cNvPr id="22" name="Conector recto 21">
            <a:extLst>
              <a:ext uri="{FF2B5EF4-FFF2-40B4-BE49-F238E27FC236}">
                <a16:creationId xmlns:a16="http://schemas.microsoft.com/office/drawing/2014/main" id="{2DD3B924-A7DD-FA47-9FD3-D092B699B177}"/>
              </a:ext>
            </a:extLst>
          </p:cNvPr>
          <p:cNvCxnSpPr>
            <a:cxnSpLocks/>
          </p:cNvCxnSpPr>
          <p:nvPr/>
        </p:nvCxnSpPr>
        <p:spPr>
          <a:xfrm>
            <a:off x="6079890" y="280118"/>
            <a:ext cx="16110" cy="5961656"/>
          </a:xfrm>
          <a:prstGeom prst="line">
            <a:avLst/>
          </a:prstGeom>
          <a:ln w="28575">
            <a:solidFill>
              <a:srgbClr val="F66400"/>
            </a:solidFill>
            <a:prstDash val="sysDash"/>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BA7DDDF0-0E76-0743-9D18-2A1369507D06}"/>
              </a:ext>
            </a:extLst>
          </p:cNvPr>
          <p:cNvSpPr/>
          <p:nvPr/>
        </p:nvSpPr>
        <p:spPr>
          <a:xfrm>
            <a:off x="8599556" y="1984476"/>
            <a:ext cx="1471878" cy="523220"/>
          </a:xfrm>
          <a:prstGeom prst="rect">
            <a:avLst/>
          </a:prstGeom>
        </p:spPr>
        <p:txBody>
          <a:bodyPr wrap="none">
            <a:spAutoFit/>
          </a:bodyPr>
          <a:lstStyle/>
          <a:p>
            <a:pPr algn="ctr"/>
            <a:r>
              <a:rPr lang="x-none" sz="2800">
                <a:solidFill>
                  <a:srgbClr val="203864"/>
                </a:solidFill>
              </a:rPr>
              <a:t>Bogotá</a:t>
            </a:r>
            <a:endParaRPr lang="x-none" sz="2800" dirty="0">
              <a:solidFill>
                <a:srgbClr val="203864"/>
              </a:solidFill>
            </a:endParaRPr>
          </a:p>
        </p:txBody>
      </p:sp>
      <p:sp>
        <p:nvSpPr>
          <p:cNvPr id="3" name="Rectangle 2">
            <a:extLst>
              <a:ext uri="{FF2B5EF4-FFF2-40B4-BE49-F238E27FC236}">
                <a16:creationId xmlns:a16="http://schemas.microsoft.com/office/drawing/2014/main" id="{C7EF3240-C96F-5A4E-97D8-20C370605750}"/>
              </a:ext>
            </a:extLst>
          </p:cNvPr>
          <p:cNvSpPr/>
          <p:nvPr/>
        </p:nvSpPr>
        <p:spPr>
          <a:xfrm>
            <a:off x="8762350" y="2606974"/>
            <a:ext cx="1056700" cy="523220"/>
          </a:xfrm>
          <a:prstGeom prst="rect">
            <a:avLst/>
          </a:prstGeom>
        </p:spPr>
        <p:txBody>
          <a:bodyPr wrap="none">
            <a:spAutoFit/>
          </a:bodyPr>
          <a:lstStyle/>
          <a:p>
            <a:pPr algn="ctr"/>
            <a:r>
              <a:rPr lang="x-none" sz="2800">
                <a:solidFill>
                  <a:srgbClr val="203864"/>
                </a:solidFill>
              </a:rPr>
              <a:t>Jaén</a:t>
            </a:r>
            <a:endParaRPr lang="x-none" sz="2800" dirty="0">
              <a:solidFill>
                <a:srgbClr val="203864"/>
              </a:solidFill>
            </a:endParaRPr>
          </a:p>
        </p:txBody>
      </p:sp>
      <p:sp>
        <p:nvSpPr>
          <p:cNvPr id="4" name="Rectangle 3">
            <a:extLst>
              <a:ext uri="{FF2B5EF4-FFF2-40B4-BE49-F238E27FC236}">
                <a16:creationId xmlns:a16="http://schemas.microsoft.com/office/drawing/2014/main" id="{6FF2F30E-5620-EE4E-AEAD-89EFCFBF0C1F}"/>
              </a:ext>
            </a:extLst>
          </p:cNvPr>
          <p:cNvSpPr/>
          <p:nvPr/>
        </p:nvSpPr>
        <p:spPr>
          <a:xfrm>
            <a:off x="8400072" y="3285535"/>
            <a:ext cx="2002471" cy="523220"/>
          </a:xfrm>
          <a:prstGeom prst="rect">
            <a:avLst/>
          </a:prstGeom>
        </p:spPr>
        <p:txBody>
          <a:bodyPr wrap="none">
            <a:spAutoFit/>
          </a:bodyPr>
          <a:lstStyle/>
          <a:p>
            <a:pPr algn="ctr"/>
            <a:r>
              <a:rPr lang="x-none" sz="2800">
                <a:solidFill>
                  <a:srgbClr val="203864"/>
                </a:solidFill>
              </a:rPr>
              <a:t>Santander</a:t>
            </a:r>
            <a:endParaRPr lang="x-none" sz="2800" dirty="0">
              <a:solidFill>
                <a:srgbClr val="203864"/>
              </a:solidFill>
            </a:endParaRPr>
          </a:p>
        </p:txBody>
      </p:sp>
      <p:sp>
        <p:nvSpPr>
          <p:cNvPr id="5" name="Rectangle 4">
            <a:extLst>
              <a:ext uri="{FF2B5EF4-FFF2-40B4-BE49-F238E27FC236}">
                <a16:creationId xmlns:a16="http://schemas.microsoft.com/office/drawing/2014/main" id="{B672F612-9EF3-0341-A1AA-0A19B3A84BC7}"/>
              </a:ext>
            </a:extLst>
          </p:cNvPr>
          <p:cNvSpPr/>
          <p:nvPr/>
        </p:nvSpPr>
        <p:spPr>
          <a:xfrm>
            <a:off x="8586031" y="3942776"/>
            <a:ext cx="1317990" cy="523220"/>
          </a:xfrm>
          <a:prstGeom prst="rect">
            <a:avLst/>
          </a:prstGeom>
        </p:spPr>
        <p:txBody>
          <a:bodyPr wrap="none">
            <a:spAutoFit/>
          </a:bodyPr>
          <a:lstStyle/>
          <a:p>
            <a:pPr algn="ctr"/>
            <a:r>
              <a:rPr lang="x-none" sz="2800">
                <a:solidFill>
                  <a:srgbClr val="203864"/>
                </a:solidFill>
              </a:rPr>
              <a:t>Alcalá</a:t>
            </a:r>
            <a:endParaRPr lang="x-none" sz="2800" dirty="0">
              <a:solidFill>
                <a:srgbClr val="203864"/>
              </a:solidFill>
            </a:endParaRPr>
          </a:p>
        </p:txBody>
      </p:sp>
      <p:sp>
        <p:nvSpPr>
          <p:cNvPr id="6" name="Rectangle 5">
            <a:extLst>
              <a:ext uri="{FF2B5EF4-FFF2-40B4-BE49-F238E27FC236}">
                <a16:creationId xmlns:a16="http://schemas.microsoft.com/office/drawing/2014/main" id="{892259BA-120B-1446-A2EF-AF97577FA0EE}"/>
              </a:ext>
            </a:extLst>
          </p:cNvPr>
          <p:cNvSpPr/>
          <p:nvPr/>
        </p:nvSpPr>
        <p:spPr>
          <a:xfrm>
            <a:off x="8400072" y="4564305"/>
            <a:ext cx="1781257" cy="523220"/>
          </a:xfrm>
          <a:prstGeom prst="rect">
            <a:avLst/>
          </a:prstGeom>
        </p:spPr>
        <p:txBody>
          <a:bodyPr wrap="none">
            <a:spAutoFit/>
          </a:bodyPr>
          <a:lstStyle/>
          <a:p>
            <a:pPr algn="ctr"/>
            <a:r>
              <a:rPr lang="x-none" sz="2800">
                <a:solidFill>
                  <a:srgbClr val="203864"/>
                </a:solidFill>
              </a:rPr>
              <a:t>Popayán</a:t>
            </a:r>
            <a:endParaRPr lang="x-none" sz="2800" dirty="0">
              <a:solidFill>
                <a:srgbClr val="203864"/>
              </a:solidFill>
            </a:endParaRPr>
          </a:p>
        </p:txBody>
      </p:sp>
      <p:sp>
        <p:nvSpPr>
          <p:cNvPr id="7" name="Rectangle 6">
            <a:extLst>
              <a:ext uri="{FF2B5EF4-FFF2-40B4-BE49-F238E27FC236}">
                <a16:creationId xmlns:a16="http://schemas.microsoft.com/office/drawing/2014/main" id="{442549B6-F8A6-4B43-A760-7C7BC57F95B3}"/>
              </a:ext>
            </a:extLst>
          </p:cNvPr>
          <p:cNvSpPr/>
          <p:nvPr/>
        </p:nvSpPr>
        <p:spPr>
          <a:xfrm>
            <a:off x="8287863" y="5284143"/>
            <a:ext cx="2005677" cy="523220"/>
          </a:xfrm>
          <a:prstGeom prst="rect">
            <a:avLst/>
          </a:prstGeom>
        </p:spPr>
        <p:txBody>
          <a:bodyPr wrap="none">
            <a:spAutoFit/>
          </a:bodyPr>
          <a:lstStyle/>
          <a:p>
            <a:pPr algn="ctr"/>
            <a:r>
              <a:rPr lang="x-none" sz="2800">
                <a:solidFill>
                  <a:srgbClr val="203864"/>
                </a:solidFill>
              </a:rPr>
              <a:t>Guayaquil</a:t>
            </a:r>
            <a:endParaRPr lang="x-none" sz="2800" dirty="0">
              <a:solidFill>
                <a:srgbClr val="203864"/>
              </a:solidFill>
            </a:endParaRPr>
          </a:p>
        </p:txBody>
      </p:sp>
      <p:sp>
        <p:nvSpPr>
          <p:cNvPr id="8" name="Rectangle 7">
            <a:extLst>
              <a:ext uri="{FF2B5EF4-FFF2-40B4-BE49-F238E27FC236}">
                <a16:creationId xmlns:a16="http://schemas.microsoft.com/office/drawing/2014/main" id="{FFB112E9-D6C8-5641-83DB-AD64B52ADE0B}"/>
              </a:ext>
            </a:extLst>
          </p:cNvPr>
          <p:cNvSpPr/>
          <p:nvPr/>
        </p:nvSpPr>
        <p:spPr>
          <a:xfrm>
            <a:off x="2391980" y="3299678"/>
            <a:ext cx="1588897" cy="523220"/>
          </a:xfrm>
          <a:prstGeom prst="rect">
            <a:avLst/>
          </a:prstGeom>
        </p:spPr>
        <p:txBody>
          <a:bodyPr wrap="none">
            <a:spAutoFit/>
          </a:bodyPr>
          <a:lstStyle/>
          <a:p>
            <a:pPr algn="ctr"/>
            <a:r>
              <a:rPr lang="x-none" sz="2800">
                <a:solidFill>
                  <a:srgbClr val="203864"/>
                </a:solidFill>
              </a:rPr>
              <a:t>Badajoz</a:t>
            </a:r>
            <a:endParaRPr lang="x-none" sz="2800" dirty="0">
              <a:solidFill>
                <a:srgbClr val="203864"/>
              </a:solidFill>
            </a:endParaRPr>
          </a:p>
        </p:txBody>
      </p:sp>
      <p:sp>
        <p:nvSpPr>
          <p:cNvPr id="9" name="Rectangle 8">
            <a:extLst>
              <a:ext uri="{FF2B5EF4-FFF2-40B4-BE49-F238E27FC236}">
                <a16:creationId xmlns:a16="http://schemas.microsoft.com/office/drawing/2014/main" id="{48391D2A-826D-3C41-B7EB-1186B4EAF2EC}"/>
              </a:ext>
            </a:extLst>
          </p:cNvPr>
          <p:cNvSpPr/>
          <p:nvPr/>
        </p:nvSpPr>
        <p:spPr>
          <a:xfrm>
            <a:off x="2653645" y="3960403"/>
            <a:ext cx="1039067" cy="523220"/>
          </a:xfrm>
          <a:prstGeom prst="rect">
            <a:avLst/>
          </a:prstGeom>
        </p:spPr>
        <p:txBody>
          <a:bodyPr wrap="none">
            <a:spAutoFit/>
          </a:bodyPr>
          <a:lstStyle/>
          <a:p>
            <a:pPr algn="ctr"/>
            <a:r>
              <a:rPr lang="x-none" sz="2800">
                <a:solidFill>
                  <a:srgbClr val="203864"/>
                </a:solidFill>
              </a:rPr>
              <a:t>León</a:t>
            </a:r>
            <a:endParaRPr lang="x-none" sz="2800" dirty="0">
              <a:solidFill>
                <a:srgbClr val="203864"/>
              </a:solidFill>
            </a:endParaRPr>
          </a:p>
        </p:txBody>
      </p:sp>
      <p:sp>
        <p:nvSpPr>
          <p:cNvPr id="11" name="Rectangle 10">
            <a:extLst>
              <a:ext uri="{FF2B5EF4-FFF2-40B4-BE49-F238E27FC236}">
                <a16:creationId xmlns:a16="http://schemas.microsoft.com/office/drawing/2014/main" id="{E19F1830-8F86-C841-AAAF-92BB172A133C}"/>
              </a:ext>
            </a:extLst>
          </p:cNvPr>
          <p:cNvSpPr/>
          <p:nvPr/>
        </p:nvSpPr>
        <p:spPr>
          <a:xfrm>
            <a:off x="2594334" y="4617834"/>
            <a:ext cx="1098378" cy="523220"/>
          </a:xfrm>
          <a:prstGeom prst="rect">
            <a:avLst/>
          </a:prstGeom>
        </p:spPr>
        <p:txBody>
          <a:bodyPr wrap="none">
            <a:spAutoFit/>
          </a:bodyPr>
          <a:lstStyle/>
          <a:p>
            <a:pPr algn="ctr"/>
            <a:r>
              <a:rPr lang="x-none" sz="2800">
                <a:solidFill>
                  <a:srgbClr val="203864"/>
                </a:solidFill>
              </a:rPr>
              <a:t>Gijón</a:t>
            </a:r>
            <a:endParaRPr lang="x-none" sz="2800" dirty="0">
              <a:solidFill>
                <a:srgbClr val="203864"/>
              </a:solidFill>
            </a:endParaRPr>
          </a:p>
        </p:txBody>
      </p:sp>
      <p:sp>
        <p:nvSpPr>
          <p:cNvPr id="13" name="Rectangle 12">
            <a:extLst>
              <a:ext uri="{FF2B5EF4-FFF2-40B4-BE49-F238E27FC236}">
                <a16:creationId xmlns:a16="http://schemas.microsoft.com/office/drawing/2014/main" id="{268C94A3-E4EC-F748-B554-E1D6DD3800B4}"/>
              </a:ext>
            </a:extLst>
          </p:cNvPr>
          <p:cNvSpPr/>
          <p:nvPr/>
        </p:nvSpPr>
        <p:spPr>
          <a:xfrm>
            <a:off x="1960372" y="5300645"/>
            <a:ext cx="2630848" cy="523220"/>
          </a:xfrm>
          <a:prstGeom prst="rect">
            <a:avLst/>
          </a:prstGeom>
        </p:spPr>
        <p:txBody>
          <a:bodyPr wrap="none">
            <a:spAutoFit/>
          </a:bodyPr>
          <a:lstStyle/>
          <a:p>
            <a:pPr algn="ctr"/>
            <a:r>
              <a:rPr lang="x-none" sz="2800">
                <a:solidFill>
                  <a:srgbClr val="203864"/>
                </a:solidFill>
              </a:rPr>
              <a:t>San Sebastián</a:t>
            </a:r>
            <a:endParaRPr lang="x-none" sz="2800" dirty="0">
              <a:solidFill>
                <a:srgbClr val="203864"/>
              </a:solidFill>
            </a:endParaRPr>
          </a:p>
        </p:txBody>
      </p:sp>
      <p:sp>
        <p:nvSpPr>
          <p:cNvPr id="14" name="Rectangle 13">
            <a:extLst>
              <a:ext uri="{FF2B5EF4-FFF2-40B4-BE49-F238E27FC236}">
                <a16:creationId xmlns:a16="http://schemas.microsoft.com/office/drawing/2014/main" id="{104FE817-6226-9749-A6B9-9308F2514153}"/>
              </a:ext>
            </a:extLst>
          </p:cNvPr>
          <p:cNvSpPr/>
          <p:nvPr/>
        </p:nvSpPr>
        <p:spPr>
          <a:xfrm>
            <a:off x="2585143" y="2001804"/>
            <a:ext cx="1202573" cy="523220"/>
          </a:xfrm>
          <a:prstGeom prst="rect">
            <a:avLst/>
          </a:prstGeom>
        </p:spPr>
        <p:txBody>
          <a:bodyPr wrap="none">
            <a:spAutoFit/>
          </a:bodyPr>
          <a:lstStyle/>
          <a:p>
            <a:pPr algn="ctr">
              <a:defRPr/>
            </a:pPr>
            <a:r>
              <a:rPr lang="x-none" sz="2800">
                <a:solidFill>
                  <a:srgbClr val="203864"/>
                </a:solidFill>
              </a:rPr>
              <a:t>Potosí</a:t>
            </a:r>
          </a:p>
        </p:txBody>
      </p:sp>
    </p:spTree>
    <p:extLst>
      <p:ext uri="{BB962C8B-B14F-4D97-AF65-F5344CB8AC3E}">
        <p14:creationId xmlns:p14="http://schemas.microsoft.com/office/powerpoint/2010/main" val="16276264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Tabla 5">
            <a:extLst>
              <a:ext uri="{FF2B5EF4-FFF2-40B4-BE49-F238E27FC236}">
                <a16:creationId xmlns:a16="http://schemas.microsoft.com/office/drawing/2014/main" id="{151D374B-35C3-A44D-8950-04BF6915CCFF}"/>
              </a:ext>
            </a:extLst>
          </p:cNvPr>
          <p:cNvGraphicFramePr>
            <a:graphicFrameLocks noGrp="1"/>
          </p:cNvGraphicFramePr>
          <p:nvPr>
            <p:extLst>
              <p:ext uri="{D42A27DB-BD31-4B8C-83A1-F6EECF244321}">
                <p14:modId xmlns:p14="http://schemas.microsoft.com/office/powerpoint/2010/main" val="3445458754"/>
              </p:ext>
            </p:extLst>
          </p:nvPr>
        </p:nvGraphicFramePr>
        <p:xfrm>
          <a:off x="6778994" y="1412776"/>
          <a:ext cx="4914164" cy="4652214"/>
        </p:xfrm>
        <a:graphic>
          <a:graphicData uri="http://schemas.openxmlformats.org/drawingml/2006/table">
            <a:tbl>
              <a:tblPr firstRow="1" bandRow="1">
                <a:tableStyleId>{5DA37D80-6434-44D0-A028-1B22A696006F}</a:tableStyleId>
              </a:tblPr>
              <a:tblGrid>
                <a:gridCol w="662765">
                  <a:extLst>
                    <a:ext uri="{9D8B030D-6E8A-4147-A177-3AD203B41FA5}">
                      <a16:colId xmlns:a16="http://schemas.microsoft.com/office/drawing/2014/main" val="2809489975"/>
                    </a:ext>
                  </a:extLst>
                </a:gridCol>
                <a:gridCol w="4251399">
                  <a:extLst>
                    <a:ext uri="{9D8B030D-6E8A-4147-A177-3AD203B41FA5}">
                      <a16:colId xmlns:a16="http://schemas.microsoft.com/office/drawing/2014/main" val="765692963"/>
                    </a:ext>
                  </a:extLst>
                </a:gridCol>
              </a:tblGrid>
              <a:tr h="664602">
                <a:tc>
                  <a:txBody>
                    <a:bodyPr/>
                    <a:lstStyle/>
                    <a:p>
                      <a:pPr algn="ctr"/>
                      <a:endParaRPr lang="x-none" sz="2000" dirty="0">
                        <a:solidFill>
                          <a:srgbClr val="203864"/>
                        </a:solidFill>
                      </a:endParaRPr>
                    </a:p>
                  </a:txBody>
                  <a:tcPr/>
                </a:tc>
                <a:tc>
                  <a:txBody>
                    <a:bodyPr/>
                    <a:lstStyle/>
                    <a:p>
                      <a:pPr algn="ctr"/>
                      <a:r>
                        <a:rPr lang="x-none" sz="2000" dirty="0">
                          <a:solidFill>
                            <a:srgbClr val="203864"/>
                          </a:solidFill>
                        </a:rPr>
                        <a:t>Nombres de ciudades</a:t>
                      </a:r>
                    </a:p>
                  </a:txBody>
                  <a:tcPr anchor="ctr"/>
                </a:tc>
                <a:extLst>
                  <a:ext uri="{0D108BD9-81ED-4DB2-BD59-A6C34878D82A}">
                    <a16:rowId xmlns:a16="http://schemas.microsoft.com/office/drawing/2014/main" val="1132191269"/>
                  </a:ext>
                </a:extLst>
              </a:tr>
              <a:tr h="664602">
                <a:tc>
                  <a:txBody>
                    <a:bodyPr/>
                    <a:lstStyle/>
                    <a:p>
                      <a:pPr algn="ctr"/>
                      <a:r>
                        <a:rPr lang="x-none" sz="2000" dirty="0">
                          <a:solidFill>
                            <a:srgbClr val="203864"/>
                          </a:solidFill>
                        </a:rPr>
                        <a:t>1</a:t>
                      </a: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2760841848"/>
                  </a:ext>
                </a:extLst>
              </a:tr>
              <a:tr h="664602">
                <a:tc>
                  <a:txBody>
                    <a:bodyPr/>
                    <a:lstStyle/>
                    <a:p>
                      <a:pPr algn="ctr"/>
                      <a:r>
                        <a:rPr lang="x-none" sz="2000" dirty="0">
                          <a:solidFill>
                            <a:srgbClr val="203864"/>
                          </a:solidFill>
                        </a:rPr>
                        <a:t>2</a:t>
                      </a: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1623584436"/>
                  </a:ext>
                </a:extLst>
              </a:tr>
              <a:tr h="664602">
                <a:tc>
                  <a:txBody>
                    <a:bodyPr/>
                    <a:lstStyle/>
                    <a:p>
                      <a:pPr algn="ctr"/>
                      <a:r>
                        <a:rPr lang="x-none" sz="2000" dirty="0">
                          <a:solidFill>
                            <a:srgbClr val="203864"/>
                          </a:solidFill>
                        </a:rPr>
                        <a:t>3</a:t>
                      </a: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3263158009"/>
                  </a:ext>
                </a:extLst>
              </a:tr>
              <a:tr h="664602">
                <a:tc>
                  <a:txBody>
                    <a:bodyPr/>
                    <a:lstStyle/>
                    <a:p>
                      <a:pPr algn="ctr"/>
                      <a:r>
                        <a:rPr lang="x-none" sz="2000" dirty="0">
                          <a:solidFill>
                            <a:srgbClr val="203864"/>
                          </a:solidFill>
                        </a:rPr>
                        <a:t>4</a:t>
                      </a: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1365283585"/>
                  </a:ext>
                </a:extLst>
              </a:tr>
              <a:tr h="664602">
                <a:tc>
                  <a:txBody>
                    <a:bodyPr/>
                    <a:lstStyle/>
                    <a:p>
                      <a:pPr algn="ctr"/>
                      <a:r>
                        <a:rPr lang="x-none" sz="2000" dirty="0">
                          <a:solidFill>
                            <a:srgbClr val="203864"/>
                          </a:solidFill>
                        </a:rPr>
                        <a:t>5</a:t>
                      </a: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2498818825"/>
                  </a:ext>
                </a:extLst>
              </a:tr>
              <a:tr h="664602">
                <a:tc>
                  <a:txBody>
                    <a:bodyPr/>
                    <a:lstStyle/>
                    <a:p>
                      <a:pPr algn="ctr"/>
                      <a:r>
                        <a:rPr lang="x-none" sz="2000" dirty="0">
                          <a:solidFill>
                            <a:srgbClr val="203864"/>
                          </a:solidFill>
                        </a:rPr>
                        <a:t>6</a:t>
                      </a: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1434311845"/>
                  </a:ext>
                </a:extLst>
              </a:tr>
            </a:tbl>
          </a:graphicData>
        </a:graphic>
      </p:graphicFrame>
      <p:sp>
        <p:nvSpPr>
          <p:cNvPr id="21" name="Title 2">
            <a:extLst>
              <a:ext uri="{FF2B5EF4-FFF2-40B4-BE49-F238E27FC236}">
                <a16:creationId xmlns:a16="http://schemas.microsoft.com/office/drawing/2014/main" id="{E1542AEB-4399-5A4E-A3B3-B518BF1BC6EA}"/>
              </a:ext>
            </a:extLst>
          </p:cNvPr>
          <p:cNvSpPr txBox="1">
            <a:spLocks/>
          </p:cNvSpPr>
          <p:nvPr/>
        </p:nvSpPr>
        <p:spPr>
          <a:xfrm>
            <a:off x="7791516" y="2887229"/>
            <a:ext cx="3713246" cy="4417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defRPr/>
            </a:pPr>
            <a:r>
              <a:rPr lang="x-none" sz="2800">
                <a:solidFill>
                  <a:srgbClr val="203864"/>
                </a:solidFill>
              </a:rPr>
              <a:t>Medellín</a:t>
            </a:r>
          </a:p>
        </p:txBody>
      </p:sp>
      <p:graphicFrame>
        <p:nvGraphicFramePr>
          <p:cNvPr id="12" name="Tabla 5">
            <a:extLst>
              <a:ext uri="{FF2B5EF4-FFF2-40B4-BE49-F238E27FC236}">
                <a16:creationId xmlns:a16="http://schemas.microsoft.com/office/drawing/2014/main" id="{D394841D-0485-5341-A5D5-CBA3F9AD414F}"/>
              </a:ext>
            </a:extLst>
          </p:cNvPr>
          <p:cNvGraphicFramePr>
            <a:graphicFrameLocks noGrp="1"/>
          </p:cNvGraphicFramePr>
          <p:nvPr>
            <p:extLst>
              <p:ext uri="{D42A27DB-BD31-4B8C-83A1-F6EECF244321}">
                <p14:modId xmlns:p14="http://schemas.microsoft.com/office/powerpoint/2010/main" val="427317240"/>
              </p:ext>
            </p:extLst>
          </p:nvPr>
        </p:nvGraphicFramePr>
        <p:xfrm>
          <a:off x="400433" y="1412776"/>
          <a:ext cx="4914164" cy="4652214"/>
        </p:xfrm>
        <a:graphic>
          <a:graphicData uri="http://schemas.openxmlformats.org/drawingml/2006/table">
            <a:tbl>
              <a:tblPr firstRow="1" bandRow="1">
                <a:tableStyleId>{5DA37D80-6434-44D0-A028-1B22A696006F}</a:tableStyleId>
              </a:tblPr>
              <a:tblGrid>
                <a:gridCol w="662765">
                  <a:extLst>
                    <a:ext uri="{9D8B030D-6E8A-4147-A177-3AD203B41FA5}">
                      <a16:colId xmlns:a16="http://schemas.microsoft.com/office/drawing/2014/main" val="2809489975"/>
                    </a:ext>
                  </a:extLst>
                </a:gridCol>
                <a:gridCol w="4251399">
                  <a:extLst>
                    <a:ext uri="{9D8B030D-6E8A-4147-A177-3AD203B41FA5}">
                      <a16:colId xmlns:a16="http://schemas.microsoft.com/office/drawing/2014/main" val="765692963"/>
                    </a:ext>
                  </a:extLst>
                </a:gridCol>
              </a:tblGrid>
              <a:tr h="664602">
                <a:tc>
                  <a:txBody>
                    <a:bodyPr/>
                    <a:lstStyle/>
                    <a:p>
                      <a:pPr algn="ctr"/>
                      <a:endParaRPr lang="x-none" sz="2000" dirty="0">
                        <a:solidFill>
                          <a:srgbClr val="203864"/>
                        </a:solidFill>
                      </a:endParaRPr>
                    </a:p>
                  </a:txBody>
                  <a:tcPr/>
                </a:tc>
                <a:tc>
                  <a:txBody>
                    <a:bodyPr/>
                    <a:lstStyle/>
                    <a:p>
                      <a:pPr algn="ctr"/>
                      <a:r>
                        <a:rPr lang="x-none" sz="2000" dirty="0">
                          <a:solidFill>
                            <a:srgbClr val="203864"/>
                          </a:solidFill>
                        </a:rPr>
                        <a:t>Nombres de ciudades</a:t>
                      </a:r>
                    </a:p>
                  </a:txBody>
                  <a:tcPr anchor="ctr"/>
                </a:tc>
                <a:extLst>
                  <a:ext uri="{0D108BD9-81ED-4DB2-BD59-A6C34878D82A}">
                    <a16:rowId xmlns:a16="http://schemas.microsoft.com/office/drawing/2014/main" val="1132191269"/>
                  </a:ext>
                </a:extLst>
              </a:tr>
              <a:tr h="664602">
                <a:tc>
                  <a:txBody>
                    <a:bodyPr/>
                    <a:lstStyle/>
                    <a:p>
                      <a:pPr algn="ctr"/>
                      <a:r>
                        <a:rPr lang="x-none" sz="2000" dirty="0">
                          <a:solidFill>
                            <a:srgbClr val="203864"/>
                          </a:solidFill>
                        </a:rPr>
                        <a:t>1</a:t>
                      </a: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2760841848"/>
                  </a:ext>
                </a:extLst>
              </a:tr>
              <a:tr h="664602">
                <a:tc>
                  <a:txBody>
                    <a:bodyPr/>
                    <a:lstStyle/>
                    <a:p>
                      <a:pPr algn="ctr"/>
                      <a:r>
                        <a:rPr lang="x-none" sz="2000" dirty="0">
                          <a:solidFill>
                            <a:srgbClr val="203864"/>
                          </a:solidFill>
                        </a:rPr>
                        <a:t>2</a:t>
                      </a: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1623584436"/>
                  </a:ext>
                </a:extLst>
              </a:tr>
              <a:tr h="664602">
                <a:tc>
                  <a:txBody>
                    <a:bodyPr/>
                    <a:lstStyle/>
                    <a:p>
                      <a:pPr algn="ctr"/>
                      <a:r>
                        <a:rPr lang="x-none" sz="2000" dirty="0">
                          <a:solidFill>
                            <a:srgbClr val="203864"/>
                          </a:solidFill>
                        </a:rPr>
                        <a:t>3</a:t>
                      </a: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3263158009"/>
                  </a:ext>
                </a:extLst>
              </a:tr>
              <a:tr h="664602">
                <a:tc>
                  <a:txBody>
                    <a:bodyPr/>
                    <a:lstStyle/>
                    <a:p>
                      <a:pPr algn="ctr"/>
                      <a:r>
                        <a:rPr lang="x-none" sz="2000" dirty="0">
                          <a:solidFill>
                            <a:srgbClr val="203864"/>
                          </a:solidFill>
                        </a:rPr>
                        <a:t>4</a:t>
                      </a: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1365283585"/>
                  </a:ext>
                </a:extLst>
              </a:tr>
              <a:tr h="664602">
                <a:tc>
                  <a:txBody>
                    <a:bodyPr/>
                    <a:lstStyle/>
                    <a:p>
                      <a:pPr algn="ctr"/>
                      <a:r>
                        <a:rPr lang="x-none" sz="2000" dirty="0">
                          <a:solidFill>
                            <a:srgbClr val="203864"/>
                          </a:solidFill>
                        </a:rPr>
                        <a:t>5</a:t>
                      </a: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2498818825"/>
                  </a:ext>
                </a:extLst>
              </a:tr>
              <a:tr h="664602">
                <a:tc>
                  <a:txBody>
                    <a:bodyPr/>
                    <a:lstStyle/>
                    <a:p>
                      <a:pPr algn="ctr"/>
                      <a:r>
                        <a:rPr lang="x-none" sz="2000" dirty="0">
                          <a:solidFill>
                            <a:srgbClr val="203864"/>
                          </a:solidFill>
                        </a:rPr>
                        <a:t>6</a:t>
                      </a: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1434311845"/>
                  </a:ext>
                </a:extLst>
              </a:tr>
            </a:tbl>
          </a:graphicData>
        </a:graphic>
      </p:graphicFrame>
      <p:sp>
        <p:nvSpPr>
          <p:cNvPr id="16" name="CuadroTexto 15">
            <a:extLst>
              <a:ext uri="{FF2B5EF4-FFF2-40B4-BE49-F238E27FC236}">
                <a16:creationId xmlns:a16="http://schemas.microsoft.com/office/drawing/2014/main" id="{19C7B7F4-8A97-A341-807C-21C88816E90C}"/>
              </a:ext>
            </a:extLst>
          </p:cNvPr>
          <p:cNvSpPr txBox="1"/>
          <p:nvPr/>
        </p:nvSpPr>
        <p:spPr>
          <a:xfrm>
            <a:off x="6663911" y="947235"/>
            <a:ext cx="2048959" cy="461665"/>
          </a:xfrm>
          <a:prstGeom prst="rect">
            <a:avLst/>
          </a:prstGeom>
          <a:noFill/>
        </p:spPr>
        <p:txBody>
          <a:bodyPr wrap="none" rtlCol="0">
            <a:spAutoFit/>
          </a:bodyPr>
          <a:lstStyle/>
          <a:p>
            <a:pPr algn="l"/>
            <a:r>
              <a:rPr lang="x-none" sz="2400" b="1" dirty="0">
                <a:solidFill>
                  <a:schemeClr val="accent5">
                    <a:lumMod val="50000"/>
                  </a:schemeClr>
                </a:solidFill>
              </a:rPr>
              <a:t>Estudiante B</a:t>
            </a:r>
          </a:p>
        </p:txBody>
      </p:sp>
      <p:sp>
        <p:nvSpPr>
          <p:cNvPr id="10" name="Título 9">
            <a:extLst>
              <a:ext uri="{FF2B5EF4-FFF2-40B4-BE49-F238E27FC236}">
                <a16:creationId xmlns:a16="http://schemas.microsoft.com/office/drawing/2014/main" id="{BC3AF1CE-A1E1-9D47-8FFE-22B8506A6137}"/>
              </a:ext>
            </a:extLst>
          </p:cNvPr>
          <p:cNvSpPr>
            <a:spLocks noGrp="1"/>
          </p:cNvSpPr>
          <p:nvPr>
            <p:ph type="title"/>
          </p:nvPr>
        </p:nvSpPr>
        <p:spPr>
          <a:xfrm>
            <a:off x="282876" y="957054"/>
            <a:ext cx="2048959" cy="461666"/>
          </a:xfrm>
        </p:spPr>
        <p:txBody>
          <a:bodyPr>
            <a:normAutofit/>
          </a:bodyPr>
          <a:lstStyle/>
          <a:p>
            <a:r>
              <a:rPr lang="x-none" sz="2400" b="1" dirty="0"/>
              <a:t>Estudiante A</a:t>
            </a:r>
          </a:p>
        </p:txBody>
      </p:sp>
      <p:cxnSp>
        <p:nvCxnSpPr>
          <p:cNvPr id="22" name="Conector recto 21">
            <a:extLst>
              <a:ext uri="{FF2B5EF4-FFF2-40B4-BE49-F238E27FC236}">
                <a16:creationId xmlns:a16="http://schemas.microsoft.com/office/drawing/2014/main" id="{2DD3B924-A7DD-FA47-9FD3-D092B699B177}"/>
              </a:ext>
            </a:extLst>
          </p:cNvPr>
          <p:cNvCxnSpPr>
            <a:cxnSpLocks/>
          </p:cNvCxnSpPr>
          <p:nvPr/>
        </p:nvCxnSpPr>
        <p:spPr>
          <a:xfrm>
            <a:off x="6079890" y="280118"/>
            <a:ext cx="16110" cy="5961656"/>
          </a:xfrm>
          <a:prstGeom prst="line">
            <a:avLst/>
          </a:prstGeom>
          <a:ln w="28575">
            <a:solidFill>
              <a:srgbClr val="F66400"/>
            </a:solidFill>
            <a:prstDash val="sysDash"/>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BA7DDDF0-0E76-0743-9D18-2A1369507D06}"/>
              </a:ext>
            </a:extLst>
          </p:cNvPr>
          <p:cNvSpPr/>
          <p:nvPr/>
        </p:nvSpPr>
        <p:spPr>
          <a:xfrm>
            <a:off x="2230277" y="2156414"/>
            <a:ext cx="1471878" cy="523220"/>
          </a:xfrm>
          <a:prstGeom prst="rect">
            <a:avLst/>
          </a:prstGeom>
        </p:spPr>
        <p:txBody>
          <a:bodyPr wrap="none">
            <a:spAutoFit/>
          </a:bodyPr>
          <a:lstStyle/>
          <a:p>
            <a:pPr algn="ctr"/>
            <a:r>
              <a:rPr lang="x-none" sz="2800">
                <a:solidFill>
                  <a:srgbClr val="203864"/>
                </a:solidFill>
              </a:rPr>
              <a:t>Bogotá</a:t>
            </a:r>
            <a:endParaRPr lang="x-none" sz="2800" dirty="0">
              <a:solidFill>
                <a:srgbClr val="203864"/>
              </a:solidFill>
            </a:endParaRPr>
          </a:p>
        </p:txBody>
      </p:sp>
      <p:sp>
        <p:nvSpPr>
          <p:cNvPr id="3" name="Rectangle 2">
            <a:extLst>
              <a:ext uri="{FF2B5EF4-FFF2-40B4-BE49-F238E27FC236}">
                <a16:creationId xmlns:a16="http://schemas.microsoft.com/office/drawing/2014/main" id="{C7EF3240-C96F-5A4E-97D8-20C370605750}"/>
              </a:ext>
            </a:extLst>
          </p:cNvPr>
          <p:cNvSpPr/>
          <p:nvPr/>
        </p:nvSpPr>
        <p:spPr>
          <a:xfrm>
            <a:off x="2393071" y="2778912"/>
            <a:ext cx="1056700" cy="523220"/>
          </a:xfrm>
          <a:prstGeom prst="rect">
            <a:avLst/>
          </a:prstGeom>
        </p:spPr>
        <p:txBody>
          <a:bodyPr wrap="none">
            <a:spAutoFit/>
          </a:bodyPr>
          <a:lstStyle/>
          <a:p>
            <a:pPr algn="ctr"/>
            <a:r>
              <a:rPr lang="x-none" sz="2800">
                <a:solidFill>
                  <a:srgbClr val="203864"/>
                </a:solidFill>
              </a:rPr>
              <a:t>Jaén</a:t>
            </a:r>
            <a:endParaRPr lang="x-none" sz="2800" dirty="0">
              <a:solidFill>
                <a:srgbClr val="203864"/>
              </a:solidFill>
            </a:endParaRPr>
          </a:p>
        </p:txBody>
      </p:sp>
      <p:sp>
        <p:nvSpPr>
          <p:cNvPr id="4" name="Rectangle 3">
            <a:extLst>
              <a:ext uri="{FF2B5EF4-FFF2-40B4-BE49-F238E27FC236}">
                <a16:creationId xmlns:a16="http://schemas.microsoft.com/office/drawing/2014/main" id="{6FF2F30E-5620-EE4E-AEAD-89EFCFBF0C1F}"/>
              </a:ext>
            </a:extLst>
          </p:cNvPr>
          <p:cNvSpPr/>
          <p:nvPr/>
        </p:nvSpPr>
        <p:spPr>
          <a:xfrm>
            <a:off x="2030793" y="3457473"/>
            <a:ext cx="2002471" cy="523220"/>
          </a:xfrm>
          <a:prstGeom prst="rect">
            <a:avLst/>
          </a:prstGeom>
        </p:spPr>
        <p:txBody>
          <a:bodyPr wrap="none">
            <a:spAutoFit/>
          </a:bodyPr>
          <a:lstStyle/>
          <a:p>
            <a:pPr algn="ctr"/>
            <a:r>
              <a:rPr lang="x-none" sz="2800">
                <a:solidFill>
                  <a:srgbClr val="203864"/>
                </a:solidFill>
              </a:rPr>
              <a:t>Santander</a:t>
            </a:r>
            <a:endParaRPr lang="x-none" sz="2800" dirty="0">
              <a:solidFill>
                <a:srgbClr val="203864"/>
              </a:solidFill>
            </a:endParaRPr>
          </a:p>
        </p:txBody>
      </p:sp>
      <p:sp>
        <p:nvSpPr>
          <p:cNvPr id="5" name="Rectangle 4">
            <a:extLst>
              <a:ext uri="{FF2B5EF4-FFF2-40B4-BE49-F238E27FC236}">
                <a16:creationId xmlns:a16="http://schemas.microsoft.com/office/drawing/2014/main" id="{B672F612-9EF3-0341-A1AA-0A19B3A84BC7}"/>
              </a:ext>
            </a:extLst>
          </p:cNvPr>
          <p:cNvSpPr/>
          <p:nvPr/>
        </p:nvSpPr>
        <p:spPr>
          <a:xfrm>
            <a:off x="2216752" y="4114714"/>
            <a:ext cx="1317990" cy="523220"/>
          </a:xfrm>
          <a:prstGeom prst="rect">
            <a:avLst/>
          </a:prstGeom>
        </p:spPr>
        <p:txBody>
          <a:bodyPr wrap="none">
            <a:spAutoFit/>
          </a:bodyPr>
          <a:lstStyle/>
          <a:p>
            <a:pPr algn="ctr"/>
            <a:r>
              <a:rPr lang="x-none" sz="2800">
                <a:solidFill>
                  <a:srgbClr val="203864"/>
                </a:solidFill>
              </a:rPr>
              <a:t>Alcalá</a:t>
            </a:r>
            <a:endParaRPr lang="x-none" sz="2800" dirty="0">
              <a:solidFill>
                <a:srgbClr val="203864"/>
              </a:solidFill>
            </a:endParaRPr>
          </a:p>
        </p:txBody>
      </p:sp>
      <p:sp>
        <p:nvSpPr>
          <p:cNvPr id="6" name="Rectangle 5">
            <a:extLst>
              <a:ext uri="{FF2B5EF4-FFF2-40B4-BE49-F238E27FC236}">
                <a16:creationId xmlns:a16="http://schemas.microsoft.com/office/drawing/2014/main" id="{892259BA-120B-1446-A2EF-AF97577FA0EE}"/>
              </a:ext>
            </a:extLst>
          </p:cNvPr>
          <p:cNvSpPr/>
          <p:nvPr/>
        </p:nvSpPr>
        <p:spPr>
          <a:xfrm>
            <a:off x="2030793" y="4736243"/>
            <a:ext cx="1781257" cy="523220"/>
          </a:xfrm>
          <a:prstGeom prst="rect">
            <a:avLst/>
          </a:prstGeom>
        </p:spPr>
        <p:txBody>
          <a:bodyPr wrap="none">
            <a:spAutoFit/>
          </a:bodyPr>
          <a:lstStyle/>
          <a:p>
            <a:pPr algn="ctr"/>
            <a:r>
              <a:rPr lang="x-none" sz="2800">
                <a:solidFill>
                  <a:srgbClr val="203864"/>
                </a:solidFill>
              </a:rPr>
              <a:t>Popayán</a:t>
            </a:r>
            <a:endParaRPr lang="x-none" sz="2800" dirty="0">
              <a:solidFill>
                <a:srgbClr val="203864"/>
              </a:solidFill>
            </a:endParaRPr>
          </a:p>
        </p:txBody>
      </p:sp>
      <p:sp>
        <p:nvSpPr>
          <p:cNvPr id="7" name="Rectangle 6">
            <a:extLst>
              <a:ext uri="{FF2B5EF4-FFF2-40B4-BE49-F238E27FC236}">
                <a16:creationId xmlns:a16="http://schemas.microsoft.com/office/drawing/2014/main" id="{442549B6-F8A6-4B43-A760-7C7BC57F95B3}"/>
              </a:ext>
            </a:extLst>
          </p:cNvPr>
          <p:cNvSpPr/>
          <p:nvPr/>
        </p:nvSpPr>
        <p:spPr>
          <a:xfrm>
            <a:off x="1918584" y="5456081"/>
            <a:ext cx="2005677" cy="523220"/>
          </a:xfrm>
          <a:prstGeom prst="rect">
            <a:avLst/>
          </a:prstGeom>
        </p:spPr>
        <p:txBody>
          <a:bodyPr wrap="none">
            <a:spAutoFit/>
          </a:bodyPr>
          <a:lstStyle/>
          <a:p>
            <a:pPr algn="ctr"/>
            <a:r>
              <a:rPr lang="x-none" sz="2800">
                <a:solidFill>
                  <a:srgbClr val="203864"/>
                </a:solidFill>
              </a:rPr>
              <a:t>Guayaquil</a:t>
            </a:r>
            <a:endParaRPr lang="x-none" sz="2800" dirty="0">
              <a:solidFill>
                <a:srgbClr val="203864"/>
              </a:solidFill>
            </a:endParaRPr>
          </a:p>
        </p:txBody>
      </p:sp>
      <p:sp>
        <p:nvSpPr>
          <p:cNvPr id="8" name="Rectangle 7">
            <a:extLst>
              <a:ext uri="{FF2B5EF4-FFF2-40B4-BE49-F238E27FC236}">
                <a16:creationId xmlns:a16="http://schemas.microsoft.com/office/drawing/2014/main" id="{FFB112E9-D6C8-5641-83DB-AD64B52ADE0B}"/>
              </a:ext>
            </a:extLst>
          </p:cNvPr>
          <p:cNvSpPr/>
          <p:nvPr/>
        </p:nvSpPr>
        <p:spPr>
          <a:xfrm>
            <a:off x="8764323" y="3485304"/>
            <a:ext cx="1588897" cy="523220"/>
          </a:xfrm>
          <a:prstGeom prst="rect">
            <a:avLst/>
          </a:prstGeom>
        </p:spPr>
        <p:txBody>
          <a:bodyPr wrap="none">
            <a:spAutoFit/>
          </a:bodyPr>
          <a:lstStyle/>
          <a:p>
            <a:pPr algn="ctr"/>
            <a:r>
              <a:rPr lang="x-none" sz="2800">
                <a:solidFill>
                  <a:srgbClr val="203864"/>
                </a:solidFill>
              </a:rPr>
              <a:t>Badajoz</a:t>
            </a:r>
            <a:endParaRPr lang="x-none" sz="2800" dirty="0">
              <a:solidFill>
                <a:srgbClr val="203864"/>
              </a:solidFill>
            </a:endParaRPr>
          </a:p>
        </p:txBody>
      </p:sp>
      <p:sp>
        <p:nvSpPr>
          <p:cNvPr id="9" name="Rectangle 8">
            <a:extLst>
              <a:ext uri="{FF2B5EF4-FFF2-40B4-BE49-F238E27FC236}">
                <a16:creationId xmlns:a16="http://schemas.microsoft.com/office/drawing/2014/main" id="{48391D2A-826D-3C41-B7EB-1186B4EAF2EC}"/>
              </a:ext>
            </a:extLst>
          </p:cNvPr>
          <p:cNvSpPr/>
          <p:nvPr/>
        </p:nvSpPr>
        <p:spPr>
          <a:xfrm>
            <a:off x="9025988" y="4146029"/>
            <a:ext cx="1039067" cy="523220"/>
          </a:xfrm>
          <a:prstGeom prst="rect">
            <a:avLst/>
          </a:prstGeom>
        </p:spPr>
        <p:txBody>
          <a:bodyPr wrap="none">
            <a:spAutoFit/>
          </a:bodyPr>
          <a:lstStyle/>
          <a:p>
            <a:pPr algn="ctr"/>
            <a:r>
              <a:rPr lang="x-none" sz="2800">
                <a:solidFill>
                  <a:srgbClr val="203864"/>
                </a:solidFill>
              </a:rPr>
              <a:t>León</a:t>
            </a:r>
            <a:endParaRPr lang="x-none" sz="2800" dirty="0">
              <a:solidFill>
                <a:srgbClr val="203864"/>
              </a:solidFill>
            </a:endParaRPr>
          </a:p>
        </p:txBody>
      </p:sp>
      <p:sp>
        <p:nvSpPr>
          <p:cNvPr id="11" name="Rectangle 10">
            <a:extLst>
              <a:ext uri="{FF2B5EF4-FFF2-40B4-BE49-F238E27FC236}">
                <a16:creationId xmlns:a16="http://schemas.microsoft.com/office/drawing/2014/main" id="{E19F1830-8F86-C841-AAAF-92BB172A133C}"/>
              </a:ext>
            </a:extLst>
          </p:cNvPr>
          <p:cNvSpPr/>
          <p:nvPr/>
        </p:nvSpPr>
        <p:spPr>
          <a:xfrm>
            <a:off x="8966677" y="4803460"/>
            <a:ext cx="1098378" cy="523220"/>
          </a:xfrm>
          <a:prstGeom prst="rect">
            <a:avLst/>
          </a:prstGeom>
        </p:spPr>
        <p:txBody>
          <a:bodyPr wrap="none">
            <a:spAutoFit/>
          </a:bodyPr>
          <a:lstStyle/>
          <a:p>
            <a:pPr algn="ctr"/>
            <a:r>
              <a:rPr lang="x-none" sz="2800">
                <a:solidFill>
                  <a:srgbClr val="203864"/>
                </a:solidFill>
              </a:rPr>
              <a:t>Gijón</a:t>
            </a:r>
            <a:endParaRPr lang="x-none" sz="2800" dirty="0">
              <a:solidFill>
                <a:srgbClr val="203864"/>
              </a:solidFill>
            </a:endParaRPr>
          </a:p>
        </p:txBody>
      </p:sp>
      <p:sp>
        <p:nvSpPr>
          <p:cNvPr id="13" name="Rectangle 12">
            <a:extLst>
              <a:ext uri="{FF2B5EF4-FFF2-40B4-BE49-F238E27FC236}">
                <a16:creationId xmlns:a16="http://schemas.microsoft.com/office/drawing/2014/main" id="{268C94A3-E4EC-F748-B554-E1D6DD3800B4}"/>
              </a:ext>
            </a:extLst>
          </p:cNvPr>
          <p:cNvSpPr/>
          <p:nvPr/>
        </p:nvSpPr>
        <p:spPr>
          <a:xfrm>
            <a:off x="8332715" y="5486271"/>
            <a:ext cx="2630848" cy="523220"/>
          </a:xfrm>
          <a:prstGeom prst="rect">
            <a:avLst/>
          </a:prstGeom>
        </p:spPr>
        <p:txBody>
          <a:bodyPr wrap="none">
            <a:spAutoFit/>
          </a:bodyPr>
          <a:lstStyle/>
          <a:p>
            <a:pPr algn="ctr"/>
            <a:r>
              <a:rPr lang="x-none" sz="2800">
                <a:solidFill>
                  <a:srgbClr val="203864"/>
                </a:solidFill>
              </a:rPr>
              <a:t>San Sebastián</a:t>
            </a:r>
            <a:endParaRPr lang="x-none" sz="2800" dirty="0">
              <a:solidFill>
                <a:srgbClr val="203864"/>
              </a:solidFill>
            </a:endParaRPr>
          </a:p>
        </p:txBody>
      </p:sp>
      <p:sp>
        <p:nvSpPr>
          <p:cNvPr id="14" name="Rectangle 13">
            <a:extLst>
              <a:ext uri="{FF2B5EF4-FFF2-40B4-BE49-F238E27FC236}">
                <a16:creationId xmlns:a16="http://schemas.microsoft.com/office/drawing/2014/main" id="{104FE817-6226-9749-A6B9-9308F2514153}"/>
              </a:ext>
            </a:extLst>
          </p:cNvPr>
          <p:cNvSpPr/>
          <p:nvPr/>
        </p:nvSpPr>
        <p:spPr>
          <a:xfrm>
            <a:off x="8957486" y="2187430"/>
            <a:ext cx="1202573" cy="523220"/>
          </a:xfrm>
          <a:prstGeom prst="rect">
            <a:avLst/>
          </a:prstGeom>
        </p:spPr>
        <p:txBody>
          <a:bodyPr wrap="none">
            <a:spAutoFit/>
          </a:bodyPr>
          <a:lstStyle/>
          <a:p>
            <a:pPr algn="ctr">
              <a:defRPr/>
            </a:pPr>
            <a:r>
              <a:rPr lang="x-none" sz="2800">
                <a:solidFill>
                  <a:srgbClr val="203864"/>
                </a:solidFill>
              </a:rPr>
              <a:t>Potosí</a:t>
            </a:r>
          </a:p>
        </p:txBody>
      </p:sp>
      <p:sp>
        <p:nvSpPr>
          <p:cNvPr id="19" name="Título 9">
            <a:extLst>
              <a:ext uri="{FF2B5EF4-FFF2-40B4-BE49-F238E27FC236}">
                <a16:creationId xmlns:a16="http://schemas.microsoft.com/office/drawing/2014/main" id="{BC3AF1CE-A1E1-9D47-8FFE-22B8506A6137}"/>
              </a:ext>
            </a:extLst>
          </p:cNvPr>
          <p:cNvSpPr txBox="1">
            <a:spLocks/>
          </p:cNvSpPr>
          <p:nvPr/>
        </p:nvSpPr>
        <p:spPr>
          <a:xfrm>
            <a:off x="266484" y="253512"/>
            <a:ext cx="2048959" cy="461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400" b="1"/>
              <a:t>Respuestas</a:t>
            </a:r>
            <a:endParaRPr lang="x-none" sz="2400" b="1" dirty="0"/>
          </a:p>
        </p:txBody>
      </p:sp>
    </p:spTree>
    <p:extLst>
      <p:ext uri="{BB962C8B-B14F-4D97-AF65-F5344CB8AC3E}">
        <p14:creationId xmlns:p14="http://schemas.microsoft.com/office/powerpoint/2010/main" val="1853735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 grpId="0"/>
      <p:bldP spid="3" grpId="0"/>
      <p:bldP spid="4" grpId="0"/>
      <p:bldP spid="5" grpId="0"/>
      <p:bldP spid="6" grpId="0"/>
      <p:bldP spid="7" grpId="0"/>
      <p:bldP spid="8" grpId="0"/>
      <p:bldP spid="9" grpId="0"/>
      <p:bldP spid="11" grpId="0"/>
      <p:bldP spid="13" grpId="0"/>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3">
            <a:extLst>
              <a:ext uri="{FF2B5EF4-FFF2-40B4-BE49-F238E27FC236}">
                <a16:creationId xmlns:a16="http://schemas.microsoft.com/office/drawing/2014/main" id="{0927BD0F-91E0-4545-BA41-ABB970A6F18C}"/>
              </a:ext>
            </a:extLst>
          </p:cNvPr>
          <p:cNvPicPr>
            <a:picLocks noChangeAspect="1"/>
          </p:cNvPicPr>
          <p:nvPr/>
        </p:nvPicPr>
        <p:blipFill rotWithShape="1">
          <a:blip r:embed="rId3"/>
          <a:srcRect l="10035" b="6057"/>
          <a:stretch/>
        </p:blipFill>
        <p:spPr>
          <a:xfrm>
            <a:off x="1018339" y="926663"/>
            <a:ext cx="4455981" cy="5368854"/>
          </a:xfrm>
          <a:prstGeom prst="rect">
            <a:avLst/>
          </a:prstGeom>
        </p:spPr>
      </p:pic>
      <p:sp>
        <p:nvSpPr>
          <p:cNvPr id="2" name="Título 1">
            <a:extLst>
              <a:ext uri="{FF2B5EF4-FFF2-40B4-BE49-F238E27FC236}">
                <a16:creationId xmlns:a16="http://schemas.microsoft.com/office/drawing/2014/main" id="{ADC89CF6-1560-274F-B835-ECA49D92B914}"/>
              </a:ext>
            </a:extLst>
          </p:cNvPr>
          <p:cNvSpPr>
            <a:spLocks noGrp="1"/>
          </p:cNvSpPr>
          <p:nvPr>
            <p:ph type="title"/>
          </p:nvPr>
        </p:nvSpPr>
        <p:spPr>
          <a:xfrm>
            <a:off x="235962" y="270910"/>
            <a:ext cx="4500289" cy="490377"/>
          </a:xfrm>
        </p:spPr>
        <p:txBody>
          <a:bodyPr>
            <a:normAutofit/>
          </a:bodyPr>
          <a:lstStyle/>
          <a:p>
            <a:r>
              <a:rPr lang="es-ES" sz="2600" b="1"/>
              <a:t>¿Cuáles son las </a:t>
            </a:r>
            <a:r>
              <a:rPr lang="es-ES" sz="2600" b="1" dirty="0"/>
              <a:t>ciudades?</a:t>
            </a:r>
            <a:endParaRPr lang="x-none" sz="2600" b="1" dirty="0"/>
          </a:p>
        </p:txBody>
      </p:sp>
      <p:sp>
        <p:nvSpPr>
          <p:cNvPr id="14" name="Rounded Rectangle 11">
            <a:extLst>
              <a:ext uri="{FF2B5EF4-FFF2-40B4-BE49-F238E27FC236}">
                <a16:creationId xmlns:a16="http://schemas.microsoft.com/office/drawing/2014/main" id="{A316DD52-7894-4A75-969C-CA0645DA2978}"/>
              </a:ext>
            </a:extLst>
          </p:cNvPr>
          <p:cNvSpPr/>
          <p:nvPr/>
        </p:nvSpPr>
        <p:spPr>
          <a:xfrm>
            <a:off x="9984242" y="258166"/>
            <a:ext cx="194390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 / </a:t>
            </a: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
        <p:nvSpPr>
          <p:cNvPr id="22" name="CuadroTexto 18">
            <a:extLst>
              <a:ext uri="{FF2B5EF4-FFF2-40B4-BE49-F238E27FC236}">
                <a16:creationId xmlns:a16="http://schemas.microsoft.com/office/drawing/2014/main" id="{CC0DDF59-4F73-4B46-AE6B-E75CC19A33FB}"/>
              </a:ext>
            </a:extLst>
          </p:cNvPr>
          <p:cNvSpPr txBox="1"/>
          <p:nvPr/>
        </p:nvSpPr>
        <p:spPr>
          <a:xfrm>
            <a:off x="3077388" y="2657034"/>
            <a:ext cx="160973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a:solidFill>
                  <a:srgbClr val="4472C4">
                    <a:lumMod val="50000"/>
                  </a:srgbClr>
                </a:solidFill>
                <a:highlight>
                  <a:srgbClr val="FBF0D5"/>
                </a:highlight>
                <a:latin typeface="Century Gothic" panose="020F0302020204030204"/>
              </a:rPr>
              <a:t>2. </a:t>
            </a:r>
            <a:r>
              <a:rPr lang="x-none" sz="2000">
                <a:solidFill>
                  <a:srgbClr val="4472C4">
                    <a:lumMod val="50000"/>
                  </a:srgbClr>
                </a:solidFill>
                <a:highlight>
                  <a:srgbClr val="FBF0D5"/>
                </a:highlight>
                <a:latin typeface="Century Gothic" panose="020F0302020204030204"/>
              </a:rPr>
              <a:t>B</a:t>
            </a:r>
            <a:r>
              <a:rPr kumimoji="0" lang="x-none" sz="2000" b="0" i="0" u="none" strike="noStrike" kern="1200" cap="none" spc="0" normalizeH="0" baseline="0" noProof="0">
                <a:ln>
                  <a:noFill/>
                </a:ln>
                <a:solidFill>
                  <a:srgbClr val="4472C4">
                    <a:lumMod val="50000"/>
                  </a:srgbClr>
                </a:solidFill>
                <a:effectLst/>
                <a:highlight>
                  <a:srgbClr val="FBF0D5"/>
                </a:highlight>
                <a:uLnTx/>
                <a:uFillTx/>
                <a:latin typeface="Century Gothic" panose="020F0302020204030204"/>
                <a:ea typeface="+mn-ea"/>
                <a:cs typeface="+mn-cs"/>
              </a:rPr>
              <a:t> </a:t>
            </a:r>
            <a:r>
              <a:rPr kumimoji="0" lang="x-none" sz="20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_ _ _ _ _</a:t>
            </a:r>
          </a:p>
        </p:txBody>
      </p:sp>
      <p:pic>
        <p:nvPicPr>
          <p:cNvPr id="4098" name="Picture 2" descr="map of spain with labels - Clip Art Library">
            <a:extLst>
              <a:ext uri="{FF2B5EF4-FFF2-40B4-BE49-F238E27FC236}">
                <a16:creationId xmlns:a16="http://schemas.microsoft.com/office/drawing/2014/main" id="{8B8FD40A-C37D-0E46-987F-2C3FCDC126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2985" y="1743872"/>
            <a:ext cx="5270567" cy="3734436"/>
          </a:xfrm>
          <a:prstGeom prst="rect">
            <a:avLst/>
          </a:prstGeom>
          <a:noFill/>
          <a:extLst>
            <a:ext uri="{909E8E84-426E-40dd-AFC4-6F175D3DCCD1}">
              <a14:hiddenFill xmlns="" xmlns:a14="http://schemas.microsoft.com/office/drawing/2010/main">
                <a:solidFill>
                  <a:srgbClr val="FFFFFF"/>
                </a:solidFill>
              </a14:hiddenFill>
            </a:ext>
          </a:extLst>
        </p:spPr>
      </p:pic>
      <p:sp>
        <p:nvSpPr>
          <p:cNvPr id="28" name="CuadroTexto 18">
            <a:extLst>
              <a:ext uri="{FF2B5EF4-FFF2-40B4-BE49-F238E27FC236}">
                <a16:creationId xmlns:a16="http://schemas.microsoft.com/office/drawing/2014/main" id="{CBA0FFBA-E444-E545-928D-30429E9E985E}"/>
              </a:ext>
            </a:extLst>
          </p:cNvPr>
          <p:cNvSpPr txBox="1"/>
          <p:nvPr/>
        </p:nvSpPr>
        <p:spPr>
          <a:xfrm>
            <a:off x="9017566" y="4049903"/>
            <a:ext cx="118814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a:solidFill>
                  <a:srgbClr val="4472C4">
                    <a:lumMod val="50000"/>
                  </a:srgbClr>
                </a:solidFill>
                <a:highlight>
                  <a:srgbClr val="FBF0D5"/>
                </a:highlight>
                <a:latin typeface="Century Gothic" panose="020F0302020204030204"/>
              </a:rPr>
              <a:t>8. </a:t>
            </a:r>
            <a:r>
              <a:rPr lang="x-none" sz="2000">
                <a:solidFill>
                  <a:srgbClr val="4472C4">
                    <a:lumMod val="50000"/>
                  </a:srgbClr>
                </a:solidFill>
                <a:highlight>
                  <a:srgbClr val="FBF0D5"/>
                </a:highlight>
                <a:latin typeface="Century Gothic" panose="020F0302020204030204"/>
              </a:rPr>
              <a:t>J</a:t>
            </a:r>
            <a:r>
              <a:rPr kumimoji="0" lang="x-none" sz="2000" b="0" i="0" u="none" strike="noStrike" kern="1200" cap="none" spc="0" normalizeH="0" baseline="0" noProof="0">
                <a:ln>
                  <a:noFill/>
                </a:ln>
                <a:solidFill>
                  <a:srgbClr val="4472C4">
                    <a:lumMod val="50000"/>
                  </a:srgbClr>
                </a:solidFill>
                <a:effectLst/>
                <a:highlight>
                  <a:srgbClr val="FBF0D5"/>
                </a:highlight>
                <a:uLnTx/>
                <a:uFillTx/>
                <a:latin typeface="Century Gothic" panose="020F0302020204030204"/>
                <a:ea typeface="+mn-ea"/>
                <a:cs typeface="+mn-cs"/>
              </a:rPr>
              <a:t> </a:t>
            </a:r>
            <a:r>
              <a:rPr kumimoji="0" lang="x-none" sz="20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_ _ _</a:t>
            </a:r>
          </a:p>
        </p:txBody>
      </p:sp>
      <p:sp>
        <p:nvSpPr>
          <p:cNvPr id="29" name="CuadroTexto 18">
            <a:extLst>
              <a:ext uri="{FF2B5EF4-FFF2-40B4-BE49-F238E27FC236}">
                <a16:creationId xmlns:a16="http://schemas.microsoft.com/office/drawing/2014/main" id="{549BCED2-C1E7-674E-8C76-6AB666FA300A}"/>
              </a:ext>
            </a:extLst>
          </p:cNvPr>
          <p:cNvSpPr txBox="1"/>
          <p:nvPr/>
        </p:nvSpPr>
        <p:spPr>
          <a:xfrm>
            <a:off x="1637004" y="3210980"/>
            <a:ext cx="228299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a:solidFill>
                  <a:srgbClr val="4472C4">
                    <a:lumMod val="50000"/>
                  </a:srgbClr>
                </a:solidFill>
                <a:highlight>
                  <a:srgbClr val="FBF0D5"/>
                </a:highlight>
                <a:latin typeface="Century Gothic" panose="020F0302020204030204"/>
              </a:rPr>
              <a:t>3. </a:t>
            </a:r>
            <a:r>
              <a:rPr lang="x-none" sz="2000">
                <a:solidFill>
                  <a:srgbClr val="4472C4">
                    <a:lumMod val="50000"/>
                  </a:srgbClr>
                </a:solidFill>
                <a:highlight>
                  <a:srgbClr val="FBF0D5"/>
                </a:highlight>
                <a:latin typeface="Century Gothic" panose="020F0302020204030204"/>
              </a:rPr>
              <a:t>G</a:t>
            </a:r>
            <a:r>
              <a:rPr kumimoji="0" lang="x-none" sz="2000" b="0" i="0" u="none" strike="noStrike" kern="1200" cap="none" spc="0" normalizeH="0" baseline="0" noProof="0">
                <a:ln>
                  <a:noFill/>
                </a:ln>
                <a:solidFill>
                  <a:srgbClr val="4472C4">
                    <a:lumMod val="50000"/>
                  </a:srgbClr>
                </a:solidFill>
                <a:effectLst/>
                <a:highlight>
                  <a:srgbClr val="FBF0D5"/>
                </a:highlight>
                <a:uLnTx/>
                <a:uFillTx/>
                <a:latin typeface="Century Gothic" panose="020F0302020204030204"/>
                <a:ea typeface="+mn-ea"/>
                <a:cs typeface="+mn-cs"/>
              </a:rPr>
              <a:t> </a:t>
            </a:r>
            <a:r>
              <a:rPr kumimoji="0" lang="x-none" sz="20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_ _ _ _ _ _ _ _</a:t>
            </a:r>
          </a:p>
        </p:txBody>
      </p:sp>
      <p:sp>
        <p:nvSpPr>
          <p:cNvPr id="30" name="CuadroTexto 18">
            <a:extLst>
              <a:ext uri="{FF2B5EF4-FFF2-40B4-BE49-F238E27FC236}">
                <a16:creationId xmlns:a16="http://schemas.microsoft.com/office/drawing/2014/main" id="{9E2D87FB-9C5A-B74F-931A-34ED01CAD4C8}"/>
              </a:ext>
            </a:extLst>
          </p:cNvPr>
          <p:cNvSpPr txBox="1"/>
          <p:nvPr/>
        </p:nvSpPr>
        <p:spPr>
          <a:xfrm>
            <a:off x="6555887" y="3587043"/>
            <a:ext cx="180850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a:solidFill>
                  <a:srgbClr val="4472C4">
                    <a:lumMod val="50000"/>
                  </a:srgbClr>
                </a:solidFill>
                <a:highlight>
                  <a:srgbClr val="FBF0D5"/>
                </a:highlight>
                <a:latin typeface="Century Gothic" panose="020F0302020204030204"/>
              </a:rPr>
              <a:t>7. </a:t>
            </a:r>
            <a:r>
              <a:rPr lang="x-none" sz="2000">
                <a:solidFill>
                  <a:srgbClr val="4472C4">
                    <a:lumMod val="50000"/>
                  </a:srgbClr>
                </a:solidFill>
                <a:highlight>
                  <a:srgbClr val="FBF0D5"/>
                </a:highlight>
                <a:latin typeface="Century Gothic" panose="020F0302020204030204"/>
              </a:rPr>
              <a:t>B</a:t>
            </a:r>
            <a:r>
              <a:rPr kumimoji="0" lang="x-none" sz="2000" b="0" i="0" u="none" strike="noStrike" kern="1200" cap="none" spc="0" normalizeH="0" baseline="0" noProof="0">
                <a:ln>
                  <a:noFill/>
                </a:ln>
                <a:solidFill>
                  <a:srgbClr val="4472C4">
                    <a:lumMod val="50000"/>
                  </a:srgbClr>
                </a:solidFill>
                <a:effectLst/>
                <a:highlight>
                  <a:srgbClr val="FBF0D5"/>
                </a:highlight>
                <a:uLnTx/>
                <a:uFillTx/>
                <a:latin typeface="Century Gothic" panose="020F0302020204030204"/>
                <a:ea typeface="+mn-ea"/>
                <a:cs typeface="+mn-cs"/>
              </a:rPr>
              <a:t> </a:t>
            </a:r>
            <a:r>
              <a:rPr kumimoji="0" lang="x-none" sz="20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_ _ _ _ _ _</a:t>
            </a:r>
          </a:p>
        </p:txBody>
      </p:sp>
      <p:sp>
        <p:nvSpPr>
          <p:cNvPr id="31" name="CuadroTexto 18">
            <a:extLst>
              <a:ext uri="{FF2B5EF4-FFF2-40B4-BE49-F238E27FC236}">
                <a16:creationId xmlns:a16="http://schemas.microsoft.com/office/drawing/2014/main" id="{B8F60BF2-62BC-8E4A-90A7-F5F985C5BECD}"/>
              </a:ext>
            </a:extLst>
          </p:cNvPr>
          <p:cNvSpPr txBox="1"/>
          <p:nvPr/>
        </p:nvSpPr>
        <p:spPr>
          <a:xfrm>
            <a:off x="1136898" y="1873557"/>
            <a:ext cx="209544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a:solidFill>
                  <a:srgbClr val="4472C4">
                    <a:lumMod val="50000"/>
                  </a:srgbClr>
                </a:solidFill>
                <a:highlight>
                  <a:srgbClr val="FBF0D5"/>
                </a:highlight>
                <a:latin typeface="Century Gothic" panose="020F0302020204030204"/>
              </a:rPr>
              <a:t>1. </a:t>
            </a:r>
            <a:r>
              <a:rPr lang="x-none" sz="2000">
                <a:solidFill>
                  <a:srgbClr val="4472C4">
                    <a:lumMod val="50000"/>
                  </a:srgbClr>
                </a:solidFill>
                <a:highlight>
                  <a:srgbClr val="FBF0D5"/>
                </a:highlight>
                <a:latin typeface="Century Gothic" panose="020F0302020204030204"/>
              </a:rPr>
              <a:t>M</a:t>
            </a:r>
            <a:r>
              <a:rPr kumimoji="0" lang="x-none" sz="2000" b="0" i="0" u="none" strike="noStrike" kern="1200" cap="none" spc="0" normalizeH="0" baseline="0" noProof="0">
                <a:ln>
                  <a:noFill/>
                </a:ln>
                <a:solidFill>
                  <a:srgbClr val="4472C4">
                    <a:lumMod val="50000"/>
                  </a:srgbClr>
                </a:solidFill>
                <a:effectLst/>
                <a:highlight>
                  <a:srgbClr val="FBF0D5"/>
                </a:highlight>
                <a:uLnTx/>
                <a:uFillTx/>
                <a:latin typeface="Century Gothic" panose="020F0302020204030204"/>
                <a:ea typeface="+mn-ea"/>
                <a:cs typeface="+mn-cs"/>
              </a:rPr>
              <a:t> _ _ _ </a:t>
            </a:r>
            <a:r>
              <a:rPr kumimoji="0" lang="x-none" sz="20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_ _ _ _</a:t>
            </a:r>
          </a:p>
        </p:txBody>
      </p:sp>
      <p:sp>
        <p:nvSpPr>
          <p:cNvPr id="32" name="CuadroTexto 18">
            <a:extLst>
              <a:ext uri="{FF2B5EF4-FFF2-40B4-BE49-F238E27FC236}">
                <a16:creationId xmlns:a16="http://schemas.microsoft.com/office/drawing/2014/main" id="{50E2C922-24BF-3A4C-A730-8EEDE81B2EA0}"/>
              </a:ext>
            </a:extLst>
          </p:cNvPr>
          <p:cNvSpPr txBox="1"/>
          <p:nvPr/>
        </p:nvSpPr>
        <p:spPr>
          <a:xfrm>
            <a:off x="8598436" y="1565154"/>
            <a:ext cx="218681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a:solidFill>
                  <a:srgbClr val="4472C4">
                    <a:lumMod val="50000"/>
                  </a:srgbClr>
                </a:solidFill>
                <a:highlight>
                  <a:srgbClr val="FBF0D5"/>
                </a:highlight>
                <a:latin typeface="Century Gothic" panose="020F0302020204030204"/>
              </a:rPr>
              <a:t>5. </a:t>
            </a:r>
            <a:r>
              <a:rPr lang="x-none" sz="2000">
                <a:solidFill>
                  <a:srgbClr val="4472C4">
                    <a:lumMod val="50000"/>
                  </a:srgbClr>
                </a:solidFill>
                <a:highlight>
                  <a:srgbClr val="FBF0D5"/>
                </a:highlight>
                <a:latin typeface="Century Gothic" panose="020F0302020204030204"/>
              </a:rPr>
              <a:t>S</a:t>
            </a:r>
            <a:r>
              <a:rPr kumimoji="0" lang="x-none" sz="2000" b="0" i="0" u="none" strike="noStrike" kern="1200" cap="none" spc="0" normalizeH="0" baseline="0" noProof="0">
                <a:ln>
                  <a:noFill/>
                </a:ln>
                <a:solidFill>
                  <a:srgbClr val="4472C4">
                    <a:lumMod val="50000"/>
                  </a:srgbClr>
                </a:solidFill>
                <a:effectLst/>
                <a:highlight>
                  <a:srgbClr val="FBF0D5"/>
                </a:highlight>
                <a:uLnTx/>
                <a:uFillTx/>
                <a:latin typeface="Century Gothic" panose="020F0302020204030204"/>
                <a:ea typeface="+mn-ea"/>
                <a:cs typeface="+mn-cs"/>
              </a:rPr>
              <a:t> </a:t>
            </a:r>
            <a:r>
              <a:rPr kumimoji="0" lang="x-none" sz="20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_ _ _ _ _ _ _ _</a:t>
            </a:r>
          </a:p>
        </p:txBody>
      </p:sp>
      <p:sp>
        <p:nvSpPr>
          <p:cNvPr id="33" name="CuadroTexto 18">
            <a:extLst>
              <a:ext uri="{FF2B5EF4-FFF2-40B4-BE49-F238E27FC236}">
                <a16:creationId xmlns:a16="http://schemas.microsoft.com/office/drawing/2014/main" id="{E24B5B4A-72F5-E74F-B8D1-BB04EE530909}"/>
              </a:ext>
            </a:extLst>
          </p:cNvPr>
          <p:cNvSpPr txBox="1"/>
          <p:nvPr/>
        </p:nvSpPr>
        <p:spPr>
          <a:xfrm>
            <a:off x="3121706" y="3595722"/>
            <a:ext cx="161454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a:solidFill>
                  <a:srgbClr val="4472C4">
                    <a:lumMod val="50000"/>
                  </a:srgbClr>
                </a:solidFill>
                <a:highlight>
                  <a:srgbClr val="FBF0D5"/>
                </a:highlight>
                <a:latin typeface="Century Gothic" panose="020F0302020204030204"/>
              </a:rPr>
              <a:t>4. </a:t>
            </a:r>
            <a:r>
              <a:rPr lang="x-none" sz="2000">
                <a:solidFill>
                  <a:srgbClr val="4472C4">
                    <a:lumMod val="50000"/>
                  </a:srgbClr>
                </a:solidFill>
                <a:highlight>
                  <a:srgbClr val="FBF0D5"/>
                </a:highlight>
                <a:latin typeface="Century Gothic" panose="020F0302020204030204"/>
              </a:rPr>
              <a:t>P</a:t>
            </a:r>
            <a:r>
              <a:rPr kumimoji="0" lang="x-none" sz="2000" b="0" i="0" u="none" strike="noStrike" kern="1200" cap="none" spc="0" normalizeH="0" baseline="0" noProof="0">
                <a:ln>
                  <a:noFill/>
                </a:ln>
                <a:solidFill>
                  <a:srgbClr val="4472C4">
                    <a:lumMod val="50000"/>
                  </a:srgbClr>
                </a:solidFill>
                <a:effectLst/>
                <a:highlight>
                  <a:srgbClr val="FBF0D5"/>
                </a:highlight>
                <a:uLnTx/>
                <a:uFillTx/>
                <a:latin typeface="Century Gothic" panose="020F0302020204030204"/>
                <a:ea typeface="+mn-ea"/>
                <a:cs typeface="+mn-cs"/>
              </a:rPr>
              <a:t> </a:t>
            </a:r>
            <a:r>
              <a:rPr kumimoji="0" lang="x-none" sz="20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_ _ _ _ _</a:t>
            </a:r>
          </a:p>
        </p:txBody>
      </p:sp>
      <p:sp>
        <p:nvSpPr>
          <p:cNvPr id="34" name="CuadroTexto 18">
            <a:extLst>
              <a:ext uri="{FF2B5EF4-FFF2-40B4-BE49-F238E27FC236}">
                <a16:creationId xmlns:a16="http://schemas.microsoft.com/office/drawing/2014/main" id="{8C07729B-AAFB-7F41-A88B-D78CE885B1ED}"/>
              </a:ext>
            </a:extLst>
          </p:cNvPr>
          <p:cNvSpPr txBox="1"/>
          <p:nvPr/>
        </p:nvSpPr>
        <p:spPr>
          <a:xfrm>
            <a:off x="8390720" y="2227820"/>
            <a:ext cx="118333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a:solidFill>
                  <a:srgbClr val="4472C4">
                    <a:lumMod val="50000"/>
                  </a:srgbClr>
                </a:solidFill>
                <a:highlight>
                  <a:srgbClr val="FBF0D5"/>
                </a:highlight>
                <a:latin typeface="Century Gothic" panose="020F0302020204030204"/>
              </a:rPr>
              <a:t>6. </a:t>
            </a:r>
            <a:r>
              <a:rPr lang="x-none" sz="2000">
                <a:solidFill>
                  <a:srgbClr val="4472C4">
                    <a:lumMod val="50000"/>
                  </a:srgbClr>
                </a:solidFill>
                <a:highlight>
                  <a:srgbClr val="FBF0D5"/>
                </a:highlight>
                <a:latin typeface="Century Gothic" panose="020F0302020204030204"/>
              </a:rPr>
              <a:t>L</a:t>
            </a:r>
            <a:r>
              <a:rPr kumimoji="0" lang="x-none" sz="2000" b="0" i="0" u="none" strike="noStrike" kern="1200" cap="none" spc="0" normalizeH="0" baseline="0" noProof="0">
                <a:ln>
                  <a:noFill/>
                </a:ln>
                <a:solidFill>
                  <a:srgbClr val="4472C4">
                    <a:lumMod val="50000"/>
                  </a:srgbClr>
                </a:solidFill>
                <a:effectLst/>
                <a:highlight>
                  <a:srgbClr val="FBF0D5"/>
                </a:highlight>
                <a:uLnTx/>
                <a:uFillTx/>
                <a:latin typeface="Century Gothic" panose="020F0302020204030204"/>
                <a:ea typeface="+mn-ea"/>
                <a:cs typeface="+mn-cs"/>
              </a:rPr>
              <a:t> </a:t>
            </a:r>
            <a:r>
              <a:rPr kumimoji="0" lang="x-none" sz="20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_ _ _</a:t>
            </a:r>
          </a:p>
        </p:txBody>
      </p:sp>
      <p:sp>
        <p:nvSpPr>
          <p:cNvPr id="3" name="Elipse 2">
            <a:extLst>
              <a:ext uri="{FF2B5EF4-FFF2-40B4-BE49-F238E27FC236}">
                <a16:creationId xmlns:a16="http://schemas.microsoft.com/office/drawing/2014/main" id="{B4BB5F2B-1C4A-B343-A27B-60BD5261C5D7}"/>
              </a:ext>
            </a:extLst>
          </p:cNvPr>
          <p:cNvSpPr/>
          <p:nvPr/>
        </p:nvSpPr>
        <p:spPr>
          <a:xfrm>
            <a:off x="2962105" y="2806632"/>
            <a:ext cx="110951" cy="12013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5" name="Elipse 34">
            <a:extLst>
              <a:ext uri="{FF2B5EF4-FFF2-40B4-BE49-F238E27FC236}">
                <a16:creationId xmlns:a16="http://schemas.microsoft.com/office/drawing/2014/main" id="{42EDDE59-2F10-AC4D-B7F8-D7B68EE254A4}"/>
              </a:ext>
            </a:extLst>
          </p:cNvPr>
          <p:cNvSpPr/>
          <p:nvPr/>
        </p:nvSpPr>
        <p:spPr>
          <a:xfrm>
            <a:off x="2608746" y="3057144"/>
            <a:ext cx="110951" cy="12013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6" name="Elipse 35">
            <a:extLst>
              <a:ext uri="{FF2B5EF4-FFF2-40B4-BE49-F238E27FC236}">
                <a16:creationId xmlns:a16="http://schemas.microsoft.com/office/drawing/2014/main" id="{C1182342-D3DC-EC4E-B7D5-C68443E03A4C}"/>
              </a:ext>
            </a:extLst>
          </p:cNvPr>
          <p:cNvSpPr/>
          <p:nvPr/>
        </p:nvSpPr>
        <p:spPr>
          <a:xfrm>
            <a:off x="3385614" y="3991998"/>
            <a:ext cx="110951" cy="12013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7" name="Elipse 36">
            <a:extLst>
              <a:ext uri="{FF2B5EF4-FFF2-40B4-BE49-F238E27FC236}">
                <a16:creationId xmlns:a16="http://schemas.microsoft.com/office/drawing/2014/main" id="{C0B282CC-38C1-A543-B002-434001CE7139}"/>
              </a:ext>
            </a:extLst>
          </p:cNvPr>
          <p:cNvSpPr/>
          <p:nvPr/>
        </p:nvSpPr>
        <p:spPr>
          <a:xfrm>
            <a:off x="2851154" y="2633005"/>
            <a:ext cx="110951" cy="12013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8" name="Elipse 37">
            <a:extLst>
              <a:ext uri="{FF2B5EF4-FFF2-40B4-BE49-F238E27FC236}">
                <a16:creationId xmlns:a16="http://schemas.microsoft.com/office/drawing/2014/main" id="{C4B126F1-3D6F-4A49-97B5-7949B40982F0}"/>
              </a:ext>
            </a:extLst>
          </p:cNvPr>
          <p:cNvSpPr/>
          <p:nvPr/>
        </p:nvSpPr>
        <p:spPr>
          <a:xfrm>
            <a:off x="8911720" y="4189889"/>
            <a:ext cx="110951" cy="12013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9" name="Elipse 38">
            <a:extLst>
              <a:ext uri="{FF2B5EF4-FFF2-40B4-BE49-F238E27FC236}">
                <a16:creationId xmlns:a16="http://schemas.microsoft.com/office/drawing/2014/main" id="{E58575F8-D855-7349-AC42-4EAAF6508DE3}"/>
              </a:ext>
            </a:extLst>
          </p:cNvPr>
          <p:cNvSpPr/>
          <p:nvPr/>
        </p:nvSpPr>
        <p:spPr>
          <a:xfrm>
            <a:off x="8008472" y="3727029"/>
            <a:ext cx="110951" cy="12013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0" name="Elipse 39">
            <a:extLst>
              <a:ext uri="{FF2B5EF4-FFF2-40B4-BE49-F238E27FC236}">
                <a16:creationId xmlns:a16="http://schemas.microsoft.com/office/drawing/2014/main" id="{C467DA10-0FFF-D846-94DD-50CA99B8A253}"/>
              </a:ext>
            </a:extLst>
          </p:cNvPr>
          <p:cNvSpPr/>
          <p:nvPr/>
        </p:nvSpPr>
        <p:spPr>
          <a:xfrm>
            <a:off x="8335366" y="2357882"/>
            <a:ext cx="110951" cy="12013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1" name="Elipse 40">
            <a:extLst>
              <a:ext uri="{FF2B5EF4-FFF2-40B4-BE49-F238E27FC236}">
                <a16:creationId xmlns:a16="http://schemas.microsoft.com/office/drawing/2014/main" id="{77913A9B-80E0-6947-904D-00F9FEB129FC}"/>
              </a:ext>
            </a:extLst>
          </p:cNvPr>
          <p:cNvSpPr/>
          <p:nvPr/>
        </p:nvSpPr>
        <p:spPr>
          <a:xfrm>
            <a:off x="8813718" y="1967696"/>
            <a:ext cx="110951" cy="12013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3" name="Elipse 22">
            <a:extLst>
              <a:ext uri="{FF2B5EF4-FFF2-40B4-BE49-F238E27FC236}">
                <a16:creationId xmlns:a16="http://schemas.microsoft.com/office/drawing/2014/main" id="{A0417F6D-48FF-184F-985B-CA2DA8B36BAE}"/>
              </a:ext>
            </a:extLst>
          </p:cNvPr>
          <p:cNvSpPr/>
          <p:nvPr/>
        </p:nvSpPr>
        <p:spPr>
          <a:xfrm>
            <a:off x="8951768" y="3057144"/>
            <a:ext cx="110951" cy="12013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4" name="CuadroTexto 18">
            <a:extLst>
              <a:ext uri="{FF2B5EF4-FFF2-40B4-BE49-F238E27FC236}">
                <a16:creationId xmlns:a16="http://schemas.microsoft.com/office/drawing/2014/main" id="{69A7B874-E3CE-8348-B075-EED1EFC3520C}"/>
              </a:ext>
            </a:extLst>
          </p:cNvPr>
          <p:cNvSpPr txBox="1"/>
          <p:nvPr/>
        </p:nvSpPr>
        <p:spPr>
          <a:xfrm>
            <a:off x="9053690" y="2810055"/>
            <a:ext cx="99257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Alcalá</a:t>
            </a:r>
          </a:p>
        </p:txBody>
      </p:sp>
      <p:sp>
        <p:nvSpPr>
          <p:cNvPr id="25" name="CuadroTexto 18">
            <a:extLst>
              <a:ext uri="{FF2B5EF4-FFF2-40B4-BE49-F238E27FC236}">
                <a16:creationId xmlns:a16="http://schemas.microsoft.com/office/drawing/2014/main" id="{DB0C888E-A529-6049-8A70-320F219555A7}"/>
              </a:ext>
            </a:extLst>
          </p:cNvPr>
          <p:cNvSpPr txBox="1"/>
          <p:nvPr/>
        </p:nvSpPr>
        <p:spPr>
          <a:xfrm>
            <a:off x="7700077" y="1547738"/>
            <a:ext cx="83869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Gijón</a:t>
            </a:r>
          </a:p>
        </p:txBody>
      </p:sp>
      <p:sp>
        <p:nvSpPr>
          <p:cNvPr id="26" name="Elipse 25">
            <a:extLst>
              <a:ext uri="{FF2B5EF4-FFF2-40B4-BE49-F238E27FC236}">
                <a16:creationId xmlns:a16="http://schemas.microsoft.com/office/drawing/2014/main" id="{7E346709-DF88-954C-9284-75F707D413F9}"/>
              </a:ext>
            </a:extLst>
          </p:cNvPr>
          <p:cNvSpPr/>
          <p:nvPr/>
        </p:nvSpPr>
        <p:spPr>
          <a:xfrm>
            <a:off x="8312400" y="1901926"/>
            <a:ext cx="110951" cy="12013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7" name="Elipse 26">
            <a:extLst>
              <a:ext uri="{FF2B5EF4-FFF2-40B4-BE49-F238E27FC236}">
                <a16:creationId xmlns:a16="http://schemas.microsoft.com/office/drawing/2014/main" id="{6C7BB97F-77DB-FD43-BE3B-6D1D95BE103C}"/>
              </a:ext>
            </a:extLst>
          </p:cNvPr>
          <p:cNvSpPr/>
          <p:nvPr/>
        </p:nvSpPr>
        <p:spPr>
          <a:xfrm>
            <a:off x="2795678" y="2897065"/>
            <a:ext cx="110951" cy="12013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2" name="CuadroTexto 18">
            <a:extLst>
              <a:ext uri="{FF2B5EF4-FFF2-40B4-BE49-F238E27FC236}">
                <a16:creationId xmlns:a16="http://schemas.microsoft.com/office/drawing/2014/main" id="{7F9C2105-39E5-1D4F-835B-7775880580AE}"/>
              </a:ext>
            </a:extLst>
          </p:cNvPr>
          <p:cNvSpPr txBox="1"/>
          <p:nvPr/>
        </p:nvSpPr>
        <p:spPr>
          <a:xfrm>
            <a:off x="1522420" y="2714984"/>
            <a:ext cx="132440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Popayán</a:t>
            </a:r>
          </a:p>
        </p:txBody>
      </p:sp>
      <p:sp>
        <p:nvSpPr>
          <p:cNvPr id="43" name="Elipse 42">
            <a:extLst>
              <a:ext uri="{FF2B5EF4-FFF2-40B4-BE49-F238E27FC236}">
                <a16:creationId xmlns:a16="http://schemas.microsoft.com/office/drawing/2014/main" id="{47A8EC44-63C5-D540-9CE8-A68DC187A7BB}"/>
              </a:ext>
            </a:extLst>
          </p:cNvPr>
          <p:cNvSpPr/>
          <p:nvPr/>
        </p:nvSpPr>
        <p:spPr>
          <a:xfrm>
            <a:off x="9315036" y="2030209"/>
            <a:ext cx="110951" cy="12013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4" name="CuadroTexto 18">
            <a:extLst>
              <a:ext uri="{FF2B5EF4-FFF2-40B4-BE49-F238E27FC236}">
                <a16:creationId xmlns:a16="http://schemas.microsoft.com/office/drawing/2014/main" id="{B216058C-B845-5D4A-B61E-6C67B3086995}"/>
              </a:ext>
            </a:extLst>
          </p:cNvPr>
          <p:cNvSpPr txBox="1"/>
          <p:nvPr/>
        </p:nvSpPr>
        <p:spPr>
          <a:xfrm>
            <a:off x="9355540" y="1897889"/>
            <a:ext cx="192873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San Sebastián</a:t>
            </a:r>
          </a:p>
        </p:txBody>
      </p:sp>
      <p:sp>
        <p:nvSpPr>
          <p:cNvPr id="45" name="CuadroTexto 18">
            <a:extLst>
              <a:ext uri="{FF2B5EF4-FFF2-40B4-BE49-F238E27FC236}">
                <a16:creationId xmlns:a16="http://schemas.microsoft.com/office/drawing/2014/main" id="{9BED1713-B9AB-F348-881C-4B0EE76D698C}"/>
              </a:ext>
            </a:extLst>
          </p:cNvPr>
          <p:cNvSpPr txBox="1"/>
          <p:nvPr/>
        </p:nvSpPr>
        <p:spPr>
          <a:xfrm>
            <a:off x="1141104" y="1878667"/>
            <a:ext cx="152477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highlight>
                  <a:srgbClr val="FBF0D5"/>
                </a:highlight>
                <a:uLnTx/>
                <a:uFillTx/>
                <a:latin typeface="Century Gothic" panose="020F0302020204030204"/>
                <a:ea typeface="+mn-ea"/>
                <a:cs typeface="+mn-cs"/>
              </a:rPr>
              <a:t>1. </a:t>
            </a:r>
            <a:r>
              <a:rPr kumimoji="0" lang="x-none" sz="2000" b="0" i="0" u="none" strike="noStrike" kern="1200" cap="none" spc="0" normalizeH="0" baseline="0" noProof="0">
                <a:ln>
                  <a:noFill/>
                </a:ln>
                <a:solidFill>
                  <a:srgbClr val="4472C4">
                    <a:lumMod val="50000"/>
                  </a:srgbClr>
                </a:solidFill>
                <a:effectLst/>
                <a:highlight>
                  <a:srgbClr val="FBF0D5"/>
                </a:highlight>
                <a:uLnTx/>
                <a:uFillTx/>
                <a:latin typeface="Century Gothic" panose="020F0302020204030204"/>
                <a:ea typeface="+mn-ea"/>
                <a:cs typeface="+mn-cs"/>
              </a:rPr>
              <a:t>Medellín</a:t>
            </a:r>
            <a:endParaRPr kumimoji="0" lang="x-none" sz="20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endParaRPr>
          </a:p>
        </p:txBody>
      </p:sp>
      <p:sp>
        <p:nvSpPr>
          <p:cNvPr id="46" name="CuadroTexto 18">
            <a:extLst>
              <a:ext uri="{FF2B5EF4-FFF2-40B4-BE49-F238E27FC236}">
                <a16:creationId xmlns:a16="http://schemas.microsoft.com/office/drawing/2014/main" id="{7E7556C6-4142-0641-8B61-D27499A4A302}"/>
              </a:ext>
            </a:extLst>
          </p:cNvPr>
          <p:cNvSpPr txBox="1"/>
          <p:nvPr/>
        </p:nvSpPr>
        <p:spPr>
          <a:xfrm>
            <a:off x="3081769" y="2647708"/>
            <a:ext cx="143005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highlight>
                  <a:srgbClr val="FBF0D5"/>
                </a:highlight>
                <a:uLnTx/>
                <a:uFillTx/>
                <a:latin typeface="Century Gothic" panose="020F0302020204030204"/>
                <a:ea typeface="+mn-ea"/>
                <a:cs typeface="+mn-cs"/>
              </a:rPr>
              <a:t>2. </a:t>
            </a:r>
            <a:r>
              <a:rPr kumimoji="0" lang="x-none" sz="2000" b="0" i="0" u="none" strike="noStrike" kern="1200" cap="none" spc="0" normalizeH="0" baseline="0" noProof="0">
                <a:ln>
                  <a:noFill/>
                </a:ln>
                <a:solidFill>
                  <a:srgbClr val="4472C4">
                    <a:lumMod val="50000"/>
                  </a:srgbClr>
                </a:solidFill>
                <a:effectLst/>
                <a:highlight>
                  <a:srgbClr val="FBF0D5"/>
                </a:highlight>
                <a:uLnTx/>
                <a:uFillTx/>
                <a:latin typeface="Century Gothic" panose="020F0302020204030204"/>
                <a:ea typeface="+mn-ea"/>
                <a:cs typeface="+mn-cs"/>
              </a:rPr>
              <a:t>Bogotá</a:t>
            </a:r>
            <a:r>
              <a:rPr kumimoji="0" lang="en-GB" sz="2000" b="0" i="0" u="none" strike="noStrike" kern="1200" cap="none" spc="0" normalizeH="0" baseline="0" noProof="0">
                <a:ln>
                  <a:noFill/>
                </a:ln>
                <a:solidFill>
                  <a:srgbClr val="4472C4">
                    <a:lumMod val="50000"/>
                  </a:srgbClr>
                </a:solidFill>
                <a:effectLst/>
                <a:highlight>
                  <a:srgbClr val="FBF0D5"/>
                </a:highlight>
                <a:uLnTx/>
                <a:uFillTx/>
                <a:latin typeface="Century Gothic" panose="020F0302020204030204"/>
                <a:ea typeface="+mn-ea"/>
                <a:cs typeface="+mn-cs"/>
              </a:rPr>
              <a:t>   </a:t>
            </a:r>
            <a:endParaRPr kumimoji="0" lang="x-none" sz="20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endParaRPr>
          </a:p>
        </p:txBody>
      </p:sp>
      <p:sp>
        <p:nvSpPr>
          <p:cNvPr id="47" name="CuadroTexto 18">
            <a:extLst>
              <a:ext uri="{FF2B5EF4-FFF2-40B4-BE49-F238E27FC236}">
                <a16:creationId xmlns:a16="http://schemas.microsoft.com/office/drawing/2014/main" id="{B558E0F0-2F92-9841-81F9-2139D6A83FCC}"/>
              </a:ext>
            </a:extLst>
          </p:cNvPr>
          <p:cNvSpPr txBox="1"/>
          <p:nvPr/>
        </p:nvSpPr>
        <p:spPr>
          <a:xfrm>
            <a:off x="1618824" y="3210980"/>
            <a:ext cx="176843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a:solidFill>
                  <a:srgbClr val="4472C4">
                    <a:lumMod val="50000"/>
                  </a:srgbClr>
                </a:solidFill>
                <a:highlight>
                  <a:srgbClr val="FBF0D5"/>
                </a:highlight>
                <a:latin typeface="Century Gothic" panose="020F0302020204030204"/>
              </a:rPr>
              <a:t>3. </a:t>
            </a:r>
            <a:r>
              <a:rPr lang="x-none" sz="2000">
                <a:solidFill>
                  <a:srgbClr val="4472C4">
                    <a:lumMod val="50000"/>
                  </a:srgbClr>
                </a:solidFill>
                <a:highlight>
                  <a:srgbClr val="FBF0D5"/>
                </a:highlight>
                <a:latin typeface="Century Gothic" panose="020F0302020204030204"/>
              </a:rPr>
              <a:t>Guayaquil</a:t>
            </a:r>
            <a:endParaRPr kumimoji="0" lang="x-none" sz="20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endParaRPr>
          </a:p>
        </p:txBody>
      </p:sp>
      <p:sp>
        <p:nvSpPr>
          <p:cNvPr id="48" name="CuadroTexto 18">
            <a:extLst>
              <a:ext uri="{FF2B5EF4-FFF2-40B4-BE49-F238E27FC236}">
                <a16:creationId xmlns:a16="http://schemas.microsoft.com/office/drawing/2014/main" id="{30FA9BAE-25C2-7F45-A874-512F17AE7CC4}"/>
              </a:ext>
            </a:extLst>
          </p:cNvPr>
          <p:cNvSpPr txBox="1"/>
          <p:nvPr/>
        </p:nvSpPr>
        <p:spPr>
          <a:xfrm>
            <a:off x="3121706" y="3595722"/>
            <a:ext cx="119455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a:solidFill>
                  <a:srgbClr val="4472C4">
                    <a:lumMod val="50000"/>
                  </a:srgbClr>
                </a:solidFill>
                <a:highlight>
                  <a:srgbClr val="FBF0D5"/>
                </a:highlight>
                <a:latin typeface="Century Gothic" panose="020F0302020204030204"/>
              </a:rPr>
              <a:t>4. </a:t>
            </a:r>
            <a:r>
              <a:rPr lang="x-none" sz="2000">
                <a:solidFill>
                  <a:srgbClr val="4472C4">
                    <a:lumMod val="50000"/>
                  </a:srgbClr>
                </a:solidFill>
                <a:highlight>
                  <a:srgbClr val="FBF0D5"/>
                </a:highlight>
                <a:latin typeface="Century Gothic" panose="020F0302020204030204"/>
              </a:rPr>
              <a:t>Potosí</a:t>
            </a:r>
            <a:endParaRPr kumimoji="0" lang="x-none" sz="20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endParaRPr>
          </a:p>
        </p:txBody>
      </p:sp>
      <p:sp>
        <p:nvSpPr>
          <p:cNvPr id="49" name="CuadroTexto 18">
            <a:extLst>
              <a:ext uri="{FF2B5EF4-FFF2-40B4-BE49-F238E27FC236}">
                <a16:creationId xmlns:a16="http://schemas.microsoft.com/office/drawing/2014/main" id="{970ABEDD-73A3-0246-832F-AB17F382C1E2}"/>
              </a:ext>
            </a:extLst>
          </p:cNvPr>
          <p:cNvSpPr txBox="1"/>
          <p:nvPr/>
        </p:nvSpPr>
        <p:spPr>
          <a:xfrm>
            <a:off x="8598436" y="1563512"/>
            <a:ext cx="176683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a:solidFill>
                  <a:srgbClr val="4472C4">
                    <a:lumMod val="50000"/>
                  </a:srgbClr>
                </a:solidFill>
                <a:highlight>
                  <a:srgbClr val="FBF0D5"/>
                </a:highlight>
                <a:latin typeface="Century Gothic" panose="020F0302020204030204"/>
              </a:rPr>
              <a:t>5. </a:t>
            </a:r>
            <a:r>
              <a:rPr lang="x-none" sz="2000">
                <a:solidFill>
                  <a:srgbClr val="4472C4">
                    <a:lumMod val="50000"/>
                  </a:srgbClr>
                </a:solidFill>
                <a:highlight>
                  <a:srgbClr val="FBF0D5"/>
                </a:highlight>
                <a:latin typeface="Century Gothic" panose="020F0302020204030204"/>
              </a:rPr>
              <a:t>Santander</a:t>
            </a:r>
            <a:endParaRPr kumimoji="0" lang="x-none" sz="20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endParaRPr>
          </a:p>
        </p:txBody>
      </p:sp>
      <p:sp>
        <p:nvSpPr>
          <p:cNvPr id="50" name="CuadroTexto 18">
            <a:extLst>
              <a:ext uri="{FF2B5EF4-FFF2-40B4-BE49-F238E27FC236}">
                <a16:creationId xmlns:a16="http://schemas.microsoft.com/office/drawing/2014/main" id="{6F26CB67-1456-4544-9B58-EE11295FCAA6}"/>
              </a:ext>
            </a:extLst>
          </p:cNvPr>
          <p:cNvSpPr txBox="1"/>
          <p:nvPr/>
        </p:nvSpPr>
        <p:spPr>
          <a:xfrm>
            <a:off x="8390720" y="2232895"/>
            <a:ext cx="107914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a:solidFill>
                  <a:srgbClr val="4472C4">
                    <a:lumMod val="50000"/>
                  </a:srgbClr>
                </a:solidFill>
                <a:highlight>
                  <a:srgbClr val="FBF0D5"/>
                </a:highlight>
                <a:latin typeface="Century Gothic" panose="020F0302020204030204"/>
              </a:rPr>
              <a:t>6. </a:t>
            </a:r>
            <a:r>
              <a:rPr lang="x-none" sz="2000">
                <a:solidFill>
                  <a:srgbClr val="4472C4">
                    <a:lumMod val="50000"/>
                  </a:srgbClr>
                </a:solidFill>
                <a:highlight>
                  <a:srgbClr val="FBF0D5"/>
                </a:highlight>
                <a:latin typeface="Century Gothic" panose="020F0302020204030204"/>
              </a:rPr>
              <a:t>León</a:t>
            </a:r>
            <a:endParaRPr kumimoji="0" lang="x-none" sz="20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endParaRPr>
          </a:p>
        </p:txBody>
      </p:sp>
      <p:sp>
        <p:nvSpPr>
          <p:cNvPr id="51" name="CuadroTexto 18">
            <a:extLst>
              <a:ext uri="{FF2B5EF4-FFF2-40B4-BE49-F238E27FC236}">
                <a16:creationId xmlns:a16="http://schemas.microsoft.com/office/drawing/2014/main" id="{BB16E456-F790-AE4F-A653-4994771C0DA2}"/>
              </a:ext>
            </a:extLst>
          </p:cNvPr>
          <p:cNvSpPr txBox="1"/>
          <p:nvPr/>
        </p:nvSpPr>
        <p:spPr>
          <a:xfrm>
            <a:off x="6558498" y="3595722"/>
            <a:ext cx="147187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a:solidFill>
                  <a:srgbClr val="4472C4">
                    <a:lumMod val="50000"/>
                  </a:srgbClr>
                </a:solidFill>
                <a:highlight>
                  <a:srgbClr val="FBF0D5"/>
                </a:highlight>
                <a:latin typeface="Century Gothic" panose="020F0302020204030204"/>
              </a:rPr>
              <a:t>7. </a:t>
            </a:r>
            <a:r>
              <a:rPr lang="x-none" sz="2000">
                <a:solidFill>
                  <a:srgbClr val="4472C4">
                    <a:lumMod val="50000"/>
                  </a:srgbClr>
                </a:solidFill>
                <a:highlight>
                  <a:srgbClr val="FBF0D5"/>
                </a:highlight>
                <a:latin typeface="Century Gothic" panose="020F0302020204030204"/>
              </a:rPr>
              <a:t>Badajoz</a:t>
            </a:r>
            <a:endParaRPr kumimoji="0" lang="x-none" sz="20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endParaRPr>
          </a:p>
        </p:txBody>
      </p:sp>
      <p:sp>
        <p:nvSpPr>
          <p:cNvPr id="52" name="CuadroTexto 18">
            <a:extLst>
              <a:ext uri="{FF2B5EF4-FFF2-40B4-BE49-F238E27FC236}">
                <a16:creationId xmlns:a16="http://schemas.microsoft.com/office/drawing/2014/main" id="{3072AC57-5A56-9A46-B9EC-3A3EEFDF6F02}"/>
              </a:ext>
            </a:extLst>
          </p:cNvPr>
          <p:cNvSpPr txBox="1"/>
          <p:nvPr/>
        </p:nvSpPr>
        <p:spPr>
          <a:xfrm>
            <a:off x="9022849" y="4049903"/>
            <a:ext cx="109036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highlight>
                  <a:srgbClr val="FBF0D5"/>
                </a:highlight>
                <a:uLnTx/>
                <a:uFillTx/>
                <a:latin typeface="Century Gothic" panose="020F0302020204030204"/>
                <a:ea typeface="+mn-ea"/>
                <a:cs typeface="+mn-cs"/>
              </a:rPr>
              <a:t>8. </a:t>
            </a:r>
            <a:r>
              <a:rPr kumimoji="0" lang="x-none" sz="2000" b="0" i="0" u="none" strike="noStrike" kern="1200" cap="none" spc="0" normalizeH="0" baseline="0" noProof="0">
                <a:ln>
                  <a:noFill/>
                </a:ln>
                <a:solidFill>
                  <a:srgbClr val="4472C4">
                    <a:lumMod val="50000"/>
                  </a:srgbClr>
                </a:solidFill>
                <a:effectLst/>
                <a:highlight>
                  <a:srgbClr val="FBF0D5"/>
                </a:highlight>
                <a:uLnTx/>
                <a:uFillTx/>
                <a:latin typeface="Century Gothic" panose="020F0302020204030204"/>
                <a:ea typeface="+mn-ea"/>
                <a:cs typeface="+mn-cs"/>
              </a:rPr>
              <a:t>Jaén</a:t>
            </a:r>
            <a:endParaRPr kumimoji="0" lang="x-none" sz="20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endParaRPr>
          </a:p>
        </p:txBody>
      </p:sp>
      <p:sp>
        <p:nvSpPr>
          <p:cNvPr id="57" name="Título 1">
            <a:extLst>
              <a:ext uri="{FF2B5EF4-FFF2-40B4-BE49-F238E27FC236}">
                <a16:creationId xmlns:a16="http://schemas.microsoft.com/office/drawing/2014/main" id="{ADC89CF6-1560-274F-B835-ECA49D92B914}"/>
              </a:ext>
            </a:extLst>
          </p:cNvPr>
          <p:cNvSpPr txBox="1">
            <a:spLocks/>
          </p:cNvSpPr>
          <p:nvPr/>
        </p:nvSpPr>
        <p:spPr>
          <a:xfrm>
            <a:off x="4620806" y="247430"/>
            <a:ext cx="5363436" cy="4903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s-ES" sz="2400" b="1"/>
              <a:t>Ahora mira dónde están las otras.</a:t>
            </a:r>
            <a:endParaRPr lang="x-none" sz="2400" b="1" dirty="0"/>
          </a:p>
        </p:txBody>
      </p:sp>
    </p:spTree>
    <p:extLst>
      <p:ext uri="{BB962C8B-B14F-4D97-AF65-F5344CB8AC3E}">
        <p14:creationId xmlns:p14="http://schemas.microsoft.com/office/powerpoint/2010/main" val="3098831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par>
                                <p:cTn id="31" presetID="1" presetClass="exit"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0"/>
                                        </p:tgtEl>
                                        <p:attrNameLst>
                                          <p:attrName>style.visibility</p:attrName>
                                        </p:attrNameLst>
                                      </p:cBhvr>
                                      <p:to>
                                        <p:strVal val="visible"/>
                                      </p:to>
                                    </p:set>
                                  </p:childTnLst>
                                </p:cTn>
                              </p:par>
                              <p:par>
                                <p:cTn id="37" presetID="1" presetClass="exit"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par>
                                <p:cTn id="43" presetID="1" presetClass="exit"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2"/>
                                        </p:tgtEl>
                                        <p:attrNameLst>
                                          <p:attrName>style.visibility</p:attrName>
                                        </p:attrNameLst>
                                      </p:cBhvr>
                                      <p:to>
                                        <p:strVal val="visible"/>
                                      </p:to>
                                    </p:set>
                                  </p:childTnLst>
                                </p:cTn>
                              </p:par>
                              <p:par>
                                <p:cTn id="49" presetID="1" presetClass="exit" presetSubtype="0" fill="hold" grpId="0" nodeType="withEffect">
                                  <p:stCondLst>
                                    <p:cond delay="0"/>
                                  </p:stCondLst>
                                  <p:childTnLst>
                                    <p:set>
                                      <p:cBhvr>
                                        <p:cTn id="50" dur="1" fill="hold">
                                          <p:stCondLst>
                                            <p:cond delay="0"/>
                                          </p:stCondLst>
                                        </p:cTn>
                                        <p:tgtEl>
                                          <p:spTgt spid="2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3"/>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4"/>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8" grpId="0"/>
      <p:bldP spid="29" grpId="0"/>
      <p:bldP spid="30" grpId="0"/>
      <p:bldP spid="31" grpId="0"/>
      <p:bldP spid="32" grpId="0"/>
      <p:bldP spid="33" grpId="0"/>
      <p:bldP spid="34" grpId="0"/>
      <p:bldP spid="23" grpId="0" animBg="1"/>
      <p:bldP spid="24" grpId="0"/>
      <p:bldP spid="25" grpId="0"/>
      <p:bldP spid="26" grpId="0" animBg="1"/>
      <p:bldP spid="27" grpId="0" animBg="1"/>
      <p:bldP spid="42" grpId="0"/>
      <p:bldP spid="43" grpId="0" animBg="1"/>
      <p:bldP spid="44" grpId="0"/>
      <p:bldP spid="45" grpId="0"/>
      <p:bldP spid="46" grpId="0"/>
      <p:bldP spid="47" grpId="0"/>
      <p:bldP spid="48" grpId="0"/>
      <p:bldP spid="49" grpId="0"/>
      <p:bldP spid="50" grpId="0"/>
      <p:bldP spid="51" grpId="0"/>
      <p:bldP spid="52" grpId="0"/>
      <p:bldP spid="5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5797690" cy="1325563"/>
          </a:xfrm>
        </p:spPr>
        <p:txBody>
          <a:bodyPr>
            <a:normAutofit/>
          </a:bodyPr>
          <a:lstStyle/>
          <a:p>
            <a:r>
              <a:rPr lang="en-GB" sz="2400" b="1">
                <a:solidFill>
                  <a:schemeClr val="bg1"/>
                </a:solidFill>
              </a:rPr>
              <a:t>Ciudades de España y otros países de habla hispana</a:t>
            </a:r>
            <a:endParaRPr lang="en-GB" sz="2400" b="1" dirty="0">
              <a:solidFill>
                <a:schemeClr val="bg1"/>
              </a:solidFill>
            </a:endParaRPr>
          </a:p>
        </p:txBody>
      </p:sp>
      <p:sp>
        <p:nvSpPr>
          <p:cNvPr id="18" name="TextBox 7">
            <a:extLst>
              <a:ext uri="{FF2B5EF4-FFF2-40B4-BE49-F238E27FC236}">
                <a16:creationId xmlns:a16="http://schemas.microsoft.com/office/drawing/2014/main" id="{A57F0AA1-FDE9-C546-8FC3-775A9DC72304}"/>
              </a:ext>
            </a:extLst>
          </p:cNvPr>
          <p:cNvSpPr txBox="1"/>
          <p:nvPr/>
        </p:nvSpPr>
        <p:spPr>
          <a:xfrm>
            <a:off x="234529" y="1239851"/>
            <a:ext cx="11722942" cy="707886"/>
          </a:xfrm>
          <a:prstGeom prst="rect">
            <a:avLst/>
          </a:prstGeom>
          <a:noFill/>
        </p:spPr>
        <p:txBody>
          <a:bodyPr wrap="square" rtlCol="0">
            <a:spAutoFit/>
          </a:bodyPr>
          <a:lstStyle/>
          <a:p>
            <a:pPr lvl="0">
              <a:defRPr/>
            </a:pPr>
            <a:r>
              <a:rPr lang="en-GB" sz="2000" dirty="0" err="1">
                <a:solidFill>
                  <a:srgbClr val="002060"/>
                </a:solidFill>
                <a:latin typeface="Century Gothic" panose="020B0502020202020204" pitchFamily="34" charset="0"/>
              </a:rPr>
              <a:t>Escucha</a:t>
            </a:r>
            <a:r>
              <a:rPr lang="en-GB" sz="2000" dirty="0">
                <a:solidFill>
                  <a:srgbClr val="002060"/>
                </a:solidFill>
                <a:latin typeface="Century Gothic" panose="020B0502020202020204" pitchFamily="34" charset="0"/>
              </a:rPr>
              <a:t> y </a:t>
            </a:r>
            <a:r>
              <a:rPr lang="en-GB" sz="2000" dirty="0" err="1">
                <a:solidFill>
                  <a:srgbClr val="002060"/>
                </a:solidFill>
                <a:latin typeface="Century Gothic" panose="020B0502020202020204" pitchFamily="34" charset="0"/>
              </a:rPr>
              <a:t>escribe</a:t>
            </a:r>
            <a:r>
              <a:rPr lang="en-GB" sz="2000" dirty="0">
                <a:solidFill>
                  <a:srgbClr val="002060"/>
                </a:solidFill>
                <a:latin typeface="Century Gothic" panose="020B0502020202020204" pitchFamily="34" charset="0"/>
              </a:rPr>
              <a:t> la ciudad. Remember: if the stress is on </a:t>
            </a:r>
            <a:r>
              <a:rPr lang="en-GB" sz="2000">
                <a:solidFill>
                  <a:srgbClr val="002060"/>
                </a:solidFill>
                <a:latin typeface="Century Gothic" panose="020B0502020202020204" pitchFamily="34" charset="0"/>
              </a:rPr>
              <a:t>the </a:t>
            </a:r>
            <a:r>
              <a:rPr lang="en-GB" sz="2000" b="1" i="1">
                <a:solidFill>
                  <a:srgbClr val="002060"/>
                </a:solidFill>
                <a:latin typeface="Century Gothic" panose="020B0502020202020204" pitchFamily="34" charset="0"/>
              </a:rPr>
              <a:t>last</a:t>
            </a:r>
            <a:r>
              <a:rPr lang="en-GB" sz="200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syllable, and the word ends </a:t>
            </a:r>
            <a:r>
              <a:rPr lang="en-GB" sz="2000">
                <a:solidFill>
                  <a:srgbClr val="002060"/>
                </a:solidFill>
                <a:latin typeface="Century Gothic" panose="020B0502020202020204" pitchFamily="34" charset="0"/>
              </a:rPr>
              <a:t>in </a:t>
            </a:r>
            <a:r>
              <a:rPr lang="en-GB" sz="2000" smtClean="0">
                <a:solidFill>
                  <a:srgbClr val="002060"/>
                </a:solidFill>
                <a:latin typeface="Century Gothic" panose="020B0502020202020204" pitchFamily="34" charset="0"/>
              </a:rPr>
              <a:t>a vowel or the </a:t>
            </a:r>
            <a:r>
              <a:rPr lang="en-GB" sz="2000" dirty="0">
                <a:solidFill>
                  <a:srgbClr val="002060"/>
                </a:solidFill>
                <a:latin typeface="Century Gothic" panose="020B0502020202020204" pitchFamily="34" charset="0"/>
              </a:rPr>
              <a:t>consonants ‘n’ or ‘s’, there will be an accent on the last vowel. </a:t>
            </a:r>
          </a:p>
        </p:txBody>
      </p:sp>
      <p:sp>
        <p:nvSpPr>
          <p:cNvPr id="17" name="Rounded Rectangle 11" descr="background rectangle&#10;">
            <a:extLst>
              <a:ext uri="{FF2B5EF4-FFF2-40B4-BE49-F238E27FC236}">
                <a16:creationId xmlns:a16="http://schemas.microsoft.com/office/drawing/2014/main" id="{5DF2C1EA-6560-BE4B-8A90-DB2C1FB52DC1}"/>
              </a:ext>
            </a:extLst>
          </p:cNvPr>
          <p:cNvSpPr/>
          <p:nvPr/>
        </p:nvSpPr>
        <p:spPr>
          <a:xfrm>
            <a:off x="9519556" y="237479"/>
            <a:ext cx="2503977" cy="425302"/>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Title 2">
            <a:extLst>
              <a:ext uri="{FF2B5EF4-FFF2-40B4-BE49-F238E27FC236}">
                <a16:creationId xmlns:a16="http://schemas.microsoft.com/office/drawing/2014/main" id="{E1542AEB-4399-5A4E-A3B3-B518BF1BC6EA}"/>
              </a:ext>
            </a:extLst>
          </p:cNvPr>
          <p:cNvSpPr txBox="1">
            <a:spLocks/>
          </p:cNvSpPr>
          <p:nvPr/>
        </p:nvSpPr>
        <p:spPr>
          <a:xfrm>
            <a:off x="9519556" y="296863"/>
            <a:ext cx="2535586" cy="3304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escribir</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graphicFrame>
        <p:nvGraphicFramePr>
          <p:cNvPr id="30" name="Tabla 29">
            <a:extLst>
              <a:ext uri="{FF2B5EF4-FFF2-40B4-BE49-F238E27FC236}">
                <a16:creationId xmlns:a16="http://schemas.microsoft.com/office/drawing/2014/main" id="{8D1284F0-2D32-184A-A36E-CA6A816724F6}"/>
              </a:ext>
            </a:extLst>
          </p:cNvPr>
          <p:cNvGraphicFramePr>
            <a:graphicFrameLocks noGrp="1"/>
          </p:cNvGraphicFramePr>
          <p:nvPr>
            <p:extLst>
              <p:ext uri="{D42A27DB-BD31-4B8C-83A1-F6EECF244321}">
                <p14:modId xmlns:p14="http://schemas.microsoft.com/office/powerpoint/2010/main" val="2143809687"/>
              </p:ext>
            </p:extLst>
          </p:nvPr>
        </p:nvGraphicFramePr>
        <p:xfrm>
          <a:off x="896016" y="2028234"/>
          <a:ext cx="10661224" cy="4181263"/>
        </p:xfrm>
        <a:graphic>
          <a:graphicData uri="http://schemas.openxmlformats.org/drawingml/2006/table">
            <a:tbl>
              <a:tblPr firstRow="1" bandRow="1">
                <a:tableStyleId>{5DA37D80-6434-44D0-A028-1B22A696006F}</a:tableStyleId>
              </a:tblPr>
              <a:tblGrid>
                <a:gridCol w="949112">
                  <a:extLst>
                    <a:ext uri="{9D8B030D-6E8A-4147-A177-3AD203B41FA5}">
                      <a16:colId xmlns:a16="http://schemas.microsoft.com/office/drawing/2014/main" val="3212352524"/>
                    </a:ext>
                  </a:extLst>
                </a:gridCol>
                <a:gridCol w="4856056">
                  <a:extLst>
                    <a:ext uri="{9D8B030D-6E8A-4147-A177-3AD203B41FA5}">
                      <a16:colId xmlns:a16="http://schemas.microsoft.com/office/drawing/2014/main" val="3975948012"/>
                    </a:ext>
                  </a:extLst>
                </a:gridCol>
                <a:gridCol w="4856056">
                  <a:extLst>
                    <a:ext uri="{9D8B030D-6E8A-4147-A177-3AD203B41FA5}">
                      <a16:colId xmlns:a16="http://schemas.microsoft.com/office/drawing/2014/main" val="2321293653"/>
                    </a:ext>
                  </a:extLst>
                </a:gridCol>
              </a:tblGrid>
              <a:tr h="461671">
                <a:tc>
                  <a:txBody>
                    <a:bodyPr/>
                    <a:lstStyle/>
                    <a:p>
                      <a:endParaRPr lang="x-none" sz="2000" dirty="0"/>
                    </a:p>
                  </a:txBody>
                  <a:tcPr/>
                </a:tc>
                <a:tc>
                  <a:txBody>
                    <a:bodyPr/>
                    <a:lstStyle/>
                    <a:p>
                      <a:pPr algn="ctr"/>
                      <a:r>
                        <a:rPr lang="es-ES" sz="2000">
                          <a:solidFill>
                            <a:srgbClr val="203864"/>
                          </a:solidFill>
                        </a:rPr>
                        <a:t>palabras con </a:t>
                      </a:r>
                      <a:r>
                        <a:rPr lang="es-ES" sz="2000" dirty="0">
                          <a:solidFill>
                            <a:srgbClr val="203864"/>
                          </a:solidFill>
                        </a:rPr>
                        <a:t>tilde</a:t>
                      </a:r>
                      <a:endParaRPr lang="x-none" sz="2000" dirty="0">
                        <a:solidFill>
                          <a:srgbClr val="203864"/>
                        </a:solidFill>
                      </a:endParaRPr>
                    </a:p>
                  </a:txBody>
                  <a:tcPr anchor="ctr"/>
                </a:tc>
                <a:tc>
                  <a:txBody>
                    <a:bodyPr/>
                    <a:lstStyle/>
                    <a:p>
                      <a:pPr algn="ctr"/>
                      <a:r>
                        <a:rPr lang="es-ES" sz="2000">
                          <a:solidFill>
                            <a:srgbClr val="203864"/>
                          </a:solidFill>
                        </a:rPr>
                        <a:t>palabras sin </a:t>
                      </a:r>
                      <a:r>
                        <a:rPr lang="es-ES" sz="2000" dirty="0">
                          <a:solidFill>
                            <a:srgbClr val="203864"/>
                          </a:solidFill>
                        </a:rPr>
                        <a:t>tilde</a:t>
                      </a:r>
                      <a:endParaRPr lang="x-none" sz="2000" dirty="0">
                        <a:solidFill>
                          <a:srgbClr val="203864"/>
                        </a:solidFill>
                      </a:endParaRPr>
                    </a:p>
                  </a:txBody>
                  <a:tcPr anchor="ctr"/>
                </a:tc>
                <a:extLst>
                  <a:ext uri="{0D108BD9-81ED-4DB2-BD59-A6C34878D82A}">
                    <a16:rowId xmlns:a16="http://schemas.microsoft.com/office/drawing/2014/main" val="1618326333"/>
                  </a:ext>
                </a:extLst>
              </a:tr>
              <a:tr h="464949">
                <a:tc>
                  <a:txBody>
                    <a:bodyPr/>
                    <a:lstStyle/>
                    <a:p>
                      <a:endParaRPr lang="x-none" sz="2000" dirty="0"/>
                    </a:p>
                  </a:txBody>
                  <a:tcPr/>
                </a:tc>
                <a:tc>
                  <a:txBody>
                    <a:bodyPr/>
                    <a:lstStyle/>
                    <a:p>
                      <a:endParaRPr lang="x-none" sz="2000"/>
                    </a:p>
                  </a:txBody>
                  <a:tcPr/>
                </a:tc>
                <a:tc>
                  <a:txBody>
                    <a:bodyPr/>
                    <a:lstStyle/>
                    <a:p>
                      <a:endParaRPr lang="x-none" sz="2000" dirty="0"/>
                    </a:p>
                  </a:txBody>
                  <a:tcPr/>
                </a:tc>
                <a:extLst>
                  <a:ext uri="{0D108BD9-81ED-4DB2-BD59-A6C34878D82A}">
                    <a16:rowId xmlns:a16="http://schemas.microsoft.com/office/drawing/2014/main" val="1820434900"/>
                  </a:ext>
                </a:extLst>
              </a:tr>
              <a:tr h="464949">
                <a:tc>
                  <a:txBody>
                    <a:bodyPr/>
                    <a:lstStyle/>
                    <a:p>
                      <a:endParaRPr lang="x-none" sz="2000" dirty="0"/>
                    </a:p>
                  </a:txBody>
                  <a:tcPr/>
                </a:tc>
                <a:tc>
                  <a:txBody>
                    <a:bodyPr/>
                    <a:lstStyle/>
                    <a:p>
                      <a:endParaRPr lang="x-none" sz="2000"/>
                    </a:p>
                  </a:txBody>
                  <a:tcPr/>
                </a:tc>
                <a:tc>
                  <a:txBody>
                    <a:bodyPr/>
                    <a:lstStyle/>
                    <a:p>
                      <a:endParaRPr lang="x-none" sz="2000" dirty="0"/>
                    </a:p>
                  </a:txBody>
                  <a:tcPr/>
                </a:tc>
                <a:extLst>
                  <a:ext uri="{0D108BD9-81ED-4DB2-BD59-A6C34878D82A}">
                    <a16:rowId xmlns:a16="http://schemas.microsoft.com/office/drawing/2014/main" val="51597389"/>
                  </a:ext>
                </a:extLst>
              </a:tr>
              <a:tr h="464949">
                <a:tc>
                  <a:txBody>
                    <a:bodyPr/>
                    <a:lstStyle/>
                    <a:p>
                      <a:endParaRPr lang="x-none" sz="2000" dirty="0"/>
                    </a:p>
                  </a:txBody>
                  <a:tcPr/>
                </a:tc>
                <a:tc>
                  <a:txBody>
                    <a:bodyPr/>
                    <a:lstStyle/>
                    <a:p>
                      <a:endParaRPr lang="x-none" sz="2000"/>
                    </a:p>
                  </a:txBody>
                  <a:tcPr/>
                </a:tc>
                <a:tc>
                  <a:txBody>
                    <a:bodyPr/>
                    <a:lstStyle/>
                    <a:p>
                      <a:endParaRPr lang="x-none" sz="2000" dirty="0"/>
                    </a:p>
                  </a:txBody>
                  <a:tcPr/>
                </a:tc>
                <a:extLst>
                  <a:ext uri="{0D108BD9-81ED-4DB2-BD59-A6C34878D82A}">
                    <a16:rowId xmlns:a16="http://schemas.microsoft.com/office/drawing/2014/main" val="2002282666"/>
                  </a:ext>
                </a:extLst>
              </a:tr>
              <a:tr h="464949">
                <a:tc>
                  <a:txBody>
                    <a:bodyPr/>
                    <a:lstStyle/>
                    <a:p>
                      <a:endParaRPr lang="x-none" sz="2000"/>
                    </a:p>
                  </a:txBody>
                  <a:tcPr/>
                </a:tc>
                <a:tc>
                  <a:txBody>
                    <a:bodyPr/>
                    <a:lstStyle/>
                    <a:p>
                      <a:endParaRPr lang="x-none" sz="2000"/>
                    </a:p>
                  </a:txBody>
                  <a:tcPr/>
                </a:tc>
                <a:tc>
                  <a:txBody>
                    <a:bodyPr/>
                    <a:lstStyle/>
                    <a:p>
                      <a:endParaRPr lang="x-none" sz="2000"/>
                    </a:p>
                  </a:txBody>
                  <a:tcPr/>
                </a:tc>
                <a:extLst>
                  <a:ext uri="{0D108BD9-81ED-4DB2-BD59-A6C34878D82A}">
                    <a16:rowId xmlns:a16="http://schemas.microsoft.com/office/drawing/2014/main" val="2515354939"/>
                  </a:ext>
                </a:extLst>
              </a:tr>
              <a:tr h="464949">
                <a:tc>
                  <a:txBody>
                    <a:bodyPr/>
                    <a:lstStyle/>
                    <a:p>
                      <a:endParaRPr lang="x-none" sz="2000"/>
                    </a:p>
                  </a:txBody>
                  <a:tcPr/>
                </a:tc>
                <a:tc>
                  <a:txBody>
                    <a:bodyPr/>
                    <a:lstStyle/>
                    <a:p>
                      <a:endParaRPr lang="x-none" sz="2000"/>
                    </a:p>
                  </a:txBody>
                  <a:tcPr/>
                </a:tc>
                <a:tc>
                  <a:txBody>
                    <a:bodyPr/>
                    <a:lstStyle/>
                    <a:p>
                      <a:endParaRPr lang="x-none" sz="2000" dirty="0"/>
                    </a:p>
                  </a:txBody>
                  <a:tcPr/>
                </a:tc>
                <a:extLst>
                  <a:ext uri="{0D108BD9-81ED-4DB2-BD59-A6C34878D82A}">
                    <a16:rowId xmlns:a16="http://schemas.microsoft.com/office/drawing/2014/main" val="362052452"/>
                  </a:ext>
                </a:extLst>
              </a:tr>
              <a:tr h="464949">
                <a:tc>
                  <a:txBody>
                    <a:bodyPr/>
                    <a:lstStyle/>
                    <a:p>
                      <a:endParaRPr lang="x-none" sz="2000"/>
                    </a:p>
                  </a:txBody>
                  <a:tcPr/>
                </a:tc>
                <a:tc>
                  <a:txBody>
                    <a:bodyPr/>
                    <a:lstStyle/>
                    <a:p>
                      <a:endParaRPr lang="x-none" sz="2000"/>
                    </a:p>
                  </a:txBody>
                  <a:tcPr/>
                </a:tc>
                <a:tc>
                  <a:txBody>
                    <a:bodyPr/>
                    <a:lstStyle/>
                    <a:p>
                      <a:endParaRPr lang="x-none" sz="2000" dirty="0"/>
                    </a:p>
                  </a:txBody>
                  <a:tcPr/>
                </a:tc>
                <a:extLst>
                  <a:ext uri="{0D108BD9-81ED-4DB2-BD59-A6C34878D82A}">
                    <a16:rowId xmlns:a16="http://schemas.microsoft.com/office/drawing/2014/main" val="3919348041"/>
                  </a:ext>
                </a:extLst>
              </a:tr>
              <a:tr h="464949">
                <a:tc>
                  <a:txBody>
                    <a:bodyPr/>
                    <a:lstStyle/>
                    <a:p>
                      <a:endParaRPr lang="x-none" sz="2000"/>
                    </a:p>
                  </a:txBody>
                  <a:tcPr/>
                </a:tc>
                <a:tc>
                  <a:txBody>
                    <a:bodyPr/>
                    <a:lstStyle/>
                    <a:p>
                      <a:endParaRPr lang="x-none" sz="2000"/>
                    </a:p>
                  </a:txBody>
                  <a:tcPr/>
                </a:tc>
                <a:tc>
                  <a:txBody>
                    <a:bodyPr/>
                    <a:lstStyle/>
                    <a:p>
                      <a:endParaRPr lang="x-none" sz="2000" dirty="0"/>
                    </a:p>
                  </a:txBody>
                  <a:tcPr/>
                </a:tc>
                <a:extLst>
                  <a:ext uri="{0D108BD9-81ED-4DB2-BD59-A6C34878D82A}">
                    <a16:rowId xmlns:a16="http://schemas.microsoft.com/office/drawing/2014/main" val="1482872676"/>
                  </a:ext>
                </a:extLst>
              </a:tr>
              <a:tr h="464949">
                <a:tc>
                  <a:txBody>
                    <a:bodyPr/>
                    <a:lstStyle/>
                    <a:p>
                      <a:endParaRPr lang="x-none" sz="2000"/>
                    </a:p>
                  </a:txBody>
                  <a:tcPr/>
                </a:tc>
                <a:tc>
                  <a:txBody>
                    <a:bodyPr/>
                    <a:lstStyle/>
                    <a:p>
                      <a:endParaRPr lang="x-none" sz="2000"/>
                    </a:p>
                  </a:txBody>
                  <a:tcPr/>
                </a:tc>
                <a:tc>
                  <a:txBody>
                    <a:bodyPr/>
                    <a:lstStyle/>
                    <a:p>
                      <a:endParaRPr lang="x-none" sz="2000" dirty="0"/>
                    </a:p>
                  </a:txBody>
                  <a:tcPr/>
                </a:tc>
                <a:extLst>
                  <a:ext uri="{0D108BD9-81ED-4DB2-BD59-A6C34878D82A}">
                    <a16:rowId xmlns:a16="http://schemas.microsoft.com/office/drawing/2014/main" val="4000313067"/>
                  </a:ext>
                </a:extLst>
              </a:tr>
            </a:tbl>
          </a:graphicData>
        </a:graphic>
      </p:graphicFrame>
      <p:sp>
        <p:nvSpPr>
          <p:cNvPr id="4" name="Llamada ovalada 3">
            <a:extLst>
              <a:ext uri="{FF2B5EF4-FFF2-40B4-BE49-F238E27FC236}">
                <a16:creationId xmlns:a16="http://schemas.microsoft.com/office/drawing/2014/main" id="{AC988D2D-34D0-3346-8DA5-F81DE5F30CD5}"/>
              </a:ext>
            </a:extLst>
          </p:cNvPr>
          <p:cNvSpPr/>
          <p:nvPr/>
        </p:nvSpPr>
        <p:spPr>
          <a:xfrm>
            <a:off x="4704415" y="2435769"/>
            <a:ext cx="4888623" cy="1290894"/>
          </a:xfrm>
          <a:prstGeom prst="wedgeEllipseCallout">
            <a:avLst>
              <a:gd name="adj1" fmla="val -46160"/>
              <a:gd name="adj2" fmla="val -41188"/>
            </a:avLst>
          </a:prstGeom>
          <a:solidFill>
            <a:schemeClr val="accent6">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203864"/>
                </a:solidFill>
              </a:rPr>
              <a:t>Remember, </a:t>
            </a:r>
            <a:r>
              <a:rPr lang="x-none" sz="2000">
                <a:solidFill>
                  <a:srgbClr val="203864"/>
                </a:solidFill>
              </a:rPr>
              <a:t>‘</a:t>
            </a:r>
            <a:r>
              <a:rPr lang="en-GB" sz="2000">
                <a:solidFill>
                  <a:srgbClr val="203864"/>
                </a:solidFill>
              </a:rPr>
              <a:t>t</a:t>
            </a:r>
            <a:r>
              <a:rPr lang="x-none" sz="2000">
                <a:solidFill>
                  <a:srgbClr val="203864"/>
                </a:solidFill>
              </a:rPr>
              <a:t>ilde</a:t>
            </a:r>
            <a:r>
              <a:rPr lang="x-none" sz="2000" dirty="0">
                <a:solidFill>
                  <a:srgbClr val="203864"/>
                </a:solidFill>
              </a:rPr>
              <a:t>’ </a:t>
            </a:r>
            <a:r>
              <a:rPr lang="x-none" sz="2000">
                <a:solidFill>
                  <a:srgbClr val="203864"/>
                </a:solidFill>
              </a:rPr>
              <a:t>is </a:t>
            </a:r>
            <a:r>
              <a:rPr lang="en-GB" sz="2000">
                <a:solidFill>
                  <a:srgbClr val="203864"/>
                </a:solidFill>
              </a:rPr>
              <a:t>another word</a:t>
            </a:r>
            <a:r>
              <a:rPr lang="x-none" sz="2000">
                <a:solidFill>
                  <a:srgbClr val="203864"/>
                </a:solidFill>
              </a:rPr>
              <a:t> </a:t>
            </a:r>
            <a:r>
              <a:rPr lang="x-none" sz="2000" dirty="0">
                <a:solidFill>
                  <a:srgbClr val="203864"/>
                </a:solidFill>
              </a:rPr>
              <a:t>for the written accent </a:t>
            </a:r>
            <a:r>
              <a:rPr lang="x-none" sz="2000">
                <a:solidFill>
                  <a:srgbClr val="203864"/>
                </a:solidFill>
              </a:rPr>
              <a:t>in Spanish</a:t>
            </a:r>
            <a:r>
              <a:rPr lang="en-GB" sz="2000">
                <a:solidFill>
                  <a:srgbClr val="203864"/>
                </a:solidFill>
              </a:rPr>
              <a:t>.</a:t>
            </a:r>
            <a:endParaRPr lang="x-none" sz="2000" dirty="0">
              <a:solidFill>
                <a:srgbClr val="203864"/>
              </a:solidFill>
            </a:endParaRPr>
          </a:p>
        </p:txBody>
      </p:sp>
      <p:sp>
        <p:nvSpPr>
          <p:cNvPr id="33" name="Action Button: Custom 20">
            <a:hlinkClick r:id="" action="ppaction://noaction" highlightClick="1">
              <a:snd r:embed="rId4" name="Bogota%CC%81.wav"/>
            </a:hlinkClick>
            <a:extLst>
              <a:ext uri="{FF2B5EF4-FFF2-40B4-BE49-F238E27FC236}">
                <a16:creationId xmlns:a16="http://schemas.microsoft.com/office/drawing/2014/main" id="{116F8D8C-2AE7-004B-84A8-6AE31668B9BD}"/>
              </a:ext>
            </a:extLst>
          </p:cNvPr>
          <p:cNvSpPr/>
          <p:nvPr/>
        </p:nvSpPr>
        <p:spPr>
          <a:xfrm>
            <a:off x="1152637" y="2546038"/>
            <a:ext cx="440718" cy="3671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34" name="Action Button: Custom 20">
            <a:hlinkClick r:id="" action="ppaction://noaction" highlightClick="1">
              <a:snd r:embed="rId5" name="Jae%CC%81n.wav"/>
            </a:hlinkClick>
            <a:extLst>
              <a:ext uri="{FF2B5EF4-FFF2-40B4-BE49-F238E27FC236}">
                <a16:creationId xmlns:a16="http://schemas.microsoft.com/office/drawing/2014/main" id="{79BBBD57-E38F-684E-BF52-3F99BEF646C1}"/>
              </a:ext>
            </a:extLst>
          </p:cNvPr>
          <p:cNvSpPr/>
          <p:nvPr/>
        </p:nvSpPr>
        <p:spPr>
          <a:xfrm>
            <a:off x="1152637" y="2993694"/>
            <a:ext cx="440718" cy="3671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35" name="Action Button: Custom 20">
            <a:hlinkClick r:id="" action="ppaction://noaction" highlightClick="1">
              <a:snd r:embed="rId6" name="Guayaquil.wav"/>
            </a:hlinkClick>
            <a:extLst>
              <a:ext uri="{FF2B5EF4-FFF2-40B4-BE49-F238E27FC236}">
                <a16:creationId xmlns:a16="http://schemas.microsoft.com/office/drawing/2014/main" id="{2A50DBB8-F3B9-EA42-86F6-FCC1051A4407}"/>
              </a:ext>
            </a:extLst>
          </p:cNvPr>
          <p:cNvSpPr/>
          <p:nvPr/>
        </p:nvSpPr>
        <p:spPr>
          <a:xfrm>
            <a:off x="1152637" y="3465398"/>
            <a:ext cx="440718" cy="3671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36" name="Action Button: Custom 20">
            <a:hlinkClick r:id="" action="ppaction://noaction" highlightClick="1">
              <a:snd r:embed="rId7" name="Badajoz.wav"/>
            </a:hlinkClick>
            <a:extLst>
              <a:ext uri="{FF2B5EF4-FFF2-40B4-BE49-F238E27FC236}">
                <a16:creationId xmlns:a16="http://schemas.microsoft.com/office/drawing/2014/main" id="{DAECDA80-E40F-5947-994C-B9669D8B6A57}"/>
              </a:ext>
            </a:extLst>
          </p:cNvPr>
          <p:cNvSpPr/>
          <p:nvPr/>
        </p:nvSpPr>
        <p:spPr>
          <a:xfrm>
            <a:off x="1152637" y="3935285"/>
            <a:ext cx="440718" cy="3671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4</a:t>
            </a:r>
          </a:p>
        </p:txBody>
      </p:sp>
      <p:sp>
        <p:nvSpPr>
          <p:cNvPr id="37" name="Action Button: Custom 20">
            <a:hlinkClick r:id="" action="ppaction://noaction" highlightClick="1">
              <a:snd r:embed="rId8" name="Medelli%CC%81n.wav"/>
            </a:hlinkClick>
            <a:extLst>
              <a:ext uri="{FF2B5EF4-FFF2-40B4-BE49-F238E27FC236}">
                <a16:creationId xmlns:a16="http://schemas.microsoft.com/office/drawing/2014/main" id="{F2579D89-BB2E-374F-ACFF-0B26227E99E6}"/>
              </a:ext>
            </a:extLst>
          </p:cNvPr>
          <p:cNvSpPr/>
          <p:nvPr/>
        </p:nvSpPr>
        <p:spPr>
          <a:xfrm>
            <a:off x="1152637" y="4382941"/>
            <a:ext cx="440718" cy="3671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5</a:t>
            </a:r>
          </a:p>
        </p:txBody>
      </p:sp>
      <p:sp>
        <p:nvSpPr>
          <p:cNvPr id="38" name="Action Button: Custom 20">
            <a:hlinkClick r:id="" action="ppaction://noaction" highlightClick="1">
              <a:snd r:embed="rId9" name="Santander.wav"/>
            </a:hlinkClick>
            <a:extLst>
              <a:ext uri="{FF2B5EF4-FFF2-40B4-BE49-F238E27FC236}">
                <a16:creationId xmlns:a16="http://schemas.microsoft.com/office/drawing/2014/main" id="{81165F80-0CB9-6246-9826-7ABF38500613}"/>
              </a:ext>
            </a:extLst>
          </p:cNvPr>
          <p:cNvSpPr/>
          <p:nvPr/>
        </p:nvSpPr>
        <p:spPr>
          <a:xfrm>
            <a:off x="1152637" y="4848563"/>
            <a:ext cx="440718" cy="3671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6</a:t>
            </a:r>
          </a:p>
        </p:txBody>
      </p:sp>
      <p:sp>
        <p:nvSpPr>
          <p:cNvPr id="39" name="Action Button: Custom 20">
            <a:hlinkClick r:id="" action="ppaction://noaction" highlightClick="1">
              <a:snd r:embed="rId10" name="Potosi%CC%81.wav"/>
            </a:hlinkClick>
            <a:extLst>
              <a:ext uri="{FF2B5EF4-FFF2-40B4-BE49-F238E27FC236}">
                <a16:creationId xmlns:a16="http://schemas.microsoft.com/office/drawing/2014/main" id="{C8B84D81-6913-D748-B4A4-0518F2BD32F2}"/>
              </a:ext>
            </a:extLst>
          </p:cNvPr>
          <p:cNvSpPr/>
          <p:nvPr/>
        </p:nvSpPr>
        <p:spPr>
          <a:xfrm>
            <a:off x="1145792" y="5314185"/>
            <a:ext cx="440718" cy="3671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7</a:t>
            </a:r>
          </a:p>
        </p:txBody>
      </p:sp>
      <p:sp>
        <p:nvSpPr>
          <p:cNvPr id="40" name="Action Button: Custom 20">
            <a:hlinkClick r:id="" action="ppaction://noaction" highlightClick="1">
              <a:snd r:embed="rId11" name="Leo%CC%81n.wav"/>
            </a:hlinkClick>
            <a:extLst>
              <a:ext uri="{FF2B5EF4-FFF2-40B4-BE49-F238E27FC236}">
                <a16:creationId xmlns:a16="http://schemas.microsoft.com/office/drawing/2014/main" id="{EBA7E742-B982-CE41-86D3-E85F90E87761}"/>
              </a:ext>
            </a:extLst>
          </p:cNvPr>
          <p:cNvSpPr/>
          <p:nvPr/>
        </p:nvSpPr>
        <p:spPr>
          <a:xfrm>
            <a:off x="1138947" y="5779807"/>
            <a:ext cx="440718" cy="3671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8</a:t>
            </a:r>
          </a:p>
        </p:txBody>
      </p:sp>
      <p:sp>
        <p:nvSpPr>
          <p:cNvPr id="10" name="CuadroTexto 9">
            <a:extLst>
              <a:ext uri="{FF2B5EF4-FFF2-40B4-BE49-F238E27FC236}">
                <a16:creationId xmlns:a16="http://schemas.microsoft.com/office/drawing/2014/main" id="{AFE57BFE-165B-D245-A1D4-E04BA012CE13}"/>
              </a:ext>
            </a:extLst>
          </p:cNvPr>
          <p:cNvSpPr txBox="1"/>
          <p:nvPr/>
        </p:nvSpPr>
        <p:spPr>
          <a:xfrm>
            <a:off x="3617259" y="2512971"/>
            <a:ext cx="1192955" cy="430887"/>
          </a:xfrm>
          <a:prstGeom prst="rect">
            <a:avLst/>
          </a:prstGeom>
          <a:noFill/>
        </p:spPr>
        <p:txBody>
          <a:bodyPr wrap="none" rtlCol="0">
            <a:spAutoFit/>
          </a:bodyPr>
          <a:lstStyle/>
          <a:p>
            <a:pPr algn="l"/>
            <a:r>
              <a:rPr lang="x-none" sz="2200" dirty="0">
                <a:solidFill>
                  <a:schemeClr val="accent5">
                    <a:lumMod val="50000"/>
                  </a:schemeClr>
                </a:solidFill>
              </a:rPr>
              <a:t>Bogotá</a:t>
            </a:r>
          </a:p>
        </p:txBody>
      </p:sp>
      <p:sp>
        <p:nvSpPr>
          <p:cNvPr id="41" name="CuadroTexto 40">
            <a:extLst>
              <a:ext uri="{FF2B5EF4-FFF2-40B4-BE49-F238E27FC236}">
                <a16:creationId xmlns:a16="http://schemas.microsoft.com/office/drawing/2014/main" id="{A84E1657-6AB9-BC43-9EE2-A29E7C47F4E5}"/>
              </a:ext>
            </a:extLst>
          </p:cNvPr>
          <p:cNvSpPr txBox="1"/>
          <p:nvPr/>
        </p:nvSpPr>
        <p:spPr>
          <a:xfrm>
            <a:off x="3617258" y="2966807"/>
            <a:ext cx="867545" cy="430887"/>
          </a:xfrm>
          <a:prstGeom prst="rect">
            <a:avLst/>
          </a:prstGeom>
          <a:noFill/>
        </p:spPr>
        <p:txBody>
          <a:bodyPr wrap="none" rtlCol="0">
            <a:spAutoFit/>
          </a:bodyPr>
          <a:lstStyle/>
          <a:p>
            <a:pPr algn="l"/>
            <a:r>
              <a:rPr lang="x-none" sz="2200" dirty="0">
                <a:solidFill>
                  <a:schemeClr val="accent5">
                    <a:lumMod val="50000"/>
                  </a:schemeClr>
                </a:solidFill>
              </a:rPr>
              <a:t>Jaén</a:t>
            </a:r>
          </a:p>
        </p:txBody>
      </p:sp>
      <p:sp>
        <p:nvSpPr>
          <p:cNvPr id="42" name="CuadroTexto 41">
            <a:extLst>
              <a:ext uri="{FF2B5EF4-FFF2-40B4-BE49-F238E27FC236}">
                <a16:creationId xmlns:a16="http://schemas.microsoft.com/office/drawing/2014/main" id="{5D1622E0-F239-594B-B530-6BB84985BEBC}"/>
              </a:ext>
            </a:extLst>
          </p:cNvPr>
          <p:cNvSpPr txBox="1"/>
          <p:nvPr/>
        </p:nvSpPr>
        <p:spPr>
          <a:xfrm>
            <a:off x="8248600" y="3465398"/>
            <a:ext cx="1612942" cy="430887"/>
          </a:xfrm>
          <a:prstGeom prst="rect">
            <a:avLst/>
          </a:prstGeom>
          <a:noFill/>
        </p:spPr>
        <p:txBody>
          <a:bodyPr wrap="none" rtlCol="0">
            <a:spAutoFit/>
          </a:bodyPr>
          <a:lstStyle/>
          <a:p>
            <a:pPr algn="l"/>
            <a:r>
              <a:rPr lang="x-none" sz="2200" dirty="0">
                <a:solidFill>
                  <a:schemeClr val="accent5">
                    <a:lumMod val="50000"/>
                  </a:schemeClr>
                </a:solidFill>
              </a:rPr>
              <a:t>Guayaquil</a:t>
            </a:r>
          </a:p>
        </p:txBody>
      </p:sp>
      <p:sp>
        <p:nvSpPr>
          <p:cNvPr id="44" name="CuadroTexto 43">
            <a:extLst>
              <a:ext uri="{FF2B5EF4-FFF2-40B4-BE49-F238E27FC236}">
                <a16:creationId xmlns:a16="http://schemas.microsoft.com/office/drawing/2014/main" id="{CF9AD4D9-D0C4-BE40-9FC1-F91AB715A4A6}"/>
              </a:ext>
            </a:extLst>
          </p:cNvPr>
          <p:cNvSpPr txBox="1"/>
          <p:nvPr/>
        </p:nvSpPr>
        <p:spPr>
          <a:xfrm>
            <a:off x="8411305" y="3935060"/>
            <a:ext cx="1287532" cy="430887"/>
          </a:xfrm>
          <a:prstGeom prst="rect">
            <a:avLst/>
          </a:prstGeom>
          <a:noFill/>
        </p:spPr>
        <p:txBody>
          <a:bodyPr wrap="none" rtlCol="0">
            <a:spAutoFit/>
          </a:bodyPr>
          <a:lstStyle/>
          <a:p>
            <a:pPr algn="l"/>
            <a:r>
              <a:rPr lang="x-none" sz="2200" dirty="0">
                <a:solidFill>
                  <a:schemeClr val="accent5">
                    <a:lumMod val="50000"/>
                  </a:schemeClr>
                </a:solidFill>
              </a:rPr>
              <a:t>Badajoz</a:t>
            </a:r>
          </a:p>
        </p:txBody>
      </p:sp>
      <p:sp>
        <p:nvSpPr>
          <p:cNvPr id="45" name="CuadroTexto 44">
            <a:extLst>
              <a:ext uri="{FF2B5EF4-FFF2-40B4-BE49-F238E27FC236}">
                <a16:creationId xmlns:a16="http://schemas.microsoft.com/office/drawing/2014/main" id="{77502B56-B18C-884E-9EA1-B0475F081657}"/>
              </a:ext>
            </a:extLst>
          </p:cNvPr>
          <p:cNvSpPr txBox="1"/>
          <p:nvPr/>
        </p:nvSpPr>
        <p:spPr>
          <a:xfrm>
            <a:off x="3541915" y="4382941"/>
            <a:ext cx="1343638" cy="430887"/>
          </a:xfrm>
          <a:prstGeom prst="rect">
            <a:avLst/>
          </a:prstGeom>
          <a:noFill/>
        </p:spPr>
        <p:txBody>
          <a:bodyPr wrap="none" rtlCol="0">
            <a:spAutoFit/>
          </a:bodyPr>
          <a:lstStyle/>
          <a:p>
            <a:pPr algn="l"/>
            <a:r>
              <a:rPr lang="x-none" sz="2200" dirty="0">
                <a:solidFill>
                  <a:schemeClr val="accent5">
                    <a:lumMod val="50000"/>
                  </a:schemeClr>
                </a:solidFill>
              </a:rPr>
              <a:t>Medellín</a:t>
            </a:r>
          </a:p>
        </p:txBody>
      </p:sp>
      <p:sp>
        <p:nvSpPr>
          <p:cNvPr id="46" name="CuadroTexto 45">
            <a:extLst>
              <a:ext uri="{FF2B5EF4-FFF2-40B4-BE49-F238E27FC236}">
                <a16:creationId xmlns:a16="http://schemas.microsoft.com/office/drawing/2014/main" id="{06F9FBF4-77DF-B04A-A5BF-72577A4E2173}"/>
              </a:ext>
            </a:extLst>
          </p:cNvPr>
          <p:cNvSpPr txBox="1"/>
          <p:nvPr/>
        </p:nvSpPr>
        <p:spPr>
          <a:xfrm>
            <a:off x="8248600" y="4837447"/>
            <a:ext cx="1611339" cy="430887"/>
          </a:xfrm>
          <a:prstGeom prst="rect">
            <a:avLst/>
          </a:prstGeom>
          <a:noFill/>
        </p:spPr>
        <p:txBody>
          <a:bodyPr wrap="none" rtlCol="0">
            <a:spAutoFit/>
          </a:bodyPr>
          <a:lstStyle/>
          <a:p>
            <a:pPr algn="l"/>
            <a:r>
              <a:rPr lang="x-none" sz="2200" dirty="0">
                <a:solidFill>
                  <a:schemeClr val="accent5">
                    <a:lumMod val="50000"/>
                  </a:schemeClr>
                </a:solidFill>
              </a:rPr>
              <a:t>Santander</a:t>
            </a:r>
          </a:p>
        </p:txBody>
      </p:sp>
      <p:sp>
        <p:nvSpPr>
          <p:cNvPr id="47" name="CuadroTexto 46">
            <a:extLst>
              <a:ext uri="{FF2B5EF4-FFF2-40B4-BE49-F238E27FC236}">
                <a16:creationId xmlns:a16="http://schemas.microsoft.com/office/drawing/2014/main" id="{99106ABC-F032-9F49-A997-50013F5EF6E6}"/>
              </a:ext>
            </a:extLst>
          </p:cNvPr>
          <p:cNvSpPr txBox="1"/>
          <p:nvPr/>
        </p:nvSpPr>
        <p:spPr>
          <a:xfrm>
            <a:off x="3723056" y="5274438"/>
            <a:ext cx="981359" cy="430887"/>
          </a:xfrm>
          <a:prstGeom prst="rect">
            <a:avLst/>
          </a:prstGeom>
          <a:noFill/>
        </p:spPr>
        <p:txBody>
          <a:bodyPr wrap="none" rtlCol="0">
            <a:spAutoFit/>
          </a:bodyPr>
          <a:lstStyle/>
          <a:p>
            <a:pPr algn="l"/>
            <a:r>
              <a:rPr lang="x-none" sz="2200" dirty="0">
                <a:solidFill>
                  <a:schemeClr val="accent5">
                    <a:lumMod val="50000"/>
                  </a:schemeClr>
                </a:solidFill>
              </a:rPr>
              <a:t>Potosí</a:t>
            </a:r>
          </a:p>
        </p:txBody>
      </p:sp>
      <p:sp>
        <p:nvSpPr>
          <p:cNvPr id="48" name="CuadroTexto 47">
            <a:extLst>
              <a:ext uri="{FF2B5EF4-FFF2-40B4-BE49-F238E27FC236}">
                <a16:creationId xmlns:a16="http://schemas.microsoft.com/office/drawing/2014/main" id="{4F2DD8D8-C80D-B642-A8D1-48238E69250B}"/>
              </a:ext>
            </a:extLst>
          </p:cNvPr>
          <p:cNvSpPr txBox="1"/>
          <p:nvPr/>
        </p:nvSpPr>
        <p:spPr>
          <a:xfrm>
            <a:off x="3787175" y="5768556"/>
            <a:ext cx="853119" cy="430887"/>
          </a:xfrm>
          <a:prstGeom prst="rect">
            <a:avLst/>
          </a:prstGeom>
          <a:noFill/>
        </p:spPr>
        <p:txBody>
          <a:bodyPr wrap="none" rtlCol="0">
            <a:spAutoFit/>
          </a:bodyPr>
          <a:lstStyle/>
          <a:p>
            <a:pPr algn="l"/>
            <a:r>
              <a:rPr lang="x-none" sz="2200" dirty="0">
                <a:solidFill>
                  <a:schemeClr val="accent5">
                    <a:lumMod val="50000"/>
                  </a:schemeClr>
                </a:solidFill>
              </a:rPr>
              <a:t>León</a:t>
            </a:r>
          </a:p>
        </p:txBody>
      </p:sp>
    </p:spTree>
    <p:extLst>
      <p:ext uri="{BB962C8B-B14F-4D97-AF65-F5344CB8AC3E}">
        <p14:creationId xmlns:p14="http://schemas.microsoft.com/office/powerpoint/2010/main" val="475108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0" grpId="0"/>
      <p:bldP spid="41" grpId="0"/>
      <p:bldP spid="42" grpId="0"/>
      <p:bldP spid="45" grpId="0"/>
      <p:bldP spid="46" grpId="0"/>
      <p:bldP spid="47" grpId="0"/>
      <p:bldP spid="4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4535"/>
            <a:ext cx="8978900" cy="581638"/>
          </a:xfrm>
        </p:spPr>
        <p:txBody>
          <a:bodyPr>
            <a:normAutofit fontScale="90000"/>
          </a:bodyPr>
          <a:lstStyle/>
          <a:p>
            <a:r>
              <a:rPr lang="en-GB" sz="2400" b="1" dirty="0">
                <a:solidFill>
                  <a:srgbClr val="115076"/>
                </a:solidFill>
              </a:rPr>
              <a:t>¿</a:t>
            </a:r>
            <a:r>
              <a:rPr lang="en-GB" sz="2400" b="1" dirty="0" err="1">
                <a:solidFill>
                  <a:srgbClr val="115076"/>
                </a:solidFill>
              </a:rPr>
              <a:t>Qué</a:t>
            </a:r>
            <a:r>
              <a:rPr lang="en-GB" sz="2400" b="1" dirty="0">
                <a:solidFill>
                  <a:srgbClr val="115076"/>
                </a:solidFill>
              </a:rPr>
              <a:t> </a:t>
            </a:r>
            <a:r>
              <a:rPr lang="en-GB" sz="2400" b="1" dirty="0" err="1">
                <a:solidFill>
                  <a:srgbClr val="115076"/>
                </a:solidFill>
              </a:rPr>
              <a:t>piensa</a:t>
            </a:r>
            <a:r>
              <a:rPr lang="en-GB" sz="2400" b="1" dirty="0">
                <a:solidFill>
                  <a:srgbClr val="115076"/>
                </a:solidFill>
              </a:rPr>
              <a:t> Lucía de las </a:t>
            </a:r>
            <a:r>
              <a:rPr lang="en-GB" sz="2400" b="1" dirty="0" err="1">
                <a:solidFill>
                  <a:srgbClr val="115076"/>
                </a:solidFill>
              </a:rPr>
              <a:t>ciudades</a:t>
            </a:r>
            <a:r>
              <a:rPr lang="en-GB" sz="2400" b="1" dirty="0">
                <a:solidFill>
                  <a:srgbClr val="115076"/>
                </a:solidFill>
              </a:rPr>
              <a:t>? </a:t>
            </a:r>
            <a:r>
              <a:rPr lang="en-GB" sz="2400" b="1" dirty="0" err="1">
                <a:solidFill>
                  <a:srgbClr val="115076"/>
                </a:solidFill>
              </a:rPr>
              <a:t>Escribe</a:t>
            </a:r>
            <a:r>
              <a:rPr lang="en-GB" sz="2400" b="1" dirty="0">
                <a:solidFill>
                  <a:srgbClr val="115076"/>
                </a:solidFill>
              </a:rPr>
              <a:t> la </a:t>
            </a:r>
            <a:r>
              <a:rPr lang="en-GB" sz="2400" b="1" dirty="0" err="1">
                <a:solidFill>
                  <a:srgbClr val="115076"/>
                </a:solidFill>
              </a:rPr>
              <a:t>letra</a:t>
            </a:r>
            <a:r>
              <a:rPr lang="en-GB" sz="2400" b="1" dirty="0">
                <a:solidFill>
                  <a:srgbClr val="115076"/>
                </a:solidFill>
              </a:rPr>
              <a:t> </a:t>
            </a:r>
            <a:r>
              <a:rPr lang="en-GB" sz="2400" b="1" dirty="0" err="1">
                <a:solidFill>
                  <a:srgbClr val="115076"/>
                </a:solidFill>
              </a:rPr>
              <a:t>correcta</a:t>
            </a:r>
            <a:r>
              <a:rPr lang="en-GB" sz="2400" b="1" dirty="0">
                <a:solidFill>
                  <a:srgbClr val="115076"/>
                </a:solidFill>
              </a:rPr>
              <a:t>. </a:t>
            </a:r>
            <a:r>
              <a:rPr lang="en-GB" sz="2400" b="1" dirty="0" err="1">
                <a:solidFill>
                  <a:srgbClr val="115076"/>
                </a:solidFill>
              </a:rPr>
              <a:t>Escribe</a:t>
            </a:r>
            <a:r>
              <a:rPr lang="en-GB" sz="2400" b="1" dirty="0">
                <a:solidFill>
                  <a:srgbClr val="115076"/>
                </a:solidFill>
              </a:rPr>
              <a:t> </a:t>
            </a:r>
            <a:r>
              <a:rPr lang="en-GB" sz="2400" b="1" dirty="0" err="1">
                <a:solidFill>
                  <a:srgbClr val="115076"/>
                </a:solidFill>
              </a:rPr>
              <a:t>su</a:t>
            </a:r>
            <a:r>
              <a:rPr lang="en-GB" sz="2400" b="1" dirty="0">
                <a:solidFill>
                  <a:srgbClr val="115076"/>
                </a:solidFill>
              </a:rPr>
              <a:t> </a:t>
            </a:r>
            <a:r>
              <a:rPr lang="en-GB" sz="2400" b="1" dirty="0" err="1">
                <a:solidFill>
                  <a:srgbClr val="115076"/>
                </a:solidFill>
              </a:rPr>
              <a:t>opinión</a:t>
            </a:r>
            <a:r>
              <a:rPr lang="en-GB" sz="2400" b="1" dirty="0">
                <a:solidFill>
                  <a:srgbClr val="115076"/>
                </a:solidFill>
              </a:rPr>
              <a:t> en </a:t>
            </a:r>
            <a:r>
              <a:rPr lang="en-GB" sz="2400" b="1" dirty="0" err="1">
                <a:solidFill>
                  <a:srgbClr val="115076"/>
                </a:solidFill>
              </a:rPr>
              <a:t>inglés</a:t>
            </a:r>
            <a:r>
              <a:rPr lang="en-GB" sz="2400" b="1" dirty="0">
                <a:solidFill>
                  <a:srgbClr val="115076"/>
                </a:solidFill>
              </a:rPr>
              <a:t>.  </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escucha</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t>
            </a:r>
          </a:p>
        </p:txBody>
      </p:sp>
      <p:graphicFrame>
        <p:nvGraphicFramePr>
          <p:cNvPr id="3" name="Table 2"/>
          <p:cNvGraphicFramePr>
            <a:graphicFrameLocks noGrp="1"/>
          </p:cNvGraphicFramePr>
          <p:nvPr>
            <p:extLst>
              <p:ext uri="{D42A27DB-BD31-4B8C-83A1-F6EECF244321}">
                <p14:modId xmlns:p14="http://schemas.microsoft.com/office/powerpoint/2010/main" val="3834507673"/>
              </p:ext>
            </p:extLst>
          </p:nvPr>
        </p:nvGraphicFramePr>
        <p:xfrm>
          <a:off x="3661807" y="873515"/>
          <a:ext cx="8266336" cy="5295646"/>
        </p:xfrm>
        <a:graphic>
          <a:graphicData uri="http://schemas.openxmlformats.org/drawingml/2006/table">
            <a:tbl>
              <a:tblPr firstRow="1" bandRow="1">
                <a:tableStyleId>{9DCAF9ED-07DC-4A11-8D7F-57B35C25682E}</a:tableStyleId>
              </a:tblPr>
              <a:tblGrid>
                <a:gridCol w="562736">
                  <a:extLst>
                    <a:ext uri="{9D8B030D-6E8A-4147-A177-3AD203B41FA5}">
                      <a16:colId xmlns:a16="http://schemas.microsoft.com/office/drawing/2014/main" val="20000"/>
                    </a:ext>
                  </a:extLst>
                </a:gridCol>
                <a:gridCol w="919246">
                  <a:extLst>
                    <a:ext uri="{9D8B030D-6E8A-4147-A177-3AD203B41FA5}">
                      <a16:colId xmlns:a16="http://schemas.microsoft.com/office/drawing/2014/main" val="20001"/>
                    </a:ext>
                  </a:extLst>
                </a:gridCol>
                <a:gridCol w="6784354">
                  <a:extLst>
                    <a:ext uri="{9D8B030D-6E8A-4147-A177-3AD203B41FA5}">
                      <a16:colId xmlns:a16="http://schemas.microsoft.com/office/drawing/2014/main" val="20002"/>
                    </a:ext>
                  </a:extLst>
                </a:gridCol>
              </a:tblGrid>
              <a:tr h="574216">
                <a:tc>
                  <a:txBody>
                    <a:bodyPr/>
                    <a:lstStyle/>
                    <a:p>
                      <a:endParaRPr lang="en-US" sz="2000" dirty="0"/>
                    </a:p>
                  </a:txBody>
                  <a:tcPr/>
                </a:tc>
                <a:tc>
                  <a:txBody>
                    <a:bodyPr/>
                    <a:lstStyle/>
                    <a:p>
                      <a:pPr algn="ctr"/>
                      <a:r>
                        <a:rPr lang="en-US" sz="2000" dirty="0"/>
                        <a:t>¿</a:t>
                      </a:r>
                      <a:r>
                        <a:rPr lang="en-US" sz="2000" dirty="0" err="1"/>
                        <a:t>Qué</a:t>
                      </a:r>
                      <a:r>
                        <a:rPr lang="en-US" sz="2000" dirty="0"/>
                        <a:t> </a:t>
                      </a:r>
                      <a:r>
                        <a:rPr lang="en-US" sz="2000" dirty="0" err="1"/>
                        <a:t>letra</a:t>
                      </a:r>
                      <a:r>
                        <a:rPr lang="en-US" sz="2000" dirty="0"/>
                        <a:t>?</a:t>
                      </a:r>
                    </a:p>
                  </a:txBody>
                  <a:tcPr anchor="ctr"/>
                </a:tc>
                <a:tc>
                  <a:txBody>
                    <a:bodyPr/>
                    <a:lstStyle/>
                    <a:p>
                      <a:pPr algn="ctr"/>
                      <a:r>
                        <a:rPr lang="en-US" sz="2000" dirty="0"/>
                        <a:t>¿</a:t>
                      </a:r>
                      <a:r>
                        <a:rPr lang="en-US" sz="2000" dirty="0" err="1"/>
                        <a:t>Qué</a:t>
                      </a:r>
                      <a:r>
                        <a:rPr lang="en-US" sz="2000" dirty="0"/>
                        <a:t> </a:t>
                      </a:r>
                      <a:r>
                        <a:rPr lang="en-US" sz="2000" dirty="0" err="1"/>
                        <a:t>piensa</a:t>
                      </a:r>
                      <a:r>
                        <a:rPr lang="en-US" sz="2000" dirty="0"/>
                        <a:t> Lucía?</a:t>
                      </a:r>
                    </a:p>
                  </a:txBody>
                  <a:tcPr anchor="ctr"/>
                </a:tc>
                <a:extLst>
                  <a:ext uri="{0D108BD9-81ED-4DB2-BD59-A6C34878D82A}">
                    <a16:rowId xmlns:a16="http://schemas.microsoft.com/office/drawing/2014/main" val="10000"/>
                  </a:ext>
                </a:extLst>
              </a:tr>
              <a:tr h="575094">
                <a:tc>
                  <a:txBody>
                    <a:bodyPr/>
                    <a:lstStyle/>
                    <a:p>
                      <a:endParaRPr lang="en-US" sz="2000" dirty="0"/>
                    </a:p>
                  </a:txBody>
                  <a:tcPr/>
                </a:tc>
                <a:tc>
                  <a:txBody>
                    <a:bodyPr/>
                    <a:lstStyle/>
                    <a:p>
                      <a:endParaRPr lang="en-US" sz="2000" dirty="0"/>
                    </a:p>
                  </a:txBody>
                  <a:tcPr/>
                </a:tc>
                <a:tc>
                  <a:txBody>
                    <a:bodyPr/>
                    <a:lstStyle/>
                    <a:p>
                      <a:endParaRPr lang="en-US" sz="2000" dirty="0">
                        <a:solidFill>
                          <a:srgbClr val="115076"/>
                        </a:solidFill>
                      </a:endParaRPr>
                    </a:p>
                  </a:txBody>
                  <a:tcPr/>
                </a:tc>
                <a:extLst>
                  <a:ext uri="{0D108BD9-81ED-4DB2-BD59-A6C34878D82A}">
                    <a16:rowId xmlns:a16="http://schemas.microsoft.com/office/drawing/2014/main" val="10001"/>
                  </a:ext>
                </a:extLst>
              </a:tr>
              <a:tr h="574216">
                <a:tc>
                  <a:txBody>
                    <a:bodyPr/>
                    <a:lstStyle/>
                    <a:p>
                      <a:endParaRPr lang="en-US"/>
                    </a:p>
                  </a:txBody>
                  <a:tcPr/>
                </a:tc>
                <a:tc>
                  <a:txBody>
                    <a:bodyPr/>
                    <a:lstStyle/>
                    <a:p>
                      <a:endParaRPr lang="en-US" dirty="0"/>
                    </a:p>
                  </a:txBody>
                  <a:tcPr/>
                </a:tc>
                <a:tc>
                  <a:txBody>
                    <a:bodyPr/>
                    <a:lstStyle/>
                    <a:p>
                      <a:endParaRPr lang="en-US" sz="2000" dirty="0">
                        <a:solidFill>
                          <a:srgbClr val="115076"/>
                        </a:solidFill>
                      </a:endParaRPr>
                    </a:p>
                  </a:txBody>
                  <a:tcPr/>
                </a:tc>
                <a:extLst>
                  <a:ext uri="{0D108BD9-81ED-4DB2-BD59-A6C34878D82A}">
                    <a16:rowId xmlns:a16="http://schemas.microsoft.com/office/drawing/2014/main" val="10002"/>
                  </a:ext>
                </a:extLst>
              </a:tr>
              <a:tr h="574216">
                <a:tc>
                  <a:txBody>
                    <a:bodyPr/>
                    <a:lstStyle/>
                    <a:p>
                      <a:endParaRPr lang="en-US"/>
                    </a:p>
                  </a:txBody>
                  <a:tcPr/>
                </a:tc>
                <a:tc>
                  <a:txBody>
                    <a:bodyPr/>
                    <a:lstStyle/>
                    <a:p>
                      <a:endParaRPr lang="en-US" dirty="0"/>
                    </a:p>
                  </a:txBody>
                  <a:tcPr/>
                </a:tc>
                <a:tc>
                  <a:txBody>
                    <a:bodyPr/>
                    <a:lstStyle/>
                    <a:p>
                      <a:endParaRPr lang="en-US" sz="2000" dirty="0">
                        <a:solidFill>
                          <a:srgbClr val="115076"/>
                        </a:solidFill>
                      </a:endParaRPr>
                    </a:p>
                  </a:txBody>
                  <a:tcPr/>
                </a:tc>
                <a:extLst>
                  <a:ext uri="{0D108BD9-81ED-4DB2-BD59-A6C34878D82A}">
                    <a16:rowId xmlns:a16="http://schemas.microsoft.com/office/drawing/2014/main" val="10003"/>
                  </a:ext>
                </a:extLst>
              </a:tr>
              <a:tr h="574216">
                <a:tc>
                  <a:txBody>
                    <a:bodyPr/>
                    <a:lstStyle/>
                    <a:p>
                      <a:endParaRPr lang="en-US"/>
                    </a:p>
                  </a:txBody>
                  <a:tcPr/>
                </a:tc>
                <a:tc>
                  <a:txBody>
                    <a:bodyPr/>
                    <a:lstStyle/>
                    <a:p>
                      <a:endParaRPr lang="en-US" dirty="0"/>
                    </a:p>
                  </a:txBody>
                  <a:tcPr/>
                </a:tc>
                <a:tc>
                  <a:txBody>
                    <a:bodyPr/>
                    <a:lstStyle/>
                    <a:p>
                      <a:endParaRPr lang="en-US" sz="2000" dirty="0">
                        <a:solidFill>
                          <a:srgbClr val="115076"/>
                        </a:solidFill>
                      </a:endParaRPr>
                    </a:p>
                  </a:txBody>
                  <a:tcPr/>
                </a:tc>
                <a:extLst>
                  <a:ext uri="{0D108BD9-81ED-4DB2-BD59-A6C34878D82A}">
                    <a16:rowId xmlns:a16="http://schemas.microsoft.com/office/drawing/2014/main" val="10004"/>
                  </a:ext>
                </a:extLst>
              </a:tr>
              <a:tr h="574216">
                <a:tc>
                  <a:txBody>
                    <a:bodyPr/>
                    <a:lstStyle/>
                    <a:p>
                      <a:endParaRPr lang="en-US"/>
                    </a:p>
                  </a:txBody>
                  <a:tcPr/>
                </a:tc>
                <a:tc>
                  <a:txBody>
                    <a:bodyPr/>
                    <a:lstStyle/>
                    <a:p>
                      <a:endParaRPr lang="en-US" dirty="0"/>
                    </a:p>
                  </a:txBody>
                  <a:tcPr/>
                </a:tc>
                <a:tc>
                  <a:txBody>
                    <a:bodyPr/>
                    <a:lstStyle/>
                    <a:p>
                      <a:endParaRPr lang="en-US" sz="2000" dirty="0">
                        <a:solidFill>
                          <a:srgbClr val="115076"/>
                        </a:solidFill>
                      </a:endParaRPr>
                    </a:p>
                  </a:txBody>
                  <a:tcPr/>
                </a:tc>
                <a:extLst>
                  <a:ext uri="{0D108BD9-81ED-4DB2-BD59-A6C34878D82A}">
                    <a16:rowId xmlns:a16="http://schemas.microsoft.com/office/drawing/2014/main" val="10005"/>
                  </a:ext>
                </a:extLst>
              </a:tr>
              <a:tr h="574216">
                <a:tc>
                  <a:txBody>
                    <a:bodyPr/>
                    <a:lstStyle/>
                    <a:p>
                      <a:endParaRPr lang="en-US"/>
                    </a:p>
                  </a:txBody>
                  <a:tcPr/>
                </a:tc>
                <a:tc>
                  <a:txBody>
                    <a:bodyPr/>
                    <a:lstStyle/>
                    <a:p>
                      <a:endParaRPr lang="en-US" dirty="0"/>
                    </a:p>
                  </a:txBody>
                  <a:tcPr/>
                </a:tc>
                <a:tc>
                  <a:txBody>
                    <a:bodyPr/>
                    <a:lstStyle/>
                    <a:p>
                      <a:endParaRPr lang="en-US" sz="2000" dirty="0">
                        <a:solidFill>
                          <a:srgbClr val="115076"/>
                        </a:solidFill>
                      </a:endParaRPr>
                    </a:p>
                  </a:txBody>
                  <a:tcPr/>
                </a:tc>
                <a:extLst>
                  <a:ext uri="{0D108BD9-81ED-4DB2-BD59-A6C34878D82A}">
                    <a16:rowId xmlns:a16="http://schemas.microsoft.com/office/drawing/2014/main" val="10006"/>
                  </a:ext>
                </a:extLst>
              </a:tr>
              <a:tr h="574216">
                <a:tc>
                  <a:txBody>
                    <a:bodyPr/>
                    <a:lstStyle/>
                    <a:p>
                      <a:endParaRPr lang="en-US"/>
                    </a:p>
                  </a:txBody>
                  <a:tcPr/>
                </a:tc>
                <a:tc>
                  <a:txBody>
                    <a:bodyPr/>
                    <a:lstStyle/>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000" dirty="0">
                        <a:solidFill>
                          <a:srgbClr val="115076"/>
                        </a:solidFill>
                      </a:endParaRPr>
                    </a:p>
                  </a:txBody>
                  <a:tcPr/>
                </a:tc>
                <a:extLst>
                  <a:ext uri="{0D108BD9-81ED-4DB2-BD59-A6C34878D82A}">
                    <a16:rowId xmlns:a16="http://schemas.microsoft.com/office/drawing/2014/main" val="10007"/>
                  </a:ext>
                </a:extLst>
              </a:tr>
              <a:tr h="574216">
                <a:tc>
                  <a:txBody>
                    <a:bodyPr/>
                    <a:lstStyle/>
                    <a:p>
                      <a:endParaRPr lang="en-US"/>
                    </a:p>
                  </a:txBody>
                  <a:tcPr/>
                </a:tc>
                <a:tc>
                  <a:txBody>
                    <a:bodyPr/>
                    <a:lstStyle/>
                    <a:p>
                      <a:endParaRPr lang="en-US" dirty="0"/>
                    </a:p>
                  </a:txBody>
                  <a:tcPr/>
                </a:tc>
                <a:tc>
                  <a:txBody>
                    <a:bodyPr/>
                    <a:lstStyle/>
                    <a:p>
                      <a:endParaRPr lang="en-US" sz="2000" dirty="0">
                        <a:solidFill>
                          <a:srgbClr val="115076"/>
                        </a:solidFill>
                      </a:endParaRPr>
                    </a:p>
                  </a:txBody>
                  <a:tcPr/>
                </a:tc>
                <a:extLst>
                  <a:ext uri="{0D108BD9-81ED-4DB2-BD59-A6C34878D82A}">
                    <a16:rowId xmlns:a16="http://schemas.microsoft.com/office/drawing/2014/main" val="10008"/>
                  </a:ext>
                </a:extLst>
              </a:tr>
            </a:tbl>
          </a:graphicData>
        </a:graphic>
      </p:graphicFrame>
      <p:sp>
        <p:nvSpPr>
          <p:cNvPr id="8" name="Action Button: Custom 16">
            <a:hlinkClick r:id="" action="ppaction://noaction" highlightClick="1">
              <a:snd r:embed="rId3" name="Le interesa el mercado en Guayaquil.wav"/>
            </a:hlinkClick>
            <a:extLst>
              <a:ext uri="{FF2B5EF4-FFF2-40B4-BE49-F238E27FC236}">
                <a16:creationId xmlns:a16="http://schemas.microsoft.com/office/drawing/2014/main" id="{30030AF8-564D-734B-84B9-DB4C7A3A6A53}"/>
              </a:ext>
            </a:extLst>
          </p:cNvPr>
          <p:cNvSpPr/>
          <p:nvPr/>
        </p:nvSpPr>
        <p:spPr>
          <a:xfrm>
            <a:off x="3743993" y="1646124"/>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9" name="Action Button: Custom 16">
            <a:hlinkClick r:id="" action="ppaction://noaction" highlightClick="1">
              <a:snd r:embed="rId4" name="Le alegran la plaza llena de gente en Bogota%CC%81.wav"/>
            </a:hlinkClick>
            <a:extLst>
              <a:ext uri="{FF2B5EF4-FFF2-40B4-BE49-F238E27FC236}">
                <a16:creationId xmlns:a16="http://schemas.microsoft.com/office/drawing/2014/main" id="{30030AF8-564D-734B-84B9-DB4C7A3A6A53}"/>
              </a:ext>
            </a:extLst>
          </p:cNvPr>
          <p:cNvSpPr/>
          <p:nvPr/>
        </p:nvSpPr>
        <p:spPr>
          <a:xfrm>
            <a:off x="3753970" y="2214810"/>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2</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Action Button: Custom 16">
            <a:hlinkClick r:id="" action="ppaction://noaction" highlightClick="1">
              <a:snd r:embed="rId5" name="Le importan el museo en Medelli%CC%81n.wav"/>
            </a:hlinkClick>
            <a:extLst>
              <a:ext uri="{FF2B5EF4-FFF2-40B4-BE49-F238E27FC236}">
                <a16:creationId xmlns:a16="http://schemas.microsoft.com/office/drawing/2014/main" id="{30030AF8-564D-734B-84B9-DB4C7A3A6A53}"/>
              </a:ext>
            </a:extLst>
          </p:cNvPr>
          <p:cNvSpPr/>
          <p:nvPr/>
        </p:nvSpPr>
        <p:spPr>
          <a:xfrm>
            <a:off x="3766669" y="2783750"/>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3</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Action Button: Custom 16">
            <a:hlinkClick r:id="" action="ppaction://noaction" highlightClick="1">
              <a:snd r:embed="rId6" name="Le gusta el paisaje en Popaya%CC%81n.wav"/>
            </a:hlinkClick>
            <a:extLst>
              <a:ext uri="{FF2B5EF4-FFF2-40B4-BE49-F238E27FC236}">
                <a16:creationId xmlns:a16="http://schemas.microsoft.com/office/drawing/2014/main" id="{30030AF8-564D-734B-84B9-DB4C7A3A6A53}"/>
              </a:ext>
            </a:extLst>
          </p:cNvPr>
          <p:cNvSpPr/>
          <p:nvPr/>
        </p:nvSpPr>
        <p:spPr>
          <a:xfrm>
            <a:off x="3754800" y="3378089"/>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4</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Action Button: Custom 16">
            <a:hlinkClick r:id="" action="ppaction://noaction" highlightClick="1">
              <a:snd r:embed="rId7" name="Le molesta el ruido en Santander.wav"/>
            </a:hlinkClick>
            <a:extLst>
              <a:ext uri="{FF2B5EF4-FFF2-40B4-BE49-F238E27FC236}">
                <a16:creationId xmlns:a16="http://schemas.microsoft.com/office/drawing/2014/main" id="{30030AF8-564D-734B-84B9-DB4C7A3A6A53}"/>
              </a:ext>
            </a:extLst>
          </p:cNvPr>
          <p:cNvSpPr/>
          <p:nvPr/>
        </p:nvSpPr>
        <p:spPr>
          <a:xfrm>
            <a:off x="3766669" y="3934327"/>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5</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Action Button: Custom 16">
            <a:hlinkClick r:id="" action="ppaction://noaction" highlightClick="1">
              <a:snd r:embed="rId8" name="Le importa la historia de Leo%CC%81n.wav"/>
            </a:hlinkClick>
            <a:extLst>
              <a:ext uri="{FF2B5EF4-FFF2-40B4-BE49-F238E27FC236}">
                <a16:creationId xmlns:a16="http://schemas.microsoft.com/office/drawing/2014/main" id="{30030AF8-564D-734B-84B9-DB4C7A3A6A53}"/>
              </a:ext>
            </a:extLst>
          </p:cNvPr>
          <p:cNvSpPr/>
          <p:nvPr/>
        </p:nvSpPr>
        <p:spPr>
          <a:xfrm>
            <a:off x="3754800" y="4531156"/>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6</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Action Button: Custom 16">
            <a:hlinkClick r:id="" action="ppaction://noaction" highlightClick="1">
              <a:snd r:embed="rId9" name="Le encanta la vida fa%CC%81cil en San Sebastia%CC%81n.wav"/>
            </a:hlinkClick>
            <a:extLst>
              <a:ext uri="{FF2B5EF4-FFF2-40B4-BE49-F238E27FC236}">
                <a16:creationId xmlns:a16="http://schemas.microsoft.com/office/drawing/2014/main" id="{30030AF8-564D-734B-84B9-DB4C7A3A6A53}"/>
              </a:ext>
            </a:extLst>
          </p:cNvPr>
          <p:cNvSpPr/>
          <p:nvPr/>
        </p:nvSpPr>
        <p:spPr>
          <a:xfrm>
            <a:off x="3755630" y="5058437"/>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7</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Action Button: Custom 16">
            <a:hlinkClick r:id="" action="ppaction://noaction" highlightClick="1">
              <a:snd r:embed="rId10" name="Le preocupa la vida difi%CC%81cil en Potosi%CC%81.wav"/>
            </a:hlinkClick>
            <a:extLst>
              <a:ext uri="{FF2B5EF4-FFF2-40B4-BE49-F238E27FC236}">
                <a16:creationId xmlns:a16="http://schemas.microsoft.com/office/drawing/2014/main" id="{30030AF8-564D-734B-84B9-DB4C7A3A6A53}"/>
              </a:ext>
            </a:extLst>
          </p:cNvPr>
          <p:cNvSpPr/>
          <p:nvPr/>
        </p:nvSpPr>
        <p:spPr>
          <a:xfrm>
            <a:off x="3754800" y="5640907"/>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8</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8" name="TextBox 37"/>
          <p:cNvSpPr txBox="1"/>
          <p:nvPr/>
        </p:nvSpPr>
        <p:spPr>
          <a:xfrm>
            <a:off x="4397251" y="1680205"/>
            <a:ext cx="379794" cy="400110"/>
          </a:xfrm>
          <a:prstGeom prst="rect">
            <a:avLst/>
          </a:prstGeom>
          <a:noFill/>
        </p:spPr>
        <p:txBody>
          <a:bodyPr wrap="square" rtlCol="0">
            <a:spAutoFit/>
          </a:bodyPr>
          <a:lstStyle/>
          <a:p>
            <a:pPr algn="l"/>
            <a:r>
              <a:rPr lang="en-US" sz="2000" b="1" dirty="0">
                <a:solidFill>
                  <a:schemeClr val="accent5">
                    <a:lumMod val="50000"/>
                  </a:schemeClr>
                </a:solidFill>
              </a:rPr>
              <a:t>A</a:t>
            </a:r>
          </a:p>
        </p:txBody>
      </p:sp>
      <p:sp>
        <p:nvSpPr>
          <p:cNvPr id="39" name="TextBox 38"/>
          <p:cNvSpPr txBox="1"/>
          <p:nvPr/>
        </p:nvSpPr>
        <p:spPr>
          <a:xfrm>
            <a:off x="4409951" y="2251705"/>
            <a:ext cx="379794" cy="400110"/>
          </a:xfrm>
          <a:prstGeom prst="rect">
            <a:avLst/>
          </a:prstGeom>
          <a:noFill/>
        </p:spPr>
        <p:txBody>
          <a:bodyPr wrap="square" rtlCol="0">
            <a:spAutoFit/>
          </a:bodyPr>
          <a:lstStyle/>
          <a:p>
            <a:pPr algn="l"/>
            <a:r>
              <a:rPr lang="en-US" sz="2000" b="1" dirty="0">
                <a:solidFill>
                  <a:schemeClr val="accent5">
                    <a:lumMod val="50000"/>
                  </a:schemeClr>
                </a:solidFill>
              </a:rPr>
              <a:t>E</a:t>
            </a:r>
          </a:p>
        </p:txBody>
      </p:sp>
      <p:sp>
        <p:nvSpPr>
          <p:cNvPr id="40" name="TextBox 39"/>
          <p:cNvSpPr txBox="1"/>
          <p:nvPr/>
        </p:nvSpPr>
        <p:spPr>
          <a:xfrm>
            <a:off x="4409951" y="2810505"/>
            <a:ext cx="379794" cy="400110"/>
          </a:xfrm>
          <a:prstGeom prst="rect">
            <a:avLst/>
          </a:prstGeom>
          <a:noFill/>
        </p:spPr>
        <p:txBody>
          <a:bodyPr wrap="square" rtlCol="0">
            <a:spAutoFit/>
          </a:bodyPr>
          <a:lstStyle/>
          <a:p>
            <a:pPr algn="l"/>
            <a:r>
              <a:rPr lang="en-US" sz="2000" b="1" dirty="0">
                <a:solidFill>
                  <a:schemeClr val="accent5">
                    <a:lumMod val="50000"/>
                  </a:schemeClr>
                </a:solidFill>
              </a:rPr>
              <a:t>H</a:t>
            </a:r>
          </a:p>
        </p:txBody>
      </p:sp>
      <p:sp>
        <p:nvSpPr>
          <p:cNvPr id="41" name="TextBox 40"/>
          <p:cNvSpPr txBox="1"/>
          <p:nvPr/>
        </p:nvSpPr>
        <p:spPr>
          <a:xfrm>
            <a:off x="4422651" y="3382005"/>
            <a:ext cx="379794" cy="400110"/>
          </a:xfrm>
          <a:prstGeom prst="rect">
            <a:avLst/>
          </a:prstGeom>
          <a:noFill/>
        </p:spPr>
        <p:txBody>
          <a:bodyPr wrap="square" rtlCol="0">
            <a:spAutoFit/>
          </a:bodyPr>
          <a:lstStyle/>
          <a:p>
            <a:pPr algn="l"/>
            <a:r>
              <a:rPr lang="en-US" sz="2000" b="1" dirty="0">
                <a:solidFill>
                  <a:schemeClr val="accent5">
                    <a:lumMod val="50000"/>
                  </a:schemeClr>
                </a:solidFill>
              </a:rPr>
              <a:t>C</a:t>
            </a:r>
          </a:p>
        </p:txBody>
      </p:sp>
      <p:sp>
        <p:nvSpPr>
          <p:cNvPr id="42" name="TextBox 41"/>
          <p:cNvSpPr txBox="1"/>
          <p:nvPr/>
        </p:nvSpPr>
        <p:spPr>
          <a:xfrm>
            <a:off x="4409951" y="3953505"/>
            <a:ext cx="379794" cy="400110"/>
          </a:xfrm>
          <a:prstGeom prst="rect">
            <a:avLst/>
          </a:prstGeom>
          <a:noFill/>
        </p:spPr>
        <p:txBody>
          <a:bodyPr wrap="square" rtlCol="0">
            <a:spAutoFit/>
          </a:bodyPr>
          <a:lstStyle/>
          <a:p>
            <a:pPr algn="l"/>
            <a:r>
              <a:rPr lang="en-US" sz="2000" b="1" dirty="0">
                <a:solidFill>
                  <a:schemeClr val="accent5">
                    <a:lumMod val="50000"/>
                  </a:schemeClr>
                </a:solidFill>
              </a:rPr>
              <a:t>B</a:t>
            </a:r>
          </a:p>
        </p:txBody>
      </p:sp>
      <p:sp>
        <p:nvSpPr>
          <p:cNvPr id="43" name="TextBox 42"/>
          <p:cNvSpPr txBox="1"/>
          <p:nvPr/>
        </p:nvSpPr>
        <p:spPr>
          <a:xfrm>
            <a:off x="4409951" y="4537705"/>
            <a:ext cx="379794" cy="400110"/>
          </a:xfrm>
          <a:prstGeom prst="rect">
            <a:avLst/>
          </a:prstGeom>
          <a:noFill/>
        </p:spPr>
        <p:txBody>
          <a:bodyPr wrap="square" rtlCol="0">
            <a:spAutoFit/>
          </a:bodyPr>
          <a:lstStyle/>
          <a:p>
            <a:pPr algn="l"/>
            <a:r>
              <a:rPr lang="en-US" sz="2000" b="1" dirty="0">
                <a:solidFill>
                  <a:schemeClr val="accent5">
                    <a:lumMod val="50000"/>
                  </a:schemeClr>
                </a:solidFill>
              </a:rPr>
              <a:t>G</a:t>
            </a:r>
          </a:p>
        </p:txBody>
      </p:sp>
      <p:sp>
        <p:nvSpPr>
          <p:cNvPr id="44" name="TextBox 43"/>
          <p:cNvSpPr txBox="1"/>
          <p:nvPr/>
        </p:nvSpPr>
        <p:spPr>
          <a:xfrm>
            <a:off x="4435351" y="5096505"/>
            <a:ext cx="379794" cy="400110"/>
          </a:xfrm>
          <a:prstGeom prst="rect">
            <a:avLst/>
          </a:prstGeom>
          <a:noFill/>
        </p:spPr>
        <p:txBody>
          <a:bodyPr wrap="square" rtlCol="0">
            <a:spAutoFit/>
          </a:bodyPr>
          <a:lstStyle/>
          <a:p>
            <a:pPr algn="l"/>
            <a:r>
              <a:rPr lang="en-US" sz="2000" b="1" dirty="0">
                <a:solidFill>
                  <a:schemeClr val="accent5">
                    <a:lumMod val="50000"/>
                  </a:schemeClr>
                </a:solidFill>
              </a:rPr>
              <a:t>D</a:t>
            </a:r>
          </a:p>
        </p:txBody>
      </p:sp>
      <p:sp>
        <p:nvSpPr>
          <p:cNvPr id="45" name="TextBox 44"/>
          <p:cNvSpPr txBox="1"/>
          <p:nvPr/>
        </p:nvSpPr>
        <p:spPr>
          <a:xfrm>
            <a:off x="4422651" y="5668005"/>
            <a:ext cx="379794" cy="400110"/>
          </a:xfrm>
          <a:prstGeom prst="rect">
            <a:avLst/>
          </a:prstGeom>
          <a:noFill/>
        </p:spPr>
        <p:txBody>
          <a:bodyPr wrap="square" rtlCol="0">
            <a:spAutoFit/>
          </a:bodyPr>
          <a:lstStyle/>
          <a:p>
            <a:pPr algn="l"/>
            <a:r>
              <a:rPr lang="en-US" sz="2000" b="1" dirty="0">
                <a:solidFill>
                  <a:schemeClr val="accent5">
                    <a:lumMod val="50000"/>
                  </a:schemeClr>
                </a:solidFill>
              </a:rPr>
              <a:t>F</a:t>
            </a:r>
          </a:p>
        </p:txBody>
      </p:sp>
      <p:sp>
        <p:nvSpPr>
          <p:cNvPr id="47" name="TextBox 46"/>
          <p:cNvSpPr txBox="1"/>
          <p:nvPr/>
        </p:nvSpPr>
        <p:spPr>
          <a:xfrm>
            <a:off x="4866143" y="1659479"/>
            <a:ext cx="5981699" cy="400110"/>
          </a:xfrm>
          <a:prstGeom prst="rect">
            <a:avLst/>
          </a:prstGeom>
          <a:noFill/>
        </p:spPr>
        <p:txBody>
          <a:bodyPr wrap="square" rtlCol="0">
            <a:spAutoFit/>
          </a:bodyPr>
          <a:lstStyle/>
          <a:p>
            <a:r>
              <a:rPr lang="en-US" sz="2000">
                <a:solidFill>
                  <a:srgbClr val="115076"/>
                </a:solidFill>
              </a:rPr>
              <a:t>The market </a:t>
            </a:r>
            <a:r>
              <a:rPr lang="en-US" sz="2000" dirty="0">
                <a:solidFill>
                  <a:srgbClr val="115076"/>
                </a:solidFill>
              </a:rPr>
              <a:t>in Guayaquil _________ her.</a:t>
            </a:r>
            <a:endParaRPr lang="en-US" sz="2000" dirty="0">
              <a:solidFill>
                <a:schemeClr val="accent5">
                  <a:lumMod val="50000"/>
                </a:schemeClr>
              </a:solidFill>
            </a:endParaRPr>
          </a:p>
        </p:txBody>
      </p:sp>
      <p:sp>
        <p:nvSpPr>
          <p:cNvPr id="48" name="TextBox 47"/>
          <p:cNvSpPr txBox="1"/>
          <p:nvPr/>
        </p:nvSpPr>
        <p:spPr>
          <a:xfrm>
            <a:off x="4864609" y="2239141"/>
            <a:ext cx="7128763" cy="707886"/>
          </a:xfrm>
          <a:prstGeom prst="rect">
            <a:avLst/>
          </a:prstGeom>
          <a:noFill/>
        </p:spPr>
        <p:txBody>
          <a:bodyPr wrap="square" rtlCol="0">
            <a:spAutoFit/>
          </a:bodyPr>
          <a:lstStyle/>
          <a:p>
            <a:r>
              <a:rPr lang="en-US" sz="2000">
                <a:solidFill>
                  <a:srgbClr val="115076"/>
                </a:solidFill>
              </a:rPr>
              <a:t>The square </a:t>
            </a:r>
            <a:r>
              <a:rPr lang="en-US" sz="2000" dirty="0">
                <a:solidFill>
                  <a:srgbClr val="115076"/>
                </a:solidFill>
              </a:rPr>
              <a:t>full of people in </a:t>
            </a:r>
            <a:r>
              <a:rPr lang="en-US" sz="2000">
                <a:solidFill>
                  <a:srgbClr val="115076"/>
                </a:solidFill>
              </a:rPr>
              <a:t>Bogotá _______ her _______.</a:t>
            </a:r>
            <a:endParaRPr lang="en-US" sz="2000" dirty="0">
              <a:solidFill>
                <a:srgbClr val="115076"/>
              </a:solidFill>
            </a:endParaRPr>
          </a:p>
          <a:p>
            <a:pPr algn="l"/>
            <a:endParaRPr lang="en-US" sz="2000" dirty="0">
              <a:solidFill>
                <a:schemeClr val="accent5">
                  <a:lumMod val="50000"/>
                </a:schemeClr>
              </a:solidFill>
            </a:endParaRPr>
          </a:p>
        </p:txBody>
      </p:sp>
      <p:sp>
        <p:nvSpPr>
          <p:cNvPr id="49" name="TextBox 48"/>
          <p:cNvSpPr txBox="1"/>
          <p:nvPr/>
        </p:nvSpPr>
        <p:spPr>
          <a:xfrm>
            <a:off x="4828043" y="2789779"/>
            <a:ext cx="7201897" cy="400110"/>
          </a:xfrm>
          <a:prstGeom prst="rect">
            <a:avLst/>
          </a:prstGeom>
          <a:noFill/>
        </p:spPr>
        <p:txBody>
          <a:bodyPr wrap="square" rtlCol="0">
            <a:spAutoFit/>
          </a:bodyPr>
          <a:lstStyle/>
          <a:p>
            <a:pPr algn="l"/>
            <a:r>
              <a:rPr lang="en-US" sz="2000">
                <a:solidFill>
                  <a:schemeClr val="accent5">
                    <a:lumMod val="50000"/>
                  </a:schemeClr>
                </a:solidFill>
              </a:rPr>
              <a:t>The museum </a:t>
            </a:r>
            <a:r>
              <a:rPr lang="en-US" sz="2000" dirty="0">
                <a:solidFill>
                  <a:schemeClr val="accent5">
                    <a:lumMod val="50000"/>
                  </a:schemeClr>
                </a:solidFill>
              </a:rPr>
              <a:t>in </a:t>
            </a:r>
            <a:r>
              <a:rPr lang="en-US" sz="2000">
                <a:solidFill>
                  <a:schemeClr val="accent5">
                    <a:lumMod val="50000"/>
                  </a:schemeClr>
                </a:solidFill>
              </a:rPr>
              <a:t>Medellín _____________________ </a:t>
            </a:r>
            <a:r>
              <a:rPr lang="en-US" sz="2000" dirty="0">
                <a:solidFill>
                  <a:schemeClr val="accent5">
                    <a:lumMod val="50000"/>
                  </a:schemeClr>
                </a:solidFill>
              </a:rPr>
              <a:t>to her.</a:t>
            </a:r>
          </a:p>
        </p:txBody>
      </p:sp>
      <p:sp>
        <p:nvSpPr>
          <p:cNvPr id="50" name="TextBox 49"/>
          <p:cNvSpPr txBox="1"/>
          <p:nvPr/>
        </p:nvSpPr>
        <p:spPr>
          <a:xfrm>
            <a:off x="4828044" y="3373979"/>
            <a:ext cx="7127518" cy="400110"/>
          </a:xfrm>
          <a:prstGeom prst="rect">
            <a:avLst/>
          </a:prstGeom>
          <a:noFill/>
        </p:spPr>
        <p:txBody>
          <a:bodyPr wrap="square" rtlCol="0">
            <a:spAutoFit/>
          </a:bodyPr>
          <a:lstStyle/>
          <a:p>
            <a:r>
              <a:rPr lang="en-US" sz="2000">
                <a:solidFill>
                  <a:schemeClr val="accent5">
                    <a:lumMod val="50000"/>
                  </a:schemeClr>
                </a:solidFill>
              </a:rPr>
              <a:t>The landscape </a:t>
            </a:r>
            <a:r>
              <a:rPr lang="en-US" sz="2000" dirty="0">
                <a:solidFill>
                  <a:schemeClr val="accent5">
                    <a:lumMod val="50000"/>
                  </a:schemeClr>
                </a:solidFill>
              </a:rPr>
              <a:t>in </a:t>
            </a:r>
            <a:r>
              <a:rPr lang="en-US" sz="2000" dirty="0" err="1">
                <a:solidFill>
                  <a:schemeClr val="accent5">
                    <a:lumMod val="50000"/>
                  </a:schemeClr>
                </a:solidFill>
              </a:rPr>
              <a:t>Popayán</a:t>
            </a:r>
            <a:r>
              <a:rPr lang="en-US" sz="2000" dirty="0">
                <a:solidFill>
                  <a:srgbClr val="115076"/>
                </a:solidFill>
              </a:rPr>
              <a:t> </a:t>
            </a:r>
            <a:r>
              <a:rPr lang="en-US" sz="2000">
                <a:solidFill>
                  <a:srgbClr val="115076"/>
                </a:solidFill>
              </a:rPr>
              <a:t>________</a:t>
            </a:r>
            <a:r>
              <a:rPr lang="en-US" sz="2000">
                <a:solidFill>
                  <a:schemeClr val="accent5">
                    <a:lumMod val="50000"/>
                  </a:schemeClr>
                </a:solidFill>
              </a:rPr>
              <a:t> her (she _____ it).</a:t>
            </a:r>
            <a:endParaRPr lang="en-US" sz="2000" dirty="0">
              <a:solidFill>
                <a:schemeClr val="accent5">
                  <a:lumMod val="50000"/>
                </a:schemeClr>
              </a:solidFill>
            </a:endParaRPr>
          </a:p>
        </p:txBody>
      </p:sp>
      <p:sp>
        <p:nvSpPr>
          <p:cNvPr id="51" name="TextBox 50"/>
          <p:cNvSpPr txBox="1"/>
          <p:nvPr/>
        </p:nvSpPr>
        <p:spPr>
          <a:xfrm>
            <a:off x="4802643" y="3920079"/>
            <a:ext cx="6348763" cy="400110"/>
          </a:xfrm>
          <a:prstGeom prst="rect">
            <a:avLst/>
          </a:prstGeom>
          <a:noFill/>
        </p:spPr>
        <p:txBody>
          <a:bodyPr wrap="square" rtlCol="0">
            <a:spAutoFit/>
          </a:bodyPr>
          <a:lstStyle/>
          <a:p>
            <a:r>
              <a:rPr lang="en-US" sz="2000">
                <a:solidFill>
                  <a:schemeClr val="accent5">
                    <a:lumMod val="50000"/>
                  </a:schemeClr>
                </a:solidFill>
              </a:rPr>
              <a:t>The noise </a:t>
            </a:r>
            <a:r>
              <a:rPr lang="en-US" sz="2000" dirty="0">
                <a:solidFill>
                  <a:schemeClr val="accent5">
                    <a:lumMod val="50000"/>
                  </a:schemeClr>
                </a:solidFill>
              </a:rPr>
              <a:t>in Santander </a:t>
            </a:r>
            <a:r>
              <a:rPr lang="en-US" sz="2000" dirty="0">
                <a:solidFill>
                  <a:srgbClr val="115076"/>
                </a:solidFill>
              </a:rPr>
              <a:t>_______</a:t>
            </a:r>
            <a:r>
              <a:rPr lang="en-US" sz="2000" dirty="0">
                <a:solidFill>
                  <a:schemeClr val="accent5">
                    <a:lumMod val="50000"/>
                  </a:schemeClr>
                </a:solidFill>
              </a:rPr>
              <a:t> her.</a:t>
            </a:r>
          </a:p>
        </p:txBody>
      </p:sp>
      <p:sp>
        <p:nvSpPr>
          <p:cNvPr id="53" name="TextBox 52"/>
          <p:cNvSpPr txBox="1"/>
          <p:nvPr/>
        </p:nvSpPr>
        <p:spPr>
          <a:xfrm>
            <a:off x="4828043" y="4545373"/>
            <a:ext cx="6988932" cy="400110"/>
          </a:xfrm>
          <a:prstGeom prst="rect">
            <a:avLst/>
          </a:prstGeom>
          <a:noFill/>
        </p:spPr>
        <p:txBody>
          <a:bodyPr wrap="square" rtlCol="0">
            <a:spAutoFit/>
          </a:bodyPr>
          <a:lstStyle/>
          <a:p>
            <a:r>
              <a:rPr lang="en-US" sz="2000" dirty="0">
                <a:solidFill>
                  <a:schemeClr val="accent5">
                    <a:lumMod val="50000"/>
                  </a:schemeClr>
                </a:solidFill>
              </a:rPr>
              <a:t>The </a:t>
            </a:r>
            <a:r>
              <a:rPr lang="en-US" sz="2000">
                <a:solidFill>
                  <a:schemeClr val="accent5">
                    <a:lumMod val="50000"/>
                  </a:schemeClr>
                </a:solidFill>
              </a:rPr>
              <a:t>history of León </a:t>
            </a:r>
            <a:r>
              <a:rPr lang="en-US" sz="2000">
                <a:solidFill>
                  <a:srgbClr val="115076"/>
                </a:solidFill>
              </a:rPr>
              <a:t>______________________ </a:t>
            </a:r>
            <a:r>
              <a:rPr lang="en-US" sz="2000" dirty="0">
                <a:solidFill>
                  <a:srgbClr val="115076"/>
                </a:solidFill>
              </a:rPr>
              <a:t>to </a:t>
            </a:r>
            <a:r>
              <a:rPr lang="en-US" sz="2000" dirty="0">
                <a:solidFill>
                  <a:schemeClr val="accent5">
                    <a:lumMod val="50000"/>
                  </a:schemeClr>
                </a:solidFill>
              </a:rPr>
              <a:t>her.</a:t>
            </a:r>
          </a:p>
        </p:txBody>
      </p:sp>
      <p:sp>
        <p:nvSpPr>
          <p:cNvPr id="54" name="TextBox 53"/>
          <p:cNvSpPr txBox="1"/>
          <p:nvPr/>
        </p:nvSpPr>
        <p:spPr>
          <a:xfrm>
            <a:off x="4853515" y="5128240"/>
            <a:ext cx="7089419" cy="400110"/>
          </a:xfrm>
          <a:prstGeom prst="rect">
            <a:avLst/>
          </a:prstGeom>
          <a:noFill/>
        </p:spPr>
        <p:txBody>
          <a:bodyPr wrap="square" rtlCol="0">
            <a:spAutoFit/>
          </a:bodyPr>
          <a:lstStyle/>
          <a:p>
            <a:r>
              <a:rPr lang="en-US" sz="2000" dirty="0">
                <a:solidFill>
                  <a:schemeClr val="accent5">
                    <a:lumMod val="50000"/>
                  </a:schemeClr>
                </a:solidFill>
              </a:rPr>
              <a:t>The </a:t>
            </a:r>
            <a:r>
              <a:rPr lang="en-US" sz="2000">
                <a:solidFill>
                  <a:schemeClr val="accent5">
                    <a:lumMod val="50000"/>
                  </a:schemeClr>
                </a:solidFill>
              </a:rPr>
              <a:t>easy life </a:t>
            </a:r>
            <a:r>
              <a:rPr lang="en-US" sz="2000" dirty="0">
                <a:solidFill>
                  <a:schemeClr val="accent5">
                    <a:lumMod val="50000"/>
                  </a:schemeClr>
                </a:solidFill>
              </a:rPr>
              <a:t>in San Sebastián </a:t>
            </a:r>
            <a:r>
              <a:rPr lang="en-US" sz="2000">
                <a:solidFill>
                  <a:srgbClr val="115076"/>
                </a:solidFill>
              </a:rPr>
              <a:t>_________</a:t>
            </a:r>
            <a:r>
              <a:rPr lang="en-US" sz="2000">
                <a:solidFill>
                  <a:schemeClr val="accent5">
                    <a:lumMod val="50000"/>
                  </a:schemeClr>
                </a:solidFill>
              </a:rPr>
              <a:t> her (she _____ it).</a:t>
            </a:r>
            <a:endParaRPr lang="en-US" sz="2000" dirty="0">
              <a:solidFill>
                <a:schemeClr val="accent5">
                  <a:lumMod val="50000"/>
                </a:schemeClr>
              </a:solidFill>
            </a:endParaRPr>
          </a:p>
        </p:txBody>
      </p:sp>
      <p:sp>
        <p:nvSpPr>
          <p:cNvPr id="55" name="TextBox 54"/>
          <p:cNvSpPr txBox="1"/>
          <p:nvPr/>
        </p:nvSpPr>
        <p:spPr>
          <a:xfrm>
            <a:off x="4853515" y="5677698"/>
            <a:ext cx="5502255" cy="400110"/>
          </a:xfrm>
          <a:prstGeom prst="rect">
            <a:avLst/>
          </a:prstGeom>
          <a:noFill/>
        </p:spPr>
        <p:txBody>
          <a:bodyPr wrap="square" rtlCol="0">
            <a:spAutoFit/>
          </a:bodyPr>
          <a:lstStyle/>
          <a:p>
            <a:r>
              <a:rPr lang="en-US" sz="2000">
                <a:solidFill>
                  <a:schemeClr val="accent5">
                    <a:lumMod val="50000"/>
                  </a:schemeClr>
                </a:solidFill>
              </a:rPr>
              <a:t>The difficult life </a:t>
            </a:r>
            <a:r>
              <a:rPr lang="en-US" sz="2000" dirty="0">
                <a:solidFill>
                  <a:schemeClr val="accent5">
                    <a:lumMod val="50000"/>
                  </a:schemeClr>
                </a:solidFill>
              </a:rPr>
              <a:t>in Potosí </a:t>
            </a:r>
            <a:r>
              <a:rPr lang="en-US" sz="2000" dirty="0">
                <a:solidFill>
                  <a:srgbClr val="115076"/>
                </a:solidFill>
              </a:rPr>
              <a:t>_______</a:t>
            </a:r>
            <a:r>
              <a:rPr lang="en-US" sz="2000" dirty="0">
                <a:solidFill>
                  <a:schemeClr val="accent5">
                    <a:lumMod val="50000"/>
                  </a:schemeClr>
                </a:solidFill>
              </a:rPr>
              <a:t> her.</a:t>
            </a:r>
          </a:p>
        </p:txBody>
      </p:sp>
      <p:sp>
        <p:nvSpPr>
          <p:cNvPr id="23" name="CuadroTexto 22">
            <a:extLst>
              <a:ext uri="{FF2B5EF4-FFF2-40B4-BE49-F238E27FC236}">
                <a16:creationId xmlns:a16="http://schemas.microsoft.com/office/drawing/2014/main" id="{F6F9F0BB-E1BA-AE4C-8A46-9AF8E747A09E}"/>
              </a:ext>
            </a:extLst>
          </p:cNvPr>
          <p:cNvSpPr txBox="1"/>
          <p:nvPr/>
        </p:nvSpPr>
        <p:spPr>
          <a:xfrm>
            <a:off x="7977024" y="1634079"/>
            <a:ext cx="1189924" cy="400110"/>
          </a:xfrm>
          <a:prstGeom prst="rect">
            <a:avLst/>
          </a:prstGeom>
          <a:noFill/>
        </p:spPr>
        <p:txBody>
          <a:bodyPr wrap="none" rtlCol="0">
            <a:spAutoFit/>
          </a:bodyPr>
          <a:lstStyle/>
          <a:p>
            <a:pPr algn="l"/>
            <a:r>
              <a:rPr lang="x-none" sz="2000" b="1" dirty="0">
                <a:solidFill>
                  <a:schemeClr val="accent5">
                    <a:lumMod val="50000"/>
                  </a:schemeClr>
                </a:solidFill>
              </a:rPr>
              <a:t>interest</a:t>
            </a:r>
            <a:r>
              <a:rPr lang="en-GB" sz="2000" b="1" dirty="0">
                <a:solidFill>
                  <a:schemeClr val="accent5">
                    <a:lumMod val="50000"/>
                  </a:schemeClr>
                </a:solidFill>
              </a:rPr>
              <a:t>s</a:t>
            </a:r>
            <a:endParaRPr lang="x-none" sz="2000" b="1" dirty="0">
              <a:solidFill>
                <a:schemeClr val="accent5">
                  <a:lumMod val="50000"/>
                </a:schemeClr>
              </a:solidFill>
            </a:endParaRPr>
          </a:p>
        </p:txBody>
      </p:sp>
      <p:sp>
        <p:nvSpPr>
          <p:cNvPr id="56" name="CuadroTexto 55">
            <a:extLst>
              <a:ext uri="{FF2B5EF4-FFF2-40B4-BE49-F238E27FC236}">
                <a16:creationId xmlns:a16="http://schemas.microsoft.com/office/drawing/2014/main" id="{787D6A28-D7C6-7544-AB39-BC63F1F85F97}"/>
              </a:ext>
            </a:extLst>
          </p:cNvPr>
          <p:cNvSpPr txBox="1"/>
          <p:nvPr/>
        </p:nvSpPr>
        <p:spPr>
          <a:xfrm>
            <a:off x="9231726" y="2211764"/>
            <a:ext cx="1019831" cy="400110"/>
          </a:xfrm>
          <a:prstGeom prst="rect">
            <a:avLst/>
          </a:prstGeom>
          <a:noFill/>
        </p:spPr>
        <p:txBody>
          <a:bodyPr wrap="none" rtlCol="0">
            <a:spAutoFit/>
          </a:bodyPr>
          <a:lstStyle/>
          <a:p>
            <a:pPr algn="l"/>
            <a:r>
              <a:rPr lang="x-none" sz="2000" b="1">
                <a:solidFill>
                  <a:schemeClr val="accent5">
                    <a:lumMod val="50000"/>
                  </a:schemeClr>
                </a:solidFill>
              </a:rPr>
              <a:t>make</a:t>
            </a:r>
            <a:r>
              <a:rPr lang="en-GB" sz="2000" b="1">
                <a:solidFill>
                  <a:schemeClr val="accent5">
                    <a:lumMod val="50000"/>
                  </a:schemeClr>
                </a:solidFill>
              </a:rPr>
              <a:t>s</a:t>
            </a:r>
            <a:endParaRPr lang="x-none" sz="2000" b="1" dirty="0">
              <a:solidFill>
                <a:schemeClr val="accent5">
                  <a:lumMod val="50000"/>
                </a:schemeClr>
              </a:solidFill>
            </a:endParaRPr>
          </a:p>
        </p:txBody>
      </p:sp>
      <p:sp>
        <p:nvSpPr>
          <p:cNvPr id="68" name="CuadroTexto 67">
            <a:extLst>
              <a:ext uri="{FF2B5EF4-FFF2-40B4-BE49-F238E27FC236}">
                <a16:creationId xmlns:a16="http://schemas.microsoft.com/office/drawing/2014/main" id="{C7BE9831-2361-5A4B-9A9E-67F7A3B520D6}"/>
              </a:ext>
            </a:extLst>
          </p:cNvPr>
          <p:cNvSpPr txBox="1"/>
          <p:nvPr/>
        </p:nvSpPr>
        <p:spPr>
          <a:xfrm>
            <a:off x="10719475" y="2226791"/>
            <a:ext cx="997389" cy="400110"/>
          </a:xfrm>
          <a:prstGeom prst="rect">
            <a:avLst/>
          </a:prstGeom>
          <a:noFill/>
        </p:spPr>
        <p:txBody>
          <a:bodyPr wrap="none" rtlCol="0">
            <a:spAutoFit/>
          </a:bodyPr>
          <a:lstStyle/>
          <a:p>
            <a:pPr algn="l"/>
            <a:r>
              <a:rPr lang="x-none" sz="2000" b="1" dirty="0">
                <a:solidFill>
                  <a:schemeClr val="accent5">
                    <a:lumMod val="50000"/>
                  </a:schemeClr>
                </a:solidFill>
              </a:rPr>
              <a:t>happy</a:t>
            </a:r>
          </a:p>
        </p:txBody>
      </p:sp>
      <p:sp>
        <p:nvSpPr>
          <p:cNvPr id="69" name="CuadroTexto 68">
            <a:extLst>
              <a:ext uri="{FF2B5EF4-FFF2-40B4-BE49-F238E27FC236}">
                <a16:creationId xmlns:a16="http://schemas.microsoft.com/office/drawing/2014/main" id="{F5CA3355-7DE8-CF46-8E53-DBEB74059288}"/>
              </a:ext>
            </a:extLst>
          </p:cNvPr>
          <p:cNvSpPr txBox="1"/>
          <p:nvPr/>
        </p:nvSpPr>
        <p:spPr>
          <a:xfrm>
            <a:off x="7875760" y="2789779"/>
            <a:ext cx="2799164" cy="400110"/>
          </a:xfrm>
          <a:prstGeom prst="rect">
            <a:avLst/>
          </a:prstGeom>
          <a:noFill/>
        </p:spPr>
        <p:txBody>
          <a:bodyPr wrap="none" rtlCol="0">
            <a:spAutoFit/>
          </a:bodyPr>
          <a:lstStyle/>
          <a:p>
            <a:pPr algn="l"/>
            <a:r>
              <a:rPr lang="en-GB" sz="2000" b="1">
                <a:solidFill>
                  <a:schemeClr val="accent5">
                    <a:lumMod val="50000"/>
                  </a:schemeClr>
                </a:solidFill>
              </a:rPr>
              <a:t>m</a:t>
            </a:r>
            <a:r>
              <a:rPr lang="x-none" sz="2000" b="1">
                <a:solidFill>
                  <a:schemeClr val="accent5">
                    <a:lumMod val="50000"/>
                  </a:schemeClr>
                </a:solidFill>
              </a:rPr>
              <a:t>atter</a:t>
            </a:r>
            <a:r>
              <a:rPr lang="en-GB" sz="2000" b="1">
                <a:solidFill>
                  <a:schemeClr val="accent5">
                    <a:lumMod val="50000"/>
                  </a:schemeClr>
                </a:solidFill>
              </a:rPr>
              <a:t>s / is important</a:t>
            </a:r>
            <a:endParaRPr lang="x-none" sz="2000" b="1" dirty="0">
              <a:solidFill>
                <a:schemeClr val="accent5">
                  <a:lumMod val="50000"/>
                </a:schemeClr>
              </a:solidFill>
            </a:endParaRPr>
          </a:p>
        </p:txBody>
      </p:sp>
      <p:sp>
        <p:nvSpPr>
          <p:cNvPr id="70" name="CuadroTexto 69">
            <a:extLst>
              <a:ext uri="{FF2B5EF4-FFF2-40B4-BE49-F238E27FC236}">
                <a16:creationId xmlns:a16="http://schemas.microsoft.com/office/drawing/2014/main" id="{0C49E9E3-AA02-204F-BD2D-E38A90CEA00E}"/>
              </a:ext>
            </a:extLst>
          </p:cNvPr>
          <p:cNvSpPr txBox="1"/>
          <p:nvPr/>
        </p:nvSpPr>
        <p:spPr>
          <a:xfrm>
            <a:off x="8224396" y="3362884"/>
            <a:ext cx="1136850" cy="400110"/>
          </a:xfrm>
          <a:prstGeom prst="rect">
            <a:avLst/>
          </a:prstGeom>
          <a:noFill/>
        </p:spPr>
        <p:txBody>
          <a:bodyPr wrap="none" rtlCol="0">
            <a:spAutoFit/>
          </a:bodyPr>
          <a:lstStyle/>
          <a:p>
            <a:pPr algn="l"/>
            <a:r>
              <a:rPr lang="x-none" sz="2000" b="1">
                <a:solidFill>
                  <a:schemeClr val="accent5">
                    <a:lumMod val="50000"/>
                  </a:schemeClr>
                </a:solidFill>
              </a:rPr>
              <a:t>pleases</a:t>
            </a:r>
            <a:endParaRPr lang="x-none" sz="2000" b="1" dirty="0">
              <a:solidFill>
                <a:schemeClr val="accent5">
                  <a:lumMod val="50000"/>
                </a:schemeClr>
              </a:solidFill>
            </a:endParaRPr>
          </a:p>
        </p:txBody>
      </p:sp>
      <p:sp>
        <p:nvSpPr>
          <p:cNvPr id="71" name="CuadroTexto 70">
            <a:extLst>
              <a:ext uri="{FF2B5EF4-FFF2-40B4-BE49-F238E27FC236}">
                <a16:creationId xmlns:a16="http://schemas.microsoft.com/office/drawing/2014/main" id="{57B7E548-70A0-7843-8C7A-22C8531CB923}"/>
              </a:ext>
            </a:extLst>
          </p:cNvPr>
          <p:cNvSpPr txBox="1"/>
          <p:nvPr/>
        </p:nvSpPr>
        <p:spPr>
          <a:xfrm>
            <a:off x="7651151" y="3889247"/>
            <a:ext cx="1087157" cy="400110"/>
          </a:xfrm>
          <a:prstGeom prst="rect">
            <a:avLst/>
          </a:prstGeom>
          <a:noFill/>
        </p:spPr>
        <p:txBody>
          <a:bodyPr wrap="none" rtlCol="0">
            <a:spAutoFit/>
          </a:bodyPr>
          <a:lstStyle/>
          <a:p>
            <a:pPr algn="l"/>
            <a:r>
              <a:rPr lang="x-none" sz="2000" b="1" dirty="0">
                <a:solidFill>
                  <a:schemeClr val="accent5">
                    <a:lumMod val="50000"/>
                  </a:schemeClr>
                </a:solidFill>
              </a:rPr>
              <a:t>annoys</a:t>
            </a:r>
          </a:p>
        </p:txBody>
      </p:sp>
      <p:sp>
        <p:nvSpPr>
          <p:cNvPr id="72" name="CuadroTexto 71">
            <a:extLst>
              <a:ext uri="{FF2B5EF4-FFF2-40B4-BE49-F238E27FC236}">
                <a16:creationId xmlns:a16="http://schemas.microsoft.com/office/drawing/2014/main" id="{1709EBEC-B717-FC40-B89D-8D8196BF6ABF}"/>
              </a:ext>
            </a:extLst>
          </p:cNvPr>
          <p:cNvSpPr txBox="1"/>
          <p:nvPr/>
        </p:nvSpPr>
        <p:spPr>
          <a:xfrm>
            <a:off x="7240294" y="4519878"/>
            <a:ext cx="2827216" cy="400110"/>
          </a:xfrm>
          <a:prstGeom prst="rect">
            <a:avLst/>
          </a:prstGeom>
          <a:noFill/>
        </p:spPr>
        <p:txBody>
          <a:bodyPr wrap="square" rtlCol="0">
            <a:spAutoFit/>
          </a:bodyPr>
          <a:lstStyle/>
          <a:p>
            <a:pPr algn="l"/>
            <a:r>
              <a:rPr lang="en-GB" sz="2000" b="1">
                <a:solidFill>
                  <a:schemeClr val="accent5">
                    <a:lumMod val="50000"/>
                  </a:schemeClr>
                </a:solidFill>
              </a:rPr>
              <a:t>m</a:t>
            </a:r>
            <a:r>
              <a:rPr lang="x-none" sz="2000" b="1">
                <a:solidFill>
                  <a:schemeClr val="accent5">
                    <a:lumMod val="50000"/>
                  </a:schemeClr>
                </a:solidFill>
              </a:rPr>
              <a:t>atters</a:t>
            </a:r>
            <a:r>
              <a:rPr lang="en-GB" sz="2000" b="1">
                <a:solidFill>
                  <a:schemeClr val="accent5">
                    <a:lumMod val="50000"/>
                  </a:schemeClr>
                </a:solidFill>
              </a:rPr>
              <a:t> / is important</a:t>
            </a:r>
            <a:endParaRPr lang="x-none" sz="2000" b="1" dirty="0">
              <a:solidFill>
                <a:schemeClr val="accent5">
                  <a:lumMod val="50000"/>
                </a:schemeClr>
              </a:solidFill>
            </a:endParaRPr>
          </a:p>
        </p:txBody>
      </p:sp>
      <p:sp>
        <p:nvSpPr>
          <p:cNvPr id="73" name="CuadroTexto 72">
            <a:extLst>
              <a:ext uri="{FF2B5EF4-FFF2-40B4-BE49-F238E27FC236}">
                <a16:creationId xmlns:a16="http://schemas.microsoft.com/office/drawing/2014/main" id="{3A82886A-32A1-D443-A117-DAB6BDDCE213}"/>
              </a:ext>
            </a:extLst>
          </p:cNvPr>
          <p:cNvSpPr txBox="1"/>
          <p:nvPr/>
        </p:nvSpPr>
        <p:spPr>
          <a:xfrm>
            <a:off x="8569270" y="5105332"/>
            <a:ext cx="1152880" cy="400110"/>
          </a:xfrm>
          <a:prstGeom prst="rect">
            <a:avLst/>
          </a:prstGeom>
          <a:noFill/>
        </p:spPr>
        <p:txBody>
          <a:bodyPr wrap="none" rtlCol="0">
            <a:spAutoFit/>
          </a:bodyPr>
          <a:lstStyle/>
          <a:p>
            <a:pPr algn="l"/>
            <a:r>
              <a:rPr lang="x-none" sz="2000" b="1" dirty="0">
                <a:solidFill>
                  <a:schemeClr val="accent5">
                    <a:lumMod val="50000"/>
                  </a:schemeClr>
                </a:solidFill>
              </a:rPr>
              <a:t>delights</a:t>
            </a:r>
          </a:p>
        </p:txBody>
      </p:sp>
      <p:sp>
        <p:nvSpPr>
          <p:cNvPr id="74" name="CuadroTexto 73">
            <a:extLst>
              <a:ext uri="{FF2B5EF4-FFF2-40B4-BE49-F238E27FC236}">
                <a16:creationId xmlns:a16="http://schemas.microsoft.com/office/drawing/2014/main" id="{6956E6DC-D975-9D49-9E45-6665185A3DC7}"/>
              </a:ext>
            </a:extLst>
          </p:cNvPr>
          <p:cNvSpPr txBox="1"/>
          <p:nvPr/>
        </p:nvSpPr>
        <p:spPr>
          <a:xfrm>
            <a:off x="7810482" y="5669918"/>
            <a:ext cx="1053494" cy="400110"/>
          </a:xfrm>
          <a:prstGeom prst="rect">
            <a:avLst/>
          </a:prstGeom>
          <a:noFill/>
        </p:spPr>
        <p:txBody>
          <a:bodyPr wrap="none" rtlCol="0">
            <a:spAutoFit/>
          </a:bodyPr>
          <a:lstStyle/>
          <a:p>
            <a:pPr algn="l"/>
            <a:r>
              <a:rPr lang="x-none" sz="2000" b="1">
                <a:solidFill>
                  <a:schemeClr val="accent5">
                    <a:lumMod val="50000"/>
                  </a:schemeClr>
                </a:solidFill>
              </a:rPr>
              <a:t>worr</a:t>
            </a:r>
            <a:r>
              <a:rPr lang="en-GB" sz="2000" b="1">
                <a:solidFill>
                  <a:schemeClr val="accent5">
                    <a:lumMod val="50000"/>
                  </a:schemeClr>
                </a:solidFill>
              </a:rPr>
              <a:t>ies</a:t>
            </a:r>
            <a:endParaRPr lang="x-none" sz="2000" b="1" dirty="0">
              <a:solidFill>
                <a:schemeClr val="accent5">
                  <a:lumMod val="50000"/>
                </a:schemeClr>
              </a:solidFill>
            </a:endParaRPr>
          </a:p>
        </p:txBody>
      </p:sp>
      <p:grpSp>
        <p:nvGrpSpPr>
          <p:cNvPr id="5" name="Group 4">
            <a:extLst>
              <a:ext uri="{FF2B5EF4-FFF2-40B4-BE49-F238E27FC236}">
                <a16:creationId xmlns:a16="http://schemas.microsoft.com/office/drawing/2014/main" id="{6386AB5C-2A1B-4FBE-B341-C9E62497DDF0}"/>
              </a:ext>
            </a:extLst>
          </p:cNvPr>
          <p:cNvGrpSpPr/>
          <p:nvPr/>
        </p:nvGrpSpPr>
        <p:grpSpPr>
          <a:xfrm>
            <a:off x="-11348" y="836169"/>
            <a:ext cx="3683403" cy="5491782"/>
            <a:chOff x="8369856" y="799251"/>
            <a:chExt cx="3683403" cy="5491782"/>
          </a:xfrm>
        </p:grpSpPr>
        <p:sp>
          <p:nvSpPr>
            <p:cNvPr id="16" name="TextBox 15"/>
            <p:cNvSpPr txBox="1"/>
            <p:nvPr/>
          </p:nvSpPr>
          <p:spPr>
            <a:xfrm>
              <a:off x="10319949" y="868155"/>
              <a:ext cx="379794" cy="400110"/>
            </a:xfrm>
            <a:prstGeom prst="rect">
              <a:avLst/>
            </a:prstGeom>
            <a:noFill/>
          </p:spPr>
          <p:txBody>
            <a:bodyPr wrap="square" rtlCol="0">
              <a:spAutoFit/>
            </a:bodyPr>
            <a:lstStyle/>
            <a:p>
              <a:pPr algn="l"/>
              <a:r>
                <a:rPr lang="en-US" sz="2000" b="1" dirty="0">
                  <a:solidFill>
                    <a:schemeClr val="accent5">
                      <a:lumMod val="50000"/>
                    </a:schemeClr>
                  </a:solidFill>
                </a:rPr>
                <a:t>B</a:t>
              </a:r>
            </a:p>
          </p:txBody>
        </p:sp>
        <p:sp>
          <p:nvSpPr>
            <p:cNvPr id="18" name="TextBox 17"/>
            <p:cNvSpPr txBox="1"/>
            <p:nvPr/>
          </p:nvSpPr>
          <p:spPr>
            <a:xfrm>
              <a:off x="10319949" y="2340059"/>
              <a:ext cx="379794" cy="400110"/>
            </a:xfrm>
            <a:prstGeom prst="rect">
              <a:avLst/>
            </a:prstGeom>
            <a:noFill/>
          </p:spPr>
          <p:txBody>
            <a:bodyPr wrap="square" rtlCol="0">
              <a:spAutoFit/>
            </a:bodyPr>
            <a:lstStyle/>
            <a:p>
              <a:pPr algn="l"/>
              <a:r>
                <a:rPr lang="en-US" sz="2000" b="1" dirty="0">
                  <a:solidFill>
                    <a:schemeClr val="accent5">
                      <a:lumMod val="50000"/>
                    </a:schemeClr>
                  </a:solidFill>
                </a:rPr>
                <a:t>D</a:t>
              </a:r>
            </a:p>
          </p:txBody>
        </p:sp>
        <p:sp>
          <p:nvSpPr>
            <p:cNvPr id="20" name="TextBox 19"/>
            <p:cNvSpPr txBox="1"/>
            <p:nvPr/>
          </p:nvSpPr>
          <p:spPr>
            <a:xfrm>
              <a:off x="10319949" y="3811963"/>
              <a:ext cx="379794" cy="400110"/>
            </a:xfrm>
            <a:prstGeom prst="rect">
              <a:avLst/>
            </a:prstGeom>
            <a:noFill/>
          </p:spPr>
          <p:txBody>
            <a:bodyPr wrap="square" rtlCol="0">
              <a:spAutoFit/>
            </a:bodyPr>
            <a:lstStyle/>
            <a:p>
              <a:pPr algn="l"/>
              <a:r>
                <a:rPr lang="en-US" sz="2000" b="1" dirty="0">
                  <a:solidFill>
                    <a:schemeClr val="accent5">
                      <a:lumMod val="50000"/>
                    </a:schemeClr>
                  </a:solidFill>
                </a:rPr>
                <a:t>F</a:t>
              </a:r>
            </a:p>
          </p:txBody>
        </p:sp>
        <p:sp>
          <p:nvSpPr>
            <p:cNvPr id="22" name="TextBox 21"/>
            <p:cNvSpPr txBox="1"/>
            <p:nvPr/>
          </p:nvSpPr>
          <p:spPr>
            <a:xfrm>
              <a:off x="10319949" y="5283866"/>
              <a:ext cx="379794" cy="400110"/>
            </a:xfrm>
            <a:prstGeom prst="rect">
              <a:avLst/>
            </a:prstGeom>
            <a:noFill/>
          </p:spPr>
          <p:txBody>
            <a:bodyPr wrap="square" rtlCol="0">
              <a:spAutoFit/>
            </a:bodyPr>
            <a:lstStyle/>
            <a:p>
              <a:pPr algn="l"/>
              <a:r>
                <a:rPr lang="en-US" sz="2000" b="1" dirty="0">
                  <a:solidFill>
                    <a:schemeClr val="accent5">
                      <a:lumMod val="50000"/>
                    </a:schemeClr>
                  </a:solidFill>
                </a:rPr>
                <a:t>H</a:t>
              </a:r>
            </a:p>
          </p:txBody>
        </p:sp>
        <p:pic>
          <p:nvPicPr>
            <p:cNvPr id="3074" name="Picture 2" descr="Farmers Market Png Farmers Market Vector - Clip Art Library">
              <a:extLst>
                <a:ext uri="{FF2B5EF4-FFF2-40B4-BE49-F238E27FC236}">
                  <a16:creationId xmlns:a16="http://schemas.microsoft.com/office/drawing/2014/main" id="{77004D10-47B0-944A-8FC1-0974DEF3A09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540273" y="843036"/>
              <a:ext cx="1636459" cy="1216572"/>
            </a:xfrm>
            <a:prstGeom prst="rect">
              <a:avLst/>
            </a:prstGeom>
            <a:noFill/>
            <a:extLst>
              <a:ext uri="{909E8E84-426E-40dd-AFC4-6F175D3DCCD1}">
                <a14:hiddenFill xmlns:a14="http://schemas.microsoft.com/office/drawing/2010/main" xmlns="">
                  <a:solidFill>
                    <a:srgbClr val="FFFFFF"/>
                  </a:solidFill>
                </a14:hiddenFill>
              </a:ext>
            </a:extLst>
          </p:spPr>
        </p:pic>
        <p:pic>
          <p:nvPicPr>
            <p:cNvPr id="3076" name="Picture 4" descr="walt disney world - Clip Art Library">
              <a:extLst>
                <a:ext uri="{FF2B5EF4-FFF2-40B4-BE49-F238E27FC236}">
                  <a16:creationId xmlns:a16="http://schemas.microsoft.com/office/drawing/2014/main" id="{26DC03EA-92FB-EF4D-AE68-59EBD483CFB2}"/>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731881" y="3832280"/>
              <a:ext cx="1278252" cy="920552"/>
            </a:xfrm>
            <a:prstGeom prst="rect">
              <a:avLst/>
            </a:prstGeom>
            <a:noFill/>
            <a:extLst>
              <a:ext uri="{909E8E84-426E-40dd-AFC4-6F175D3DCCD1}">
                <a14:hiddenFill xmlns:a14="http://schemas.microsoft.com/office/drawing/2010/main" xmlns="">
                  <a:solidFill>
                    <a:srgbClr val="FFFFFF"/>
                  </a:solidFill>
                </a14:hiddenFill>
              </a:ext>
            </a:extLst>
          </p:spPr>
        </p:pic>
        <p:pic>
          <p:nvPicPr>
            <p:cNvPr id="3080" name="Picture 8" descr="forest clipart - Clip Art Library">
              <a:extLst>
                <a:ext uri="{FF2B5EF4-FFF2-40B4-BE49-F238E27FC236}">
                  <a16:creationId xmlns:a16="http://schemas.microsoft.com/office/drawing/2014/main" id="{07D9256F-B096-394A-8120-405FCA4F888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731881" y="2297115"/>
              <a:ext cx="1295342" cy="916906"/>
            </a:xfrm>
            <a:prstGeom prst="rect">
              <a:avLst/>
            </a:prstGeom>
            <a:noFill/>
            <a:extLst>
              <a:ext uri="{909E8E84-426E-40dd-AFC4-6F175D3DCCD1}">
                <a14:hiddenFill xmlns:a14="http://schemas.microsoft.com/office/drawing/2010/main" xmlns="">
                  <a:solidFill>
                    <a:srgbClr val="FFFFFF"/>
                  </a:solidFill>
                </a14:hiddenFill>
              </a:ext>
            </a:extLst>
          </p:spPr>
        </p:pic>
        <p:pic>
          <p:nvPicPr>
            <p:cNvPr id="3084" name="Picture 12" descr="Free Noise Cliparts, Download Free Clip Art, Free Clip Art on ...">
              <a:extLst>
                <a:ext uri="{FF2B5EF4-FFF2-40B4-BE49-F238E27FC236}">
                  <a16:creationId xmlns:a16="http://schemas.microsoft.com/office/drawing/2014/main" id="{797CFB5A-1153-1141-A21E-98B24557CAAA}"/>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777140" y="904619"/>
              <a:ext cx="941102" cy="941102"/>
            </a:xfrm>
            <a:prstGeom prst="rect">
              <a:avLst/>
            </a:prstGeom>
            <a:noFill/>
            <a:extLst>
              <a:ext uri="{909E8E84-426E-40dd-AFC4-6F175D3DCCD1}">
                <a14:hiddenFill xmlns:a14="http://schemas.microsoft.com/office/drawing/2010/main" xmlns="">
                  <a:solidFill>
                    <a:srgbClr val="FFFFFF"/>
                  </a:solidFill>
                </a14:hiddenFill>
              </a:ext>
            </a:extLst>
          </p:spPr>
        </p:pic>
        <p:pic>
          <p:nvPicPr>
            <p:cNvPr id="52" name="Picture 2" descr="church black history clipart - Clip Art Library">
              <a:extLst>
                <a:ext uri="{FF2B5EF4-FFF2-40B4-BE49-F238E27FC236}">
                  <a16:creationId xmlns:a16="http://schemas.microsoft.com/office/drawing/2014/main" id="{87DBE082-A513-1C4A-A9A3-A294AA364851}"/>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39691" t="38495" b="37204"/>
            <a:stretch/>
          </p:blipFill>
          <p:spPr bwMode="auto">
            <a:xfrm>
              <a:off x="8739234" y="5322935"/>
              <a:ext cx="1333934" cy="394364"/>
            </a:xfrm>
            <a:prstGeom prst="rect">
              <a:avLst/>
            </a:prstGeom>
            <a:noFill/>
            <a:extLst>
              <a:ext uri="{909E8E84-426E-40dd-AFC4-6F175D3DCCD1}">
                <a14:hiddenFill xmlns:a14="http://schemas.microsoft.com/office/drawing/2010/main" xmlns="">
                  <a:solidFill>
                    <a:srgbClr val="FFFFFF"/>
                  </a:solidFill>
                </a14:hiddenFill>
              </a:ext>
            </a:extLst>
          </p:spPr>
        </p:pic>
        <p:pic>
          <p:nvPicPr>
            <p:cNvPr id="3086" name="Picture 14" descr="museum clipart - Clip Art Library">
              <a:extLst>
                <a:ext uri="{FF2B5EF4-FFF2-40B4-BE49-F238E27FC236}">
                  <a16:creationId xmlns:a16="http://schemas.microsoft.com/office/drawing/2014/main" id="{EC05D23B-DAF1-5647-8AB7-7F97876AC76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607918" y="4936499"/>
              <a:ext cx="1333934" cy="999163"/>
            </a:xfrm>
            <a:prstGeom prst="rect">
              <a:avLst/>
            </a:prstGeom>
            <a:noFill/>
            <a:extLst>
              <a:ext uri="{909E8E84-426E-40dd-AFC4-6F175D3DCCD1}">
                <a14:hiddenFill xmlns:a14="http://schemas.microsoft.com/office/drawing/2010/main" xmlns="">
                  <a:solidFill>
                    <a:srgbClr val="FFFFFF"/>
                  </a:solidFill>
                </a14:hiddenFill>
              </a:ext>
            </a:extLst>
          </p:spPr>
        </p:pic>
        <p:sp>
          <p:nvSpPr>
            <p:cNvPr id="25" name="CuadroTexto 24">
              <a:extLst>
                <a:ext uri="{FF2B5EF4-FFF2-40B4-BE49-F238E27FC236}">
                  <a16:creationId xmlns:a16="http://schemas.microsoft.com/office/drawing/2014/main" id="{D8163356-C13D-3F4C-8C9F-A0459E87502C}"/>
                </a:ext>
              </a:extLst>
            </p:cNvPr>
            <p:cNvSpPr txBox="1"/>
            <p:nvPr/>
          </p:nvSpPr>
          <p:spPr>
            <a:xfrm>
              <a:off x="8645683" y="1814636"/>
              <a:ext cx="1237839" cy="400110"/>
            </a:xfrm>
            <a:prstGeom prst="rect">
              <a:avLst/>
            </a:prstGeom>
            <a:noFill/>
          </p:spPr>
          <p:txBody>
            <a:bodyPr wrap="none" rtlCol="0">
              <a:spAutoFit/>
            </a:bodyPr>
            <a:lstStyle/>
            <a:p>
              <a:pPr algn="l"/>
              <a:r>
                <a:rPr lang="en-GB" sz="2000">
                  <a:solidFill>
                    <a:schemeClr val="accent5">
                      <a:lumMod val="50000"/>
                    </a:schemeClr>
                  </a:solidFill>
                </a:rPr>
                <a:t>[market]</a:t>
              </a:r>
              <a:endParaRPr lang="x-none" sz="2000" dirty="0">
                <a:solidFill>
                  <a:schemeClr val="accent5">
                    <a:lumMod val="50000"/>
                  </a:schemeClr>
                </a:solidFill>
              </a:endParaRPr>
            </a:p>
          </p:txBody>
        </p:sp>
        <p:sp>
          <p:nvSpPr>
            <p:cNvPr id="57" name="CuadroTexto 56">
              <a:extLst>
                <a:ext uri="{FF2B5EF4-FFF2-40B4-BE49-F238E27FC236}">
                  <a16:creationId xmlns:a16="http://schemas.microsoft.com/office/drawing/2014/main" id="{6D11D164-5B1D-DB40-A1C9-C842FACD996C}"/>
                </a:ext>
              </a:extLst>
            </p:cNvPr>
            <p:cNvSpPr txBox="1"/>
            <p:nvPr/>
          </p:nvSpPr>
          <p:spPr>
            <a:xfrm>
              <a:off x="8836620" y="4711978"/>
              <a:ext cx="1212191" cy="400110"/>
            </a:xfrm>
            <a:prstGeom prst="rect">
              <a:avLst/>
            </a:prstGeom>
            <a:noFill/>
          </p:spPr>
          <p:txBody>
            <a:bodyPr wrap="none" rtlCol="0">
              <a:spAutoFit/>
            </a:bodyPr>
            <a:lstStyle/>
            <a:p>
              <a:pPr algn="l"/>
              <a:r>
                <a:rPr lang="en-GB" sz="2000">
                  <a:solidFill>
                    <a:schemeClr val="accent5">
                      <a:lumMod val="50000"/>
                    </a:schemeClr>
                  </a:solidFill>
                </a:rPr>
                <a:t>[square]</a:t>
              </a:r>
              <a:endParaRPr lang="x-none" sz="2000" dirty="0">
                <a:solidFill>
                  <a:schemeClr val="accent5">
                    <a:lumMod val="50000"/>
                  </a:schemeClr>
                </a:solidFill>
              </a:endParaRPr>
            </a:p>
          </p:txBody>
        </p:sp>
        <p:sp>
          <p:nvSpPr>
            <p:cNvPr id="58" name="CuadroTexto 57">
              <a:extLst>
                <a:ext uri="{FF2B5EF4-FFF2-40B4-BE49-F238E27FC236}">
                  <a16:creationId xmlns:a16="http://schemas.microsoft.com/office/drawing/2014/main" id="{C06018C8-2B26-514E-A4E0-C4E8E799E184}"/>
                </a:ext>
              </a:extLst>
            </p:cNvPr>
            <p:cNvSpPr txBox="1"/>
            <p:nvPr/>
          </p:nvSpPr>
          <p:spPr>
            <a:xfrm>
              <a:off x="10594126" y="5890923"/>
              <a:ext cx="1422184" cy="400110"/>
            </a:xfrm>
            <a:prstGeom prst="rect">
              <a:avLst/>
            </a:prstGeom>
            <a:noFill/>
          </p:spPr>
          <p:txBody>
            <a:bodyPr wrap="none" rtlCol="0">
              <a:spAutoFit/>
            </a:bodyPr>
            <a:lstStyle/>
            <a:p>
              <a:pPr algn="l"/>
              <a:r>
                <a:rPr lang="en-GB" sz="2000">
                  <a:solidFill>
                    <a:schemeClr val="accent5">
                      <a:lumMod val="50000"/>
                    </a:schemeClr>
                  </a:solidFill>
                </a:rPr>
                <a:t>[museum]</a:t>
              </a:r>
              <a:endParaRPr lang="x-none" sz="2000" dirty="0">
                <a:solidFill>
                  <a:schemeClr val="accent5">
                    <a:lumMod val="50000"/>
                  </a:schemeClr>
                </a:solidFill>
              </a:endParaRPr>
            </a:p>
          </p:txBody>
        </p:sp>
        <p:sp>
          <p:nvSpPr>
            <p:cNvPr id="59" name="CuadroTexto 58">
              <a:extLst>
                <a:ext uri="{FF2B5EF4-FFF2-40B4-BE49-F238E27FC236}">
                  <a16:creationId xmlns:a16="http://schemas.microsoft.com/office/drawing/2014/main" id="{90E87853-896A-AD47-8E20-94367D5A81F1}"/>
                </a:ext>
              </a:extLst>
            </p:cNvPr>
            <p:cNvSpPr txBox="1"/>
            <p:nvPr/>
          </p:nvSpPr>
          <p:spPr>
            <a:xfrm>
              <a:off x="8505543" y="3168999"/>
              <a:ext cx="1705916" cy="400110"/>
            </a:xfrm>
            <a:prstGeom prst="rect">
              <a:avLst/>
            </a:prstGeom>
            <a:noFill/>
          </p:spPr>
          <p:txBody>
            <a:bodyPr wrap="none" rtlCol="0">
              <a:spAutoFit/>
            </a:bodyPr>
            <a:lstStyle/>
            <a:p>
              <a:pPr algn="l"/>
              <a:r>
                <a:rPr lang="en-GB" sz="2000">
                  <a:solidFill>
                    <a:schemeClr val="accent5">
                      <a:lumMod val="50000"/>
                    </a:schemeClr>
                  </a:solidFill>
                </a:rPr>
                <a:t>[landscape]</a:t>
              </a:r>
              <a:endParaRPr lang="x-none" sz="2000" dirty="0">
                <a:solidFill>
                  <a:schemeClr val="accent5">
                    <a:lumMod val="50000"/>
                  </a:schemeClr>
                </a:solidFill>
              </a:endParaRPr>
            </a:p>
          </p:txBody>
        </p:sp>
        <p:sp>
          <p:nvSpPr>
            <p:cNvPr id="64" name="TextBox 5">
              <a:extLst>
                <a:ext uri="{FF2B5EF4-FFF2-40B4-BE49-F238E27FC236}">
                  <a16:creationId xmlns:a16="http://schemas.microsoft.com/office/drawing/2014/main" id="{536D13CC-2CD3-AB42-853E-4B438CC8B3B3}"/>
                </a:ext>
              </a:extLst>
            </p:cNvPr>
            <p:cNvSpPr txBox="1"/>
            <p:nvPr/>
          </p:nvSpPr>
          <p:spPr>
            <a:xfrm>
              <a:off x="8388681" y="799251"/>
              <a:ext cx="379794" cy="400110"/>
            </a:xfrm>
            <a:prstGeom prst="rect">
              <a:avLst/>
            </a:prstGeom>
            <a:noFill/>
          </p:spPr>
          <p:txBody>
            <a:bodyPr wrap="square" rtlCol="0">
              <a:spAutoFit/>
            </a:bodyPr>
            <a:lstStyle/>
            <a:p>
              <a:pPr algn="l"/>
              <a:r>
                <a:rPr lang="en-US" sz="2000" b="1" dirty="0">
                  <a:solidFill>
                    <a:schemeClr val="accent5">
                      <a:lumMod val="50000"/>
                    </a:schemeClr>
                  </a:solidFill>
                </a:rPr>
                <a:t>A</a:t>
              </a:r>
            </a:p>
          </p:txBody>
        </p:sp>
        <p:sp>
          <p:nvSpPr>
            <p:cNvPr id="65" name="TextBox 16">
              <a:extLst>
                <a:ext uri="{FF2B5EF4-FFF2-40B4-BE49-F238E27FC236}">
                  <a16:creationId xmlns:a16="http://schemas.microsoft.com/office/drawing/2014/main" id="{A2327708-2606-8F48-8745-B0085E57717E}"/>
                </a:ext>
              </a:extLst>
            </p:cNvPr>
            <p:cNvSpPr txBox="1"/>
            <p:nvPr/>
          </p:nvSpPr>
          <p:spPr>
            <a:xfrm>
              <a:off x="8374921" y="2494775"/>
              <a:ext cx="379794" cy="400110"/>
            </a:xfrm>
            <a:prstGeom prst="rect">
              <a:avLst/>
            </a:prstGeom>
            <a:noFill/>
          </p:spPr>
          <p:txBody>
            <a:bodyPr wrap="square" rtlCol="0">
              <a:spAutoFit/>
            </a:bodyPr>
            <a:lstStyle/>
            <a:p>
              <a:pPr algn="l"/>
              <a:r>
                <a:rPr lang="en-US" sz="2000" b="1" dirty="0">
                  <a:solidFill>
                    <a:schemeClr val="accent5">
                      <a:lumMod val="50000"/>
                    </a:schemeClr>
                  </a:solidFill>
                </a:rPr>
                <a:t>C</a:t>
              </a:r>
            </a:p>
          </p:txBody>
        </p:sp>
        <p:sp>
          <p:nvSpPr>
            <p:cNvPr id="66" name="TextBox 18">
              <a:extLst>
                <a:ext uri="{FF2B5EF4-FFF2-40B4-BE49-F238E27FC236}">
                  <a16:creationId xmlns:a16="http://schemas.microsoft.com/office/drawing/2014/main" id="{753D6C55-BA06-3848-A1F1-6A59BD0C904C}"/>
                </a:ext>
              </a:extLst>
            </p:cNvPr>
            <p:cNvSpPr txBox="1"/>
            <p:nvPr/>
          </p:nvSpPr>
          <p:spPr>
            <a:xfrm>
              <a:off x="8398657" y="3776755"/>
              <a:ext cx="379794" cy="400110"/>
            </a:xfrm>
            <a:prstGeom prst="rect">
              <a:avLst/>
            </a:prstGeom>
            <a:noFill/>
          </p:spPr>
          <p:txBody>
            <a:bodyPr wrap="square" rtlCol="0">
              <a:spAutoFit/>
            </a:bodyPr>
            <a:lstStyle/>
            <a:p>
              <a:pPr algn="l"/>
              <a:r>
                <a:rPr lang="en-US" sz="2000" b="1" dirty="0">
                  <a:solidFill>
                    <a:schemeClr val="accent5">
                      <a:lumMod val="50000"/>
                    </a:schemeClr>
                  </a:solidFill>
                </a:rPr>
                <a:t>E</a:t>
              </a:r>
            </a:p>
          </p:txBody>
        </p:sp>
        <p:sp>
          <p:nvSpPr>
            <p:cNvPr id="67" name="TextBox 20">
              <a:extLst>
                <a:ext uri="{FF2B5EF4-FFF2-40B4-BE49-F238E27FC236}">
                  <a16:creationId xmlns:a16="http://schemas.microsoft.com/office/drawing/2014/main" id="{86681751-D221-F940-8689-92C5A3FAAF43}"/>
                </a:ext>
              </a:extLst>
            </p:cNvPr>
            <p:cNvSpPr txBox="1"/>
            <p:nvPr/>
          </p:nvSpPr>
          <p:spPr>
            <a:xfrm>
              <a:off x="8369856" y="5158759"/>
              <a:ext cx="379794" cy="400110"/>
            </a:xfrm>
            <a:prstGeom prst="rect">
              <a:avLst/>
            </a:prstGeom>
            <a:noFill/>
          </p:spPr>
          <p:txBody>
            <a:bodyPr wrap="square" rtlCol="0">
              <a:spAutoFit/>
            </a:bodyPr>
            <a:lstStyle/>
            <a:p>
              <a:pPr algn="l"/>
              <a:r>
                <a:rPr lang="en-US" sz="2000" b="1" dirty="0">
                  <a:solidFill>
                    <a:schemeClr val="accent5">
                      <a:lumMod val="50000"/>
                    </a:schemeClr>
                  </a:solidFill>
                </a:rPr>
                <a:t>G</a:t>
              </a:r>
            </a:p>
          </p:txBody>
        </p:sp>
        <p:sp>
          <p:nvSpPr>
            <p:cNvPr id="75" name="CuadroTexto 74">
              <a:extLst>
                <a:ext uri="{FF2B5EF4-FFF2-40B4-BE49-F238E27FC236}">
                  <a16:creationId xmlns:a16="http://schemas.microsoft.com/office/drawing/2014/main" id="{D22B86F3-1ADE-944B-A347-9A1679BCA9C0}"/>
                </a:ext>
              </a:extLst>
            </p:cNvPr>
            <p:cNvSpPr txBox="1"/>
            <p:nvPr/>
          </p:nvSpPr>
          <p:spPr>
            <a:xfrm>
              <a:off x="10637486" y="2278504"/>
              <a:ext cx="1415773" cy="461665"/>
            </a:xfrm>
            <a:prstGeom prst="rect">
              <a:avLst/>
            </a:prstGeom>
            <a:noFill/>
          </p:spPr>
          <p:txBody>
            <a:bodyPr wrap="none" rtlCol="0">
              <a:spAutoFit/>
            </a:bodyPr>
            <a:lstStyle/>
            <a:p>
              <a:pPr algn="ctr"/>
              <a:r>
                <a:rPr lang="en-GB" sz="2400" b="1" dirty="0">
                  <a:solidFill>
                    <a:srgbClr val="7030A0"/>
                  </a:solidFill>
                </a:rPr>
                <a:t>e</a:t>
              </a:r>
              <a:r>
                <a:rPr lang="x-none" sz="2400" b="1" dirty="0">
                  <a:solidFill>
                    <a:srgbClr val="7030A0"/>
                  </a:solidFill>
                </a:rPr>
                <a:t>asy life</a:t>
              </a:r>
            </a:p>
          </p:txBody>
        </p:sp>
        <p:sp>
          <p:nvSpPr>
            <p:cNvPr id="76" name="CuadroTexto 75">
              <a:extLst>
                <a:ext uri="{FF2B5EF4-FFF2-40B4-BE49-F238E27FC236}">
                  <a16:creationId xmlns:a16="http://schemas.microsoft.com/office/drawing/2014/main" id="{2198370E-427B-C446-8421-7931D25F0421}"/>
                </a:ext>
              </a:extLst>
            </p:cNvPr>
            <p:cNvSpPr txBox="1"/>
            <p:nvPr/>
          </p:nvSpPr>
          <p:spPr>
            <a:xfrm>
              <a:off x="10639751" y="3691521"/>
              <a:ext cx="1346844" cy="830997"/>
            </a:xfrm>
            <a:prstGeom prst="rect">
              <a:avLst/>
            </a:prstGeom>
            <a:noFill/>
          </p:spPr>
          <p:txBody>
            <a:bodyPr wrap="none" rtlCol="0">
              <a:spAutoFit/>
            </a:bodyPr>
            <a:lstStyle/>
            <a:p>
              <a:pPr algn="ctr"/>
              <a:r>
                <a:rPr lang="x-none" sz="2400" b="1" dirty="0">
                  <a:solidFill>
                    <a:srgbClr val="00B050"/>
                  </a:solidFill>
                </a:rPr>
                <a:t>difficult </a:t>
              </a:r>
            </a:p>
            <a:p>
              <a:pPr algn="ctr"/>
              <a:r>
                <a:rPr lang="en-GB" sz="2400" b="1">
                  <a:solidFill>
                    <a:srgbClr val="00B050"/>
                  </a:solidFill>
                </a:rPr>
                <a:t>life</a:t>
              </a:r>
              <a:endParaRPr lang="x-none" sz="2400" b="1" dirty="0">
                <a:solidFill>
                  <a:srgbClr val="00B050"/>
                </a:solidFill>
              </a:endParaRPr>
            </a:p>
          </p:txBody>
        </p:sp>
      </p:grpSp>
      <p:sp>
        <p:nvSpPr>
          <p:cNvPr id="77" name="CuadroTexto 69">
            <a:extLst>
              <a:ext uri="{FF2B5EF4-FFF2-40B4-BE49-F238E27FC236}">
                <a16:creationId xmlns:a16="http://schemas.microsoft.com/office/drawing/2014/main" id="{0C49E9E3-AA02-204F-BD2D-E38A90CEA00E}"/>
              </a:ext>
            </a:extLst>
          </p:cNvPr>
          <p:cNvSpPr txBox="1"/>
          <p:nvPr/>
        </p:nvSpPr>
        <p:spPr>
          <a:xfrm>
            <a:off x="10374522" y="3355807"/>
            <a:ext cx="731290" cy="400110"/>
          </a:xfrm>
          <a:prstGeom prst="rect">
            <a:avLst/>
          </a:prstGeom>
          <a:noFill/>
        </p:spPr>
        <p:txBody>
          <a:bodyPr wrap="none" rtlCol="0">
            <a:spAutoFit/>
          </a:bodyPr>
          <a:lstStyle/>
          <a:p>
            <a:pPr algn="l"/>
            <a:r>
              <a:rPr lang="en-GB" sz="2000" b="1">
                <a:solidFill>
                  <a:schemeClr val="accent5">
                    <a:lumMod val="50000"/>
                  </a:schemeClr>
                </a:solidFill>
              </a:rPr>
              <a:t>likes</a:t>
            </a:r>
            <a:endParaRPr lang="x-none" sz="2000" b="1" dirty="0">
              <a:solidFill>
                <a:schemeClr val="accent5">
                  <a:lumMod val="50000"/>
                </a:schemeClr>
              </a:solidFill>
            </a:endParaRPr>
          </a:p>
        </p:txBody>
      </p:sp>
      <p:sp>
        <p:nvSpPr>
          <p:cNvPr id="78" name="CuadroTexto 69">
            <a:extLst>
              <a:ext uri="{FF2B5EF4-FFF2-40B4-BE49-F238E27FC236}">
                <a16:creationId xmlns:a16="http://schemas.microsoft.com/office/drawing/2014/main" id="{0C49E9E3-AA02-204F-BD2D-E38A90CEA00E}"/>
              </a:ext>
            </a:extLst>
          </p:cNvPr>
          <p:cNvSpPr txBox="1"/>
          <p:nvPr/>
        </p:nvSpPr>
        <p:spPr>
          <a:xfrm>
            <a:off x="10725748" y="5128240"/>
            <a:ext cx="851315" cy="400110"/>
          </a:xfrm>
          <a:prstGeom prst="rect">
            <a:avLst/>
          </a:prstGeom>
          <a:noFill/>
        </p:spPr>
        <p:txBody>
          <a:bodyPr wrap="square" rtlCol="0">
            <a:spAutoFit/>
          </a:bodyPr>
          <a:lstStyle/>
          <a:p>
            <a:pPr algn="l"/>
            <a:r>
              <a:rPr lang="en-GB" sz="2000" b="1">
                <a:solidFill>
                  <a:schemeClr val="accent5">
                    <a:lumMod val="50000"/>
                  </a:schemeClr>
                </a:solidFill>
              </a:rPr>
              <a:t>loves</a:t>
            </a:r>
            <a:endParaRPr lang="x-none" sz="2000" b="1" dirty="0">
              <a:solidFill>
                <a:schemeClr val="accent5">
                  <a:lumMod val="50000"/>
                </a:schemeClr>
              </a:solidFill>
            </a:endParaRPr>
          </a:p>
        </p:txBody>
      </p:sp>
    </p:spTree>
    <p:extLst>
      <p:ext uri="{BB962C8B-B14F-4D97-AF65-F5344CB8AC3E}">
        <p14:creationId xmlns:p14="http://schemas.microsoft.com/office/powerpoint/2010/main" val="1635861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0" grpId="0"/>
      <p:bldP spid="41" grpId="0"/>
      <p:bldP spid="42" grpId="0"/>
      <p:bldP spid="43" grpId="0"/>
      <p:bldP spid="44" grpId="0"/>
      <p:bldP spid="45" grpId="0"/>
      <p:bldP spid="23" grpId="0"/>
      <p:bldP spid="56" grpId="0"/>
      <p:bldP spid="68" grpId="0"/>
      <p:bldP spid="69" grpId="0"/>
      <p:bldP spid="70" grpId="0"/>
      <p:bldP spid="71" grpId="0"/>
      <p:bldP spid="72" grpId="0"/>
      <p:bldP spid="73" grpId="0"/>
      <p:bldP spid="74" grpId="0"/>
      <p:bldP spid="77" grpId="0"/>
      <p:bldP spid="7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00" y="103166"/>
            <a:ext cx="9684014" cy="698500"/>
          </a:xfrm>
        </p:spPr>
        <p:txBody>
          <a:bodyPr>
            <a:normAutofit/>
          </a:bodyPr>
          <a:lstStyle/>
          <a:p>
            <a:r>
              <a:rPr lang="en-GB" sz="2400" b="1" dirty="0" err="1">
                <a:solidFill>
                  <a:srgbClr val="002060"/>
                </a:solidFill>
              </a:rPr>
              <a:t>Trabaja</a:t>
            </a:r>
            <a:r>
              <a:rPr lang="en-GB" sz="2400" b="1" dirty="0">
                <a:solidFill>
                  <a:srgbClr val="002060"/>
                </a:solidFill>
              </a:rPr>
              <a:t> en </a:t>
            </a:r>
            <a:r>
              <a:rPr lang="en-GB" sz="2400" b="1" dirty="0" err="1">
                <a:solidFill>
                  <a:srgbClr val="002060"/>
                </a:solidFill>
              </a:rPr>
              <a:t>parejas</a:t>
            </a:r>
            <a:r>
              <a:rPr lang="en-GB" sz="2400" b="1" dirty="0">
                <a:solidFill>
                  <a:srgbClr val="002060"/>
                </a:solidFill>
              </a:rPr>
              <a:t>. </a:t>
            </a:r>
            <a:r>
              <a:rPr lang="en-GB" sz="2400" b="1" dirty="0" err="1">
                <a:solidFill>
                  <a:srgbClr val="002060"/>
                </a:solidFill>
              </a:rPr>
              <a:t>Crea</a:t>
            </a:r>
            <a:r>
              <a:rPr lang="en-GB" sz="2400" b="1" dirty="0">
                <a:solidFill>
                  <a:srgbClr val="002060"/>
                </a:solidFill>
              </a:rPr>
              <a:t> </a:t>
            </a:r>
            <a:r>
              <a:rPr lang="en-GB" sz="2400" b="1" dirty="0" err="1">
                <a:solidFill>
                  <a:srgbClr val="002060"/>
                </a:solidFill>
              </a:rPr>
              <a:t>frases</a:t>
            </a:r>
            <a:r>
              <a:rPr lang="en-GB" sz="2400" b="1" dirty="0">
                <a:solidFill>
                  <a:srgbClr val="002060"/>
                </a:solidFill>
              </a:rPr>
              <a:t> </a:t>
            </a:r>
            <a:r>
              <a:rPr lang="en-GB" sz="2400" b="1" dirty="0" err="1">
                <a:solidFill>
                  <a:srgbClr val="002060"/>
                </a:solidFill>
              </a:rPr>
              <a:t>para</a:t>
            </a:r>
            <a:r>
              <a:rPr lang="en-GB" sz="2400" b="1" dirty="0">
                <a:solidFill>
                  <a:srgbClr val="002060"/>
                </a:solidFill>
              </a:rPr>
              <a:t> </a:t>
            </a:r>
            <a:r>
              <a:rPr lang="en-GB" sz="2400" b="1" dirty="0" err="1">
                <a:solidFill>
                  <a:srgbClr val="002060"/>
                </a:solidFill>
              </a:rPr>
              <a:t>tu</a:t>
            </a:r>
            <a:r>
              <a:rPr lang="en-GB" sz="2400" b="1" dirty="0">
                <a:solidFill>
                  <a:srgbClr val="002060"/>
                </a:solidFill>
              </a:rPr>
              <a:t> </a:t>
            </a:r>
            <a:r>
              <a:rPr lang="en-GB" sz="2400" b="1" dirty="0" err="1">
                <a:solidFill>
                  <a:srgbClr val="002060"/>
                </a:solidFill>
              </a:rPr>
              <a:t>compañero</a:t>
            </a:r>
            <a:r>
              <a:rPr lang="en-GB" sz="2400" b="1" dirty="0">
                <a:solidFill>
                  <a:srgbClr val="002060"/>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33100" y="258166"/>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23" name="Table 22"/>
          <p:cNvGraphicFramePr>
            <a:graphicFrameLocks noGrp="1"/>
          </p:cNvGraphicFramePr>
          <p:nvPr>
            <p:extLst>
              <p:ext uri="{D42A27DB-BD31-4B8C-83A1-F6EECF244321}">
                <p14:modId xmlns:p14="http://schemas.microsoft.com/office/powerpoint/2010/main" val="1963344276"/>
              </p:ext>
            </p:extLst>
          </p:nvPr>
        </p:nvGraphicFramePr>
        <p:xfrm>
          <a:off x="438092" y="2422484"/>
          <a:ext cx="4478565" cy="3670490"/>
        </p:xfrm>
        <a:graphic>
          <a:graphicData uri="http://schemas.openxmlformats.org/drawingml/2006/table">
            <a:tbl>
              <a:tblPr firstRow="1" bandRow="1">
                <a:tableStyleId>{9DCAF9ED-07DC-4A11-8D7F-57B35C25682E}</a:tableStyleId>
              </a:tblPr>
              <a:tblGrid>
                <a:gridCol w="473332">
                  <a:extLst>
                    <a:ext uri="{9D8B030D-6E8A-4147-A177-3AD203B41FA5}">
                      <a16:colId xmlns:a16="http://schemas.microsoft.com/office/drawing/2014/main" val="20000"/>
                    </a:ext>
                  </a:extLst>
                </a:gridCol>
                <a:gridCol w="4005233">
                  <a:extLst>
                    <a:ext uri="{9D8B030D-6E8A-4147-A177-3AD203B41FA5}">
                      <a16:colId xmlns:a16="http://schemas.microsoft.com/office/drawing/2014/main" val="20001"/>
                    </a:ext>
                  </a:extLst>
                </a:gridCol>
              </a:tblGrid>
              <a:tr h="428852">
                <a:tc>
                  <a:txBody>
                    <a:bodyPr/>
                    <a:lstStyle/>
                    <a:p>
                      <a:endParaRPr lang="en-US" dirty="0"/>
                    </a:p>
                  </a:txBody>
                  <a:tcPr/>
                </a:tc>
                <a:tc>
                  <a:txBody>
                    <a:bodyPr/>
                    <a:lstStyle/>
                    <a:p>
                      <a:r>
                        <a:rPr lang="en-US" sz="2000" dirty="0" err="1"/>
                        <a:t>Opinión</a:t>
                      </a:r>
                      <a:endParaRPr lang="en-US" sz="2000" dirty="0"/>
                    </a:p>
                  </a:txBody>
                  <a:tcPr/>
                </a:tc>
                <a:extLst>
                  <a:ext uri="{0D108BD9-81ED-4DB2-BD59-A6C34878D82A}">
                    <a16:rowId xmlns:a16="http://schemas.microsoft.com/office/drawing/2014/main" val="10000"/>
                  </a:ext>
                </a:extLst>
              </a:tr>
              <a:tr h="492282">
                <a:tc>
                  <a:txBody>
                    <a:bodyPr/>
                    <a:lstStyle/>
                    <a:p>
                      <a:pPr algn="ctr"/>
                      <a:r>
                        <a:rPr lang="en-US" sz="2000" b="1" dirty="0">
                          <a:solidFill>
                            <a:srgbClr val="002060"/>
                          </a:solidFill>
                        </a:rPr>
                        <a:t>1)</a:t>
                      </a:r>
                    </a:p>
                  </a:txBody>
                  <a:tcPr/>
                </a:tc>
                <a:tc>
                  <a:txBody>
                    <a:bodyPr/>
                    <a:lstStyle/>
                    <a:p>
                      <a:r>
                        <a:rPr lang="en-US" sz="2000">
                          <a:solidFill>
                            <a:srgbClr val="002060"/>
                          </a:solidFill>
                        </a:rPr>
                        <a:t>It worries her.</a:t>
                      </a:r>
                      <a:endParaRPr lang="en-US" sz="2000" dirty="0">
                        <a:solidFill>
                          <a:srgbClr val="002060"/>
                        </a:solidFill>
                      </a:endParaRPr>
                    </a:p>
                  </a:txBody>
                  <a:tcPr/>
                </a:tc>
                <a:extLst>
                  <a:ext uri="{0D108BD9-81ED-4DB2-BD59-A6C34878D82A}">
                    <a16:rowId xmlns:a16="http://schemas.microsoft.com/office/drawing/2014/main" val="10001"/>
                  </a:ext>
                </a:extLst>
              </a:tr>
              <a:tr h="458226">
                <a:tc>
                  <a:txBody>
                    <a:bodyPr/>
                    <a:lstStyle/>
                    <a:p>
                      <a:pPr algn="ctr"/>
                      <a:r>
                        <a:rPr lang="en-US" sz="2000" b="1" dirty="0">
                          <a:solidFill>
                            <a:srgbClr val="002060"/>
                          </a:solidFill>
                        </a:rPr>
                        <a:t>2)</a:t>
                      </a:r>
                    </a:p>
                  </a:txBody>
                  <a:tcPr/>
                </a:tc>
                <a:tc>
                  <a:txBody>
                    <a:bodyPr/>
                    <a:lstStyle/>
                    <a:p>
                      <a:r>
                        <a:rPr lang="en-US" sz="2000">
                          <a:solidFill>
                            <a:srgbClr val="002060"/>
                          </a:solidFill>
                        </a:rPr>
                        <a:t>It interests her.</a:t>
                      </a:r>
                      <a:endParaRPr lang="en-US" sz="2000" dirty="0">
                        <a:solidFill>
                          <a:srgbClr val="002060"/>
                        </a:solidFill>
                      </a:endParaRPr>
                    </a:p>
                  </a:txBody>
                  <a:tcPr/>
                </a:tc>
                <a:extLst>
                  <a:ext uri="{0D108BD9-81ED-4DB2-BD59-A6C34878D82A}">
                    <a16:rowId xmlns:a16="http://schemas.microsoft.com/office/drawing/2014/main" val="10002"/>
                  </a:ext>
                </a:extLst>
              </a:tr>
              <a:tr h="458226">
                <a:tc>
                  <a:txBody>
                    <a:bodyPr/>
                    <a:lstStyle/>
                    <a:p>
                      <a:pPr algn="ctr"/>
                      <a:r>
                        <a:rPr lang="en-US" sz="2000" b="1" dirty="0">
                          <a:solidFill>
                            <a:srgbClr val="002060"/>
                          </a:solidFill>
                        </a:rPr>
                        <a:t>3)</a:t>
                      </a:r>
                    </a:p>
                  </a:txBody>
                  <a:tcPr/>
                </a:tc>
                <a:tc>
                  <a:txBody>
                    <a:bodyPr/>
                    <a:lstStyle/>
                    <a:p>
                      <a:r>
                        <a:rPr lang="en-US" sz="2000">
                          <a:solidFill>
                            <a:srgbClr val="002060"/>
                          </a:solidFill>
                        </a:rPr>
                        <a:t>It makes her</a:t>
                      </a:r>
                      <a:r>
                        <a:rPr lang="en-US" sz="2000" baseline="0">
                          <a:solidFill>
                            <a:srgbClr val="002060"/>
                          </a:solidFill>
                        </a:rPr>
                        <a:t> happy.</a:t>
                      </a:r>
                      <a:endParaRPr lang="en-US" sz="2000" dirty="0">
                        <a:solidFill>
                          <a:srgbClr val="002060"/>
                        </a:solidFill>
                      </a:endParaRPr>
                    </a:p>
                  </a:txBody>
                  <a:tcPr/>
                </a:tc>
                <a:extLst>
                  <a:ext uri="{0D108BD9-81ED-4DB2-BD59-A6C34878D82A}">
                    <a16:rowId xmlns:a16="http://schemas.microsoft.com/office/drawing/2014/main" val="10003"/>
                  </a:ext>
                </a:extLst>
              </a:tr>
              <a:tr h="458226">
                <a:tc>
                  <a:txBody>
                    <a:bodyPr/>
                    <a:lstStyle/>
                    <a:p>
                      <a:pPr algn="ctr"/>
                      <a:r>
                        <a:rPr lang="en-US" sz="2000" b="1" dirty="0">
                          <a:solidFill>
                            <a:srgbClr val="002060"/>
                          </a:solidFill>
                        </a:rPr>
                        <a:t>4)</a:t>
                      </a:r>
                    </a:p>
                  </a:txBody>
                  <a:tcPr/>
                </a:tc>
                <a:tc>
                  <a:txBody>
                    <a:bodyPr/>
                    <a:lstStyle/>
                    <a:p>
                      <a:r>
                        <a:rPr lang="en-US" sz="2000">
                          <a:solidFill>
                            <a:srgbClr val="002060"/>
                          </a:solidFill>
                        </a:rPr>
                        <a:t>It delights her (she loves it).</a:t>
                      </a:r>
                      <a:endParaRPr lang="en-US" sz="2000" dirty="0">
                        <a:solidFill>
                          <a:srgbClr val="002060"/>
                        </a:solidFill>
                      </a:endParaRPr>
                    </a:p>
                  </a:txBody>
                  <a:tcPr/>
                </a:tc>
                <a:extLst>
                  <a:ext uri="{0D108BD9-81ED-4DB2-BD59-A6C34878D82A}">
                    <a16:rowId xmlns:a16="http://schemas.microsoft.com/office/drawing/2014/main" val="10004"/>
                  </a:ext>
                </a:extLst>
              </a:tr>
              <a:tr h="458226">
                <a:tc>
                  <a:txBody>
                    <a:bodyPr/>
                    <a:lstStyle/>
                    <a:p>
                      <a:pPr algn="ctr"/>
                      <a:r>
                        <a:rPr lang="en-US" sz="2000" b="1" dirty="0">
                          <a:solidFill>
                            <a:srgbClr val="002060"/>
                          </a:solidFill>
                        </a:rPr>
                        <a:t>5)</a:t>
                      </a:r>
                    </a:p>
                  </a:txBody>
                  <a:tcPr/>
                </a:tc>
                <a:tc>
                  <a:txBody>
                    <a:bodyPr/>
                    <a:lstStyle/>
                    <a:p>
                      <a:r>
                        <a:rPr lang="en-US" sz="2000">
                          <a:solidFill>
                            <a:srgbClr val="002060"/>
                          </a:solidFill>
                        </a:rPr>
                        <a:t>It annoys her.</a:t>
                      </a:r>
                      <a:endParaRPr lang="en-US" sz="2000" dirty="0">
                        <a:solidFill>
                          <a:srgbClr val="002060"/>
                        </a:solidFill>
                      </a:endParaRPr>
                    </a:p>
                  </a:txBody>
                  <a:tcPr/>
                </a:tc>
                <a:extLst>
                  <a:ext uri="{0D108BD9-81ED-4DB2-BD59-A6C34878D82A}">
                    <a16:rowId xmlns:a16="http://schemas.microsoft.com/office/drawing/2014/main" val="10005"/>
                  </a:ext>
                </a:extLst>
              </a:tr>
              <a:tr h="458226">
                <a:tc>
                  <a:txBody>
                    <a:bodyPr/>
                    <a:lstStyle/>
                    <a:p>
                      <a:pPr algn="ctr"/>
                      <a:r>
                        <a:rPr lang="en-US" sz="2000" b="1" dirty="0">
                          <a:solidFill>
                            <a:srgbClr val="002060"/>
                          </a:solidFill>
                        </a:rPr>
                        <a:t>6)</a:t>
                      </a:r>
                    </a:p>
                  </a:txBody>
                  <a:tcPr/>
                </a:tc>
                <a:tc>
                  <a:txBody>
                    <a:bodyPr/>
                    <a:lstStyle/>
                    <a:p>
                      <a:r>
                        <a:rPr lang="en-US" sz="2000">
                          <a:solidFill>
                            <a:srgbClr val="002060"/>
                          </a:solidFill>
                        </a:rPr>
                        <a:t>It matters / is important</a:t>
                      </a:r>
                      <a:r>
                        <a:rPr lang="en-US" sz="2000" baseline="0">
                          <a:solidFill>
                            <a:srgbClr val="002060"/>
                          </a:solidFill>
                        </a:rPr>
                        <a:t> to </a:t>
                      </a:r>
                      <a:r>
                        <a:rPr lang="en-US" sz="2000">
                          <a:solidFill>
                            <a:srgbClr val="002060"/>
                          </a:solidFill>
                        </a:rPr>
                        <a:t>her.</a:t>
                      </a:r>
                      <a:endParaRPr lang="en-US" sz="2000" dirty="0">
                        <a:solidFill>
                          <a:srgbClr val="002060"/>
                        </a:solidFill>
                      </a:endParaRPr>
                    </a:p>
                  </a:txBody>
                  <a:tcPr/>
                </a:tc>
                <a:extLst>
                  <a:ext uri="{0D108BD9-81ED-4DB2-BD59-A6C34878D82A}">
                    <a16:rowId xmlns:a16="http://schemas.microsoft.com/office/drawing/2014/main" val="10006"/>
                  </a:ext>
                </a:extLst>
              </a:tr>
              <a:tr h="458226">
                <a:tc>
                  <a:txBody>
                    <a:bodyPr/>
                    <a:lstStyle/>
                    <a:p>
                      <a:pPr algn="ctr"/>
                      <a:r>
                        <a:rPr lang="en-US" sz="2000" b="1" dirty="0">
                          <a:solidFill>
                            <a:srgbClr val="002060"/>
                          </a:solidFill>
                        </a:rPr>
                        <a:t>7)</a:t>
                      </a:r>
                    </a:p>
                  </a:txBody>
                  <a:tcPr/>
                </a:tc>
                <a:tc>
                  <a:txBody>
                    <a:bodyPr/>
                    <a:lstStyle/>
                    <a:p>
                      <a:r>
                        <a:rPr lang="en-US" sz="2000">
                          <a:solidFill>
                            <a:srgbClr val="002060"/>
                          </a:solidFill>
                        </a:rPr>
                        <a:t>It pleases her (she likes it).</a:t>
                      </a:r>
                      <a:endParaRPr lang="en-US" sz="2000" dirty="0">
                        <a:solidFill>
                          <a:srgbClr val="002060"/>
                        </a:solidFill>
                      </a:endParaRPr>
                    </a:p>
                  </a:txBody>
                  <a:tcPr/>
                </a:tc>
                <a:extLst>
                  <a:ext uri="{0D108BD9-81ED-4DB2-BD59-A6C34878D82A}">
                    <a16:rowId xmlns:a16="http://schemas.microsoft.com/office/drawing/2014/main" val="10007"/>
                  </a:ext>
                </a:extLst>
              </a:tr>
            </a:tbl>
          </a:graphicData>
        </a:graphic>
      </p:graphicFrame>
      <p:sp>
        <p:nvSpPr>
          <p:cNvPr id="33" name="TextBox 32"/>
          <p:cNvSpPr txBox="1"/>
          <p:nvPr/>
        </p:nvSpPr>
        <p:spPr>
          <a:xfrm>
            <a:off x="254000" y="736600"/>
            <a:ext cx="6257636" cy="1569660"/>
          </a:xfrm>
          <a:prstGeom prst="rect">
            <a:avLst/>
          </a:prstGeom>
          <a:noFill/>
        </p:spPr>
        <p:txBody>
          <a:bodyPr wrap="square" rtlCol="0">
            <a:spAutoFit/>
          </a:bodyPr>
          <a:lstStyle/>
          <a:p>
            <a:pPr algn="l"/>
            <a:r>
              <a:rPr lang="en-US" sz="2400" b="1" dirty="0" err="1">
                <a:solidFill>
                  <a:schemeClr val="accent5">
                    <a:lumMod val="50000"/>
                  </a:schemeClr>
                </a:solidFill>
              </a:rPr>
              <a:t>Ejemplo</a:t>
            </a:r>
            <a:r>
              <a:rPr lang="en-US" sz="2400" b="1" dirty="0">
                <a:solidFill>
                  <a:schemeClr val="accent5">
                    <a:lumMod val="50000"/>
                  </a:schemeClr>
                </a:solidFill>
              </a:rPr>
              <a:t>:</a:t>
            </a:r>
          </a:p>
          <a:p>
            <a:pPr algn="l"/>
            <a:r>
              <a:rPr lang="en-US" sz="2400" dirty="0">
                <a:solidFill>
                  <a:schemeClr val="accent5">
                    <a:lumMod val="50000"/>
                  </a:schemeClr>
                </a:solidFill>
              </a:rPr>
              <a:t>Persona A: “2H”</a:t>
            </a:r>
          </a:p>
          <a:p>
            <a:pPr algn="l"/>
            <a:r>
              <a:rPr lang="en-US" sz="2400" dirty="0">
                <a:solidFill>
                  <a:schemeClr val="accent5">
                    <a:lumMod val="50000"/>
                  </a:schemeClr>
                </a:solidFill>
              </a:rPr>
              <a:t>Persona B: “</a:t>
            </a:r>
            <a:r>
              <a:rPr lang="en-US" sz="2400">
                <a:solidFill>
                  <a:schemeClr val="accent5">
                    <a:lumMod val="50000"/>
                  </a:schemeClr>
                </a:solidFill>
              </a:rPr>
              <a:t>Le interesa el museo </a:t>
            </a:r>
            <a:r>
              <a:rPr lang="en-US" sz="2400" dirty="0" err="1">
                <a:solidFill>
                  <a:schemeClr val="accent5">
                    <a:lumMod val="50000"/>
                  </a:schemeClr>
                </a:solidFill>
              </a:rPr>
              <a:t>en</a:t>
            </a:r>
            <a:r>
              <a:rPr lang="en-US" sz="2400" dirty="0">
                <a:solidFill>
                  <a:schemeClr val="accent5">
                    <a:lumMod val="50000"/>
                  </a:schemeClr>
                </a:solidFill>
              </a:rPr>
              <a:t> Medellín.”</a:t>
            </a:r>
          </a:p>
        </p:txBody>
      </p:sp>
      <p:sp>
        <p:nvSpPr>
          <p:cNvPr id="34" name="TextBox 5">
            <a:extLst>
              <a:ext uri="{FF2B5EF4-FFF2-40B4-BE49-F238E27FC236}">
                <a16:creationId xmlns:a16="http://schemas.microsoft.com/office/drawing/2014/main" id="{F81B2F46-9D2E-024A-A37B-27041C6C74F6}"/>
              </a:ext>
            </a:extLst>
          </p:cNvPr>
          <p:cNvSpPr txBox="1"/>
          <p:nvPr/>
        </p:nvSpPr>
        <p:spPr>
          <a:xfrm>
            <a:off x="6335677" y="847067"/>
            <a:ext cx="379794" cy="400110"/>
          </a:xfrm>
          <a:prstGeom prst="rect">
            <a:avLst/>
          </a:prstGeom>
          <a:noFill/>
        </p:spPr>
        <p:txBody>
          <a:bodyPr wrap="square" rtlCol="0">
            <a:spAutoFit/>
          </a:bodyPr>
          <a:lstStyle/>
          <a:p>
            <a:pPr algn="l"/>
            <a:r>
              <a:rPr lang="en-US" sz="2000" b="1" dirty="0">
                <a:solidFill>
                  <a:schemeClr val="accent5">
                    <a:lumMod val="50000"/>
                  </a:schemeClr>
                </a:solidFill>
              </a:rPr>
              <a:t>A</a:t>
            </a:r>
          </a:p>
        </p:txBody>
      </p:sp>
      <p:sp>
        <p:nvSpPr>
          <p:cNvPr id="35" name="TextBox 15">
            <a:extLst>
              <a:ext uri="{FF2B5EF4-FFF2-40B4-BE49-F238E27FC236}">
                <a16:creationId xmlns:a16="http://schemas.microsoft.com/office/drawing/2014/main" id="{77A4E31B-E54D-F74E-AF40-C3FF18186458}"/>
              </a:ext>
            </a:extLst>
          </p:cNvPr>
          <p:cNvSpPr txBox="1"/>
          <p:nvPr/>
        </p:nvSpPr>
        <p:spPr>
          <a:xfrm>
            <a:off x="9243273" y="841528"/>
            <a:ext cx="379794" cy="400110"/>
          </a:xfrm>
          <a:prstGeom prst="rect">
            <a:avLst/>
          </a:prstGeom>
          <a:noFill/>
        </p:spPr>
        <p:txBody>
          <a:bodyPr wrap="square" rtlCol="0">
            <a:spAutoFit/>
          </a:bodyPr>
          <a:lstStyle/>
          <a:p>
            <a:pPr algn="l"/>
            <a:r>
              <a:rPr lang="en-US" sz="2000" b="1" dirty="0">
                <a:solidFill>
                  <a:schemeClr val="accent5">
                    <a:lumMod val="50000"/>
                  </a:schemeClr>
                </a:solidFill>
              </a:rPr>
              <a:t>B</a:t>
            </a:r>
          </a:p>
        </p:txBody>
      </p:sp>
      <p:sp>
        <p:nvSpPr>
          <p:cNvPr id="36" name="TextBox 16">
            <a:extLst>
              <a:ext uri="{FF2B5EF4-FFF2-40B4-BE49-F238E27FC236}">
                <a16:creationId xmlns:a16="http://schemas.microsoft.com/office/drawing/2014/main" id="{38A3409E-81F1-1041-BECD-A331DB051754}"/>
              </a:ext>
            </a:extLst>
          </p:cNvPr>
          <p:cNvSpPr txBox="1"/>
          <p:nvPr/>
        </p:nvSpPr>
        <p:spPr>
          <a:xfrm>
            <a:off x="6321917" y="2542591"/>
            <a:ext cx="379794" cy="400110"/>
          </a:xfrm>
          <a:prstGeom prst="rect">
            <a:avLst/>
          </a:prstGeom>
          <a:noFill/>
        </p:spPr>
        <p:txBody>
          <a:bodyPr wrap="square" rtlCol="0">
            <a:spAutoFit/>
          </a:bodyPr>
          <a:lstStyle/>
          <a:p>
            <a:pPr algn="l"/>
            <a:r>
              <a:rPr lang="en-US" sz="2000" b="1" dirty="0">
                <a:solidFill>
                  <a:schemeClr val="accent5">
                    <a:lumMod val="50000"/>
                  </a:schemeClr>
                </a:solidFill>
              </a:rPr>
              <a:t>C</a:t>
            </a:r>
          </a:p>
        </p:txBody>
      </p:sp>
      <p:sp>
        <p:nvSpPr>
          <p:cNvPr id="37" name="TextBox 17">
            <a:extLst>
              <a:ext uri="{FF2B5EF4-FFF2-40B4-BE49-F238E27FC236}">
                <a16:creationId xmlns:a16="http://schemas.microsoft.com/office/drawing/2014/main" id="{BB015B28-0681-0C46-B06B-8F131D48C320}"/>
              </a:ext>
            </a:extLst>
          </p:cNvPr>
          <p:cNvSpPr txBox="1"/>
          <p:nvPr/>
        </p:nvSpPr>
        <p:spPr>
          <a:xfrm>
            <a:off x="9308333" y="2432935"/>
            <a:ext cx="379794" cy="400110"/>
          </a:xfrm>
          <a:prstGeom prst="rect">
            <a:avLst/>
          </a:prstGeom>
          <a:noFill/>
        </p:spPr>
        <p:txBody>
          <a:bodyPr wrap="square" rtlCol="0">
            <a:spAutoFit/>
          </a:bodyPr>
          <a:lstStyle/>
          <a:p>
            <a:pPr algn="l"/>
            <a:r>
              <a:rPr lang="en-US" sz="2000" b="1" dirty="0">
                <a:solidFill>
                  <a:schemeClr val="accent5">
                    <a:lumMod val="50000"/>
                  </a:schemeClr>
                </a:solidFill>
              </a:rPr>
              <a:t>D</a:t>
            </a:r>
          </a:p>
        </p:txBody>
      </p:sp>
      <p:sp>
        <p:nvSpPr>
          <p:cNvPr id="38" name="TextBox 18">
            <a:extLst>
              <a:ext uri="{FF2B5EF4-FFF2-40B4-BE49-F238E27FC236}">
                <a16:creationId xmlns:a16="http://schemas.microsoft.com/office/drawing/2014/main" id="{F6C52EAA-9BED-1149-8EBB-47AFB2B87103}"/>
              </a:ext>
            </a:extLst>
          </p:cNvPr>
          <p:cNvSpPr txBox="1"/>
          <p:nvPr/>
        </p:nvSpPr>
        <p:spPr>
          <a:xfrm>
            <a:off x="6345653" y="3824571"/>
            <a:ext cx="379794" cy="400110"/>
          </a:xfrm>
          <a:prstGeom prst="rect">
            <a:avLst/>
          </a:prstGeom>
          <a:noFill/>
        </p:spPr>
        <p:txBody>
          <a:bodyPr wrap="square" rtlCol="0">
            <a:spAutoFit/>
          </a:bodyPr>
          <a:lstStyle/>
          <a:p>
            <a:pPr algn="l"/>
            <a:r>
              <a:rPr lang="en-US" sz="2000" b="1" dirty="0">
                <a:solidFill>
                  <a:schemeClr val="accent5">
                    <a:lumMod val="50000"/>
                  </a:schemeClr>
                </a:solidFill>
              </a:rPr>
              <a:t>E</a:t>
            </a:r>
          </a:p>
        </p:txBody>
      </p:sp>
      <p:sp>
        <p:nvSpPr>
          <p:cNvPr id="39" name="TextBox 19">
            <a:extLst>
              <a:ext uri="{FF2B5EF4-FFF2-40B4-BE49-F238E27FC236}">
                <a16:creationId xmlns:a16="http://schemas.microsoft.com/office/drawing/2014/main" id="{23006E64-854C-1646-B326-1F15D9AEE122}"/>
              </a:ext>
            </a:extLst>
          </p:cNvPr>
          <p:cNvSpPr txBox="1"/>
          <p:nvPr/>
        </p:nvSpPr>
        <p:spPr>
          <a:xfrm>
            <a:off x="9304244" y="3786400"/>
            <a:ext cx="379794" cy="400110"/>
          </a:xfrm>
          <a:prstGeom prst="rect">
            <a:avLst/>
          </a:prstGeom>
          <a:noFill/>
        </p:spPr>
        <p:txBody>
          <a:bodyPr wrap="square" rtlCol="0">
            <a:spAutoFit/>
          </a:bodyPr>
          <a:lstStyle/>
          <a:p>
            <a:pPr algn="l"/>
            <a:r>
              <a:rPr lang="en-US" sz="2000" b="1" dirty="0">
                <a:solidFill>
                  <a:schemeClr val="accent5">
                    <a:lumMod val="50000"/>
                  </a:schemeClr>
                </a:solidFill>
              </a:rPr>
              <a:t>F</a:t>
            </a:r>
          </a:p>
        </p:txBody>
      </p:sp>
      <p:sp>
        <p:nvSpPr>
          <p:cNvPr id="40" name="TextBox 20">
            <a:extLst>
              <a:ext uri="{FF2B5EF4-FFF2-40B4-BE49-F238E27FC236}">
                <a16:creationId xmlns:a16="http://schemas.microsoft.com/office/drawing/2014/main" id="{DE214C10-EB74-3346-B86A-7CB822C7C466}"/>
              </a:ext>
            </a:extLst>
          </p:cNvPr>
          <p:cNvSpPr txBox="1"/>
          <p:nvPr/>
        </p:nvSpPr>
        <p:spPr>
          <a:xfrm>
            <a:off x="6316852" y="5206575"/>
            <a:ext cx="379794" cy="400110"/>
          </a:xfrm>
          <a:prstGeom prst="rect">
            <a:avLst/>
          </a:prstGeom>
          <a:noFill/>
        </p:spPr>
        <p:txBody>
          <a:bodyPr wrap="square" rtlCol="0">
            <a:spAutoFit/>
          </a:bodyPr>
          <a:lstStyle/>
          <a:p>
            <a:pPr algn="l"/>
            <a:r>
              <a:rPr lang="en-US" sz="2000" b="1" dirty="0">
                <a:solidFill>
                  <a:schemeClr val="accent5">
                    <a:lumMod val="50000"/>
                  </a:schemeClr>
                </a:solidFill>
              </a:rPr>
              <a:t>G</a:t>
            </a:r>
          </a:p>
        </p:txBody>
      </p:sp>
      <p:sp>
        <p:nvSpPr>
          <p:cNvPr id="41" name="TextBox 21">
            <a:extLst>
              <a:ext uri="{FF2B5EF4-FFF2-40B4-BE49-F238E27FC236}">
                <a16:creationId xmlns:a16="http://schemas.microsoft.com/office/drawing/2014/main" id="{81C54EB2-8EC2-4645-A6AA-51E18BC6A679}"/>
              </a:ext>
            </a:extLst>
          </p:cNvPr>
          <p:cNvSpPr txBox="1"/>
          <p:nvPr/>
        </p:nvSpPr>
        <p:spPr>
          <a:xfrm>
            <a:off x="9246008" y="5232963"/>
            <a:ext cx="379794" cy="400110"/>
          </a:xfrm>
          <a:prstGeom prst="rect">
            <a:avLst/>
          </a:prstGeom>
          <a:noFill/>
        </p:spPr>
        <p:txBody>
          <a:bodyPr wrap="square" rtlCol="0">
            <a:spAutoFit/>
          </a:bodyPr>
          <a:lstStyle/>
          <a:p>
            <a:pPr algn="l"/>
            <a:r>
              <a:rPr lang="en-US" sz="2000" b="1" dirty="0">
                <a:solidFill>
                  <a:schemeClr val="accent5">
                    <a:lumMod val="50000"/>
                  </a:schemeClr>
                </a:solidFill>
              </a:rPr>
              <a:t>H</a:t>
            </a:r>
          </a:p>
        </p:txBody>
      </p:sp>
      <p:pic>
        <p:nvPicPr>
          <p:cNvPr id="42" name="Picture 2" descr="Farmers Market Png Farmers Market Vector - Clip Art Library">
            <a:extLst>
              <a:ext uri="{FF2B5EF4-FFF2-40B4-BE49-F238E27FC236}">
                <a16:creationId xmlns:a16="http://schemas.microsoft.com/office/drawing/2014/main" id="{C993CB3A-3715-B843-868D-64CE5803D30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0037" y="785484"/>
            <a:ext cx="1636459" cy="1216572"/>
          </a:xfrm>
          <a:prstGeom prst="rect">
            <a:avLst/>
          </a:prstGeom>
          <a:noFill/>
          <a:extLst>
            <a:ext uri="{909E8E84-426E-40dd-AFC4-6F175D3DCCD1}">
              <a14:hiddenFill xmlns="" xmlns:a14="http://schemas.microsoft.com/office/drawing/2010/main">
                <a:solidFill>
                  <a:srgbClr val="FFFFFF"/>
                </a:solidFill>
              </a14:hiddenFill>
            </a:ext>
          </a:extLst>
        </p:spPr>
      </p:pic>
      <p:pic>
        <p:nvPicPr>
          <p:cNvPr id="43" name="Picture 4" descr="walt disney world - Clip Art Library">
            <a:extLst>
              <a:ext uri="{FF2B5EF4-FFF2-40B4-BE49-F238E27FC236}">
                <a16:creationId xmlns:a16="http://schemas.microsoft.com/office/drawing/2014/main" id="{D5C8A26B-5719-FE4B-BDA3-2889864ADA1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11645" y="3774728"/>
            <a:ext cx="1278252" cy="920552"/>
          </a:xfrm>
          <a:prstGeom prst="rect">
            <a:avLst/>
          </a:prstGeom>
          <a:noFill/>
          <a:extLst>
            <a:ext uri="{909E8E84-426E-40dd-AFC4-6F175D3DCCD1}">
              <a14:hiddenFill xmlns="" xmlns:a14="http://schemas.microsoft.com/office/drawing/2010/main">
                <a:solidFill>
                  <a:srgbClr val="FFFFFF"/>
                </a:solidFill>
              </a14:hiddenFill>
            </a:ext>
          </a:extLst>
        </p:spPr>
      </p:pic>
      <p:pic>
        <p:nvPicPr>
          <p:cNvPr id="44" name="Picture 8" descr="forest clipart - Clip Art Library">
            <a:extLst>
              <a:ext uri="{FF2B5EF4-FFF2-40B4-BE49-F238E27FC236}">
                <a16:creationId xmlns:a16="http://schemas.microsoft.com/office/drawing/2014/main" id="{4484CBF6-FF4D-BE4C-ABEE-73BE6E0CB98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11645" y="2239563"/>
            <a:ext cx="1295342" cy="916906"/>
          </a:xfrm>
          <a:prstGeom prst="rect">
            <a:avLst/>
          </a:prstGeom>
          <a:noFill/>
          <a:extLst>
            <a:ext uri="{909E8E84-426E-40dd-AFC4-6F175D3DCCD1}">
              <a14:hiddenFill xmlns="" xmlns:a14="http://schemas.microsoft.com/office/drawing/2010/main">
                <a:solidFill>
                  <a:srgbClr val="FFFFFF"/>
                </a:solidFill>
              </a14:hiddenFill>
            </a:ext>
          </a:extLst>
        </p:spPr>
      </p:pic>
      <p:pic>
        <p:nvPicPr>
          <p:cNvPr id="45" name="Picture 12" descr="Free Noise Cliparts, Download Free Clip Art, Free Clip Art on ...">
            <a:extLst>
              <a:ext uri="{FF2B5EF4-FFF2-40B4-BE49-F238E27FC236}">
                <a16:creationId xmlns:a16="http://schemas.microsoft.com/office/drawing/2014/main" id="{C1F76AA9-169E-7247-AD5B-A3940EAC99D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46416" y="798183"/>
            <a:ext cx="941102" cy="941102"/>
          </a:xfrm>
          <a:prstGeom prst="rect">
            <a:avLst/>
          </a:prstGeom>
          <a:noFill/>
          <a:extLst>
            <a:ext uri="{909E8E84-426E-40dd-AFC4-6F175D3DCCD1}">
              <a14:hiddenFill xmlns="" xmlns:a14="http://schemas.microsoft.com/office/drawing/2010/main">
                <a:solidFill>
                  <a:srgbClr val="FFFFFF"/>
                </a:solidFill>
              </a14:hiddenFill>
            </a:ext>
          </a:extLst>
        </p:spPr>
      </p:pic>
      <p:pic>
        <p:nvPicPr>
          <p:cNvPr id="46" name="Picture 2" descr="church black history clipart - Clip Art Library">
            <a:extLst>
              <a:ext uri="{FF2B5EF4-FFF2-40B4-BE49-F238E27FC236}">
                <a16:creationId xmlns:a16="http://schemas.microsoft.com/office/drawing/2014/main" id="{DA328D3F-7B43-7144-8206-BF3B9B3C5278}"/>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9691" t="38495" b="37204"/>
          <a:stretch/>
        </p:blipFill>
        <p:spPr bwMode="auto">
          <a:xfrm>
            <a:off x="6818998" y="5265383"/>
            <a:ext cx="1333934" cy="394364"/>
          </a:xfrm>
          <a:prstGeom prst="rect">
            <a:avLst/>
          </a:prstGeom>
          <a:noFill/>
          <a:extLst>
            <a:ext uri="{909E8E84-426E-40dd-AFC4-6F175D3DCCD1}">
              <a14:hiddenFill xmlns="" xmlns:a14="http://schemas.microsoft.com/office/drawing/2010/main">
                <a:solidFill>
                  <a:srgbClr val="FFFFFF"/>
                </a:solidFill>
              </a14:hiddenFill>
            </a:ext>
          </a:extLst>
        </p:spPr>
      </p:pic>
      <p:pic>
        <p:nvPicPr>
          <p:cNvPr id="49" name="Picture 14" descr="museum clipart - Clip Art Library">
            <a:extLst>
              <a:ext uri="{FF2B5EF4-FFF2-40B4-BE49-F238E27FC236}">
                <a16:creationId xmlns:a16="http://schemas.microsoft.com/office/drawing/2014/main" id="{432D4EFD-4E54-BB43-B229-92A7602858C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77194" y="4830063"/>
            <a:ext cx="1333934" cy="999163"/>
          </a:xfrm>
          <a:prstGeom prst="rect">
            <a:avLst/>
          </a:prstGeom>
          <a:noFill/>
          <a:extLst>
            <a:ext uri="{909E8E84-426E-40dd-AFC4-6F175D3DCCD1}">
              <a14:hiddenFill xmlns="" xmlns:a14="http://schemas.microsoft.com/office/drawing/2010/main">
                <a:solidFill>
                  <a:srgbClr val="FFFFFF"/>
                </a:solidFill>
              </a14:hiddenFill>
            </a:ext>
          </a:extLst>
        </p:spPr>
      </p:pic>
      <p:sp>
        <p:nvSpPr>
          <p:cNvPr id="50" name="CuadroTexto 49">
            <a:extLst>
              <a:ext uri="{FF2B5EF4-FFF2-40B4-BE49-F238E27FC236}">
                <a16:creationId xmlns:a16="http://schemas.microsoft.com/office/drawing/2014/main" id="{682F9545-6803-1D4B-A1D2-08E602AD9896}"/>
              </a:ext>
            </a:extLst>
          </p:cNvPr>
          <p:cNvSpPr txBox="1"/>
          <p:nvPr/>
        </p:nvSpPr>
        <p:spPr>
          <a:xfrm>
            <a:off x="5742498" y="1787712"/>
            <a:ext cx="3211135" cy="400110"/>
          </a:xfrm>
          <a:prstGeom prst="rect">
            <a:avLst/>
          </a:prstGeom>
          <a:noFill/>
        </p:spPr>
        <p:txBody>
          <a:bodyPr wrap="none" rtlCol="0">
            <a:spAutoFit/>
          </a:bodyPr>
          <a:lstStyle/>
          <a:p>
            <a:pPr algn="l"/>
            <a:r>
              <a:rPr lang="en-GB" sz="2000">
                <a:solidFill>
                  <a:srgbClr val="002060"/>
                </a:solidFill>
              </a:rPr>
              <a:t>the market in </a:t>
            </a:r>
            <a:r>
              <a:rPr lang="x-none" sz="2000">
                <a:solidFill>
                  <a:srgbClr val="002060"/>
                </a:solidFill>
              </a:rPr>
              <a:t>Guayaquil</a:t>
            </a:r>
            <a:endParaRPr lang="x-none" sz="2000" dirty="0">
              <a:solidFill>
                <a:srgbClr val="002060"/>
              </a:solidFill>
            </a:endParaRPr>
          </a:p>
        </p:txBody>
      </p:sp>
      <p:sp>
        <p:nvSpPr>
          <p:cNvPr id="51" name="CuadroTexto 50">
            <a:extLst>
              <a:ext uri="{FF2B5EF4-FFF2-40B4-BE49-F238E27FC236}">
                <a16:creationId xmlns:a16="http://schemas.microsoft.com/office/drawing/2014/main" id="{9067478B-1991-2147-A519-6A4FC23D6A8B}"/>
              </a:ext>
            </a:extLst>
          </p:cNvPr>
          <p:cNvSpPr txBox="1"/>
          <p:nvPr/>
        </p:nvSpPr>
        <p:spPr>
          <a:xfrm>
            <a:off x="6111090" y="4655585"/>
            <a:ext cx="2803973" cy="400110"/>
          </a:xfrm>
          <a:prstGeom prst="rect">
            <a:avLst/>
          </a:prstGeom>
          <a:noFill/>
        </p:spPr>
        <p:txBody>
          <a:bodyPr wrap="none" rtlCol="0">
            <a:spAutoFit/>
          </a:bodyPr>
          <a:lstStyle/>
          <a:p>
            <a:pPr algn="l"/>
            <a:r>
              <a:rPr lang="en-GB" sz="2000">
                <a:solidFill>
                  <a:srgbClr val="002060"/>
                </a:solidFill>
              </a:rPr>
              <a:t>the square in </a:t>
            </a:r>
            <a:r>
              <a:rPr lang="x-none" sz="2000">
                <a:solidFill>
                  <a:srgbClr val="002060"/>
                </a:solidFill>
              </a:rPr>
              <a:t>Bogotá</a:t>
            </a:r>
            <a:endParaRPr lang="x-none" sz="2000" dirty="0">
              <a:solidFill>
                <a:srgbClr val="002060"/>
              </a:solidFill>
            </a:endParaRPr>
          </a:p>
        </p:txBody>
      </p:sp>
      <p:sp>
        <p:nvSpPr>
          <p:cNvPr id="52" name="CuadroTexto 51">
            <a:extLst>
              <a:ext uri="{FF2B5EF4-FFF2-40B4-BE49-F238E27FC236}">
                <a16:creationId xmlns:a16="http://schemas.microsoft.com/office/drawing/2014/main" id="{36FB5925-143F-AA4F-A220-9E1241C38457}"/>
              </a:ext>
            </a:extLst>
          </p:cNvPr>
          <p:cNvSpPr txBox="1"/>
          <p:nvPr/>
        </p:nvSpPr>
        <p:spPr>
          <a:xfrm>
            <a:off x="8953633" y="5780374"/>
            <a:ext cx="3151825" cy="400110"/>
          </a:xfrm>
          <a:prstGeom prst="rect">
            <a:avLst/>
          </a:prstGeom>
          <a:noFill/>
        </p:spPr>
        <p:txBody>
          <a:bodyPr wrap="none" rtlCol="0">
            <a:spAutoFit/>
          </a:bodyPr>
          <a:lstStyle/>
          <a:p>
            <a:pPr algn="l"/>
            <a:r>
              <a:rPr lang="en-GB" sz="2000">
                <a:solidFill>
                  <a:srgbClr val="002060"/>
                </a:solidFill>
              </a:rPr>
              <a:t>the museum in </a:t>
            </a:r>
            <a:r>
              <a:rPr lang="x-none" sz="2000">
                <a:solidFill>
                  <a:srgbClr val="002060"/>
                </a:solidFill>
              </a:rPr>
              <a:t>Medellín</a:t>
            </a:r>
            <a:endParaRPr lang="x-none" sz="2000" dirty="0">
              <a:solidFill>
                <a:srgbClr val="002060"/>
              </a:solidFill>
            </a:endParaRPr>
          </a:p>
        </p:txBody>
      </p:sp>
      <p:sp>
        <p:nvSpPr>
          <p:cNvPr id="53" name="CuadroTexto 52">
            <a:extLst>
              <a:ext uri="{FF2B5EF4-FFF2-40B4-BE49-F238E27FC236}">
                <a16:creationId xmlns:a16="http://schemas.microsoft.com/office/drawing/2014/main" id="{2D550762-CAAF-7D45-826E-9AE4CC358020}"/>
              </a:ext>
            </a:extLst>
          </p:cNvPr>
          <p:cNvSpPr txBox="1"/>
          <p:nvPr/>
        </p:nvSpPr>
        <p:spPr>
          <a:xfrm>
            <a:off x="5742498" y="3139410"/>
            <a:ext cx="3518912" cy="400110"/>
          </a:xfrm>
          <a:prstGeom prst="rect">
            <a:avLst/>
          </a:prstGeom>
          <a:noFill/>
        </p:spPr>
        <p:txBody>
          <a:bodyPr wrap="none" rtlCol="0">
            <a:spAutoFit/>
          </a:bodyPr>
          <a:lstStyle/>
          <a:p>
            <a:pPr algn="l"/>
            <a:r>
              <a:rPr lang="en-GB" sz="2000">
                <a:solidFill>
                  <a:srgbClr val="002060"/>
                </a:solidFill>
              </a:rPr>
              <a:t>the landscape in </a:t>
            </a:r>
            <a:r>
              <a:rPr lang="x-none" sz="2000">
                <a:solidFill>
                  <a:srgbClr val="002060"/>
                </a:solidFill>
              </a:rPr>
              <a:t>Popayán</a:t>
            </a:r>
            <a:endParaRPr lang="x-none" sz="2000" dirty="0">
              <a:solidFill>
                <a:srgbClr val="002060"/>
              </a:solidFill>
            </a:endParaRPr>
          </a:p>
        </p:txBody>
      </p:sp>
      <p:sp>
        <p:nvSpPr>
          <p:cNvPr id="54" name="CuadroTexto 53">
            <a:extLst>
              <a:ext uri="{FF2B5EF4-FFF2-40B4-BE49-F238E27FC236}">
                <a16:creationId xmlns:a16="http://schemas.microsoft.com/office/drawing/2014/main" id="{DB2E1002-8D77-D344-9A95-1701BCB1E8D0}"/>
              </a:ext>
            </a:extLst>
          </p:cNvPr>
          <p:cNvSpPr txBox="1"/>
          <p:nvPr/>
        </p:nvSpPr>
        <p:spPr>
          <a:xfrm>
            <a:off x="9101628" y="1780346"/>
            <a:ext cx="2956259" cy="400110"/>
          </a:xfrm>
          <a:prstGeom prst="rect">
            <a:avLst/>
          </a:prstGeom>
          <a:noFill/>
        </p:spPr>
        <p:txBody>
          <a:bodyPr wrap="none" rtlCol="0">
            <a:spAutoFit/>
          </a:bodyPr>
          <a:lstStyle/>
          <a:p>
            <a:pPr algn="l"/>
            <a:r>
              <a:rPr lang="en-GB" sz="2000">
                <a:solidFill>
                  <a:srgbClr val="002060"/>
                </a:solidFill>
              </a:rPr>
              <a:t>the noise in </a:t>
            </a:r>
            <a:r>
              <a:rPr lang="x-none" sz="2000">
                <a:solidFill>
                  <a:srgbClr val="002060"/>
                </a:solidFill>
              </a:rPr>
              <a:t>Santander</a:t>
            </a:r>
            <a:endParaRPr lang="x-none" sz="2000" dirty="0">
              <a:solidFill>
                <a:srgbClr val="002060"/>
              </a:solidFill>
            </a:endParaRPr>
          </a:p>
        </p:txBody>
      </p:sp>
      <p:sp>
        <p:nvSpPr>
          <p:cNvPr id="55" name="CuadroTexto 54">
            <a:extLst>
              <a:ext uri="{FF2B5EF4-FFF2-40B4-BE49-F238E27FC236}">
                <a16:creationId xmlns:a16="http://schemas.microsoft.com/office/drawing/2014/main" id="{60F8E2E0-7F6F-6446-9C70-4B82EBD54D22}"/>
              </a:ext>
            </a:extLst>
          </p:cNvPr>
          <p:cNvSpPr txBox="1"/>
          <p:nvPr/>
        </p:nvSpPr>
        <p:spPr>
          <a:xfrm>
            <a:off x="9475930" y="2770537"/>
            <a:ext cx="2207656" cy="400110"/>
          </a:xfrm>
          <a:prstGeom prst="rect">
            <a:avLst/>
          </a:prstGeom>
          <a:noFill/>
        </p:spPr>
        <p:txBody>
          <a:bodyPr wrap="none" rtlCol="0">
            <a:spAutoFit/>
          </a:bodyPr>
          <a:lstStyle/>
          <a:p>
            <a:pPr algn="l"/>
            <a:r>
              <a:rPr lang="en-GB" sz="2000">
                <a:solidFill>
                  <a:srgbClr val="002060"/>
                </a:solidFill>
              </a:rPr>
              <a:t>in </a:t>
            </a:r>
            <a:r>
              <a:rPr lang="x-none" sz="2000">
                <a:solidFill>
                  <a:srgbClr val="002060"/>
                </a:solidFill>
              </a:rPr>
              <a:t>San </a:t>
            </a:r>
            <a:r>
              <a:rPr lang="x-none" sz="2000" dirty="0">
                <a:solidFill>
                  <a:srgbClr val="002060"/>
                </a:solidFill>
              </a:rPr>
              <a:t>Sebastián</a:t>
            </a:r>
          </a:p>
        </p:txBody>
      </p:sp>
      <p:sp>
        <p:nvSpPr>
          <p:cNvPr id="56" name="CuadroTexto 55">
            <a:extLst>
              <a:ext uri="{FF2B5EF4-FFF2-40B4-BE49-F238E27FC236}">
                <a16:creationId xmlns:a16="http://schemas.microsoft.com/office/drawing/2014/main" id="{21259E2D-FD21-264A-9A9B-299231178E90}"/>
              </a:ext>
            </a:extLst>
          </p:cNvPr>
          <p:cNvSpPr txBox="1"/>
          <p:nvPr/>
        </p:nvSpPr>
        <p:spPr>
          <a:xfrm>
            <a:off x="9984884" y="4119968"/>
            <a:ext cx="1189749" cy="400110"/>
          </a:xfrm>
          <a:prstGeom prst="rect">
            <a:avLst/>
          </a:prstGeom>
          <a:noFill/>
        </p:spPr>
        <p:txBody>
          <a:bodyPr wrap="none" rtlCol="0">
            <a:spAutoFit/>
          </a:bodyPr>
          <a:lstStyle/>
          <a:p>
            <a:pPr algn="l"/>
            <a:r>
              <a:rPr lang="en-GB" sz="2000">
                <a:solidFill>
                  <a:srgbClr val="002060"/>
                </a:solidFill>
              </a:rPr>
              <a:t>in </a:t>
            </a:r>
            <a:r>
              <a:rPr lang="x-none" sz="2000">
                <a:solidFill>
                  <a:srgbClr val="002060"/>
                </a:solidFill>
              </a:rPr>
              <a:t>Potosí</a:t>
            </a:r>
            <a:endParaRPr lang="x-none" sz="2000" dirty="0">
              <a:solidFill>
                <a:srgbClr val="002060"/>
              </a:solidFill>
            </a:endParaRPr>
          </a:p>
        </p:txBody>
      </p:sp>
      <p:sp>
        <p:nvSpPr>
          <p:cNvPr id="57" name="CuadroTexto 56">
            <a:extLst>
              <a:ext uri="{FF2B5EF4-FFF2-40B4-BE49-F238E27FC236}">
                <a16:creationId xmlns:a16="http://schemas.microsoft.com/office/drawing/2014/main" id="{76B42AC7-E0C2-4B48-A232-37B1BA71A343}"/>
              </a:ext>
            </a:extLst>
          </p:cNvPr>
          <p:cNvSpPr txBox="1"/>
          <p:nvPr/>
        </p:nvSpPr>
        <p:spPr>
          <a:xfrm>
            <a:off x="6253095" y="5605414"/>
            <a:ext cx="2465740" cy="400110"/>
          </a:xfrm>
          <a:prstGeom prst="rect">
            <a:avLst/>
          </a:prstGeom>
          <a:noFill/>
        </p:spPr>
        <p:txBody>
          <a:bodyPr wrap="none" rtlCol="0">
            <a:spAutoFit/>
          </a:bodyPr>
          <a:lstStyle/>
          <a:p>
            <a:pPr algn="l"/>
            <a:r>
              <a:rPr lang="en-GB" sz="2000">
                <a:solidFill>
                  <a:srgbClr val="002060"/>
                </a:solidFill>
              </a:rPr>
              <a:t>the history of </a:t>
            </a:r>
            <a:r>
              <a:rPr lang="x-none" sz="2000">
                <a:solidFill>
                  <a:srgbClr val="002060"/>
                </a:solidFill>
              </a:rPr>
              <a:t>León</a:t>
            </a:r>
            <a:endParaRPr lang="x-none" sz="2000" dirty="0">
              <a:solidFill>
                <a:srgbClr val="002060"/>
              </a:solidFill>
            </a:endParaRPr>
          </a:p>
        </p:txBody>
      </p:sp>
      <p:sp>
        <p:nvSpPr>
          <p:cNvPr id="3" name="CuadroTexto 2">
            <a:extLst>
              <a:ext uri="{FF2B5EF4-FFF2-40B4-BE49-F238E27FC236}">
                <a16:creationId xmlns:a16="http://schemas.microsoft.com/office/drawing/2014/main" id="{93E07150-9BE7-0A41-915E-0991A2EB8F68}"/>
              </a:ext>
            </a:extLst>
          </p:cNvPr>
          <p:cNvSpPr txBox="1"/>
          <p:nvPr/>
        </p:nvSpPr>
        <p:spPr>
          <a:xfrm>
            <a:off x="9531506" y="2366116"/>
            <a:ext cx="2013693" cy="461665"/>
          </a:xfrm>
          <a:prstGeom prst="rect">
            <a:avLst/>
          </a:prstGeom>
          <a:noFill/>
        </p:spPr>
        <p:txBody>
          <a:bodyPr wrap="none" rtlCol="0">
            <a:spAutoFit/>
          </a:bodyPr>
          <a:lstStyle/>
          <a:p>
            <a:pPr algn="ctr"/>
            <a:r>
              <a:rPr lang="en-GB" sz="2400" b="1">
                <a:solidFill>
                  <a:srgbClr val="7030A0"/>
                </a:solidFill>
              </a:rPr>
              <a:t>the e</a:t>
            </a:r>
            <a:r>
              <a:rPr lang="x-none" sz="2400" b="1">
                <a:solidFill>
                  <a:srgbClr val="7030A0"/>
                </a:solidFill>
              </a:rPr>
              <a:t>asy </a:t>
            </a:r>
            <a:r>
              <a:rPr lang="x-none" sz="2400" b="1" dirty="0">
                <a:solidFill>
                  <a:srgbClr val="7030A0"/>
                </a:solidFill>
              </a:rPr>
              <a:t>life</a:t>
            </a:r>
          </a:p>
        </p:txBody>
      </p:sp>
      <p:sp>
        <p:nvSpPr>
          <p:cNvPr id="5" name="CuadroTexto 4">
            <a:extLst>
              <a:ext uri="{FF2B5EF4-FFF2-40B4-BE49-F238E27FC236}">
                <a16:creationId xmlns:a16="http://schemas.microsoft.com/office/drawing/2014/main" id="{85366B07-D007-8D41-B745-D368994A0873}"/>
              </a:ext>
            </a:extLst>
          </p:cNvPr>
          <p:cNvSpPr txBox="1"/>
          <p:nvPr/>
        </p:nvSpPr>
        <p:spPr>
          <a:xfrm>
            <a:off x="9535283" y="3748648"/>
            <a:ext cx="2392860" cy="461665"/>
          </a:xfrm>
          <a:prstGeom prst="rect">
            <a:avLst/>
          </a:prstGeom>
          <a:noFill/>
        </p:spPr>
        <p:txBody>
          <a:bodyPr wrap="square" rtlCol="0">
            <a:spAutoFit/>
          </a:bodyPr>
          <a:lstStyle/>
          <a:p>
            <a:pPr algn="ctr"/>
            <a:r>
              <a:rPr lang="en-GB" sz="2400" b="1">
                <a:solidFill>
                  <a:srgbClr val="00B050"/>
                </a:solidFill>
              </a:rPr>
              <a:t>the d</a:t>
            </a:r>
            <a:r>
              <a:rPr lang="x-none" sz="2400" b="1">
                <a:solidFill>
                  <a:srgbClr val="00B050"/>
                </a:solidFill>
              </a:rPr>
              <a:t>ifficult</a:t>
            </a:r>
            <a:r>
              <a:rPr lang="en-GB" sz="2400" b="1">
                <a:solidFill>
                  <a:srgbClr val="00B050"/>
                </a:solidFill>
              </a:rPr>
              <a:t> life</a:t>
            </a:r>
            <a:endParaRPr lang="x-none" sz="2400" b="1" dirty="0">
              <a:solidFill>
                <a:srgbClr val="00B050"/>
              </a:solidFill>
            </a:endParaRPr>
          </a:p>
        </p:txBody>
      </p:sp>
    </p:spTree>
    <p:extLst>
      <p:ext uri="{BB962C8B-B14F-4D97-AF65-F5344CB8AC3E}">
        <p14:creationId xmlns:p14="http://schemas.microsoft.com/office/powerpoint/2010/main" val="33499592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6">
            <a:extLst>
              <a:ext uri="{FF2B5EF4-FFF2-40B4-BE49-F238E27FC236}">
                <a16:creationId xmlns:a16="http://schemas.microsoft.com/office/drawing/2014/main" id="{E6D10438-33D4-CA42-B48D-1A43F79BD192}"/>
              </a:ext>
            </a:extLst>
          </p:cNvPr>
          <p:cNvSpPr txBox="1"/>
          <p:nvPr/>
        </p:nvSpPr>
        <p:spPr>
          <a:xfrm>
            <a:off x="391918" y="4614330"/>
            <a:ext cx="11800082" cy="523220"/>
          </a:xfrm>
          <a:prstGeom prst="rect">
            <a:avLst/>
          </a:prstGeom>
          <a:noFill/>
        </p:spPr>
        <p:txBody>
          <a:bodyPr wrap="square" rtlCol="0">
            <a:spAutoFit/>
          </a:bodyPr>
          <a:lstStyle/>
          <a:p>
            <a:pPr lvl="0">
              <a:defRPr/>
            </a:pPr>
            <a:r>
              <a:rPr lang="en-GB" sz="2800" dirty="0">
                <a:solidFill>
                  <a:srgbClr val="203864"/>
                </a:solidFill>
                <a:latin typeface="Century Gothic" panose="020B0502020202020204" pitchFamily="34" charset="0"/>
              </a:rPr>
              <a:t>To say </a:t>
            </a:r>
            <a:r>
              <a:rPr lang="en-GB" sz="2800">
                <a:solidFill>
                  <a:srgbClr val="203864"/>
                </a:solidFill>
                <a:latin typeface="Century Gothic" panose="020B0502020202020204" pitchFamily="34" charset="0"/>
              </a:rPr>
              <a:t>‘</a:t>
            </a:r>
            <a:r>
              <a:rPr lang="en-GB" sz="2800" b="1">
                <a:solidFill>
                  <a:srgbClr val="203864"/>
                </a:solidFill>
                <a:latin typeface="Century Gothic" panose="020B0502020202020204" pitchFamily="34" charset="0"/>
              </a:rPr>
              <a:t>s/he goes</a:t>
            </a:r>
            <a:r>
              <a:rPr lang="en-GB" sz="2800">
                <a:solidFill>
                  <a:srgbClr val="203864"/>
                </a:solidFill>
                <a:latin typeface="Century Gothic" panose="020B0502020202020204" pitchFamily="34" charset="0"/>
              </a:rPr>
              <a:t>’ or ‘</a:t>
            </a:r>
            <a:r>
              <a:rPr lang="en-GB" sz="2800" b="1">
                <a:solidFill>
                  <a:srgbClr val="203864"/>
                </a:solidFill>
                <a:latin typeface="Century Gothic" panose="020B0502020202020204" pitchFamily="34" charset="0"/>
              </a:rPr>
              <a:t>it goes</a:t>
            </a:r>
            <a:r>
              <a:rPr lang="en-GB" sz="2800">
                <a:solidFill>
                  <a:srgbClr val="203864"/>
                </a:solidFill>
                <a:latin typeface="Century Gothic" panose="020B0502020202020204" pitchFamily="34" charset="0"/>
              </a:rPr>
              <a:t>’ (or ‘s/he is going’), say </a:t>
            </a:r>
            <a:r>
              <a:rPr lang="fr-CA" sz="2800">
                <a:solidFill>
                  <a:srgbClr val="002060"/>
                </a:solidFill>
              </a:rPr>
              <a:t>____.</a:t>
            </a:r>
            <a:r>
              <a:rPr lang="en-GB" sz="2800">
                <a:solidFill>
                  <a:srgbClr val="203864"/>
                </a:solidFill>
                <a:latin typeface="Century Gothic" panose="020B0502020202020204" pitchFamily="34" charset="0"/>
              </a:rPr>
              <a:t> </a:t>
            </a:r>
            <a:endParaRPr kumimoji="0" lang="en-GB" sz="2800" i="0" u="none" strike="noStrike" kern="1200" cap="none" spc="0" normalizeH="0" baseline="0" noProof="0" dirty="0">
              <a:ln>
                <a:noFill/>
              </a:ln>
              <a:solidFill>
                <a:srgbClr val="203864"/>
              </a:solidFill>
              <a:effectLst/>
              <a:uLnTx/>
              <a:uFillTx/>
              <a:latin typeface="Century Gothic" panose="020B0502020202020204" pitchFamily="34" charset="0"/>
            </a:endParaRPr>
          </a:p>
        </p:txBody>
      </p:sp>
      <p:sp>
        <p:nvSpPr>
          <p:cNvPr id="3" name="Rectangle 2"/>
          <p:cNvSpPr/>
          <p:nvPr/>
        </p:nvSpPr>
        <p:spPr>
          <a:xfrm>
            <a:off x="374502" y="2948915"/>
            <a:ext cx="8297464" cy="523220"/>
          </a:xfrm>
          <a:prstGeom prst="rect">
            <a:avLst/>
          </a:prstGeom>
        </p:spPr>
        <p:txBody>
          <a:bodyPr wrap="none">
            <a:spAutoFit/>
          </a:bodyPr>
          <a:lstStyle/>
          <a:p>
            <a:pPr>
              <a:defRPr/>
            </a:pPr>
            <a:r>
              <a:rPr lang="fr-CA" sz="2800" dirty="0">
                <a:solidFill>
                  <a:srgbClr val="002060"/>
                </a:solidFill>
              </a:rPr>
              <a:t>To </a:t>
            </a:r>
            <a:r>
              <a:rPr lang="fr-CA" sz="2800" dirty="0" err="1">
                <a:solidFill>
                  <a:srgbClr val="002060"/>
                </a:solidFill>
              </a:rPr>
              <a:t>say</a:t>
            </a:r>
            <a:r>
              <a:rPr lang="fr-CA" sz="2800" dirty="0">
                <a:solidFill>
                  <a:srgbClr val="002060"/>
                </a:solidFill>
              </a:rPr>
              <a:t> ‘</a:t>
            </a:r>
            <a:r>
              <a:rPr lang="fr-CA" sz="2800" b="1" dirty="0" err="1">
                <a:solidFill>
                  <a:srgbClr val="002060"/>
                </a:solidFill>
              </a:rPr>
              <a:t>you</a:t>
            </a:r>
            <a:r>
              <a:rPr lang="fr-CA" sz="2800" b="1" dirty="0">
                <a:solidFill>
                  <a:srgbClr val="002060"/>
                </a:solidFill>
              </a:rPr>
              <a:t> go</a:t>
            </a:r>
            <a:r>
              <a:rPr lang="fr-CA" sz="2800" dirty="0">
                <a:solidFill>
                  <a:srgbClr val="002060"/>
                </a:solidFill>
              </a:rPr>
              <a:t>’ (or ‘</a:t>
            </a:r>
            <a:r>
              <a:rPr lang="fr-CA" sz="2800" dirty="0" err="1">
                <a:solidFill>
                  <a:srgbClr val="002060"/>
                </a:solidFill>
              </a:rPr>
              <a:t>you</a:t>
            </a:r>
            <a:r>
              <a:rPr lang="fr-CA" sz="2800" dirty="0">
                <a:solidFill>
                  <a:srgbClr val="002060"/>
                </a:solidFill>
              </a:rPr>
              <a:t> are </a:t>
            </a:r>
            <a:r>
              <a:rPr lang="fr-CA" sz="2800" dirty="0" err="1">
                <a:solidFill>
                  <a:srgbClr val="002060"/>
                </a:solidFill>
              </a:rPr>
              <a:t>going</a:t>
            </a:r>
            <a:r>
              <a:rPr lang="fr-CA" sz="2800" dirty="0">
                <a:solidFill>
                  <a:srgbClr val="002060"/>
                </a:solidFill>
              </a:rPr>
              <a:t>’), </a:t>
            </a:r>
            <a:r>
              <a:rPr lang="fr-CA" sz="2800" dirty="0" err="1">
                <a:solidFill>
                  <a:srgbClr val="002060"/>
                </a:solidFill>
              </a:rPr>
              <a:t>say</a:t>
            </a:r>
            <a:r>
              <a:rPr lang="fr-CA" sz="2800" dirty="0">
                <a:solidFill>
                  <a:srgbClr val="002060"/>
                </a:solidFill>
              </a:rPr>
              <a:t> _____. </a:t>
            </a:r>
            <a:endParaRPr lang="en-CA" sz="2800" dirty="0">
              <a:solidFill>
                <a:srgbClr val="002060"/>
              </a:solidFill>
            </a:endParaRPr>
          </a:p>
        </p:txBody>
      </p:sp>
      <p:pic>
        <p:nvPicPr>
          <p:cNvPr id="5" name="Picture 4" descr="background rectangle">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800" b="1">
                <a:solidFill>
                  <a:schemeClr val="bg1"/>
                </a:solidFill>
              </a:rPr>
              <a:t>Sayung where people go</a:t>
            </a:r>
            <a:br>
              <a:rPr lang="en-GB" sz="2800" b="1">
                <a:solidFill>
                  <a:schemeClr val="bg1"/>
                </a:solidFill>
              </a:rPr>
            </a:br>
            <a:r>
              <a:rPr lang="en-GB" sz="2800" b="1">
                <a:solidFill>
                  <a:schemeClr val="bg1"/>
                </a:solidFill>
              </a:rPr>
              <a:t>‘Voy</a:t>
            </a:r>
            <a:r>
              <a:rPr lang="en-GB" sz="2800" b="1" dirty="0">
                <a:solidFill>
                  <a:schemeClr val="bg1"/>
                </a:solidFill>
              </a:rPr>
              <a:t>’, ‘</a:t>
            </a:r>
            <a:r>
              <a:rPr lang="en-GB" sz="2800" b="1">
                <a:solidFill>
                  <a:schemeClr val="bg1"/>
                </a:solidFill>
              </a:rPr>
              <a:t>vas’ and </a:t>
            </a:r>
            <a:r>
              <a:rPr lang="en-GB" sz="2800" b="1" dirty="0">
                <a:solidFill>
                  <a:schemeClr val="bg1"/>
                </a:solidFill>
              </a:rPr>
              <a:t>‘</a:t>
            </a:r>
            <a:r>
              <a:rPr lang="en-GB" sz="2800" b="1" err="1">
                <a:solidFill>
                  <a:schemeClr val="bg1"/>
                </a:solidFill>
              </a:rPr>
              <a:t>va</a:t>
            </a:r>
            <a:r>
              <a:rPr lang="en-GB" sz="2800" b="1">
                <a:solidFill>
                  <a:schemeClr val="bg1"/>
                </a:solidFill>
              </a:rPr>
              <a:t>’ [revisited]</a:t>
            </a:r>
            <a:endParaRPr lang="en-GB" sz="2800" b="1" dirty="0">
              <a:solidFill>
                <a:schemeClr val="bg1"/>
              </a:solidFill>
            </a:endParaRPr>
          </a:p>
        </p:txBody>
      </p:sp>
      <p:sp>
        <p:nvSpPr>
          <p:cNvPr id="19" name="TextBox 6">
            <a:extLst>
              <a:ext uri="{FF2B5EF4-FFF2-40B4-BE49-F238E27FC236}">
                <a16:creationId xmlns:a16="http://schemas.microsoft.com/office/drawing/2014/main" id="{C539002D-4D04-B540-B4F5-9B04C0ACBC53}"/>
              </a:ext>
            </a:extLst>
          </p:cNvPr>
          <p:cNvSpPr txBox="1"/>
          <p:nvPr/>
        </p:nvSpPr>
        <p:spPr>
          <a:xfrm>
            <a:off x="5503932" y="1998130"/>
            <a:ext cx="4696524" cy="523220"/>
          </a:xfrm>
          <a:prstGeom prst="rect">
            <a:avLst/>
          </a:prstGeom>
          <a:noFill/>
        </p:spPr>
        <p:txBody>
          <a:bodyPr wrap="square" rtlCol="0">
            <a:spAutoFit/>
          </a:bodyPr>
          <a:lstStyle/>
          <a:p>
            <a:pPr lvl="0">
              <a:defRPr/>
            </a:pPr>
            <a:r>
              <a:rPr lang="en-GB" sz="2800" b="1" dirty="0" err="1">
                <a:solidFill>
                  <a:srgbClr val="E66700"/>
                </a:solidFill>
                <a:latin typeface="Century Gothic" panose="020B0502020202020204" pitchFamily="34" charset="0"/>
              </a:rPr>
              <a:t>Voy</a:t>
            </a:r>
            <a:r>
              <a:rPr lang="en-GB" sz="2800" dirty="0">
                <a:solidFill>
                  <a:srgbClr val="ED7D31"/>
                </a:solidFill>
                <a:latin typeface="Century Gothic" panose="020B0502020202020204" pitchFamily="34" charset="0"/>
              </a:rPr>
              <a:t> </a:t>
            </a:r>
            <a:r>
              <a:rPr lang="en-GB" sz="2800" dirty="0">
                <a:solidFill>
                  <a:srgbClr val="002060"/>
                </a:solidFill>
                <a:latin typeface="Century Gothic" panose="020B0502020202020204" pitchFamily="34" charset="0"/>
              </a:rPr>
              <a:t>a una zona </a:t>
            </a:r>
            <a:r>
              <a:rPr lang="en-GB" sz="2800" dirty="0" err="1">
                <a:solidFill>
                  <a:srgbClr val="002060"/>
                </a:solidFill>
                <a:latin typeface="Century Gothic" panose="020B0502020202020204" pitchFamily="34" charset="0"/>
              </a:rPr>
              <a:t>tranquila</a:t>
            </a:r>
            <a:r>
              <a:rPr lang="en-GB" sz="2800" dirty="0">
                <a:solidFill>
                  <a:srgbClr val="002060"/>
                </a:solidFill>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2" name="ZoneTexte 10">
            <a:extLst>
              <a:ext uri="{FF2B5EF4-FFF2-40B4-BE49-F238E27FC236}">
                <a16:creationId xmlns:a16="http://schemas.microsoft.com/office/drawing/2014/main" id="{E5AA6221-E321-0843-8837-C742B17925CE}"/>
              </a:ext>
            </a:extLst>
          </p:cNvPr>
          <p:cNvSpPr txBox="1"/>
          <p:nvPr/>
        </p:nvSpPr>
        <p:spPr>
          <a:xfrm>
            <a:off x="347516" y="1325563"/>
            <a:ext cx="11580627" cy="954107"/>
          </a:xfrm>
          <a:prstGeom prst="rect">
            <a:avLst/>
          </a:prstGeom>
          <a:noFill/>
        </p:spPr>
        <p:txBody>
          <a:bodyPr wrap="square" rtlCol="0">
            <a:spAutoFit/>
          </a:bodyPr>
          <a:lstStyle/>
          <a:p>
            <a:pPr>
              <a:defRPr/>
            </a:pPr>
            <a:r>
              <a:rPr kumimoji="0" lang="fr-CA" sz="2800" b="0" i="0" u="none" strike="noStrike" kern="1200" cap="none" spc="0" normalizeH="0" baseline="0" noProof="0" dirty="0" err="1">
                <a:ln>
                  <a:noFill/>
                </a:ln>
                <a:solidFill>
                  <a:srgbClr val="002060"/>
                </a:solidFill>
                <a:effectLst/>
                <a:uLnTx/>
                <a:uFillTx/>
                <a:latin typeface="Century Gothic" panose="020F0302020204030204"/>
                <a:ea typeface="+mn-ea"/>
                <a:cs typeface="+mn-cs"/>
              </a:rPr>
              <a:t>Remember</a:t>
            </a:r>
            <a:r>
              <a:rPr kumimoji="0" lang="fr-CA" sz="28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CA" sz="2800" b="0" i="0" u="none" strike="noStrike" kern="1200" cap="none" spc="0" normalizeH="0" baseline="0" noProof="0" dirty="0" err="1">
                <a:ln>
                  <a:noFill/>
                </a:ln>
                <a:solidFill>
                  <a:srgbClr val="002060"/>
                </a:solidFill>
                <a:effectLst/>
                <a:uLnTx/>
                <a:uFillTx/>
                <a:latin typeface="Century Gothic" panose="020F0302020204030204"/>
                <a:ea typeface="+mn-ea"/>
                <a:cs typeface="+mn-cs"/>
              </a:rPr>
              <a:t>that</a:t>
            </a:r>
            <a:r>
              <a:rPr kumimoji="0" lang="fr-CA" sz="2800" b="0" i="0" u="none" strike="noStrike" kern="1200" cap="none" spc="0" normalizeH="0" baseline="0" noProof="0" dirty="0">
                <a:ln>
                  <a:noFill/>
                </a:ln>
                <a:solidFill>
                  <a:srgbClr val="002060"/>
                </a:solidFill>
                <a:effectLst/>
                <a:uLnTx/>
                <a:uFillTx/>
                <a:latin typeface="Century Gothic" panose="020F0302020204030204"/>
                <a:ea typeface="+mn-ea"/>
                <a:cs typeface="+mn-cs"/>
              </a:rPr>
              <a:t> in</a:t>
            </a:r>
            <a:r>
              <a:rPr kumimoji="0" lang="fr-CA" sz="2800" b="0" i="0" u="none" strike="noStrike" kern="1200" cap="none" spc="0" normalizeH="0" noProof="0" dirty="0">
                <a:ln>
                  <a:noFill/>
                </a:ln>
                <a:solidFill>
                  <a:srgbClr val="002060"/>
                </a:solidFill>
                <a:effectLst/>
                <a:uLnTx/>
                <a:uFillTx/>
                <a:latin typeface="Century Gothic" panose="020F0302020204030204"/>
                <a:ea typeface="+mn-ea"/>
                <a:cs typeface="+mn-cs"/>
              </a:rPr>
              <a:t> </a:t>
            </a:r>
            <a:r>
              <a:rPr kumimoji="0" lang="fr-CA" sz="2800" b="0" i="0" u="none" strike="noStrike" kern="1200" cap="none" spc="0" normalizeH="0" noProof="0" dirty="0" err="1">
                <a:ln>
                  <a:noFill/>
                </a:ln>
                <a:solidFill>
                  <a:srgbClr val="002060"/>
                </a:solidFill>
                <a:effectLst/>
                <a:uLnTx/>
                <a:uFillTx/>
                <a:latin typeface="Century Gothic" panose="020F0302020204030204"/>
                <a:ea typeface="+mn-ea"/>
                <a:cs typeface="+mn-cs"/>
              </a:rPr>
              <a:t>Spanish</a:t>
            </a:r>
            <a:r>
              <a:rPr kumimoji="0" lang="fr-CA" sz="2800" b="0" i="0" u="none" strike="noStrike" kern="1200" cap="none" spc="0" normalizeH="0" baseline="0" noProof="0" dirty="0">
                <a:ln>
                  <a:noFill/>
                </a:ln>
                <a:solidFill>
                  <a:srgbClr val="002060"/>
                </a:solidFill>
                <a:effectLst/>
                <a:uLnTx/>
                <a:uFillTx/>
                <a:latin typeface="Century Gothic" panose="020F0302020204030204"/>
                <a:ea typeface="+mn-ea"/>
                <a:cs typeface="+mn-cs"/>
              </a:rPr>
              <a:t> to </a:t>
            </a:r>
            <a:r>
              <a:rPr kumimoji="0" lang="fr-CA" sz="2800" b="0" i="0" u="none" strike="noStrike" kern="1200" cap="none" spc="0" normalizeH="0" baseline="0" noProof="0" dirty="0" err="1">
                <a:ln>
                  <a:noFill/>
                </a:ln>
                <a:solidFill>
                  <a:srgbClr val="002060"/>
                </a:solidFill>
                <a:effectLst/>
                <a:uLnTx/>
                <a:uFillTx/>
                <a:latin typeface="Century Gothic" panose="020F0302020204030204"/>
                <a:ea typeface="+mn-ea"/>
                <a:cs typeface="+mn-cs"/>
              </a:rPr>
              <a:t>say</a:t>
            </a:r>
            <a:r>
              <a:rPr kumimoji="0" lang="fr-CA" sz="28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CA" sz="2800" b="1" i="0" u="none" strike="noStrike" kern="1200" cap="none" spc="0" normalizeH="0" baseline="0" noProof="0" dirty="0">
                <a:ln>
                  <a:noFill/>
                </a:ln>
                <a:solidFill>
                  <a:srgbClr val="002060"/>
                </a:solidFill>
                <a:effectLst/>
                <a:uLnTx/>
                <a:uFillTx/>
                <a:latin typeface="Century Gothic" panose="020F0302020204030204"/>
                <a:ea typeface="+mn-ea"/>
                <a:cs typeface="+mn-cs"/>
              </a:rPr>
              <a:t>I go</a:t>
            </a:r>
            <a:r>
              <a:rPr kumimoji="0" lang="fr-CA" sz="2800" b="0" i="0" u="none" strike="noStrike" kern="1200" cap="none" spc="0" normalizeH="0" baseline="0" noProof="0">
                <a:ln>
                  <a:noFill/>
                </a:ln>
                <a:solidFill>
                  <a:srgbClr val="002060"/>
                </a:solidFill>
                <a:effectLst/>
                <a:uLnTx/>
                <a:uFillTx/>
                <a:latin typeface="Century Gothic" panose="020F0302020204030204"/>
                <a:ea typeface="+mn-ea"/>
                <a:cs typeface="+mn-cs"/>
              </a:rPr>
              <a:t>’ (or I am going),</a:t>
            </a:r>
            <a:r>
              <a:rPr kumimoji="0" lang="fr-CA" sz="2800" b="0" i="0" u="none" strike="noStrike" kern="1200" cap="none" spc="0" normalizeH="0" noProof="0">
                <a:ln>
                  <a:noFill/>
                </a:ln>
                <a:solidFill>
                  <a:srgbClr val="002060"/>
                </a:solidFill>
                <a:effectLst/>
                <a:uLnTx/>
                <a:uFillTx/>
                <a:latin typeface="Century Gothic" panose="020F0302020204030204"/>
                <a:ea typeface="+mn-ea"/>
                <a:cs typeface="+mn-cs"/>
              </a:rPr>
              <a:t> </a:t>
            </a:r>
            <a:r>
              <a:rPr kumimoji="0" lang="fr-CA" sz="2800" b="0" i="0" u="none" strike="noStrike" kern="1200" cap="none" spc="0" normalizeH="0" baseline="0" noProof="0">
                <a:ln>
                  <a:noFill/>
                </a:ln>
                <a:solidFill>
                  <a:srgbClr val="002060"/>
                </a:solidFill>
                <a:effectLst/>
                <a:uLnTx/>
                <a:uFillTx/>
                <a:latin typeface="Century Gothic" panose="020F0302020204030204"/>
                <a:ea typeface="+mn-ea"/>
                <a:cs typeface="+mn-cs"/>
              </a:rPr>
              <a:t>say _____.</a:t>
            </a:r>
          </a:p>
          <a:p>
            <a:pPr>
              <a:defRPr/>
            </a:pPr>
            <a:r>
              <a:rPr kumimoji="0" lang="fr-CA" sz="2800" b="0" i="0" u="none" strike="noStrike" kern="1200" cap="none" spc="0" normalizeH="0" noProof="0">
                <a:ln>
                  <a:noFill/>
                </a:ln>
                <a:solidFill>
                  <a:srgbClr val="002060"/>
                </a:solidFill>
                <a:effectLst/>
                <a:uLnTx/>
                <a:uFillTx/>
                <a:latin typeface="Century Gothic" panose="020F0302020204030204"/>
                <a:ea typeface="+mn-ea"/>
                <a:cs typeface="+mn-cs"/>
              </a:rPr>
              <a:t> </a:t>
            </a:r>
            <a:endParaRPr lang="en-CA" sz="2800" dirty="0">
              <a:solidFill>
                <a:srgbClr val="002060"/>
              </a:solidFill>
            </a:endParaRPr>
          </a:p>
        </p:txBody>
      </p:sp>
      <p:sp>
        <p:nvSpPr>
          <p:cNvPr id="30" name="TextBox 6">
            <a:extLst>
              <a:ext uri="{FF2B5EF4-FFF2-40B4-BE49-F238E27FC236}">
                <a16:creationId xmlns:a16="http://schemas.microsoft.com/office/drawing/2014/main" id="{7AFCF91C-36DB-BF43-A57C-09670A889139}"/>
              </a:ext>
            </a:extLst>
          </p:cNvPr>
          <p:cNvSpPr txBox="1"/>
          <p:nvPr/>
        </p:nvSpPr>
        <p:spPr>
          <a:xfrm>
            <a:off x="5443499" y="3646377"/>
            <a:ext cx="3685142" cy="523220"/>
          </a:xfrm>
          <a:prstGeom prst="rect">
            <a:avLst/>
          </a:prstGeom>
          <a:noFill/>
        </p:spPr>
        <p:txBody>
          <a:bodyPr wrap="square" rtlCol="0">
            <a:spAutoFit/>
          </a:bodyPr>
          <a:lstStyle/>
          <a:p>
            <a:pPr lvl="0">
              <a:defRPr/>
            </a:pPr>
            <a:r>
              <a:rPr lang="en-GB" sz="2800" b="1" dirty="0">
                <a:solidFill>
                  <a:srgbClr val="E66700"/>
                </a:solidFill>
                <a:latin typeface="Century Gothic" panose="020B0502020202020204" pitchFamily="34" charset="0"/>
              </a:rPr>
              <a:t>Vas</a:t>
            </a:r>
            <a:r>
              <a:rPr lang="en-GB" sz="2800" dirty="0">
                <a:solidFill>
                  <a:srgbClr val="ED7D31"/>
                </a:solidFill>
                <a:latin typeface="Century Gothic" panose="020B0502020202020204" pitchFamily="34" charset="0"/>
              </a:rPr>
              <a:t> </a:t>
            </a:r>
            <a:r>
              <a:rPr lang="en-GB" sz="2800" dirty="0" err="1">
                <a:solidFill>
                  <a:srgbClr val="002060"/>
                </a:solidFill>
                <a:latin typeface="Century Gothic" panose="020B0502020202020204" pitchFamily="34" charset="0"/>
              </a:rPr>
              <a:t>en</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noviembre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1" name="TextBox 6">
            <a:extLst>
              <a:ext uri="{FF2B5EF4-FFF2-40B4-BE49-F238E27FC236}">
                <a16:creationId xmlns:a16="http://schemas.microsoft.com/office/drawing/2014/main" id="{9A2BFBDF-64BD-C841-963B-A72267476B46}"/>
              </a:ext>
            </a:extLst>
          </p:cNvPr>
          <p:cNvSpPr txBox="1"/>
          <p:nvPr/>
        </p:nvSpPr>
        <p:spPr>
          <a:xfrm>
            <a:off x="378715" y="1987692"/>
            <a:ext cx="4741349" cy="523220"/>
          </a:xfrm>
          <a:prstGeom prst="rect">
            <a:avLst/>
          </a:prstGeom>
          <a:noFill/>
        </p:spPr>
        <p:txBody>
          <a:bodyPr wrap="square" rtlCol="0">
            <a:spAutoFit/>
          </a:bodyPr>
          <a:lstStyle/>
          <a:p>
            <a:pPr lvl="0">
              <a:defRPr/>
            </a:pPr>
            <a:r>
              <a:rPr lang="en-GB" sz="2800" b="1" dirty="0">
                <a:solidFill>
                  <a:srgbClr val="203864"/>
                </a:solidFill>
                <a:latin typeface="Century Gothic" panose="020B0502020202020204" pitchFamily="34" charset="0"/>
              </a:rPr>
              <a:t>I go </a:t>
            </a:r>
            <a:r>
              <a:rPr lang="en-GB" sz="2800" dirty="0">
                <a:solidFill>
                  <a:srgbClr val="203864"/>
                </a:solidFill>
                <a:latin typeface="Century Gothic" panose="020B0502020202020204" pitchFamily="34" charset="0"/>
              </a:rPr>
              <a:t>to a </a:t>
            </a:r>
            <a:r>
              <a:rPr lang="en-GB" sz="2800">
                <a:solidFill>
                  <a:srgbClr val="203864"/>
                </a:solidFill>
                <a:latin typeface="Century Gothic" panose="020B0502020202020204" pitchFamily="34" charset="0"/>
              </a:rPr>
              <a:t>quiet area/zone</a:t>
            </a:r>
            <a:r>
              <a:rPr lang="en-GB" sz="2800" dirty="0">
                <a:solidFill>
                  <a:srgbClr val="203864"/>
                </a:solidFill>
                <a:latin typeface="Century Gothic" panose="020B0502020202020204" pitchFamily="34" charset="0"/>
              </a:rPr>
              <a:t>.</a:t>
            </a:r>
            <a:endParaRPr kumimoji="0" lang="en-GB" sz="2800" i="0" u="none" strike="noStrike" kern="1200" cap="none" spc="0" normalizeH="0" baseline="0" noProof="0" dirty="0">
              <a:ln>
                <a:noFill/>
              </a:ln>
              <a:solidFill>
                <a:srgbClr val="203864"/>
              </a:solidFill>
              <a:effectLst/>
              <a:uLnTx/>
              <a:uFillTx/>
              <a:latin typeface="Century Gothic" panose="020B0502020202020204" pitchFamily="34" charset="0"/>
            </a:endParaRPr>
          </a:p>
        </p:txBody>
      </p:sp>
      <p:sp>
        <p:nvSpPr>
          <p:cNvPr id="32" name="TextBox 6">
            <a:extLst>
              <a:ext uri="{FF2B5EF4-FFF2-40B4-BE49-F238E27FC236}">
                <a16:creationId xmlns:a16="http://schemas.microsoft.com/office/drawing/2014/main" id="{0841F4D2-5B53-5B40-9AB1-5A8291862184}"/>
              </a:ext>
            </a:extLst>
          </p:cNvPr>
          <p:cNvSpPr txBox="1"/>
          <p:nvPr/>
        </p:nvSpPr>
        <p:spPr>
          <a:xfrm>
            <a:off x="416850" y="3646377"/>
            <a:ext cx="4520831" cy="523220"/>
          </a:xfrm>
          <a:prstGeom prst="rect">
            <a:avLst/>
          </a:prstGeom>
          <a:noFill/>
        </p:spPr>
        <p:txBody>
          <a:bodyPr wrap="square" rtlCol="0">
            <a:spAutoFit/>
          </a:bodyPr>
          <a:lstStyle/>
          <a:p>
            <a:pPr lvl="0">
              <a:defRPr/>
            </a:pPr>
            <a:r>
              <a:rPr lang="en-GB" sz="2800" b="1" dirty="0">
                <a:solidFill>
                  <a:srgbClr val="203864"/>
                </a:solidFill>
                <a:latin typeface="Century Gothic" panose="020B0502020202020204" pitchFamily="34" charset="0"/>
              </a:rPr>
              <a:t>You go </a:t>
            </a:r>
            <a:r>
              <a:rPr lang="en-GB" sz="2800" dirty="0">
                <a:solidFill>
                  <a:srgbClr val="203864"/>
                </a:solidFill>
                <a:latin typeface="Century Gothic" panose="020B0502020202020204" pitchFamily="34" charset="0"/>
              </a:rPr>
              <a:t>in November.</a:t>
            </a:r>
            <a:endParaRPr kumimoji="0" lang="en-GB" sz="2800" i="0" u="none" strike="noStrike" kern="1200" cap="none" spc="0" normalizeH="0" baseline="0" noProof="0" dirty="0">
              <a:ln>
                <a:noFill/>
              </a:ln>
              <a:solidFill>
                <a:srgbClr val="203864"/>
              </a:solidFill>
              <a:effectLst/>
              <a:uLnTx/>
              <a:uFillTx/>
              <a:latin typeface="Century Gothic" panose="020B0502020202020204" pitchFamily="34" charset="0"/>
            </a:endParaRPr>
          </a:p>
        </p:txBody>
      </p:sp>
      <p:sp>
        <p:nvSpPr>
          <p:cNvPr id="37" name="Rounded Rectangle 11">
            <a:extLst>
              <a:ext uri="{FF2B5EF4-FFF2-40B4-BE49-F238E27FC236}">
                <a16:creationId xmlns:a16="http://schemas.microsoft.com/office/drawing/2014/main" id="{4BB0CD69-E1F4-0949-BA21-BAE79C15B31D}"/>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gramática</a:t>
            </a:r>
          </a:p>
        </p:txBody>
      </p:sp>
      <p:sp>
        <p:nvSpPr>
          <p:cNvPr id="4" name="CuadroTexto 3">
            <a:extLst>
              <a:ext uri="{FF2B5EF4-FFF2-40B4-BE49-F238E27FC236}">
                <a16:creationId xmlns:a16="http://schemas.microsoft.com/office/drawing/2014/main" id="{247409F3-D3C9-284C-B242-3CE9F145AEFA}"/>
              </a:ext>
            </a:extLst>
          </p:cNvPr>
          <p:cNvSpPr txBox="1"/>
          <p:nvPr/>
        </p:nvSpPr>
        <p:spPr>
          <a:xfrm>
            <a:off x="10644610" y="1319052"/>
            <a:ext cx="822661" cy="523220"/>
          </a:xfrm>
          <a:prstGeom prst="rect">
            <a:avLst/>
          </a:prstGeom>
          <a:noFill/>
        </p:spPr>
        <p:txBody>
          <a:bodyPr wrap="none" rtlCol="0">
            <a:spAutoFit/>
          </a:bodyPr>
          <a:lstStyle/>
          <a:p>
            <a:r>
              <a:rPr lang="en-GB" sz="2800" b="1" dirty="0" err="1">
                <a:solidFill>
                  <a:srgbClr val="E66700"/>
                </a:solidFill>
                <a:latin typeface="Century Gothic" panose="020B0502020202020204" pitchFamily="34" charset="0"/>
              </a:rPr>
              <a:t>voy</a:t>
            </a:r>
            <a:endParaRPr lang="x-none" sz="2800" dirty="0">
              <a:solidFill>
                <a:schemeClr val="accent5">
                  <a:lumMod val="50000"/>
                </a:schemeClr>
              </a:solidFill>
            </a:endParaRPr>
          </a:p>
        </p:txBody>
      </p:sp>
      <p:sp>
        <p:nvSpPr>
          <p:cNvPr id="17" name="CuadroTexto 16">
            <a:extLst>
              <a:ext uri="{FF2B5EF4-FFF2-40B4-BE49-F238E27FC236}">
                <a16:creationId xmlns:a16="http://schemas.microsoft.com/office/drawing/2014/main" id="{11F48AC1-6A51-6B4A-B049-378426E506A4}"/>
              </a:ext>
            </a:extLst>
          </p:cNvPr>
          <p:cNvSpPr txBox="1"/>
          <p:nvPr/>
        </p:nvSpPr>
        <p:spPr>
          <a:xfrm>
            <a:off x="7389579" y="2928985"/>
            <a:ext cx="780983" cy="523220"/>
          </a:xfrm>
          <a:prstGeom prst="rect">
            <a:avLst/>
          </a:prstGeom>
          <a:noFill/>
        </p:spPr>
        <p:txBody>
          <a:bodyPr wrap="none" rtlCol="0">
            <a:spAutoFit/>
          </a:bodyPr>
          <a:lstStyle/>
          <a:p>
            <a:r>
              <a:rPr lang="en-GB" sz="2800" b="1" dirty="0">
                <a:solidFill>
                  <a:srgbClr val="E66700"/>
                </a:solidFill>
                <a:latin typeface="Century Gothic" panose="020B0502020202020204" pitchFamily="34" charset="0"/>
              </a:rPr>
              <a:t>vas</a:t>
            </a:r>
            <a:endParaRPr lang="x-none" sz="2800" dirty="0">
              <a:solidFill>
                <a:schemeClr val="accent5">
                  <a:lumMod val="50000"/>
                </a:schemeClr>
              </a:solidFill>
            </a:endParaRPr>
          </a:p>
        </p:txBody>
      </p:sp>
      <p:sp>
        <p:nvSpPr>
          <p:cNvPr id="21" name="TextBox 6">
            <a:extLst>
              <a:ext uri="{FF2B5EF4-FFF2-40B4-BE49-F238E27FC236}">
                <a16:creationId xmlns:a16="http://schemas.microsoft.com/office/drawing/2014/main" id="{A04618B2-D8FA-E440-A999-DB548BD9992A}"/>
              </a:ext>
            </a:extLst>
          </p:cNvPr>
          <p:cNvSpPr txBox="1"/>
          <p:nvPr/>
        </p:nvSpPr>
        <p:spPr>
          <a:xfrm>
            <a:off x="5443499" y="5414082"/>
            <a:ext cx="3685142" cy="523220"/>
          </a:xfrm>
          <a:prstGeom prst="rect">
            <a:avLst/>
          </a:prstGeom>
          <a:noFill/>
        </p:spPr>
        <p:txBody>
          <a:bodyPr wrap="square" rtlCol="0">
            <a:spAutoFit/>
          </a:bodyPr>
          <a:lstStyle/>
          <a:p>
            <a:pPr lvl="0">
              <a:defRPr/>
            </a:pPr>
            <a:r>
              <a:rPr lang="en-GB" sz="2800" b="1" dirty="0" err="1">
                <a:solidFill>
                  <a:srgbClr val="E66700"/>
                </a:solidFill>
                <a:latin typeface="Century Gothic" panose="020B0502020202020204" pitchFamily="34" charset="0"/>
              </a:rPr>
              <a:t>Va</a:t>
            </a:r>
            <a:r>
              <a:rPr lang="en-GB" sz="2800" dirty="0">
                <a:solidFill>
                  <a:srgbClr val="ED7D31"/>
                </a:solidFill>
                <a:latin typeface="Century Gothic" panose="020B0502020202020204" pitchFamily="34" charset="0"/>
              </a:rPr>
              <a:t> </a:t>
            </a:r>
            <a:r>
              <a:rPr lang="en-GB" sz="2800" dirty="0">
                <a:solidFill>
                  <a:srgbClr val="002060"/>
                </a:solidFill>
                <a:latin typeface="Century Gothic" panose="020B0502020202020204" pitchFamily="34" charset="0"/>
              </a:rPr>
              <a:t>al colegio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3" name="TextBox 6">
            <a:extLst>
              <a:ext uri="{FF2B5EF4-FFF2-40B4-BE49-F238E27FC236}">
                <a16:creationId xmlns:a16="http://schemas.microsoft.com/office/drawing/2014/main" id="{987BB787-BB35-B24C-88AF-3097399A2E3B}"/>
              </a:ext>
            </a:extLst>
          </p:cNvPr>
          <p:cNvSpPr txBox="1"/>
          <p:nvPr/>
        </p:nvSpPr>
        <p:spPr>
          <a:xfrm>
            <a:off x="474289" y="5414082"/>
            <a:ext cx="4320429" cy="523220"/>
          </a:xfrm>
          <a:prstGeom prst="rect">
            <a:avLst/>
          </a:prstGeom>
          <a:noFill/>
        </p:spPr>
        <p:txBody>
          <a:bodyPr wrap="square" rtlCol="0">
            <a:spAutoFit/>
          </a:bodyPr>
          <a:lstStyle/>
          <a:p>
            <a:pPr lvl="0">
              <a:defRPr/>
            </a:pPr>
            <a:r>
              <a:rPr lang="en-GB" sz="2800" b="1" dirty="0">
                <a:solidFill>
                  <a:srgbClr val="203864"/>
                </a:solidFill>
                <a:latin typeface="Century Gothic" panose="020B0502020202020204" pitchFamily="34" charset="0"/>
              </a:rPr>
              <a:t>S/he goes </a:t>
            </a:r>
            <a:r>
              <a:rPr lang="en-GB" sz="2800" dirty="0">
                <a:solidFill>
                  <a:srgbClr val="203864"/>
                </a:solidFill>
                <a:latin typeface="Century Gothic" panose="020B0502020202020204" pitchFamily="34" charset="0"/>
              </a:rPr>
              <a:t>to school.</a:t>
            </a:r>
            <a:endParaRPr kumimoji="0" lang="en-GB" sz="2800" i="0" u="none" strike="noStrike" kern="1200" cap="none" spc="0" normalizeH="0" baseline="0" noProof="0" dirty="0">
              <a:ln>
                <a:noFill/>
              </a:ln>
              <a:solidFill>
                <a:srgbClr val="203864"/>
              </a:solidFill>
              <a:effectLst/>
              <a:uLnTx/>
              <a:uFillTx/>
              <a:latin typeface="Century Gothic" panose="020B0502020202020204" pitchFamily="34" charset="0"/>
            </a:endParaRPr>
          </a:p>
        </p:txBody>
      </p:sp>
      <p:sp>
        <p:nvSpPr>
          <p:cNvPr id="24" name="CuadroTexto 16">
            <a:extLst>
              <a:ext uri="{FF2B5EF4-FFF2-40B4-BE49-F238E27FC236}">
                <a16:creationId xmlns:a16="http://schemas.microsoft.com/office/drawing/2014/main" id="{11F48AC1-6A51-6B4A-B049-378426E506A4}"/>
              </a:ext>
            </a:extLst>
          </p:cNvPr>
          <p:cNvSpPr txBox="1"/>
          <p:nvPr/>
        </p:nvSpPr>
        <p:spPr>
          <a:xfrm>
            <a:off x="9624392" y="4614330"/>
            <a:ext cx="622286" cy="523220"/>
          </a:xfrm>
          <a:prstGeom prst="rect">
            <a:avLst/>
          </a:prstGeom>
          <a:noFill/>
        </p:spPr>
        <p:txBody>
          <a:bodyPr wrap="none" rtlCol="0">
            <a:spAutoFit/>
          </a:bodyPr>
          <a:lstStyle/>
          <a:p>
            <a:r>
              <a:rPr lang="en-GB" sz="2800" b="1">
                <a:solidFill>
                  <a:srgbClr val="E66700"/>
                </a:solidFill>
                <a:latin typeface="Century Gothic" panose="020B0502020202020204" pitchFamily="34" charset="0"/>
              </a:rPr>
              <a:t>va</a:t>
            </a:r>
            <a:endParaRPr lang="x-none" sz="2800" dirty="0">
              <a:solidFill>
                <a:schemeClr val="accent5">
                  <a:lumMod val="50000"/>
                </a:schemeClr>
              </a:solidFill>
            </a:endParaRPr>
          </a:p>
        </p:txBody>
      </p:sp>
    </p:spTree>
    <p:extLst>
      <p:ext uri="{BB962C8B-B14F-4D97-AF65-F5344CB8AC3E}">
        <p14:creationId xmlns:p14="http://schemas.microsoft.com/office/powerpoint/2010/main" val="884011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 grpId="0"/>
      <p:bldP spid="19" grpId="0"/>
      <p:bldP spid="30" grpId="0"/>
      <p:bldP spid="31" grpId="0"/>
      <p:bldP spid="32" grpId="0"/>
      <p:bldP spid="4" grpId="0"/>
      <p:bldP spid="17" grpId="0"/>
      <p:bldP spid="21" grpId="0"/>
      <p:bldP spid="23" grpId="0"/>
      <p:bldP spid="2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3">
            <a:extLst>
              <a:ext uri="{FF2B5EF4-FFF2-40B4-BE49-F238E27FC236}">
                <a16:creationId xmlns:a16="http://schemas.microsoft.com/office/drawing/2014/main" id="{00D5B606-20E9-524B-894C-DA0ACCF2776E}"/>
              </a:ext>
            </a:extLst>
          </p:cNvPr>
          <p:cNvSpPr txBox="1"/>
          <p:nvPr/>
        </p:nvSpPr>
        <p:spPr>
          <a:xfrm>
            <a:off x="340334" y="2913073"/>
            <a:ext cx="5558557" cy="523220"/>
          </a:xfrm>
          <a:prstGeom prst="rect">
            <a:avLst/>
          </a:prstGeom>
          <a:noFill/>
        </p:spPr>
        <p:txBody>
          <a:bodyPr wrap="square" rtlCol="0">
            <a:spAutoFit/>
          </a:bodyPr>
          <a:lstStyle/>
          <a:p>
            <a:r>
              <a:rPr lang="en-GB" sz="2800" b="1" dirty="0">
                <a:solidFill>
                  <a:srgbClr val="203864"/>
                </a:solidFill>
              </a:rPr>
              <a:t>I went </a:t>
            </a:r>
            <a:r>
              <a:rPr lang="en-GB" sz="2800" dirty="0">
                <a:solidFill>
                  <a:srgbClr val="203864"/>
                </a:solidFill>
              </a:rPr>
              <a:t>to the centre.</a:t>
            </a:r>
          </a:p>
        </p:txBody>
      </p:sp>
      <p:pic>
        <p:nvPicPr>
          <p:cNvPr id="5" name="Picture 4" descr="background rectangle">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12984"/>
            <a:ext cx="6484584" cy="1325563"/>
          </a:xfrm>
        </p:spPr>
        <p:txBody>
          <a:bodyPr>
            <a:normAutofit/>
          </a:bodyPr>
          <a:lstStyle/>
          <a:p>
            <a:r>
              <a:rPr lang="en-GB" sz="2600" b="1">
                <a:solidFill>
                  <a:schemeClr val="bg1"/>
                </a:solidFill>
              </a:rPr>
              <a:t>Saying where people went</a:t>
            </a:r>
            <a:br>
              <a:rPr lang="en-GB" sz="2600" b="1">
                <a:solidFill>
                  <a:schemeClr val="bg1"/>
                </a:solidFill>
              </a:rPr>
            </a:br>
            <a:r>
              <a:rPr lang="en-GB" sz="2600" b="1">
                <a:solidFill>
                  <a:schemeClr val="bg1"/>
                </a:solidFill>
              </a:rPr>
              <a:t>‘</a:t>
            </a:r>
            <a:r>
              <a:rPr lang="en-GB" sz="2600" b="1" dirty="0" err="1">
                <a:solidFill>
                  <a:schemeClr val="bg1"/>
                </a:solidFill>
              </a:rPr>
              <a:t>Ir</a:t>
            </a:r>
            <a:r>
              <a:rPr lang="en-GB" sz="2600" b="1" dirty="0">
                <a:solidFill>
                  <a:schemeClr val="bg1"/>
                </a:solidFill>
              </a:rPr>
              <a:t>’ in the past: </a:t>
            </a:r>
            <a:r>
              <a:rPr lang="en-GB" sz="2600" b="1" dirty="0" err="1">
                <a:solidFill>
                  <a:schemeClr val="bg1"/>
                </a:solidFill>
              </a:rPr>
              <a:t>fui</a:t>
            </a:r>
            <a:r>
              <a:rPr lang="en-GB" sz="2600" b="1" dirty="0">
                <a:solidFill>
                  <a:schemeClr val="bg1"/>
                </a:solidFill>
              </a:rPr>
              <a:t>, </a:t>
            </a:r>
            <a:r>
              <a:rPr lang="en-GB" sz="2600" b="1" dirty="0" err="1">
                <a:solidFill>
                  <a:schemeClr val="bg1"/>
                </a:solidFill>
              </a:rPr>
              <a:t>fuiste</a:t>
            </a:r>
            <a:r>
              <a:rPr lang="en-GB" sz="2600" b="1" dirty="0">
                <a:solidFill>
                  <a:schemeClr val="bg1"/>
                </a:solidFill>
              </a:rPr>
              <a:t>, </a:t>
            </a:r>
            <a:r>
              <a:rPr lang="en-GB" sz="2600" b="1" dirty="0" err="1">
                <a:solidFill>
                  <a:schemeClr val="bg1"/>
                </a:solidFill>
              </a:rPr>
              <a:t>fue</a:t>
            </a:r>
            <a:endParaRPr lang="en-GB" sz="2600" b="1" dirty="0">
              <a:solidFill>
                <a:schemeClr val="bg1"/>
              </a:solidFill>
            </a:endParaRPr>
          </a:p>
        </p:txBody>
      </p:sp>
      <p:sp>
        <p:nvSpPr>
          <p:cNvPr id="13" name="TextBox 12"/>
          <p:cNvSpPr txBox="1"/>
          <p:nvPr/>
        </p:nvSpPr>
        <p:spPr>
          <a:xfrm>
            <a:off x="340335" y="1163991"/>
            <a:ext cx="11511330" cy="954107"/>
          </a:xfrm>
          <a:prstGeom prst="rect">
            <a:avLst/>
          </a:prstGeom>
          <a:noFill/>
        </p:spPr>
        <p:txBody>
          <a:bodyPr wrap="square" rtlCol="0">
            <a:spAutoFit/>
          </a:bodyPr>
          <a:lstStyle/>
          <a:p>
            <a:pPr lvl="0">
              <a:defRPr/>
            </a:pPr>
            <a:r>
              <a:rPr lang="en-GB" sz="2800" dirty="0">
                <a:solidFill>
                  <a:schemeClr val="accent5">
                    <a:lumMod val="50000"/>
                  </a:schemeClr>
                </a:solidFill>
                <a:latin typeface="Century Gothic" panose="020B0502020202020204" pitchFamily="34" charset="0"/>
              </a:rPr>
              <a:t>Remember that some verbs do not follow the general rules. </a:t>
            </a:r>
          </a:p>
          <a:p>
            <a:pPr lvl="0">
              <a:defRPr/>
            </a:pPr>
            <a:r>
              <a:rPr lang="en-GB" sz="2800" dirty="0">
                <a:solidFill>
                  <a:schemeClr val="accent5">
                    <a:lumMod val="50000"/>
                  </a:schemeClr>
                </a:solidFill>
                <a:latin typeface="Century Gothic" panose="020B0502020202020204" pitchFamily="34" charset="0"/>
              </a:rPr>
              <a:t>The verb ‘</a:t>
            </a:r>
            <a:r>
              <a:rPr lang="en-GB" sz="2800" dirty="0" err="1">
                <a:solidFill>
                  <a:schemeClr val="accent5">
                    <a:lumMod val="50000"/>
                  </a:schemeClr>
                </a:solidFill>
                <a:latin typeface="Century Gothic" panose="020B0502020202020204" pitchFamily="34" charset="0"/>
              </a:rPr>
              <a:t>ir</a:t>
            </a:r>
            <a:r>
              <a:rPr lang="en-GB" sz="2800" dirty="0">
                <a:solidFill>
                  <a:schemeClr val="accent5">
                    <a:lumMod val="50000"/>
                  </a:schemeClr>
                </a:solidFill>
                <a:latin typeface="Century Gothic" panose="020B0502020202020204" pitchFamily="34" charset="0"/>
              </a:rPr>
              <a:t>’ (to go) </a:t>
            </a:r>
            <a:r>
              <a:rPr lang="en-GB" sz="2800">
                <a:solidFill>
                  <a:schemeClr val="accent5">
                    <a:lumMod val="50000"/>
                  </a:schemeClr>
                </a:solidFill>
                <a:latin typeface="Century Gothic" panose="020B0502020202020204" pitchFamily="34" charset="0"/>
              </a:rPr>
              <a:t>is one example.</a:t>
            </a:r>
            <a:endParaRPr lang="en-GB" sz="2800" dirty="0">
              <a:solidFill>
                <a:schemeClr val="accent5">
                  <a:lumMod val="50000"/>
                </a:schemeClr>
              </a:solidFill>
              <a:latin typeface="Century Gothic" panose="020B0502020202020204" pitchFamily="34" charset="0"/>
            </a:endParaRPr>
          </a:p>
        </p:txBody>
      </p:sp>
      <p:sp>
        <p:nvSpPr>
          <p:cNvPr id="14" name="TextBox 13"/>
          <p:cNvSpPr txBox="1"/>
          <p:nvPr/>
        </p:nvSpPr>
        <p:spPr>
          <a:xfrm>
            <a:off x="340335" y="2278067"/>
            <a:ext cx="8924017" cy="523220"/>
          </a:xfrm>
          <a:prstGeom prst="rect">
            <a:avLst/>
          </a:prstGeom>
          <a:noFill/>
        </p:spPr>
        <p:txBody>
          <a:bodyPr wrap="square" rtlCol="0">
            <a:spAutoFit/>
          </a:bodyPr>
          <a:lstStyle/>
          <a:p>
            <a:r>
              <a:rPr lang="en-GB" sz="2800" dirty="0">
                <a:solidFill>
                  <a:schemeClr val="accent5">
                    <a:lumMod val="50000"/>
                  </a:schemeClr>
                </a:solidFill>
              </a:rPr>
              <a:t>To say ‘</a:t>
            </a:r>
            <a:r>
              <a:rPr lang="en-GB" sz="2800" b="1" dirty="0">
                <a:solidFill>
                  <a:schemeClr val="accent5">
                    <a:lumMod val="50000"/>
                  </a:schemeClr>
                </a:solidFill>
              </a:rPr>
              <a:t>I </a:t>
            </a:r>
            <a:r>
              <a:rPr lang="en-GB" sz="2800" b="1">
                <a:solidFill>
                  <a:schemeClr val="accent5">
                    <a:lumMod val="50000"/>
                  </a:schemeClr>
                </a:solidFill>
              </a:rPr>
              <a:t>went</a:t>
            </a:r>
            <a:r>
              <a:rPr lang="en-GB" sz="2800">
                <a:solidFill>
                  <a:schemeClr val="accent5">
                    <a:lumMod val="50000"/>
                  </a:schemeClr>
                </a:solidFill>
              </a:rPr>
              <a:t>’ for a completed action, say ____.</a:t>
            </a:r>
            <a:endParaRPr lang="en-GB" sz="2800" dirty="0">
              <a:solidFill>
                <a:schemeClr val="accent5">
                  <a:lumMod val="50000"/>
                </a:schemeClr>
              </a:solidFill>
            </a:endParaRPr>
          </a:p>
        </p:txBody>
      </p:sp>
      <p:sp>
        <p:nvSpPr>
          <p:cNvPr id="24" name="TextBox 13">
            <a:extLst>
              <a:ext uri="{FF2B5EF4-FFF2-40B4-BE49-F238E27FC236}">
                <a16:creationId xmlns:a16="http://schemas.microsoft.com/office/drawing/2014/main" id="{4DED7CDA-481D-4B4A-A40D-A8BA11D30F72}"/>
              </a:ext>
            </a:extLst>
          </p:cNvPr>
          <p:cNvSpPr txBox="1"/>
          <p:nvPr/>
        </p:nvSpPr>
        <p:spPr>
          <a:xfrm>
            <a:off x="5774598" y="2936640"/>
            <a:ext cx="4367327" cy="523220"/>
          </a:xfrm>
          <a:prstGeom prst="rect">
            <a:avLst/>
          </a:prstGeom>
          <a:noFill/>
        </p:spPr>
        <p:txBody>
          <a:bodyPr wrap="square" rtlCol="0">
            <a:spAutoFit/>
          </a:bodyPr>
          <a:lstStyle/>
          <a:p>
            <a:r>
              <a:rPr lang="en-GB" sz="2800" b="1" dirty="0" err="1">
                <a:solidFill>
                  <a:srgbClr val="FF6600"/>
                </a:solidFill>
              </a:rPr>
              <a:t>Fui</a:t>
            </a:r>
            <a:r>
              <a:rPr lang="en-GB" sz="2800" dirty="0">
                <a:solidFill>
                  <a:schemeClr val="accent5">
                    <a:lumMod val="50000"/>
                  </a:schemeClr>
                </a:solidFill>
              </a:rPr>
              <a:t> al </a:t>
            </a:r>
            <a:r>
              <a:rPr lang="en-GB" sz="2800" dirty="0" err="1">
                <a:solidFill>
                  <a:schemeClr val="accent5">
                    <a:lumMod val="50000"/>
                  </a:schemeClr>
                </a:solidFill>
              </a:rPr>
              <a:t>centro</a:t>
            </a:r>
            <a:r>
              <a:rPr lang="en-GB" sz="2800" dirty="0">
                <a:solidFill>
                  <a:schemeClr val="accent5">
                    <a:lumMod val="50000"/>
                  </a:schemeClr>
                </a:solidFill>
              </a:rPr>
              <a:t>.</a:t>
            </a:r>
          </a:p>
        </p:txBody>
      </p:sp>
      <p:sp>
        <p:nvSpPr>
          <p:cNvPr id="25" name="TextBox 13">
            <a:extLst>
              <a:ext uri="{FF2B5EF4-FFF2-40B4-BE49-F238E27FC236}">
                <a16:creationId xmlns:a16="http://schemas.microsoft.com/office/drawing/2014/main" id="{8D078757-EA81-9B4D-AAFE-EDBD535DF728}"/>
              </a:ext>
            </a:extLst>
          </p:cNvPr>
          <p:cNvSpPr txBox="1"/>
          <p:nvPr/>
        </p:nvSpPr>
        <p:spPr>
          <a:xfrm>
            <a:off x="340335" y="3644444"/>
            <a:ext cx="9428073" cy="523220"/>
          </a:xfrm>
          <a:prstGeom prst="rect">
            <a:avLst/>
          </a:prstGeom>
          <a:noFill/>
        </p:spPr>
        <p:txBody>
          <a:bodyPr wrap="square" rtlCol="0">
            <a:spAutoFit/>
          </a:bodyPr>
          <a:lstStyle/>
          <a:p>
            <a:r>
              <a:rPr lang="en-GB" sz="2800" dirty="0">
                <a:solidFill>
                  <a:schemeClr val="accent5">
                    <a:lumMod val="50000"/>
                  </a:schemeClr>
                </a:solidFill>
              </a:rPr>
              <a:t>To say ‘</a:t>
            </a:r>
            <a:r>
              <a:rPr lang="en-GB" sz="2800" b="1" dirty="0">
                <a:solidFill>
                  <a:schemeClr val="accent5">
                    <a:lumMod val="50000"/>
                  </a:schemeClr>
                </a:solidFill>
              </a:rPr>
              <a:t>you </a:t>
            </a:r>
            <a:r>
              <a:rPr lang="en-GB" sz="2800" b="1">
                <a:solidFill>
                  <a:schemeClr val="accent5">
                    <a:lumMod val="50000"/>
                  </a:schemeClr>
                </a:solidFill>
              </a:rPr>
              <a:t>went</a:t>
            </a:r>
            <a:r>
              <a:rPr lang="en-GB" sz="2800">
                <a:solidFill>
                  <a:schemeClr val="accent5">
                    <a:lumMod val="50000"/>
                  </a:schemeClr>
                </a:solidFill>
              </a:rPr>
              <a:t>’ for a completed action, say ______.</a:t>
            </a:r>
            <a:endParaRPr lang="en-GB" sz="2800" dirty="0">
              <a:solidFill>
                <a:schemeClr val="accent5">
                  <a:lumMod val="50000"/>
                </a:schemeClr>
              </a:solidFill>
            </a:endParaRPr>
          </a:p>
        </p:txBody>
      </p:sp>
      <p:sp>
        <p:nvSpPr>
          <p:cNvPr id="26" name="TextBox 13">
            <a:extLst>
              <a:ext uri="{FF2B5EF4-FFF2-40B4-BE49-F238E27FC236}">
                <a16:creationId xmlns:a16="http://schemas.microsoft.com/office/drawing/2014/main" id="{123979E0-8414-D846-B5DC-19FB8D41F658}"/>
              </a:ext>
            </a:extLst>
          </p:cNvPr>
          <p:cNvSpPr txBox="1"/>
          <p:nvPr/>
        </p:nvSpPr>
        <p:spPr>
          <a:xfrm>
            <a:off x="5798138" y="4314384"/>
            <a:ext cx="5353883" cy="523220"/>
          </a:xfrm>
          <a:prstGeom prst="rect">
            <a:avLst/>
          </a:prstGeom>
          <a:noFill/>
        </p:spPr>
        <p:txBody>
          <a:bodyPr wrap="square" rtlCol="0">
            <a:spAutoFit/>
          </a:bodyPr>
          <a:lstStyle/>
          <a:p>
            <a:r>
              <a:rPr lang="en-GB" sz="2800" b="1" dirty="0" err="1">
                <a:solidFill>
                  <a:srgbClr val="FF6600"/>
                </a:solidFill>
              </a:rPr>
              <a:t>Fuiste</a:t>
            </a:r>
            <a:r>
              <a:rPr lang="en-GB" sz="2800" dirty="0">
                <a:solidFill>
                  <a:schemeClr val="accent5">
                    <a:lumMod val="50000"/>
                  </a:schemeClr>
                </a:solidFill>
              </a:rPr>
              <a:t> </a:t>
            </a:r>
            <a:r>
              <a:rPr lang="en-GB" sz="2800" dirty="0" err="1">
                <a:solidFill>
                  <a:schemeClr val="accent5">
                    <a:lumMod val="50000"/>
                  </a:schemeClr>
                </a:solidFill>
              </a:rPr>
              <a:t>directo</a:t>
            </a:r>
            <a:r>
              <a:rPr lang="en-GB" sz="2800" dirty="0">
                <a:solidFill>
                  <a:schemeClr val="accent5">
                    <a:lumMod val="50000"/>
                  </a:schemeClr>
                </a:solidFill>
              </a:rPr>
              <a:t> al colegio.</a:t>
            </a:r>
          </a:p>
        </p:txBody>
      </p:sp>
      <p:sp>
        <p:nvSpPr>
          <p:cNvPr id="27" name="TextBox 13">
            <a:extLst>
              <a:ext uri="{FF2B5EF4-FFF2-40B4-BE49-F238E27FC236}">
                <a16:creationId xmlns:a16="http://schemas.microsoft.com/office/drawing/2014/main" id="{C3D1BD1E-1D07-F348-8FC5-DDD915005E66}"/>
              </a:ext>
            </a:extLst>
          </p:cNvPr>
          <p:cNvSpPr txBox="1"/>
          <p:nvPr/>
        </p:nvSpPr>
        <p:spPr>
          <a:xfrm>
            <a:off x="340334" y="5010820"/>
            <a:ext cx="7627873" cy="523220"/>
          </a:xfrm>
          <a:prstGeom prst="rect">
            <a:avLst/>
          </a:prstGeom>
          <a:noFill/>
        </p:spPr>
        <p:txBody>
          <a:bodyPr wrap="square" rtlCol="0">
            <a:spAutoFit/>
          </a:bodyPr>
          <a:lstStyle/>
          <a:p>
            <a:r>
              <a:rPr lang="en-GB" sz="2800" dirty="0">
                <a:solidFill>
                  <a:schemeClr val="accent5">
                    <a:lumMod val="50000"/>
                  </a:schemeClr>
                </a:solidFill>
              </a:rPr>
              <a:t>To say ‘</a:t>
            </a:r>
            <a:r>
              <a:rPr lang="en-GB" sz="2800" b="1" dirty="0">
                <a:solidFill>
                  <a:schemeClr val="accent5">
                    <a:lumMod val="50000"/>
                  </a:schemeClr>
                </a:solidFill>
              </a:rPr>
              <a:t>s/he </a:t>
            </a:r>
            <a:r>
              <a:rPr lang="en-GB" sz="2800" b="1">
                <a:solidFill>
                  <a:schemeClr val="accent5">
                    <a:lumMod val="50000"/>
                  </a:schemeClr>
                </a:solidFill>
              </a:rPr>
              <a:t>went</a:t>
            </a:r>
            <a:r>
              <a:rPr lang="en-GB" sz="2800">
                <a:solidFill>
                  <a:schemeClr val="accent5">
                    <a:lumMod val="50000"/>
                  </a:schemeClr>
                </a:solidFill>
              </a:rPr>
              <a:t>’ or ‘</a:t>
            </a:r>
            <a:r>
              <a:rPr lang="en-GB" sz="2800" b="1">
                <a:solidFill>
                  <a:schemeClr val="accent5">
                    <a:lumMod val="50000"/>
                  </a:schemeClr>
                </a:solidFill>
              </a:rPr>
              <a:t>it went</a:t>
            </a:r>
            <a:r>
              <a:rPr lang="en-GB" sz="2800">
                <a:solidFill>
                  <a:schemeClr val="accent5">
                    <a:lumMod val="50000"/>
                  </a:schemeClr>
                </a:solidFill>
              </a:rPr>
              <a:t>’, say </a:t>
            </a:r>
            <a:r>
              <a:rPr lang="en-GB" sz="2800" b="1">
                <a:solidFill>
                  <a:srgbClr val="FF6600"/>
                </a:solidFill>
              </a:rPr>
              <a:t>fue</a:t>
            </a:r>
            <a:r>
              <a:rPr lang="en-GB" sz="2800" b="1">
                <a:solidFill>
                  <a:srgbClr val="002060"/>
                </a:solidFill>
              </a:rPr>
              <a:t>.</a:t>
            </a:r>
            <a:endParaRPr lang="en-GB" sz="2800" dirty="0">
              <a:solidFill>
                <a:srgbClr val="002060"/>
              </a:solidFill>
            </a:endParaRPr>
          </a:p>
        </p:txBody>
      </p:sp>
      <p:sp>
        <p:nvSpPr>
          <p:cNvPr id="10" name="TextBox 13">
            <a:extLst>
              <a:ext uri="{FF2B5EF4-FFF2-40B4-BE49-F238E27FC236}">
                <a16:creationId xmlns:a16="http://schemas.microsoft.com/office/drawing/2014/main" id="{BA42329F-0488-7146-BE45-7B32E20FD432}"/>
              </a:ext>
            </a:extLst>
          </p:cNvPr>
          <p:cNvSpPr txBox="1"/>
          <p:nvPr/>
        </p:nvSpPr>
        <p:spPr>
          <a:xfrm>
            <a:off x="7824192" y="2257740"/>
            <a:ext cx="844471" cy="523220"/>
          </a:xfrm>
          <a:prstGeom prst="rect">
            <a:avLst/>
          </a:prstGeom>
          <a:noFill/>
        </p:spPr>
        <p:txBody>
          <a:bodyPr wrap="square" rtlCol="0">
            <a:spAutoFit/>
          </a:bodyPr>
          <a:lstStyle/>
          <a:p>
            <a:pPr algn="ctr"/>
            <a:r>
              <a:rPr lang="en-GB" sz="2800" b="1" dirty="0" err="1">
                <a:solidFill>
                  <a:srgbClr val="FF6600"/>
                </a:solidFill>
              </a:rPr>
              <a:t>fui</a:t>
            </a:r>
            <a:r>
              <a:rPr lang="en-GB" sz="2800" dirty="0">
                <a:solidFill>
                  <a:schemeClr val="accent5">
                    <a:lumMod val="50000"/>
                  </a:schemeClr>
                </a:solidFill>
              </a:rPr>
              <a:t> </a:t>
            </a:r>
          </a:p>
        </p:txBody>
      </p:sp>
      <p:sp>
        <p:nvSpPr>
          <p:cNvPr id="11" name="TextBox 13">
            <a:extLst>
              <a:ext uri="{FF2B5EF4-FFF2-40B4-BE49-F238E27FC236}">
                <a16:creationId xmlns:a16="http://schemas.microsoft.com/office/drawing/2014/main" id="{59264651-9AED-DD4A-8EBE-ACE461088302}"/>
              </a:ext>
            </a:extLst>
          </p:cNvPr>
          <p:cNvSpPr txBox="1"/>
          <p:nvPr/>
        </p:nvSpPr>
        <p:spPr>
          <a:xfrm>
            <a:off x="8371579" y="3653364"/>
            <a:ext cx="1155956" cy="523220"/>
          </a:xfrm>
          <a:prstGeom prst="rect">
            <a:avLst/>
          </a:prstGeom>
          <a:noFill/>
        </p:spPr>
        <p:txBody>
          <a:bodyPr wrap="square" rtlCol="0">
            <a:spAutoFit/>
          </a:bodyPr>
          <a:lstStyle/>
          <a:p>
            <a:pPr algn="ctr"/>
            <a:r>
              <a:rPr lang="en-GB" sz="2800" b="1" dirty="0" err="1">
                <a:solidFill>
                  <a:srgbClr val="FF6600"/>
                </a:solidFill>
              </a:rPr>
              <a:t>fuiste</a:t>
            </a:r>
            <a:endParaRPr lang="en-GB" sz="2800" dirty="0">
              <a:solidFill>
                <a:srgbClr val="FF6600"/>
              </a:solidFill>
            </a:endParaRPr>
          </a:p>
        </p:txBody>
      </p:sp>
      <p:sp>
        <p:nvSpPr>
          <p:cNvPr id="12" name="TextBox 13">
            <a:extLst>
              <a:ext uri="{FF2B5EF4-FFF2-40B4-BE49-F238E27FC236}">
                <a16:creationId xmlns:a16="http://schemas.microsoft.com/office/drawing/2014/main" id="{45BC4DF8-B1C3-6F4D-A595-62053AAE9E7C}"/>
              </a:ext>
            </a:extLst>
          </p:cNvPr>
          <p:cNvSpPr txBox="1"/>
          <p:nvPr/>
        </p:nvSpPr>
        <p:spPr>
          <a:xfrm>
            <a:off x="340334" y="5694009"/>
            <a:ext cx="4367327" cy="523220"/>
          </a:xfrm>
          <a:prstGeom prst="rect">
            <a:avLst/>
          </a:prstGeom>
          <a:noFill/>
        </p:spPr>
        <p:txBody>
          <a:bodyPr wrap="square" rtlCol="0">
            <a:spAutoFit/>
          </a:bodyPr>
          <a:lstStyle/>
          <a:p>
            <a:r>
              <a:rPr lang="en-GB" sz="2800" b="1" dirty="0" err="1">
                <a:solidFill>
                  <a:srgbClr val="FF6600"/>
                </a:solidFill>
              </a:rPr>
              <a:t>Fue</a:t>
            </a:r>
            <a:r>
              <a:rPr lang="en-GB" sz="2800" dirty="0">
                <a:solidFill>
                  <a:schemeClr val="accent5">
                    <a:lumMod val="50000"/>
                  </a:schemeClr>
                </a:solidFill>
              </a:rPr>
              <a:t> </a:t>
            </a:r>
            <a:r>
              <a:rPr lang="en-GB" sz="2800" dirty="0" err="1">
                <a:solidFill>
                  <a:schemeClr val="accent5">
                    <a:lumMod val="50000"/>
                  </a:schemeClr>
                </a:solidFill>
              </a:rPr>
              <a:t>en</a:t>
            </a:r>
            <a:r>
              <a:rPr lang="en-GB" sz="2800" dirty="0">
                <a:solidFill>
                  <a:schemeClr val="accent5">
                    <a:lumMod val="50000"/>
                  </a:schemeClr>
                </a:solidFill>
              </a:rPr>
              <a:t> </a:t>
            </a:r>
            <a:r>
              <a:rPr lang="en-GB" sz="2800" dirty="0" err="1">
                <a:solidFill>
                  <a:schemeClr val="accent5">
                    <a:lumMod val="50000"/>
                  </a:schemeClr>
                </a:solidFill>
              </a:rPr>
              <a:t>avión</a:t>
            </a:r>
            <a:r>
              <a:rPr lang="en-GB" sz="2800" dirty="0">
                <a:solidFill>
                  <a:schemeClr val="accent5">
                    <a:lumMod val="50000"/>
                  </a:schemeClr>
                </a:solidFill>
              </a:rPr>
              <a:t>.</a:t>
            </a:r>
          </a:p>
        </p:txBody>
      </p:sp>
      <p:sp>
        <p:nvSpPr>
          <p:cNvPr id="15" name="TextBox 13">
            <a:extLst>
              <a:ext uri="{FF2B5EF4-FFF2-40B4-BE49-F238E27FC236}">
                <a16:creationId xmlns:a16="http://schemas.microsoft.com/office/drawing/2014/main" id="{3C7BAF5E-D779-D34C-9CFE-68F39C2AA0ED}"/>
              </a:ext>
            </a:extLst>
          </p:cNvPr>
          <p:cNvSpPr txBox="1"/>
          <p:nvPr/>
        </p:nvSpPr>
        <p:spPr>
          <a:xfrm>
            <a:off x="5250302" y="5691173"/>
            <a:ext cx="4367327" cy="523220"/>
          </a:xfrm>
          <a:prstGeom prst="rect">
            <a:avLst/>
          </a:prstGeom>
          <a:noFill/>
        </p:spPr>
        <p:txBody>
          <a:bodyPr wrap="square" rtlCol="0">
            <a:spAutoFit/>
          </a:bodyPr>
          <a:lstStyle/>
          <a:p>
            <a:r>
              <a:rPr lang="en-GB" sz="2800" dirty="0">
                <a:solidFill>
                  <a:srgbClr val="203864"/>
                </a:solidFill>
              </a:rPr>
              <a:t>S/he went by plane.</a:t>
            </a:r>
          </a:p>
        </p:txBody>
      </p:sp>
      <p:sp>
        <p:nvSpPr>
          <p:cNvPr id="16" name="TextBox 13">
            <a:extLst>
              <a:ext uri="{FF2B5EF4-FFF2-40B4-BE49-F238E27FC236}">
                <a16:creationId xmlns:a16="http://schemas.microsoft.com/office/drawing/2014/main" id="{1E64BFF4-1828-A94F-98DE-4F8D8B17368F}"/>
              </a:ext>
            </a:extLst>
          </p:cNvPr>
          <p:cNvSpPr txBox="1"/>
          <p:nvPr/>
        </p:nvSpPr>
        <p:spPr>
          <a:xfrm>
            <a:off x="340333" y="4267250"/>
            <a:ext cx="5558557" cy="523220"/>
          </a:xfrm>
          <a:prstGeom prst="rect">
            <a:avLst/>
          </a:prstGeom>
          <a:noFill/>
        </p:spPr>
        <p:txBody>
          <a:bodyPr wrap="square" rtlCol="0">
            <a:spAutoFit/>
          </a:bodyPr>
          <a:lstStyle/>
          <a:p>
            <a:r>
              <a:rPr lang="en-GB" sz="2800" b="1" dirty="0">
                <a:solidFill>
                  <a:srgbClr val="203864"/>
                </a:solidFill>
              </a:rPr>
              <a:t>You went </a:t>
            </a:r>
            <a:r>
              <a:rPr lang="en-GB" sz="2800" dirty="0">
                <a:solidFill>
                  <a:srgbClr val="203864"/>
                </a:solidFill>
              </a:rPr>
              <a:t>straight to school.</a:t>
            </a:r>
          </a:p>
        </p:txBody>
      </p:sp>
      <p:sp>
        <p:nvSpPr>
          <p:cNvPr id="18" name="Rounded Rectangle 11">
            <a:extLst>
              <a:ext uri="{FF2B5EF4-FFF2-40B4-BE49-F238E27FC236}">
                <a16:creationId xmlns:a16="http://schemas.microsoft.com/office/drawing/2014/main" id="{4BB0CD69-E1F4-0949-BA21-BAE79C15B31D}"/>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gramática</a:t>
            </a:r>
          </a:p>
        </p:txBody>
      </p:sp>
    </p:spTree>
    <p:extLst>
      <p:ext uri="{BB962C8B-B14F-4D97-AF65-F5344CB8AC3E}">
        <p14:creationId xmlns:p14="http://schemas.microsoft.com/office/powerpoint/2010/main" val="365063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3"/>
          <p:cNvSpPr txBox="1">
            <a:spLocks noGrp="1"/>
          </p:cNvSpPr>
          <p:nvPr>
            <p:ph type="title" idx="4294967295"/>
          </p:nvPr>
        </p:nvSpPr>
        <p:spPr>
          <a:xfrm>
            <a:off x="838200" y="795450"/>
            <a:ext cx="10515600" cy="132556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400"/>
              <a:buNone/>
            </a:pPr>
            <a:r>
              <a:rPr lang="en-GB" sz="11520" b="1" dirty="0" err="1">
                <a:solidFill>
                  <a:srgbClr val="1E4E79"/>
                </a:solidFill>
              </a:rPr>
              <a:t>fui</a:t>
            </a:r>
            <a:r>
              <a:rPr lang="en-GB" sz="10350" b="1" dirty="0">
                <a:solidFill>
                  <a:srgbClr val="1E4E79"/>
                </a:solidFill>
              </a:rPr>
              <a:t/>
            </a:r>
            <a:br>
              <a:rPr lang="en-GB" sz="10350" b="1" dirty="0">
                <a:solidFill>
                  <a:srgbClr val="1E4E79"/>
                </a:solidFill>
              </a:rPr>
            </a:br>
            <a:endParaRPr sz="3959" dirty="0"/>
          </a:p>
        </p:txBody>
      </p:sp>
      <p:sp>
        <p:nvSpPr>
          <p:cNvPr id="57" name="Google Shape;57;p13"/>
          <p:cNvSpPr txBox="1"/>
          <p:nvPr/>
        </p:nvSpPr>
        <p:spPr>
          <a:xfrm>
            <a:off x="1" y="1906631"/>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[I went]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8" name="Google Shape;58;p13"/>
          <p:cNvSpPr txBox="1"/>
          <p:nvPr/>
        </p:nvSpPr>
        <p:spPr>
          <a:xfrm>
            <a:off x="-67732" y="3646825"/>
            <a:ext cx="12192000" cy="186204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lang="en-GB" sz="11500" b="1" kern="0" dirty="0" err="1">
                <a:solidFill>
                  <a:srgbClr val="1E4E79"/>
                </a:solidFill>
                <a:latin typeface="Century Gothic"/>
                <a:ea typeface="Century Gothic"/>
                <a:cs typeface="Century Gothic"/>
                <a:sym typeface="Century Gothic"/>
              </a:rPr>
              <a:t>fue</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9" name="Google Shape;59;p13"/>
          <p:cNvSpPr txBox="1"/>
          <p:nvPr/>
        </p:nvSpPr>
        <p:spPr>
          <a:xfrm>
            <a:off x="0" y="5373216"/>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lang="en-GB" sz="3200" kern="0">
                <a:solidFill>
                  <a:srgbClr val="1E4E79"/>
                </a:solidFill>
                <a:latin typeface="Century Gothic"/>
                <a:ea typeface="Century Gothic"/>
                <a:cs typeface="Century Gothic"/>
                <a:sym typeface="Century Gothic"/>
              </a:rPr>
              <a:t>s/he went, it went</a:t>
            </a:r>
            <a:r>
              <a:rPr kumimoji="0" lang="en-GB" sz="3200" b="0" i="0" u="none" strike="noStrike" kern="0" cap="none" spc="0" normalizeH="0" baseline="0" noProof="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98736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Fui.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fue.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descr="question mark action button"/>
          <p:cNvSpPr/>
          <p:nvPr/>
        </p:nvSpPr>
        <p:spPr>
          <a:xfrm>
            <a:off x="2495652" y="2222061"/>
            <a:ext cx="542518" cy="478800"/>
          </a:xfrm>
          <a:custGeom>
            <a:avLst/>
            <a:gdLst/>
            <a:ahLst/>
            <a:cxnLst/>
            <a:rect l="l" t="t" r="r" b="b"/>
            <a:pathLst>
              <a:path w="120000" h="120000" extrusionOk="0">
                <a:moveTo>
                  <a:pt x="0" y="0"/>
                </a:moveTo>
                <a:lnTo>
                  <a:pt x="120000" y="0"/>
                </a:lnTo>
                <a:lnTo>
                  <a:pt x="120000" y="120000"/>
                </a:lnTo>
                <a:lnTo>
                  <a:pt x="0" y="120000"/>
                </a:lnTo>
                <a:close/>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darken" extrusionOk="0">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none" extrusionOk="0">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67" name="Google Shape;67;p14"/>
          <p:cNvSpPr txBox="1">
            <a:spLocks noGrp="1"/>
          </p:cNvSpPr>
          <p:nvPr>
            <p:ph type="title" idx="4294967295"/>
          </p:nvPr>
        </p:nvSpPr>
        <p:spPr>
          <a:xfrm>
            <a:off x="907941" y="494402"/>
            <a:ext cx="10515600" cy="132556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20" b="1" dirty="0" err="1">
                <a:solidFill>
                  <a:srgbClr val="1E4E79"/>
                </a:solidFill>
              </a:rPr>
              <a:t>fui</a:t>
            </a:r>
            <a:endParaRPr sz="3959" dirty="0"/>
          </a:p>
        </p:txBody>
      </p:sp>
      <p:sp>
        <p:nvSpPr>
          <p:cNvPr id="68" name="Google Shape;68;p14"/>
          <p:cNvSpPr txBox="1"/>
          <p:nvPr/>
        </p:nvSpPr>
        <p:spPr>
          <a:xfrm>
            <a:off x="3155228" y="2156305"/>
            <a:ext cx="5881543"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[I went]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9" name="Google Shape;69;p14" descr="question mark action button"/>
          <p:cNvSpPr/>
          <p:nvPr/>
        </p:nvSpPr>
        <p:spPr>
          <a:xfrm>
            <a:off x="2495652" y="5086441"/>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
        <p:nvSpPr>
          <p:cNvPr id="70" name="Google Shape;70;p14"/>
          <p:cNvSpPr txBox="1"/>
          <p:nvPr/>
        </p:nvSpPr>
        <p:spPr>
          <a:xfrm>
            <a:off x="69742" y="3366074"/>
            <a:ext cx="12192000" cy="186204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lang="en-GB" sz="11500" b="1" kern="0" dirty="0" err="1">
                <a:solidFill>
                  <a:srgbClr val="1E4E79"/>
                </a:solidFill>
                <a:latin typeface="Century Gothic"/>
                <a:ea typeface="Century Gothic"/>
                <a:cs typeface="Century Gothic"/>
                <a:sym typeface="Century Gothic"/>
              </a:rPr>
              <a:t>fue</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1" name="Google Shape;71;p14"/>
          <p:cNvSpPr txBox="1"/>
          <p:nvPr/>
        </p:nvSpPr>
        <p:spPr>
          <a:xfrm>
            <a:off x="3166441" y="5033064"/>
            <a:ext cx="5998601"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lang="en-GB" sz="3200" kern="0">
                <a:solidFill>
                  <a:srgbClr val="1E4E79"/>
                </a:solidFill>
                <a:latin typeface="Century Gothic"/>
                <a:ea typeface="Century Gothic"/>
                <a:cs typeface="Century Gothic"/>
                <a:sym typeface="Century Gothic"/>
              </a:rPr>
              <a:t>s/he went, it went</a:t>
            </a:r>
            <a:r>
              <a:rPr kumimoji="0" lang="en-GB" sz="3200" b="0" i="0" u="none" strike="noStrike" kern="0" cap="none" spc="0" normalizeH="0" baseline="0" noProof="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58072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subTnLst>
                                    <p:audio>
                                      <p:cMediaNode>
                                        <p:cTn display="0" masterRel="sameClick">
                                          <p:stCondLst>
                                            <p:cond evt="begin" delay="0">
                                              <p:tn val="5"/>
                                            </p:cond>
                                          </p:stCondLst>
                                          <p:endCondLst>
                                            <p:cond evt="onStopAudio" delay="0">
                                              <p:tgtEl>
                                                <p:sldTgt/>
                                              </p:tgtEl>
                                            </p:cond>
                                          </p:endCondLst>
                                        </p:cTn>
                                        <p:tgtEl>
                                          <p:sndTgt r:embed="rId3" name="Fu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gtEl>
                                        <p:attrNameLst>
                                          <p:attrName>style.visibility</p:attrName>
                                        </p:attrNameLst>
                                      </p:cBhvr>
                                      <p:to>
                                        <p:strVal val="visible"/>
                                      </p:to>
                                    </p:set>
                                    <p:animEffect transition="in" filter="fade">
                                      <p:cBhvr>
                                        <p:cTn id="17" dur="500"/>
                                        <p:tgtEl>
                                          <p:spTgt spid="6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fade">
                                      <p:cBhvr>
                                        <p:cTn id="22" dur="500"/>
                                        <p:tgtEl>
                                          <p:spTgt spid="70"/>
                                        </p:tgtEl>
                                      </p:cBhvr>
                                    </p:animEffect>
                                  </p:childTnLst>
                                  <p:subTnLst>
                                    <p:audio>
                                      <p:cMediaNode>
                                        <p:cTn display="0" masterRel="sameClick">
                                          <p:stCondLst>
                                            <p:cond evt="begin" delay="0">
                                              <p:tn val="20"/>
                                            </p:cond>
                                          </p:stCondLst>
                                          <p:endCondLst>
                                            <p:cond evt="onStopAudio" delay="0">
                                              <p:tgtEl>
                                                <p:sldTgt/>
                                              </p:tgtEl>
                                            </p:cond>
                                          </p:endCondLst>
                                        </p:cTn>
                                        <p:tgtEl>
                                          <p:sndTgt r:embed="rId4" name="fue.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9"/>
                                        </p:tgtEl>
                                        <p:attrNameLst>
                                          <p:attrName>style.visibility</p:attrName>
                                        </p:attrNameLst>
                                      </p:cBhvr>
                                      <p:to>
                                        <p:strVal val="visible"/>
                                      </p:to>
                                    </p:set>
                                    <p:animEffect transition="in" filter="fade">
                                      <p:cBhvr>
                                        <p:cTn id="27" dur="500"/>
                                        <p:tgtEl>
                                          <p:spTgt spid="6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1"/>
                                        </p:tgtEl>
                                        <p:attrNameLst>
                                          <p:attrName>style.visibility</p:attrName>
                                        </p:attrNameLst>
                                      </p:cBhvr>
                                      <p:to>
                                        <p:strVal val="visible"/>
                                      </p:to>
                                    </p:set>
                                    <p:animEffect transition="in" filter="fade">
                                      <p:cBhvr>
                                        <p:cTn id="32"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7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5"/>
          <p:cNvSpPr txBox="1">
            <a:spLocks noGrp="1"/>
          </p:cNvSpPr>
          <p:nvPr>
            <p:ph type="title" idx="4294967295"/>
          </p:nvPr>
        </p:nvSpPr>
        <p:spPr>
          <a:xfrm>
            <a:off x="838200" y="851822"/>
            <a:ext cx="10515600" cy="132556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00" b="1" dirty="0" err="1">
                <a:solidFill>
                  <a:srgbClr val="1E4E79"/>
                </a:solidFill>
              </a:rPr>
              <a:t>fui</a:t>
            </a:r>
            <a:endParaRPr sz="11500" dirty="0"/>
          </a:p>
        </p:txBody>
      </p:sp>
      <p:sp>
        <p:nvSpPr>
          <p:cNvPr id="78" name="Google Shape;78;p15"/>
          <p:cNvSpPr txBox="1"/>
          <p:nvPr/>
        </p:nvSpPr>
        <p:spPr>
          <a:xfrm>
            <a:off x="68178" y="2177384"/>
            <a:ext cx="12055643"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lang="en-GB" sz="3200" kern="0" noProof="0" dirty="0">
                <a:solidFill>
                  <a:srgbClr val="1E4E79"/>
                </a:solidFill>
                <a:latin typeface="Century Gothic"/>
                <a:ea typeface="Century Gothic"/>
                <a:cs typeface="Century Gothic"/>
                <a:sym typeface="Century Gothic"/>
              </a:rPr>
              <a:t>I</a:t>
            </a:r>
            <a:r>
              <a:rPr lang="en-GB" sz="3200" kern="0" dirty="0">
                <a:solidFill>
                  <a:srgbClr val="1E4E79"/>
                </a:solidFill>
                <a:latin typeface="Century Gothic"/>
                <a:ea typeface="Century Gothic"/>
                <a:cs typeface="Century Gothic"/>
                <a:sym typeface="Century Gothic"/>
              </a:rPr>
              <a:t> went</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9" name="Google Shape;79;p15"/>
          <p:cNvSpPr txBox="1"/>
          <p:nvPr/>
        </p:nvSpPr>
        <p:spPr>
          <a:xfrm>
            <a:off x="1938832" y="3997075"/>
            <a:ext cx="9178993"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lang="en-GB" sz="6000" b="1" kern="0" dirty="0" err="1">
                <a:solidFill>
                  <a:schemeClr val="accent2"/>
                </a:solidFill>
                <a:latin typeface="Century Gothic"/>
                <a:ea typeface="Century Gothic"/>
                <a:cs typeface="Century Gothic"/>
                <a:sym typeface="Century Gothic"/>
              </a:rPr>
              <a:t>Fui</a:t>
            </a:r>
            <a:r>
              <a:rPr kumimoji="0" lang="en-GB" sz="6000" b="1" i="0" u="none" strike="noStrike" kern="0" cap="none" spc="0" normalizeH="0" baseline="0" noProof="0" dirty="0">
                <a:ln>
                  <a:noFill/>
                </a:ln>
                <a:solidFill>
                  <a:srgbClr val="2F5496"/>
                </a:solidFill>
                <a:effectLst/>
                <a:uLnTx/>
                <a:uFillTx/>
                <a:latin typeface="Century Gothic"/>
                <a:ea typeface="Century Gothic"/>
                <a:cs typeface="Century Gothic"/>
                <a:sym typeface="Century Gothic"/>
              </a:rPr>
              <a:t> </a:t>
            </a:r>
            <a:r>
              <a:rPr lang="en-GB" sz="6000" kern="0" dirty="0" err="1">
                <a:solidFill>
                  <a:srgbClr val="1E4E79"/>
                </a:solidFill>
                <a:latin typeface="Century Gothic"/>
                <a:ea typeface="Century Gothic"/>
                <a:cs typeface="Century Gothic"/>
                <a:sym typeface="Century Gothic"/>
              </a:rPr>
              <a:t>en</a:t>
            </a:r>
            <a:r>
              <a:rPr lang="en-GB" sz="6000" kern="0" dirty="0">
                <a:solidFill>
                  <a:srgbClr val="1E4E79"/>
                </a:solidFill>
                <a:latin typeface="Century Gothic"/>
                <a:ea typeface="Century Gothic"/>
                <a:cs typeface="Century Gothic"/>
                <a:sym typeface="Century Gothic"/>
              </a:rPr>
              <a:t> </a:t>
            </a:r>
            <a:r>
              <a:rPr lang="en-GB" sz="6000" kern="0" dirty="0" err="1">
                <a:solidFill>
                  <a:srgbClr val="1E4E79"/>
                </a:solidFill>
                <a:latin typeface="Century Gothic"/>
                <a:ea typeface="Century Gothic"/>
                <a:cs typeface="Century Gothic"/>
                <a:sym typeface="Century Gothic"/>
              </a:rPr>
              <a:t>septiembre</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80" name="Google Shape;80;p15"/>
          <p:cNvSpPr txBox="1"/>
          <p:nvPr/>
        </p:nvSpPr>
        <p:spPr>
          <a:xfrm>
            <a:off x="3031356" y="4951326"/>
            <a:ext cx="6725652"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lang="en-GB" sz="3200" b="1" kern="0" dirty="0">
                <a:solidFill>
                  <a:schemeClr val="accent2"/>
                </a:solidFill>
                <a:latin typeface="Century Gothic"/>
                <a:ea typeface="Century Gothic"/>
                <a:cs typeface="Century Gothic"/>
                <a:sym typeface="Century Gothic"/>
              </a:rPr>
              <a:t>I went</a:t>
            </a:r>
            <a:r>
              <a:rPr kumimoji="0" lang="en-GB" sz="3200" b="1" i="0" u="none" strike="noStrike" kern="0" cap="none" spc="0" normalizeH="0" baseline="0" noProof="0" dirty="0">
                <a:ln>
                  <a:noFill/>
                </a:ln>
                <a:solidFill>
                  <a:schemeClr val="accent2"/>
                </a:solidFill>
                <a:effectLst/>
                <a:uLnTx/>
                <a:uFillTx/>
                <a:latin typeface="Century Gothic"/>
                <a:ea typeface="Century Gothic"/>
                <a:cs typeface="Century Gothic"/>
                <a:sym typeface="Century Gothic"/>
              </a:rPr>
              <a:t> </a:t>
            </a:r>
            <a:r>
              <a:rPr lang="en-GB" sz="3200" kern="0" dirty="0">
                <a:solidFill>
                  <a:srgbClr val="1E4E79"/>
                </a:solidFill>
                <a:latin typeface="Century Gothic"/>
                <a:ea typeface="Century Gothic"/>
                <a:cs typeface="Century Gothic"/>
                <a:sym typeface="Century Gothic"/>
              </a:rPr>
              <a:t>in September</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77032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fade">
                                      <p:cBhvr>
                                        <p:cTn id="12" dur="500"/>
                                        <p:tgtEl>
                                          <p:spTgt spid="79"/>
                                        </p:tgtEl>
                                      </p:cBhvr>
                                    </p:animEffect>
                                  </p:childTnLst>
                                  <p:subTnLst>
                                    <p:audio>
                                      <p:cMediaNode>
                                        <p:cTn display="0" masterRel="sameClick">
                                          <p:stCondLst>
                                            <p:cond evt="begin" delay="0">
                                              <p:tn val="10"/>
                                            </p:cond>
                                          </p:stCondLst>
                                          <p:endCondLst>
                                            <p:cond evt="onStopAudio" delay="0">
                                              <p:tgtEl>
                                                <p:sldTgt/>
                                              </p:tgtEl>
                                            </p:cond>
                                          </p:endCondLst>
                                        </p:cTn>
                                        <p:tgtEl>
                                          <p:sndTgt r:embed="rId3" name="Fui en septiembr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0"/>
                                        </p:tgtEl>
                                        <p:attrNameLst>
                                          <p:attrName>style.visibility</p:attrName>
                                        </p:attrNameLst>
                                      </p:cBhvr>
                                      <p:to>
                                        <p:strVal val="visible"/>
                                      </p:to>
                                    </p:set>
                                    <p:animEffect transition="in" filter="fade">
                                      <p:cBhvr>
                                        <p:cTn id="17"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6"/>
          <p:cNvSpPr txBox="1">
            <a:spLocks noGrp="1"/>
          </p:cNvSpPr>
          <p:nvPr>
            <p:ph type="title" idx="4294967295"/>
          </p:nvPr>
        </p:nvSpPr>
        <p:spPr>
          <a:xfrm>
            <a:off x="838200" y="684453"/>
            <a:ext cx="10515600" cy="132556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20" b="1" dirty="0" err="1">
                <a:solidFill>
                  <a:srgbClr val="1E4E79"/>
                </a:solidFill>
              </a:rPr>
              <a:t>fue</a:t>
            </a:r>
            <a:endParaRPr sz="3959" dirty="0"/>
          </a:p>
        </p:txBody>
      </p:sp>
      <p:sp>
        <p:nvSpPr>
          <p:cNvPr id="87" name="Google Shape;87;p16"/>
          <p:cNvSpPr txBox="1"/>
          <p:nvPr/>
        </p:nvSpPr>
        <p:spPr>
          <a:xfrm>
            <a:off x="0" y="2176662"/>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lang="en-GB" sz="3200" kern="0">
                <a:solidFill>
                  <a:srgbClr val="1E4E79"/>
                </a:solidFill>
                <a:latin typeface="Century Gothic"/>
                <a:ea typeface="Century Gothic"/>
                <a:cs typeface="Century Gothic"/>
                <a:sym typeface="Century Gothic"/>
              </a:rPr>
              <a:t>s/he</a:t>
            </a:r>
            <a:r>
              <a:rPr kumimoji="0" lang="en-GB" sz="3200" b="0" i="0" u="none" strike="noStrike" kern="0" cap="none" spc="0" normalizeH="0" baseline="0" noProof="0">
                <a:ln>
                  <a:noFill/>
                </a:ln>
                <a:solidFill>
                  <a:srgbClr val="1E4E79"/>
                </a:solidFill>
                <a:effectLst/>
                <a:uLnTx/>
                <a:uFillTx/>
                <a:latin typeface="Century Gothic"/>
                <a:ea typeface="Century Gothic"/>
                <a:cs typeface="Century Gothic"/>
                <a:sym typeface="Century Gothic"/>
              </a:rPr>
              <a:t> went, it went]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88" name="Google Shape;88;p16"/>
          <p:cNvSpPr txBox="1"/>
          <p:nvPr/>
        </p:nvSpPr>
        <p:spPr>
          <a:xfrm>
            <a:off x="0" y="4037385"/>
            <a:ext cx="12192000"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lang="en-GB" sz="6000" b="1" kern="0" dirty="0" err="1">
                <a:solidFill>
                  <a:schemeClr val="accent2"/>
                </a:solidFill>
                <a:latin typeface="Century Gothic"/>
                <a:ea typeface="Century Gothic"/>
                <a:cs typeface="Century Gothic"/>
                <a:sym typeface="Century Gothic"/>
              </a:rPr>
              <a:t>Fue</a:t>
            </a:r>
            <a:r>
              <a:rPr kumimoji="0" lang="en-GB" sz="6000" b="1" i="0" u="none" strike="noStrike" kern="0" cap="none" spc="0" normalizeH="0" baseline="0" noProof="0" dirty="0">
                <a:ln>
                  <a:noFill/>
                </a:ln>
                <a:solidFill>
                  <a:srgbClr val="C55A11"/>
                </a:solidFill>
                <a:effectLst/>
                <a:uLnTx/>
                <a:uFillTx/>
                <a:latin typeface="Century Gothic"/>
                <a:ea typeface="Century Gothic"/>
                <a:cs typeface="Century Gothic"/>
                <a:sym typeface="Century Gothic"/>
              </a:rPr>
              <a:t> </a:t>
            </a:r>
            <a:r>
              <a:rPr lang="en-GB" sz="6000" kern="0" noProof="0" dirty="0" err="1">
                <a:solidFill>
                  <a:srgbClr val="37598F"/>
                </a:solidFill>
                <a:latin typeface="Century Gothic"/>
                <a:ea typeface="Century Gothic"/>
                <a:cs typeface="Century Gothic"/>
                <a:sym typeface="Century Gothic"/>
              </a:rPr>
              <a:t>en</a:t>
            </a:r>
            <a:r>
              <a:rPr lang="en-GB" sz="6000" kern="0" dirty="0">
                <a:solidFill>
                  <a:srgbClr val="37598F"/>
                </a:solidFill>
                <a:latin typeface="Century Gothic"/>
                <a:ea typeface="Century Gothic"/>
                <a:cs typeface="Century Gothic"/>
                <a:sym typeface="Century Gothic"/>
              </a:rPr>
              <a:t> </a:t>
            </a:r>
            <a:r>
              <a:rPr lang="en-GB" sz="6000" kern="0" dirty="0" err="1">
                <a:solidFill>
                  <a:srgbClr val="37598F"/>
                </a:solidFill>
                <a:latin typeface="Century Gothic"/>
                <a:ea typeface="Century Gothic"/>
                <a:cs typeface="Century Gothic"/>
                <a:sym typeface="Century Gothic"/>
              </a:rPr>
              <a:t>diciembre</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89" name="Google Shape;89;p16"/>
          <p:cNvSpPr txBox="1"/>
          <p:nvPr/>
        </p:nvSpPr>
        <p:spPr>
          <a:xfrm>
            <a:off x="2493117" y="5053048"/>
            <a:ext cx="7205766"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a:ln>
                  <a:noFill/>
                </a:ln>
                <a:solidFill>
                  <a:srgbClr val="1E4E79"/>
                </a:solidFill>
                <a:effectLst/>
                <a:uLnTx/>
                <a:uFillTx/>
                <a:latin typeface="Century Gothic"/>
                <a:ea typeface="Century Gothic"/>
                <a:cs typeface="Century Gothic"/>
                <a:sym typeface="Century Gothic"/>
              </a:rPr>
              <a:t>[</a:t>
            </a:r>
            <a:r>
              <a:rPr kumimoji="0" lang="en-GB" sz="3200" b="1" i="0" u="none" strike="noStrike" kern="0" cap="none" spc="0" normalizeH="0" baseline="0" noProof="0">
                <a:ln>
                  <a:noFill/>
                </a:ln>
                <a:solidFill>
                  <a:schemeClr val="accent2"/>
                </a:solidFill>
                <a:effectLst/>
                <a:uLnTx/>
                <a:uFillTx/>
                <a:latin typeface="Century Gothic"/>
                <a:ea typeface="Century Gothic"/>
                <a:cs typeface="Century Gothic"/>
                <a:sym typeface="Century Gothic"/>
              </a:rPr>
              <a:t>S/he went</a:t>
            </a:r>
            <a:r>
              <a:rPr kumimoji="0" lang="en-GB" sz="3200" b="1" i="0" u="none" strike="noStrike" kern="0" cap="none" spc="0" normalizeH="0" noProof="0">
                <a:ln>
                  <a:noFill/>
                </a:ln>
                <a:solidFill>
                  <a:schemeClr val="accent2"/>
                </a:solidFill>
                <a:effectLst/>
                <a:uLnTx/>
                <a:uFillTx/>
                <a:latin typeface="Century Gothic"/>
                <a:ea typeface="Century Gothic"/>
                <a:cs typeface="Century Gothic"/>
                <a:sym typeface="Century Gothic"/>
              </a:rPr>
              <a:t> </a:t>
            </a:r>
            <a:r>
              <a:rPr kumimoji="0" lang="en-GB" sz="3200" i="0" u="none" strike="noStrike" kern="0" cap="none" spc="0" normalizeH="0" noProof="0">
                <a:ln>
                  <a:noFill/>
                </a:ln>
                <a:solidFill>
                  <a:srgbClr val="002060"/>
                </a:solidFill>
                <a:effectLst/>
                <a:uLnTx/>
                <a:uFillTx/>
                <a:latin typeface="Century Gothic"/>
                <a:ea typeface="Century Gothic"/>
                <a:cs typeface="Century Gothic"/>
                <a:sym typeface="Century Gothic"/>
              </a:rPr>
              <a:t>or</a:t>
            </a:r>
            <a:r>
              <a:rPr kumimoji="0" lang="en-GB" sz="3200" b="1" i="0" u="none" strike="noStrike" kern="0" cap="none" spc="0" normalizeH="0" baseline="0" noProof="0">
                <a:ln>
                  <a:noFill/>
                </a:ln>
                <a:solidFill>
                  <a:srgbClr val="C55A11"/>
                </a:solidFill>
                <a:effectLst/>
                <a:uLnTx/>
                <a:uFillTx/>
                <a:latin typeface="Century Gothic"/>
                <a:ea typeface="Century Gothic"/>
                <a:cs typeface="Century Gothic"/>
                <a:sym typeface="Century Gothic"/>
              </a:rPr>
              <a:t> </a:t>
            </a:r>
            <a:r>
              <a:rPr kumimoji="0" lang="en-GB" sz="3200" b="1" i="0" u="none" strike="noStrike" kern="0" cap="none" spc="0" normalizeH="0" baseline="0" noProof="0">
                <a:ln>
                  <a:noFill/>
                </a:ln>
                <a:solidFill>
                  <a:schemeClr val="accent2"/>
                </a:solidFill>
                <a:effectLst/>
                <a:uLnTx/>
                <a:uFillTx/>
                <a:latin typeface="Century Gothic"/>
                <a:ea typeface="Century Gothic"/>
                <a:cs typeface="Century Gothic"/>
                <a:sym typeface="Century Gothic"/>
              </a:rPr>
              <a:t>it went</a:t>
            </a:r>
            <a:r>
              <a:rPr lang="en-GB" sz="3200" kern="0">
                <a:solidFill>
                  <a:schemeClr val="accent2"/>
                </a:solidFill>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in </a:t>
            </a:r>
            <a:r>
              <a:rPr lang="en-GB" sz="3200" kern="0" dirty="0">
                <a:solidFill>
                  <a:srgbClr val="1E4E79"/>
                </a:solidFill>
                <a:latin typeface="Century Gothic"/>
                <a:ea typeface="Century Gothic"/>
                <a:cs typeface="Century Gothic"/>
                <a:sym typeface="Century Gothic"/>
              </a:rPr>
              <a:t>D</a:t>
            </a:r>
            <a:r>
              <a:rPr kumimoji="0" lang="en-GB" sz="32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ecember</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20084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500"/>
                                        <p:tgtEl>
                                          <p:spTgt spid="8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8"/>
                                        </p:tgtEl>
                                        <p:attrNameLst>
                                          <p:attrName>style.visibility</p:attrName>
                                        </p:attrNameLst>
                                      </p:cBhvr>
                                      <p:to>
                                        <p:strVal val="visible"/>
                                      </p:to>
                                    </p:set>
                                    <p:animEffect transition="in" filter="fade">
                                      <p:cBhvr>
                                        <p:cTn id="12" dur="500"/>
                                        <p:tgtEl>
                                          <p:spTgt spid="88"/>
                                        </p:tgtEl>
                                      </p:cBhvr>
                                    </p:animEffect>
                                  </p:childTnLst>
                                  <p:subTnLst>
                                    <p:audio>
                                      <p:cMediaNode>
                                        <p:cTn display="0" masterRel="sameClick">
                                          <p:stCondLst>
                                            <p:cond evt="begin" delay="0">
                                              <p:tn val="10"/>
                                            </p:cond>
                                          </p:stCondLst>
                                          <p:endCondLst>
                                            <p:cond evt="onStopAudio" delay="0">
                                              <p:tgtEl>
                                                <p:sldTgt/>
                                              </p:tgtEl>
                                            </p:cond>
                                          </p:endCondLst>
                                        </p:cTn>
                                        <p:tgtEl>
                                          <p:sndTgt r:embed="rId3" name="fue en diciembr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9"/>
                                        </p:tgtEl>
                                        <p:attrNameLst>
                                          <p:attrName>style.visibility</p:attrName>
                                        </p:attrNameLst>
                                      </p:cBhvr>
                                      <p:to>
                                        <p:strVal val="visible"/>
                                      </p:to>
                                    </p:set>
                                    <p:animEffect transition="in" filter="fade">
                                      <p:cBhvr>
                                        <p:cTn id="17"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7" descr="question mark action button"/>
          <p:cNvSpPr/>
          <p:nvPr/>
        </p:nvSpPr>
        <p:spPr>
          <a:xfrm>
            <a:off x="2495652" y="2222061"/>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6" name="Google Shape;96;p17"/>
          <p:cNvSpPr txBox="1">
            <a:spLocks noGrp="1"/>
          </p:cNvSpPr>
          <p:nvPr>
            <p:ph type="title" idx="4294967295"/>
          </p:nvPr>
        </p:nvSpPr>
        <p:spPr>
          <a:xfrm>
            <a:off x="838199" y="737486"/>
            <a:ext cx="10515600" cy="132556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00" b="1" dirty="0" err="1">
                <a:solidFill>
                  <a:srgbClr val="1E4E79"/>
                </a:solidFill>
              </a:rPr>
              <a:t>fui</a:t>
            </a:r>
            <a:endParaRPr sz="11500" dirty="0"/>
          </a:p>
        </p:txBody>
      </p:sp>
      <p:sp>
        <p:nvSpPr>
          <p:cNvPr id="97" name="Google Shape;97;p17"/>
          <p:cNvSpPr txBox="1"/>
          <p:nvPr/>
        </p:nvSpPr>
        <p:spPr>
          <a:xfrm>
            <a:off x="3198360" y="2162184"/>
            <a:ext cx="579527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lang="en-GB" sz="3200" kern="0" dirty="0">
                <a:solidFill>
                  <a:srgbClr val="1E4E79"/>
                </a:solidFill>
                <a:latin typeface="Century Gothic"/>
                <a:ea typeface="Century Gothic"/>
                <a:cs typeface="Century Gothic"/>
                <a:sym typeface="Century Gothic"/>
              </a:rPr>
              <a:t>I went</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98" name="Google Shape;98;p17" descr="question mark action button"/>
          <p:cNvSpPr/>
          <p:nvPr/>
        </p:nvSpPr>
        <p:spPr>
          <a:xfrm>
            <a:off x="2495652" y="510331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9" name="Google Shape;99;p17"/>
          <p:cNvSpPr txBox="1"/>
          <p:nvPr/>
        </p:nvSpPr>
        <p:spPr>
          <a:xfrm>
            <a:off x="1342698" y="4003812"/>
            <a:ext cx="10515600"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6000" b="0" i="0" u="none" strike="noStrike" kern="0" cap="none" spc="0" normalizeH="0" baseline="0" noProof="0">
                <a:ln>
                  <a:noFill/>
                </a:ln>
                <a:solidFill>
                  <a:srgbClr val="1E4E79"/>
                </a:solidFill>
                <a:effectLst/>
                <a:uLnTx/>
                <a:uFillTx/>
                <a:latin typeface="Century Gothic"/>
                <a:ea typeface="Century Gothic"/>
                <a:cs typeface="Century Gothic"/>
                <a:sym typeface="Century Gothic"/>
              </a:rPr>
              <a:t>____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en</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septiembre</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100" name="Google Shape;100;p17"/>
          <p:cNvSpPr/>
          <p:nvPr/>
        </p:nvSpPr>
        <p:spPr>
          <a:xfrm>
            <a:off x="3038170" y="3904676"/>
            <a:ext cx="1850525" cy="10156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C55A11"/>
              </a:buClr>
              <a:buSzPts val="6000"/>
              <a:buFont typeface="Arial"/>
              <a:buNone/>
              <a:tabLst/>
              <a:defRPr/>
            </a:pPr>
            <a:r>
              <a:rPr lang="en-GB" sz="6600" b="1" kern="0" dirty="0" err="1">
                <a:solidFill>
                  <a:schemeClr val="accent2"/>
                </a:solidFill>
                <a:latin typeface="Century Gothic"/>
                <a:ea typeface="Century Gothic"/>
                <a:cs typeface="Century Gothic"/>
                <a:sym typeface="Century Gothic"/>
              </a:rPr>
              <a:t>Fui</a:t>
            </a:r>
            <a:endParaRPr kumimoji="0" sz="6600" b="0" i="0" u="none" strike="noStrike" kern="0" cap="none" spc="0" normalizeH="0" baseline="0" noProof="0" dirty="0">
              <a:ln>
                <a:noFill/>
              </a:ln>
              <a:solidFill>
                <a:schemeClr val="accent2"/>
              </a:solidFill>
              <a:effectLst/>
              <a:uLnTx/>
              <a:uFillTx/>
              <a:latin typeface="Century Gothic"/>
              <a:ea typeface="Century Gothic"/>
              <a:cs typeface="Century Gothic"/>
              <a:sym typeface="Century Gothic"/>
            </a:endParaRPr>
          </a:p>
        </p:txBody>
      </p:sp>
      <p:sp>
        <p:nvSpPr>
          <p:cNvPr id="101" name="Google Shape;101;p17"/>
          <p:cNvSpPr txBox="1"/>
          <p:nvPr/>
        </p:nvSpPr>
        <p:spPr>
          <a:xfrm>
            <a:off x="3163803" y="5019475"/>
            <a:ext cx="6502645"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lang="en-GB" sz="3200" b="1" kern="0" dirty="0">
                <a:solidFill>
                  <a:schemeClr val="accent2"/>
                </a:solidFill>
                <a:latin typeface="Century Gothic"/>
                <a:ea typeface="Century Gothic"/>
                <a:cs typeface="Century Gothic"/>
                <a:sym typeface="Century Gothic"/>
              </a:rPr>
              <a:t>I went</a:t>
            </a:r>
            <a:r>
              <a:rPr kumimoji="0" lang="en-GB" sz="3200" b="1" i="0" u="none" strike="noStrike" kern="0" cap="none" spc="0" normalizeH="0" baseline="0" noProof="0" dirty="0">
                <a:ln>
                  <a:noFill/>
                </a:ln>
                <a:solidFill>
                  <a:schemeClr val="accent2"/>
                </a:solidFill>
                <a:effectLst/>
                <a:uLnTx/>
                <a:uFillTx/>
                <a:latin typeface="Century Gothic"/>
                <a:ea typeface="Century Gothic"/>
                <a:cs typeface="Century Gothic"/>
                <a:sym typeface="Century Gothic"/>
              </a:rPr>
              <a:t> </a:t>
            </a:r>
            <a:r>
              <a:rPr lang="en-GB" sz="3200" kern="0" dirty="0">
                <a:solidFill>
                  <a:srgbClr val="1E4E79"/>
                </a:solidFill>
                <a:latin typeface="Century Gothic"/>
                <a:ea typeface="Century Gothic"/>
                <a:cs typeface="Century Gothic"/>
                <a:sym typeface="Century Gothic"/>
              </a:rPr>
              <a:t>in September</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39978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5"/>
                                        </p:tgtEl>
                                        <p:attrNameLst>
                                          <p:attrName>style.visibility</p:attrName>
                                        </p:attrNameLst>
                                      </p:cBhvr>
                                      <p:to>
                                        <p:strVal val="visible"/>
                                      </p:to>
                                    </p:set>
                                    <p:animEffect transition="in" filter="fade">
                                      <p:cBhvr>
                                        <p:cTn id="12" dur="500"/>
                                        <p:tgtEl>
                                          <p:spTgt spid="9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6"/>
                                        </p:tgtEl>
                                        <p:attrNameLst>
                                          <p:attrName>style.visibility</p:attrName>
                                        </p:attrNameLst>
                                      </p:cBhvr>
                                      <p:to>
                                        <p:strVal val="visible"/>
                                      </p:to>
                                    </p:set>
                                    <p:animEffect transition="in" filter="fade">
                                      <p:cBhvr>
                                        <p:cTn id="17" dur="500"/>
                                        <p:tgtEl>
                                          <p:spTgt spid="9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1"/>
                                        </p:tgtEl>
                                        <p:attrNameLst>
                                          <p:attrName>style.visibility</p:attrName>
                                        </p:attrNameLst>
                                      </p:cBhvr>
                                      <p:to>
                                        <p:strVal val="visible"/>
                                      </p:to>
                                    </p:set>
                                    <p:animEffect transition="in" filter="fade">
                                      <p:cBhvr>
                                        <p:cTn id="22" dur="500"/>
                                        <p:tgtEl>
                                          <p:spTgt spid="10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8"/>
                                        </p:tgtEl>
                                        <p:attrNameLst>
                                          <p:attrName>style.visibility</p:attrName>
                                        </p:attrNameLst>
                                      </p:cBhvr>
                                      <p:to>
                                        <p:strVal val="visible"/>
                                      </p:to>
                                    </p:set>
                                    <p:animEffect transition="in" filter="fade">
                                      <p:cBhvr>
                                        <p:cTn id="27" dur="500"/>
                                        <p:tgtEl>
                                          <p:spTgt spid="9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9"/>
                                        </p:tgtEl>
                                        <p:attrNameLst>
                                          <p:attrName>style.visibility</p:attrName>
                                        </p:attrNameLst>
                                      </p:cBhvr>
                                      <p:to>
                                        <p:strVal val="visible"/>
                                      </p:to>
                                    </p:set>
                                    <p:animEffect transition="in" filter="fade">
                                      <p:cBhvr>
                                        <p:cTn id="32" dur="500"/>
                                        <p:tgtEl>
                                          <p:spTgt spid="99"/>
                                        </p:tgtEl>
                                      </p:cBhvr>
                                    </p:animEffect>
                                  </p:childTnLst>
                                  <p:subTnLst>
                                    <p:audio>
                                      <p:cMediaNode>
                                        <p:cTn display="0" masterRel="sameClick">
                                          <p:stCondLst>
                                            <p:cond evt="begin" delay="0">
                                              <p:tn val="30"/>
                                            </p:cond>
                                          </p:stCondLst>
                                          <p:endCondLst>
                                            <p:cond evt="onStopAudio" delay="0">
                                              <p:tgtEl>
                                                <p:sldTgt/>
                                              </p:tgtEl>
                                            </p:cond>
                                          </p:endCondLst>
                                        </p:cTn>
                                        <p:tgtEl>
                                          <p:sndTgt r:embed="rId3" name="[beep] en septiembre.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0"/>
                                        </p:tgtEl>
                                        <p:attrNameLst>
                                          <p:attrName>style.visibility</p:attrName>
                                        </p:attrNameLst>
                                      </p:cBhvr>
                                      <p:to>
                                        <p:strVal val="visible"/>
                                      </p:to>
                                    </p:set>
                                    <p:animEffect transition="in" filter="fade">
                                      <p:cBhvr>
                                        <p:cTn id="37" dur="500"/>
                                        <p:tgtEl>
                                          <p:spTgt spid="100"/>
                                        </p:tgtEl>
                                      </p:cBhvr>
                                    </p:animEffect>
                                  </p:childTnLst>
                                  <p:subTnLst>
                                    <p:audio>
                                      <p:cMediaNode>
                                        <p:cTn display="0" masterRel="sameClick">
                                          <p:stCondLst>
                                            <p:cond evt="begin" delay="0">
                                              <p:tn val="35"/>
                                            </p:cond>
                                          </p:stCondLst>
                                          <p:endCondLst>
                                            <p:cond evt="onStopAudio" delay="0">
                                              <p:tgtEl>
                                                <p:sldTgt/>
                                              </p:tgtEl>
                                            </p:cond>
                                          </p:endCondLst>
                                        </p:cTn>
                                        <p:tgtEl>
                                          <p:sndTgt r:embed="rId4" name="Fui en septiembr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8" descr="question mark action button"/>
          <p:cNvSpPr/>
          <p:nvPr/>
        </p:nvSpPr>
        <p:spPr>
          <a:xfrm>
            <a:off x="2495652" y="2222061"/>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8" name="Google Shape;108;p18"/>
          <p:cNvSpPr txBox="1">
            <a:spLocks noGrp="1"/>
          </p:cNvSpPr>
          <p:nvPr>
            <p:ph type="title" idx="4294967295"/>
          </p:nvPr>
        </p:nvSpPr>
        <p:spPr>
          <a:xfrm>
            <a:off x="1102893" y="765719"/>
            <a:ext cx="10515600" cy="132556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00" b="1" dirty="0" err="1">
                <a:solidFill>
                  <a:srgbClr val="1E4E79"/>
                </a:solidFill>
              </a:rPr>
              <a:t>fue</a:t>
            </a:r>
            <a:endParaRPr sz="11500" dirty="0"/>
          </a:p>
        </p:txBody>
      </p:sp>
      <p:sp>
        <p:nvSpPr>
          <p:cNvPr id="109" name="Google Shape;109;p18"/>
          <p:cNvSpPr txBox="1"/>
          <p:nvPr/>
        </p:nvSpPr>
        <p:spPr>
          <a:xfrm>
            <a:off x="3480307" y="2168684"/>
            <a:ext cx="5760773"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0" i="0" u="none" strike="noStrike" kern="0" cap="none" spc="0" normalizeH="0" baseline="0" noProof="0">
                <a:ln>
                  <a:noFill/>
                </a:ln>
                <a:solidFill>
                  <a:srgbClr val="1E4E79"/>
                </a:solidFill>
                <a:effectLst/>
                <a:uLnTx/>
                <a:uFillTx/>
                <a:latin typeface="Century Gothic"/>
                <a:ea typeface="Century Gothic"/>
                <a:cs typeface="Century Gothic"/>
                <a:sym typeface="Century Gothic"/>
              </a:rPr>
              <a:t>s/he went, it went]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0" name="Google Shape;110;p18" descr="question mark action button"/>
          <p:cNvSpPr/>
          <p:nvPr/>
        </p:nvSpPr>
        <p:spPr>
          <a:xfrm>
            <a:off x="2495652" y="5053048"/>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11" name="Google Shape;111;p18"/>
          <p:cNvSpPr txBox="1"/>
          <p:nvPr/>
        </p:nvSpPr>
        <p:spPr>
          <a:xfrm>
            <a:off x="529388" y="4086176"/>
            <a:ext cx="11662612" cy="92333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5400"/>
              <a:buFont typeface="Arial"/>
              <a:buNone/>
              <a:tabLst/>
              <a:defRPr/>
            </a:pP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______ </a:t>
            </a:r>
            <a:r>
              <a:rPr lang="en-GB" sz="5400" kern="0" dirty="0" err="1">
                <a:solidFill>
                  <a:srgbClr val="1E4E79"/>
                </a:solidFill>
                <a:latin typeface="Century Gothic"/>
                <a:ea typeface="Century Gothic"/>
                <a:cs typeface="Century Gothic"/>
                <a:sym typeface="Century Gothic"/>
              </a:rPr>
              <a:t>en</a:t>
            </a:r>
            <a:r>
              <a:rPr lang="en-GB" sz="5400" kern="0" dirty="0">
                <a:solidFill>
                  <a:srgbClr val="1E4E79"/>
                </a:solidFill>
                <a:latin typeface="Century Gothic"/>
                <a:ea typeface="Century Gothic"/>
                <a:cs typeface="Century Gothic"/>
                <a:sym typeface="Century Gothic"/>
              </a:rPr>
              <a:t> </a:t>
            </a:r>
            <a:r>
              <a:rPr lang="en-GB" sz="5400" kern="0" dirty="0" err="1">
                <a:solidFill>
                  <a:srgbClr val="1E4E79"/>
                </a:solidFill>
                <a:latin typeface="Century Gothic"/>
                <a:ea typeface="Century Gothic"/>
                <a:cs typeface="Century Gothic"/>
                <a:sym typeface="Century Gothic"/>
              </a:rPr>
              <a:t>diciembre</a:t>
            </a: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2" name="Google Shape;112;p18"/>
          <p:cNvSpPr/>
          <p:nvPr/>
        </p:nvSpPr>
        <p:spPr>
          <a:xfrm>
            <a:off x="2567608" y="3933056"/>
            <a:ext cx="2688863" cy="10156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C55A11"/>
              </a:buClr>
              <a:buSzPts val="6000"/>
              <a:buFont typeface="Arial"/>
              <a:buNone/>
              <a:tabLst/>
              <a:defRPr/>
            </a:pPr>
            <a:r>
              <a:rPr lang="en-GB" sz="6600" b="1" kern="0" noProof="0" dirty="0" err="1">
                <a:solidFill>
                  <a:schemeClr val="accent2"/>
                </a:solidFill>
                <a:latin typeface="Century Gothic"/>
                <a:ea typeface="Century Gothic"/>
                <a:cs typeface="Century Gothic"/>
                <a:sym typeface="Century Gothic"/>
              </a:rPr>
              <a:t>Fue</a:t>
            </a:r>
            <a:endParaRPr kumimoji="0" sz="6000" b="0" i="0" u="none" strike="noStrike" kern="0" cap="none" spc="0" normalizeH="0" baseline="0" noProof="0" dirty="0">
              <a:ln>
                <a:noFill/>
              </a:ln>
              <a:solidFill>
                <a:schemeClr val="accent2"/>
              </a:solidFill>
              <a:effectLst/>
              <a:uLnTx/>
              <a:uFillTx/>
              <a:latin typeface="Century Gothic"/>
              <a:ea typeface="Century Gothic"/>
              <a:cs typeface="Century Gothic"/>
              <a:sym typeface="Century Gothic"/>
            </a:endParaRPr>
          </a:p>
        </p:txBody>
      </p:sp>
      <p:sp>
        <p:nvSpPr>
          <p:cNvPr id="113" name="Google Shape;113;p18"/>
          <p:cNvSpPr txBox="1"/>
          <p:nvPr/>
        </p:nvSpPr>
        <p:spPr>
          <a:xfrm>
            <a:off x="3295747" y="5033760"/>
            <a:ext cx="726474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a:ln>
                  <a:noFill/>
                </a:ln>
                <a:solidFill>
                  <a:srgbClr val="1E4E79"/>
                </a:solidFill>
                <a:effectLst/>
                <a:uLnTx/>
                <a:uFillTx/>
                <a:latin typeface="Century Gothic"/>
                <a:ea typeface="Century Gothic"/>
                <a:cs typeface="Century Gothic"/>
                <a:sym typeface="Century Gothic"/>
              </a:rPr>
              <a:t>[</a:t>
            </a:r>
            <a:r>
              <a:rPr lang="en-GB" sz="3200" b="1" kern="0">
                <a:solidFill>
                  <a:schemeClr val="accent2"/>
                </a:solidFill>
                <a:latin typeface="Century Gothic"/>
                <a:ea typeface="Century Gothic"/>
                <a:cs typeface="Century Gothic"/>
                <a:sym typeface="Century Gothic"/>
              </a:rPr>
              <a:t>S/he went </a:t>
            </a:r>
            <a:r>
              <a:rPr lang="en-GB" sz="3200" kern="0">
                <a:solidFill>
                  <a:srgbClr val="002060"/>
                </a:solidFill>
                <a:latin typeface="Century Gothic"/>
                <a:ea typeface="Century Gothic"/>
                <a:cs typeface="Century Gothic"/>
                <a:sym typeface="Century Gothic"/>
              </a:rPr>
              <a:t>or</a:t>
            </a:r>
            <a:r>
              <a:rPr lang="en-GB" sz="3200" b="1" kern="0">
                <a:solidFill>
                  <a:srgbClr val="C55A11"/>
                </a:solidFill>
                <a:latin typeface="Century Gothic"/>
                <a:ea typeface="Century Gothic"/>
                <a:cs typeface="Century Gothic"/>
                <a:sym typeface="Century Gothic"/>
              </a:rPr>
              <a:t> </a:t>
            </a:r>
            <a:r>
              <a:rPr lang="en-GB" sz="3200" b="1" kern="0">
                <a:solidFill>
                  <a:schemeClr val="accent2"/>
                </a:solidFill>
                <a:latin typeface="Century Gothic"/>
                <a:ea typeface="Century Gothic"/>
                <a:cs typeface="Century Gothic"/>
                <a:sym typeface="Century Gothic"/>
              </a:rPr>
              <a:t>it went </a:t>
            </a:r>
            <a:r>
              <a:rPr lang="en-GB" sz="3200" kern="0" dirty="0">
                <a:solidFill>
                  <a:srgbClr val="1E4E79"/>
                </a:solidFill>
                <a:latin typeface="Century Gothic"/>
                <a:ea typeface="Century Gothic"/>
                <a:cs typeface="Century Gothic"/>
                <a:sym typeface="Century Gothic"/>
              </a:rPr>
              <a:t>in December</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87901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500"/>
                                        <p:tgtEl>
                                          <p:spTgt spid="10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7"/>
                                        </p:tgtEl>
                                        <p:attrNameLst>
                                          <p:attrName>style.visibility</p:attrName>
                                        </p:attrNameLst>
                                      </p:cBhvr>
                                      <p:to>
                                        <p:strVal val="visible"/>
                                      </p:to>
                                    </p:set>
                                    <p:animEffect transition="in" filter="fade">
                                      <p:cBhvr>
                                        <p:cTn id="12" dur="500"/>
                                        <p:tgtEl>
                                          <p:spTgt spid="10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8"/>
                                        </p:tgtEl>
                                        <p:attrNameLst>
                                          <p:attrName>style.visibility</p:attrName>
                                        </p:attrNameLst>
                                      </p:cBhvr>
                                      <p:to>
                                        <p:strVal val="visible"/>
                                      </p:to>
                                    </p:set>
                                    <p:animEffect transition="in" filter="fade">
                                      <p:cBhvr>
                                        <p:cTn id="17" dur="500"/>
                                        <p:tgtEl>
                                          <p:spTgt spid="10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3"/>
                                        </p:tgtEl>
                                        <p:attrNameLst>
                                          <p:attrName>style.visibility</p:attrName>
                                        </p:attrNameLst>
                                      </p:cBhvr>
                                      <p:to>
                                        <p:strVal val="visible"/>
                                      </p:to>
                                    </p:set>
                                    <p:animEffect transition="in" filter="fade">
                                      <p:cBhvr>
                                        <p:cTn id="22" dur="500"/>
                                        <p:tgtEl>
                                          <p:spTgt spid="1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0"/>
                                        </p:tgtEl>
                                        <p:attrNameLst>
                                          <p:attrName>style.visibility</p:attrName>
                                        </p:attrNameLst>
                                      </p:cBhvr>
                                      <p:to>
                                        <p:strVal val="visible"/>
                                      </p:to>
                                    </p:set>
                                    <p:animEffect transition="in" filter="fade">
                                      <p:cBhvr>
                                        <p:cTn id="27" dur="500"/>
                                        <p:tgtEl>
                                          <p:spTgt spid="1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1"/>
                                        </p:tgtEl>
                                        <p:attrNameLst>
                                          <p:attrName>style.visibility</p:attrName>
                                        </p:attrNameLst>
                                      </p:cBhvr>
                                      <p:to>
                                        <p:strVal val="visible"/>
                                      </p:to>
                                    </p:set>
                                    <p:animEffect transition="in" filter="fade">
                                      <p:cBhvr>
                                        <p:cTn id="32" dur="500"/>
                                        <p:tgtEl>
                                          <p:spTgt spid="111"/>
                                        </p:tgtEl>
                                      </p:cBhvr>
                                    </p:animEffect>
                                  </p:childTnLst>
                                  <p:subTnLst>
                                    <p:audio>
                                      <p:cMediaNode>
                                        <p:cTn display="0" masterRel="sameClick">
                                          <p:stCondLst>
                                            <p:cond evt="begin" delay="0">
                                              <p:tn val="30"/>
                                            </p:cond>
                                          </p:stCondLst>
                                          <p:endCondLst>
                                            <p:cond evt="onStopAudio" delay="0">
                                              <p:tgtEl>
                                                <p:sldTgt/>
                                              </p:tgtEl>
                                            </p:cond>
                                          </p:endCondLst>
                                        </p:cTn>
                                        <p:tgtEl>
                                          <p:sndTgt r:embed="rId3" name="[beep] en diciembre.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2"/>
                                        </p:tgtEl>
                                        <p:attrNameLst>
                                          <p:attrName>style.visibility</p:attrName>
                                        </p:attrNameLst>
                                      </p:cBhvr>
                                      <p:to>
                                        <p:strVal val="visible"/>
                                      </p:to>
                                    </p:set>
                                    <p:animEffect transition="in" filter="fade">
                                      <p:cBhvr>
                                        <p:cTn id="37" dur="500"/>
                                        <p:tgtEl>
                                          <p:spTgt spid="112"/>
                                        </p:tgtEl>
                                      </p:cBhvr>
                                    </p:animEffect>
                                  </p:childTnLst>
                                  <p:subTnLst>
                                    <p:audio>
                                      <p:cMediaNode>
                                        <p:cTn display="0" masterRel="sameClick">
                                          <p:stCondLst>
                                            <p:cond evt="begin" delay="0">
                                              <p:tn val="35"/>
                                            </p:cond>
                                          </p:stCondLst>
                                          <p:endCondLst>
                                            <p:cond evt="onStopAudio" delay="0">
                                              <p:tgtEl>
                                                <p:sldTgt/>
                                              </p:tgtEl>
                                            </p:cond>
                                          </p:endCondLst>
                                        </p:cTn>
                                        <p:tgtEl>
                                          <p:sndTgt r:embed="rId4" name="fue en diciembr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C89CF6-1560-274F-B835-ECA49D92B914}"/>
              </a:ext>
            </a:extLst>
          </p:cNvPr>
          <p:cNvSpPr>
            <a:spLocks noGrp="1"/>
          </p:cNvSpPr>
          <p:nvPr>
            <p:ph type="title"/>
          </p:nvPr>
        </p:nvSpPr>
        <p:spPr>
          <a:xfrm>
            <a:off x="393879" y="322151"/>
            <a:ext cx="10001250" cy="490377"/>
          </a:xfrm>
        </p:spPr>
        <p:txBody>
          <a:bodyPr>
            <a:normAutofit/>
          </a:bodyPr>
          <a:lstStyle/>
          <a:p>
            <a:r>
              <a:rPr lang="es-ES" sz="2600" b="1"/>
              <a:t>Ahora pronuncia los nombres de las ciudades.  </a:t>
            </a:r>
            <a:endParaRPr lang="x-none" sz="2600" b="1" dirty="0"/>
          </a:p>
        </p:txBody>
      </p:sp>
      <p:sp>
        <p:nvSpPr>
          <p:cNvPr id="14" name="Rounded Rectangle 11">
            <a:extLst>
              <a:ext uri="{FF2B5EF4-FFF2-40B4-BE49-F238E27FC236}">
                <a16:creationId xmlns:a16="http://schemas.microsoft.com/office/drawing/2014/main" id="{A316DD52-7894-4A75-969C-CA0645DA2978}"/>
              </a:ext>
            </a:extLst>
          </p:cNvPr>
          <p:cNvSpPr/>
          <p:nvPr/>
        </p:nvSpPr>
        <p:spPr>
          <a:xfrm>
            <a:off x="9984242" y="258166"/>
            <a:ext cx="194390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 / </a:t>
            </a: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pic>
        <p:nvPicPr>
          <p:cNvPr id="17" name="Imagen 13">
            <a:extLst>
              <a:ext uri="{FF2B5EF4-FFF2-40B4-BE49-F238E27FC236}">
                <a16:creationId xmlns:a16="http://schemas.microsoft.com/office/drawing/2014/main" id="{0927BD0F-91E0-4545-BA41-ABB970A6F18C}"/>
              </a:ext>
            </a:extLst>
          </p:cNvPr>
          <p:cNvPicPr>
            <a:picLocks noChangeAspect="1"/>
          </p:cNvPicPr>
          <p:nvPr/>
        </p:nvPicPr>
        <p:blipFill rotWithShape="1">
          <a:blip r:embed="rId3"/>
          <a:srcRect l="10035" b="6057"/>
          <a:stretch/>
        </p:blipFill>
        <p:spPr>
          <a:xfrm>
            <a:off x="987826" y="905490"/>
            <a:ext cx="4455981" cy="5368854"/>
          </a:xfrm>
          <a:prstGeom prst="rect">
            <a:avLst/>
          </a:prstGeom>
        </p:spPr>
      </p:pic>
      <p:sp>
        <p:nvSpPr>
          <p:cNvPr id="22" name="CuadroTexto 18">
            <a:extLst>
              <a:ext uri="{FF2B5EF4-FFF2-40B4-BE49-F238E27FC236}">
                <a16:creationId xmlns:a16="http://schemas.microsoft.com/office/drawing/2014/main" id="{CC0DDF59-4F73-4B46-AE6B-E75CC19A33FB}"/>
              </a:ext>
            </a:extLst>
          </p:cNvPr>
          <p:cNvSpPr txBox="1"/>
          <p:nvPr/>
        </p:nvSpPr>
        <p:spPr>
          <a:xfrm>
            <a:off x="3077388" y="2657034"/>
            <a:ext cx="110318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Bogotá</a:t>
            </a:r>
          </a:p>
        </p:txBody>
      </p:sp>
      <p:pic>
        <p:nvPicPr>
          <p:cNvPr id="4098" name="Picture 2" descr="map of spain with labels - Clip Art Library">
            <a:extLst>
              <a:ext uri="{FF2B5EF4-FFF2-40B4-BE49-F238E27FC236}">
                <a16:creationId xmlns:a16="http://schemas.microsoft.com/office/drawing/2014/main" id="{8B8FD40A-C37D-0E46-987F-2C3FCDC126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1929" y="1502515"/>
            <a:ext cx="6804723" cy="4821455"/>
          </a:xfrm>
          <a:prstGeom prst="rect">
            <a:avLst/>
          </a:prstGeom>
          <a:noFill/>
          <a:extLst>
            <a:ext uri="{909E8E84-426E-40dd-AFC4-6F175D3DCCD1}">
              <a14:hiddenFill xmlns="" xmlns:a14="http://schemas.microsoft.com/office/drawing/2010/main">
                <a:solidFill>
                  <a:srgbClr val="FFFFFF"/>
                </a:solidFill>
              </a14:hiddenFill>
            </a:ext>
          </a:extLst>
        </p:spPr>
      </p:pic>
      <p:sp>
        <p:nvSpPr>
          <p:cNvPr id="28" name="CuadroTexto 18">
            <a:extLst>
              <a:ext uri="{FF2B5EF4-FFF2-40B4-BE49-F238E27FC236}">
                <a16:creationId xmlns:a16="http://schemas.microsoft.com/office/drawing/2014/main" id="{CBA0FFBA-E444-E545-928D-30429E9E985E}"/>
              </a:ext>
            </a:extLst>
          </p:cNvPr>
          <p:cNvSpPr txBox="1"/>
          <p:nvPr/>
        </p:nvSpPr>
        <p:spPr>
          <a:xfrm>
            <a:off x="9017566" y="4049903"/>
            <a:ext cx="80663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Jaén</a:t>
            </a:r>
          </a:p>
        </p:txBody>
      </p:sp>
      <p:sp>
        <p:nvSpPr>
          <p:cNvPr id="29" name="CuadroTexto 18">
            <a:extLst>
              <a:ext uri="{FF2B5EF4-FFF2-40B4-BE49-F238E27FC236}">
                <a16:creationId xmlns:a16="http://schemas.microsoft.com/office/drawing/2014/main" id="{549BCED2-C1E7-674E-8C76-6AB666FA300A}"/>
              </a:ext>
            </a:extLst>
          </p:cNvPr>
          <p:cNvSpPr txBox="1"/>
          <p:nvPr/>
        </p:nvSpPr>
        <p:spPr>
          <a:xfrm>
            <a:off x="1637004" y="3210980"/>
            <a:ext cx="148470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Guayaquil</a:t>
            </a:r>
          </a:p>
        </p:txBody>
      </p:sp>
      <p:sp>
        <p:nvSpPr>
          <p:cNvPr id="30" name="CuadroTexto 18">
            <a:extLst>
              <a:ext uri="{FF2B5EF4-FFF2-40B4-BE49-F238E27FC236}">
                <a16:creationId xmlns:a16="http://schemas.microsoft.com/office/drawing/2014/main" id="{9E2D87FB-9C5A-B74F-931A-34ED01CAD4C8}"/>
              </a:ext>
            </a:extLst>
          </p:cNvPr>
          <p:cNvSpPr txBox="1"/>
          <p:nvPr/>
        </p:nvSpPr>
        <p:spPr>
          <a:xfrm>
            <a:off x="6875801" y="3591260"/>
            <a:ext cx="118814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Badajoz</a:t>
            </a:r>
          </a:p>
        </p:txBody>
      </p:sp>
      <p:sp>
        <p:nvSpPr>
          <p:cNvPr id="31" name="CuadroTexto 18">
            <a:extLst>
              <a:ext uri="{FF2B5EF4-FFF2-40B4-BE49-F238E27FC236}">
                <a16:creationId xmlns:a16="http://schemas.microsoft.com/office/drawing/2014/main" id="{B8F60BF2-62BC-8E4A-90A7-F5F985C5BECD}"/>
              </a:ext>
            </a:extLst>
          </p:cNvPr>
          <p:cNvSpPr txBox="1"/>
          <p:nvPr/>
        </p:nvSpPr>
        <p:spPr>
          <a:xfrm>
            <a:off x="1637004" y="2314874"/>
            <a:ext cx="124104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Medellín</a:t>
            </a:r>
          </a:p>
        </p:txBody>
      </p:sp>
      <p:sp>
        <p:nvSpPr>
          <p:cNvPr id="32" name="CuadroTexto 18">
            <a:extLst>
              <a:ext uri="{FF2B5EF4-FFF2-40B4-BE49-F238E27FC236}">
                <a16:creationId xmlns:a16="http://schemas.microsoft.com/office/drawing/2014/main" id="{50E2C922-24BF-3A4C-A730-8EEDE81B2EA0}"/>
              </a:ext>
            </a:extLst>
          </p:cNvPr>
          <p:cNvSpPr txBox="1"/>
          <p:nvPr/>
        </p:nvSpPr>
        <p:spPr>
          <a:xfrm>
            <a:off x="8170170" y="1591273"/>
            <a:ext cx="148309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Santander</a:t>
            </a:r>
          </a:p>
        </p:txBody>
      </p:sp>
      <p:sp>
        <p:nvSpPr>
          <p:cNvPr id="33" name="CuadroTexto 18">
            <a:extLst>
              <a:ext uri="{FF2B5EF4-FFF2-40B4-BE49-F238E27FC236}">
                <a16:creationId xmlns:a16="http://schemas.microsoft.com/office/drawing/2014/main" id="{E24B5B4A-72F5-E74F-B8D1-BB04EE530909}"/>
              </a:ext>
            </a:extLst>
          </p:cNvPr>
          <p:cNvSpPr txBox="1"/>
          <p:nvPr/>
        </p:nvSpPr>
        <p:spPr>
          <a:xfrm>
            <a:off x="3121706" y="3595722"/>
            <a:ext cx="91082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Potosí</a:t>
            </a:r>
          </a:p>
        </p:txBody>
      </p:sp>
      <p:sp>
        <p:nvSpPr>
          <p:cNvPr id="34" name="CuadroTexto 18">
            <a:extLst>
              <a:ext uri="{FF2B5EF4-FFF2-40B4-BE49-F238E27FC236}">
                <a16:creationId xmlns:a16="http://schemas.microsoft.com/office/drawing/2014/main" id="{8C07729B-AAFB-7F41-A88B-D78CE885B1ED}"/>
              </a:ext>
            </a:extLst>
          </p:cNvPr>
          <p:cNvSpPr txBox="1"/>
          <p:nvPr/>
        </p:nvSpPr>
        <p:spPr>
          <a:xfrm>
            <a:off x="8446317" y="2217896"/>
            <a:ext cx="79541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León</a:t>
            </a:r>
          </a:p>
        </p:txBody>
      </p:sp>
      <p:sp>
        <p:nvSpPr>
          <p:cNvPr id="3" name="Elipse 2">
            <a:extLst>
              <a:ext uri="{FF2B5EF4-FFF2-40B4-BE49-F238E27FC236}">
                <a16:creationId xmlns:a16="http://schemas.microsoft.com/office/drawing/2014/main" id="{B4BB5F2B-1C4A-B343-A27B-60BD5261C5D7}"/>
              </a:ext>
            </a:extLst>
          </p:cNvPr>
          <p:cNvSpPr/>
          <p:nvPr/>
        </p:nvSpPr>
        <p:spPr>
          <a:xfrm>
            <a:off x="2962105" y="2806632"/>
            <a:ext cx="110951" cy="12013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5" name="Elipse 34">
            <a:extLst>
              <a:ext uri="{FF2B5EF4-FFF2-40B4-BE49-F238E27FC236}">
                <a16:creationId xmlns:a16="http://schemas.microsoft.com/office/drawing/2014/main" id="{42EDDE59-2F10-AC4D-B7F8-D7B68EE254A4}"/>
              </a:ext>
            </a:extLst>
          </p:cNvPr>
          <p:cNvSpPr/>
          <p:nvPr/>
        </p:nvSpPr>
        <p:spPr>
          <a:xfrm>
            <a:off x="2608746" y="3057144"/>
            <a:ext cx="110951" cy="12013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6" name="Elipse 35">
            <a:extLst>
              <a:ext uri="{FF2B5EF4-FFF2-40B4-BE49-F238E27FC236}">
                <a16:creationId xmlns:a16="http://schemas.microsoft.com/office/drawing/2014/main" id="{C1182342-D3DC-EC4E-B7D5-C68443E03A4C}"/>
              </a:ext>
            </a:extLst>
          </p:cNvPr>
          <p:cNvSpPr/>
          <p:nvPr/>
        </p:nvSpPr>
        <p:spPr>
          <a:xfrm>
            <a:off x="3385614" y="3991998"/>
            <a:ext cx="110951" cy="12013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7" name="Elipse 36">
            <a:extLst>
              <a:ext uri="{FF2B5EF4-FFF2-40B4-BE49-F238E27FC236}">
                <a16:creationId xmlns:a16="http://schemas.microsoft.com/office/drawing/2014/main" id="{C0B282CC-38C1-A543-B002-434001CE7139}"/>
              </a:ext>
            </a:extLst>
          </p:cNvPr>
          <p:cNvSpPr/>
          <p:nvPr/>
        </p:nvSpPr>
        <p:spPr>
          <a:xfrm>
            <a:off x="2851154" y="2633005"/>
            <a:ext cx="110951" cy="12013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8" name="Elipse 37">
            <a:extLst>
              <a:ext uri="{FF2B5EF4-FFF2-40B4-BE49-F238E27FC236}">
                <a16:creationId xmlns:a16="http://schemas.microsoft.com/office/drawing/2014/main" id="{C4B126F1-3D6F-4A49-97B5-7949B40982F0}"/>
              </a:ext>
            </a:extLst>
          </p:cNvPr>
          <p:cNvSpPr/>
          <p:nvPr/>
        </p:nvSpPr>
        <p:spPr>
          <a:xfrm>
            <a:off x="8911720" y="4189889"/>
            <a:ext cx="110951" cy="12013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9" name="Elipse 38">
            <a:extLst>
              <a:ext uri="{FF2B5EF4-FFF2-40B4-BE49-F238E27FC236}">
                <a16:creationId xmlns:a16="http://schemas.microsoft.com/office/drawing/2014/main" id="{E58575F8-D855-7349-AC42-4EAAF6508DE3}"/>
              </a:ext>
            </a:extLst>
          </p:cNvPr>
          <p:cNvSpPr/>
          <p:nvPr/>
        </p:nvSpPr>
        <p:spPr>
          <a:xfrm>
            <a:off x="8008472" y="3727029"/>
            <a:ext cx="110951" cy="12013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0" name="Elipse 39">
            <a:extLst>
              <a:ext uri="{FF2B5EF4-FFF2-40B4-BE49-F238E27FC236}">
                <a16:creationId xmlns:a16="http://schemas.microsoft.com/office/drawing/2014/main" id="{C467DA10-0FFF-D846-94DD-50CA99B8A253}"/>
              </a:ext>
            </a:extLst>
          </p:cNvPr>
          <p:cNvSpPr/>
          <p:nvPr/>
        </p:nvSpPr>
        <p:spPr>
          <a:xfrm>
            <a:off x="8335366" y="2357882"/>
            <a:ext cx="110951" cy="12013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1" name="Elipse 40">
            <a:extLst>
              <a:ext uri="{FF2B5EF4-FFF2-40B4-BE49-F238E27FC236}">
                <a16:creationId xmlns:a16="http://schemas.microsoft.com/office/drawing/2014/main" id="{77913A9B-80E0-6947-904D-00F9FEB129FC}"/>
              </a:ext>
            </a:extLst>
          </p:cNvPr>
          <p:cNvSpPr/>
          <p:nvPr/>
        </p:nvSpPr>
        <p:spPr>
          <a:xfrm>
            <a:off x="8856244" y="1970187"/>
            <a:ext cx="110951" cy="12013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3" name="Título 1">
            <a:extLst>
              <a:ext uri="{FF2B5EF4-FFF2-40B4-BE49-F238E27FC236}">
                <a16:creationId xmlns:a16="http://schemas.microsoft.com/office/drawing/2014/main" id="{C8D557E6-1C59-B848-8FB0-E3B8DE01845F}"/>
              </a:ext>
            </a:extLst>
          </p:cNvPr>
          <p:cNvSpPr txBox="1">
            <a:spLocks/>
          </p:cNvSpPr>
          <p:nvPr/>
        </p:nvSpPr>
        <p:spPr>
          <a:xfrm>
            <a:off x="342788" y="260212"/>
            <a:ext cx="9641454" cy="4903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s-ES" sz="2400" b="1" dirty="0"/>
              <a:t>¿En qué país está cada ciudad</a:t>
            </a:r>
            <a:r>
              <a:rPr lang="es-ES" sz="2400" b="1"/>
              <a:t>? </a:t>
            </a:r>
          </a:p>
          <a:p>
            <a:r>
              <a:rPr lang="es-ES" sz="2400" b="1"/>
              <a:t>Las </a:t>
            </a:r>
            <a:r>
              <a:rPr lang="es-ES" sz="2400" b="1" dirty="0"/>
              <a:t>opciones son: Bolivia, España</a:t>
            </a:r>
            <a:r>
              <a:rPr lang="es-ES" sz="2400" b="1"/>
              <a:t>, Colombia y </a:t>
            </a:r>
            <a:r>
              <a:rPr lang="es-ES" sz="2400" b="1" dirty="0"/>
              <a:t>Ecuador.</a:t>
            </a:r>
            <a:endParaRPr lang="x-none" sz="2400" b="1" dirty="0"/>
          </a:p>
        </p:txBody>
      </p:sp>
      <p:sp>
        <p:nvSpPr>
          <p:cNvPr id="4" name="CuadroTexto 3">
            <a:extLst>
              <a:ext uri="{FF2B5EF4-FFF2-40B4-BE49-F238E27FC236}">
                <a16:creationId xmlns:a16="http://schemas.microsoft.com/office/drawing/2014/main" id="{73DD6A99-0D0B-EA4A-BFEF-B34EC518E51E}"/>
              </a:ext>
            </a:extLst>
          </p:cNvPr>
          <p:cNvSpPr txBox="1"/>
          <p:nvPr/>
        </p:nvSpPr>
        <p:spPr>
          <a:xfrm>
            <a:off x="3270431" y="1005239"/>
            <a:ext cx="5641288" cy="400110"/>
          </a:xfrm>
          <a:prstGeom prst="rect">
            <a:avLst/>
          </a:prstGeom>
          <a:noFill/>
        </p:spPr>
        <p:txBody>
          <a:bodyPr wrap="none" rtlCol="0">
            <a:spAutoFit/>
          </a:bodyPr>
          <a:lstStyle/>
          <a:p>
            <a:pPr algn="l"/>
            <a:r>
              <a:rPr lang="x-none" sz="2000" dirty="0">
                <a:solidFill>
                  <a:schemeClr val="accent5">
                    <a:lumMod val="50000"/>
                  </a:schemeClr>
                </a:solidFill>
              </a:rPr>
              <a:t>Jaen, Badajoz, León y Santander están en...</a:t>
            </a:r>
          </a:p>
        </p:txBody>
      </p:sp>
      <p:sp>
        <p:nvSpPr>
          <p:cNvPr id="24" name="CuadroTexto 23">
            <a:extLst>
              <a:ext uri="{FF2B5EF4-FFF2-40B4-BE49-F238E27FC236}">
                <a16:creationId xmlns:a16="http://schemas.microsoft.com/office/drawing/2014/main" id="{C9398342-B110-7E4A-B2B5-3752ABFEBEDD}"/>
              </a:ext>
            </a:extLst>
          </p:cNvPr>
          <p:cNvSpPr txBox="1"/>
          <p:nvPr/>
        </p:nvSpPr>
        <p:spPr>
          <a:xfrm>
            <a:off x="8728268" y="997756"/>
            <a:ext cx="1173719" cy="400110"/>
          </a:xfrm>
          <a:prstGeom prst="rect">
            <a:avLst/>
          </a:prstGeom>
          <a:noFill/>
        </p:spPr>
        <p:txBody>
          <a:bodyPr wrap="none" rtlCol="0">
            <a:spAutoFit/>
          </a:bodyPr>
          <a:lstStyle/>
          <a:p>
            <a:pPr algn="l"/>
            <a:r>
              <a:rPr lang="x-none" sz="2000" b="1" dirty="0">
                <a:solidFill>
                  <a:schemeClr val="accent5">
                    <a:lumMod val="50000"/>
                  </a:schemeClr>
                </a:solidFill>
              </a:rPr>
              <a:t>España.</a:t>
            </a:r>
          </a:p>
        </p:txBody>
      </p:sp>
      <p:sp>
        <p:nvSpPr>
          <p:cNvPr id="25" name="CuadroTexto 24">
            <a:extLst>
              <a:ext uri="{FF2B5EF4-FFF2-40B4-BE49-F238E27FC236}">
                <a16:creationId xmlns:a16="http://schemas.microsoft.com/office/drawing/2014/main" id="{D549CF43-3370-AA47-9665-854B1AB6517B}"/>
              </a:ext>
            </a:extLst>
          </p:cNvPr>
          <p:cNvSpPr txBox="1"/>
          <p:nvPr/>
        </p:nvSpPr>
        <p:spPr>
          <a:xfrm>
            <a:off x="3382418" y="994796"/>
            <a:ext cx="2114681" cy="400110"/>
          </a:xfrm>
          <a:prstGeom prst="rect">
            <a:avLst/>
          </a:prstGeom>
          <a:noFill/>
        </p:spPr>
        <p:txBody>
          <a:bodyPr wrap="none" rtlCol="0">
            <a:spAutoFit/>
          </a:bodyPr>
          <a:lstStyle/>
          <a:p>
            <a:pPr algn="l"/>
            <a:r>
              <a:rPr lang="x-none" sz="2000" dirty="0">
                <a:solidFill>
                  <a:schemeClr val="accent5">
                    <a:lumMod val="50000"/>
                  </a:schemeClr>
                </a:solidFill>
              </a:rPr>
              <a:t>Potosí está en...</a:t>
            </a:r>
          </a:p>
        </p:txBody>
      </p:sp>
      <p:sp>
        <p:nvSpPr>
          <p:cNvPr id="5" name="CuadroTexto 4">
            <a:extLst>
              <a:ext uri="{FF2B5EF4-FFF2-40B4-BE49-F238E27FC236}">
                <a16:creationId xmlns:a16="http://schemas.microsoft.com/office/drawing/2014/main" id="{869A3736-30BB-024B-BF5A-9BFE02B7CE51}"/>
              </a:ext>
            </a:extLst>
          </p:cNvPr>
          <p:cNvSpPr txBox="1"/>
          <p:nvPr/>
        </p:nvSpPr>
        <p:spPr>
          <a:xfrm>
            <a:off x="5394504" y="993444"/>
            <a:ext cx="1066318" cy="400110"/>
          </a:xfrm>
          <a:prstGeom prst="rect">
            <a:avLst/>
          </a:prstGeom>
          <a:noFill/>
        </p:spPr>
        <p:txBody>
          <a:bodyPr wrap="none" rtlCol="0">
            <a:spAutoFit/>
          </a:bodyPr>
          <a:lstStyle/>
          <a:p>
            <a:pPr algn="l"/>
            <a:r>
              <a:rPr lang="x-none" sz="2000" b="1" dirty="0">
                <a:solidFill>
                  <a:schemeClr val="accent5">
                    <a:lumMod val="50000"/>
                  </a:schemeClr>
                </a:solidFill>
              </a:rPr>
              <a:t>Bolivia.</a:t>
            </a:r>
          </a:p>
        </p:txBody>
      </p:sp>
      <p:sp>
        <p:nvSpPr>
          <p:cNvPr id="27" name="CuadroTexto 26">
            <a:extLst>
              <a:ext uri="{FF2B5EF4-FFF2-40B4-BE49-F238E27FC236}">
                <a16:creationId xmlns:a16="http://schemas.microsoft.com/office/drawing/2014/main" id="{B4F4C6E9-1F5B-8041-93EC-BBA9180C2FFA}"/>
              </a:ext>
            </a:extLst>
          </p:cNvPr>
          <p:cNvSpPr txBox="1"/>
          <p:nvPr/>
        </p:nvSpPr>
        <p:spPr>
          <a:xfrm>
            <a:off x="3270431" y="989305"/>
            <a:ext cx="2688557" cy="400110"/>
          </a:xfrm>
          <a:prstGeom prst="rect">
            <a:avLst/>
          </a:prstGeom>
          <a:noFill/>
        </p:spPr>
        <p:txBody>
          <a:bodyPr wrap="none" rtlCol="0">
            <a:spAutoFit/>
          </a:bodyPr>
          <a:lstStyle/>
          <a:p>
            <a:pPr algn="l"/>
            <a:r>
              <a:rPr lang="x-none" sz="2000" dirty="0">
                <a:solidFill>
                  <a:schemeClr val="accent5">
                    <a:lumMod val="50000"/>
                  </a:schemeClr>
                </a:solidFill>
              </a:rPr>
              <a:t>Guayaquil está en...</a:t>
            </a:r>
          </a:p>
        </p:txBody>
      </p:sp>
      <p:sp>
        <p:nvSpPr>
          <p:cNvPr id="42" name="CuadroTexto 41">
            <a:extLst>
              <a:ext uri="{FF2B5EF4-FFF2-40B4-BE49-F238E27FC236}">
                <a16:creationId xmlns:a16="http://schemas.microsoft.com/office/drawing/2014/main" id="{B2DFEE12-34C9-BC43-B1AB-596F865CCFA2}"/>
              </a:ext>
            </a:extLst>
          </p:cNvPr>
          <p:cNvSpPr txBox="1"/>
          <p:nvPr/>
        </p:nvSpPr>
        <p:spPr>
          <a:xfrm>
            <a:off x="5813715" y="965340"/>
            <a:ext cx="1292341" cy="400110"/>
          </a:xfrm>
          <a:prstGeom prst="rect">
            <a:avLst/>
          </a:prstGeom>
          <a:noFill/>
        </p:spPr>
        <p:txBody>
          <a:bodyPr wrap="none" rtlCol="0">
            <a:spAutoFit/>
          </a:bodyPr>
          <a:lstStyle/>
          <a:p>
            <a:pPr algn="l"/>
            <a:r>
              <a:rPr lang="x-none" sz="2000" b="1" dirty="0">
                <a:solidFill>
                  <a:schemeClr val="accent5">
                    <a:lumMod val="50000"/>
                  </a:schemeClr>
                </a:solidFill>
              </a:rPr>
              <a:t>Ecuador.</a:t>
            </a:r>
          </a:p>
        </p:txBody>
      </p:sp>
      <p:sp>
        <p:nvSpPr>
          <p:cNvPr id="43" name="CuadroTexto 42">
            <a:extLst>
              <a:ext uri="{FF2B5EF4-FFF2-40B4-BE49-F238E27FC236}">
                <a16:creationId xmlns:a16="http://schemas.microsoft.com/office/drawing/2014/main" id="{90902C17-9BF0-874D-8948-2C145D8F7219}"/>
              </a:ext>
            </a:extLst>
          </p:cNvPr>
          <p:cNvSpPr txBox="1"/>
          <p:nvPr/>
        </p:nvSpPr>
        <p:spPr>
          <a:xfrm>
            <a:off x="3266581" y="1005239"/>
            <a:ext cx="3799438" cy="400110"/>
          </a:xfrm>
          <a:prstGeom prst="rect">
            <a:avLst/>
          </a:prstGeom>
          <a:noFill/>
        </p:spPr>
        <p:txBody>
          <a:bodyPr wrap="none" rtlCol="0">
            <a:spAutoFit/>
          </a:bodyPr>
          <a:lstStyle/>
          <a:p>
            <a:pPr algn="l"/>
            <a:r>
              <a:rPr lang="x-none" sz="2000" dirty="0">
                <a:solidFill>
                  <a:schemeClr val="accent5">
                    <a:lumMod val="50000"/>
                  </a:schemeClr>
                </a:solidFill>
              </a:rPr>
              <a:t>Bogotá y Medellín están en...</a:t>
            </a:r>
          </a:p>
        </p:txBody>
      </p:sp>
      <p:sp>
        <p:nvSpPr>
          <p:cNvPr id="44" name="CuadroTexto 43">
            <a:extLst>
              <a:ext uri="{FF2B5EF4-FFF2-40B4-BE49-F238E27FC236}">
                <a16:creationId xmlns:a16="http://schemas.microsoft.com/office/drawing/2014/main" id="{4805C746-9FFF-CC42-BF3B-B84872AB49A8}"/>
              </a:ext>
            </a:extLst>
          </p:cNvPr>
          <p:cNvSpPr txBox="1"/>
          <p:nvPr/>
        </p:nvSpPr>
        <p:spPr>
          <a:xfrm>
            <a:off x="6910393" y="1006591"/>
            <a:ext cx="1486304" cy="400110"/>
          </a:xfrm>
          <a:prstGeom prst="rect">
            <a:avLst/>
          </a:prstGeom>
          <a:noFill/>
        </p:spPr>
        <p:txBody>
          <a:bodyPr wrap="none" rtlCol="0">
            <a:spAutoFit/>
          </a:bodyPr>
          <a:lstStyle/>
          <a:p>
            <a:pPr algn="l"/>
            <a:r>
              <a:rPr lang="x-none" sz="2000" b="1" dirty="0">
                <a:solidFill>
                  <a:schemeClr val="accent5">
                    <a:lumMod val="50000"/>
                  </a:schemeClr>
                </a:solidFill>
              </a:rPr>
              <a:t>Colombia.</a:t>
            </a:r>
          </a:p>
        </p:txBody>
      </p:sp>
    </p:spTree>
    <p:extLst>
      <p:ext uri="{BB962C8B-B14F-4D97-AF65-F5344CB8AC3E}">
        <p14:creationId xmlns:p14="http://schemas.microsoft.com/office/powerpoint/2010/main" val="3098718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
                                        </p:tgtEl>
                                        <p:attrNameLst>
                                          <p:attrName>style.visibility</p:attrName>
                                        </p:attrNameLst>
                                      </p:cBhvr>
                                      <p:to>
                                        <p:strVal val="hidden"/>
                                      </p:to>
                                    </p:set>
                                  </p:childTnLst>
                                </p:cTn>
                              </p:par>
                              <p:par>
                                <p:cTn id="55" presetID="1" presetClass="entr" presetSubtype="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1" nodeType="clickEffect">
                                  <p:stCondLst>
                                    <p:cond delay="0"/>
                                  </p:stCondLst>
                                  <p:childTnLst>
                                    <p:set>
                                      <p:cBhvr>
                                        <p:cTn id="68" dur="1" fill="hold">
                                          <p:stCondLst>
                                            <p:cond delay="0"/>
                                          </p:stCondLst>
                                        </p:cTn>
                                        <p:tgtEl>
                                          <p:spTgt spid="4"/>
                                        </p:tgtEl>
                                        <p:attrNameLst>
                                          <p:attrName>style.visibility</p:attrName>
                                        </p:attrNameLst>
                                      </p:cBhvr>
                                      <p:to>
                                        <p:strVal val="hidden"/>
                                      </p:to>
                                    </p:set>
                                  </p:childTnLst>
                                </p:cTn>
                              </p:par>
                              <p:par>
                                <p:cTn id="69" presetID="1" presetClass="exit" presetSubtype="0" fill="hold" grpId="0" nodeType="withEffect">
                                  <p:stCondLst>
                                    <p:cond delay="0"/>
                                  </p:stCondLst>
                                  <p:childTnLst>
                                    <p:set>
                                      <p:cBhvr>
                                        <p:cTn id="70" dur="1" fill="hold">
                                          <p:stCondLst>
                                            <p:cond delay="0"/>
                                          </p:stCondLst>
                                        </p:cTn>
                                        <p:tgtEl>
                                          <p:spTgt spid="24">
                                            <p:txEl>
                                              <p:pRg st="0" end="0"/>
                                            </p:txEl>
                                          </p:spTgt>
                                        </p:tgtEl>
                                        <p:attrNameLst>
                                          <p:attrName>style.visibility</p:attrName>
                                        </p:attrNameLst>
                                      </p:cBhvr>
                                      <p:to>
                                        <p:strVal val="hidden"/>
                                      </p:to>
                                    </p:set>
                                  </p:childTnLst>
                                </p:cTn>
                              </p:par>
                              <p:par>
                                <p:cTn id="71" presetID="1" presetClass="entr" presetSubtype="0" fill="hold" grpId="0" nodeType="withEffect">
                                  <p:stCondLst>
                                    <p:cond delay="0"/>
                                  </p:stCondLst>
                                  <p:childTnLst>
                                    <p:set>
                                      <p:cBhvr>
                                        <p:cTn id="72" dur="1" fill="hold">
                                          <p:stCondLst>
                                            <p:cond delay="0"/>
                                          </p:stCondLst>
                                        </p:cTn>
                                        <p:tgtEl>
                                          <p:spTgt spid="2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1" nodeType="clickEffect">
                                  <p:stCondLst>
                                    <p:cond delay="0"/>
                                  </p:stCondLst>
                                  <p:childTnLst>
                                    <p:set>
                                      <p:cBhvr>
                                        <p:cTn id="80" dur="1" fill="hold">
                                          <p:stCondLst>
                                            <p:cond delay="0"/>
                                          </p:stCondLst>
                                        </p:cTn>
                                        <p:tgtEl>
                                          <p:spTgt spid="25"/>
                                        </p:tgtEl>
                                        <p:attrNameLst>
                                          <p:attrName>style.visibility</p:attrName>
                                        </p:attrNameLst>
                                      </p:cBhvr>
                                      <p:to>
                                        <p:strVal val="hidden"/>
                                      </p:to>
                                    </p:set>
                                  </p:childTnLst>
                                </p:cTn>
                              </p:par>
                              <p:par>
                                <p:cTn id="81" presetID="1" presetClass="exit" presetSubtype="0" fill="hold" grpId="1" nodeType="withEffect">
                                  <p:stCondLst>
                                    <p:cond delay="0"/>
                                  </p:stCondLst>
                                  <p:childTnLst>
                                    <p:set>
                                      <p:cBhvr>
                                        <p:cTn id="82" dur="1" fill="hold">
                                          <p:stCondLst>
                                            <p:cond delay="0"/>
                                          </p:stCondLst>
                                        </p:cTn>
                                        <p:tgtEl>
                                          <p:spTgt spid="5"/>
                                        </p:tgtEl>
                                        <p:attrNameLst>
                                          <p:attrName>style.visibility</p:attrName>
                                        </p:attrNameLst>
                                      </p:cBhvr>
                                      <p:to>
                                        <p:strVal val="hidden"/>
                                      </p:to>
                                    </p:set>
                                  </p:childTnLst>
                                </p:cTn>
                              </p:par>
                              <p:par>
                                <p:cTn id="83" presetID="1" presetClass="entr" presetSubtype="0" fill="hold" grpId="0" nodeType="withEffect">
                                  <p:stCondLst>
                                    <p:cond delay="0"/>
                                  </p:stCondLst>
                                  <p:childTnLst>
                                    <p:set>
                                      <p:cBhvr>
                                        <p:cTn id="84" dur="1" fill="hold">
                                          <p:stCondLst>
                                            <p:cond delay="0"/>
                                          </p:stCondLst>
                                        </p:cTn>
                                        <p:tgtEl>
                                          <p:spTgt spid="27"/>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42"/>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xit" presetSubtype="0" fill="hold" grpId="1" nodeType="clickEffect">
                                  <p:stCondLst>
                                    <p:cond delay="0"/>
                                  </p:stCondLst>
                                  <p:childTnLst>
                                    <p:set>
                                      <p:cBhvr>
                                        <p:cTn id="92" dur="1" fill="hold">
                                          <p:stCondLst>
                                            <p:cond delay="0"/>
                                          </p:stCondLst>
                                        </p:cTn>
                                        <p:tgtEl>
                                          <p:spTgt spid="27"/>
                                        </p:tgtEl>
                                        <p:attrNameLst>
                                          <p:attrName>style.visibility</p:attrName>
                                        </p:attrNameLst>
                                      </p:cBhvr>
                                      <p:to>
                                        <p:strVal val="hidden"/>
                                      </p:to>
                                    </p:set>
                                  </p:childTnLst>
                                </p:cTn>
                              </p:par>
                              <p:par>
                                <p:cTn id="93" presetID="1" presetClass="exit" presetSubtype="0" fill="hold" grpId="1" nodeType="withEffect">
                                  <p:stCondLst>
                                    <p:cond delay="0"/>
                                  </p:stCondLst>
                                  <p:childTnLst>
                                    <p:set>
                                      <p:cBhvr>
                                        <p:cTn id="94" dur="1" fill="hold">
                                          <p:stCondLst>
                                            <p:cond delay="0"/>
                                          </p:stCondLst>
                                        </p:cTn>
                                        <p:tgtEl>
                                          <p:spTgt spid="42"/>
                                        </p:tgtEl>
                                        <p:attrNameLst>
                                          <p:attrName>style.visibility</p:attrName>
                                        </p:attrNameLst>
                                      </p:cBhvr>
                                      <p:to>
                                        <p:strVal val="hidden"/>
                                      </p:to>
                                    </p:set>
                                  </p:childTnLst>
                                </p:cTn>
                              </p:par>
                              <p:par>
                                <p:cTn id="95" presetID="1" presetClass="entr" presetSubtype="0" fill="hold" grpId="0" nodeType="withEffect">
                                  <p:stCondLst>
                                    <p:cond delay="0"/>
                                  </p:stCondLst>
                                  <p:childTnLst>
                                    <p:set>
                                      <p:cBhvr>
                                        <p:cTn id="96" dur="1" fill="hold">
                                          <p:stCondLst>
                                            <p:cond delay="0"/>
                                          </p:stCondLst>
                                        </p:cTn>
                                        <p:tgtEl>
                                          <p:spTgt spid="43"/>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 grpId="0"/>
      <p:bldP spid="28" grpId="0"/>
      <p:bldP spid="29" grpId="0"/>
      <p:bldP spid="30" grpId="0"/>
      <p:bldP spid="31" grpId="0"/>
      <p:bldP spid="32" grpId="0"/>
      <p:bldP spid="33" grpId="0"/>
      <p:bldP spid="34" grpId="0"/>
      <p:bldP spid="3" grpId="0" animBg="1"/>
      <p:bldP spid="35" grpId="0" animBg="1"/>
      <p:bldP spid="36" grpId="0" animBg="1"/>
      <p:bldP spid="37" grpId="0" animBg="1"/>
      <p:bldP spid="38" grpId="0" animBg="1"/>
      <p:bldP spid="39" grpId="0" animBg="1"/>
      <p:bldP spid="40" grpId="0" animBg="1"/>
      <p:bldP spid="41" grpId="0" animBg="1"/>
      <p:bldP spid="23" grpId="0"/>
      <p:bldP spid="4" grpId="0"/>
      <p:bldP spid="4" grpId="1"/>
      <p:bldP spid="24" grpId="0" build="allAtOnce"/>
      <p:bldP spid="25" grpId="0"/>
      <p:bldP spid="25" grpId="1"/>
      <p:bldP spid="5" grpId="0"/>
      <p:bldP spid="5" grpId="1"/>
      <p:bldP spid="27" grpId="0"/>
      <p:bldP spid="27" grpId="1"/>
      <p:bldP spid="42" grpId="0"/>
      <p:bldP spid="42" grpId="1"/>
      <p:bldP spid="43" grpId="0"/>
      <p:bldP spid="4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ounded Rectangular Callout 46"/>
          <p:cNvSpPr/>
          <p:nvPr/>
        </p:nvSpPr>
        <p:spPr>
          <a:xfrm>
            <a:off x="192616" y="2671405"/>
            <a:ext cx="5145681" cy="3421891"/>
          </a:xfrm>
          <a:prstGeom prst="wedgeRoundRectCallout">
            <a:avLst>
              <a:gd name="adj1" fmla="val 24154"/>
              <a:gd name="adj2" fmla="val 53965"/>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Google Shape;789;p28"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2" name="Title 1"/>
          <p:cNvSpPr>
            <a:spLocks noGrp="1"/>
          </p:cNvSpPr>
          <p:nvPr>
            <p:ph type="title"/>
          </p:nvPr>
        </p:nvSpPr>
        <p:spPr>
          <a:xfrm>
            <a:off x="0" y="0"/>
            <a:ext cx="10515600" cy="1325563"/>
          </a:xfrm>
        </p:spPr>
        <p:txBody>
          <a:bodyPr>
            <a:normAutofit/>
          </a:bodyPr>
          <a:lstStyle/>
          <a:p>
            <a:r>
              <a:rPr lang="en-GB" sz="2400" b="1">
                <a:solidFill>
                  <a:schemeClr val="bg1"/>
                </a:solidFill>
              </a:rPr>
              <a:t>Un viaje a otro país de habla hispana</a:t>
            </a:r>
          </a:p>
        </p:txBody>
      </p:sp>
      <p:sp>
        <p:nvSpPr>
          <p:cNvPr id="6" name="TextBox 5"/>
          <p:cNvSpPr txBox="1"/>
          <p:nvPr/>
        </p:nvSpPr>
        <p:spPr>
          <a:xfrm>
            <a:off x="304740" y="2720205"/>
            <a:ext cx="28848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a:ln>
                  <a:noFill/>
                </a:ln>
                <a:solidFill>
                  <a:srgbClr val="002060"/>
                </a:solidFill>
                <a:effectLst/>
                <a:uLnTx/>
                <a:uFillTx/>
                <a:latin typeface="Century Gothic" panose="020B0502020202020204" pitchFamily="34" charset="0"/>
                <a:cs typeface="Arial"/>
                <a:sym typeface="Arial"/>
              </a:rPr>
              <a:t>1. “Fue a Popayán”.</a:t>
            </a:r>
          </a:p>
        </p:txBody>
      </p:sp>
      <p:sp>
        <p:nvSpPr>
          <p:cNvPr id="30" name="TextBox 29"/>
          <p:cNvSpPr txBox="1"/>
          <p:nvPr/>
        </p:nvSpPr>
        <p:spPr>
          <a:xfrm>
            <a:off x="151706" y="2177644"/>
            <a:ext cx="574013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Completa</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la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tabla</a:t>
            </a:r>
            <a:r>
              <a:rPr kumimoji="0" lang="en-GB" sz="2000" b="0" i="0" u="none" strike="noStrike" kern="0" cap="none" spc="0" normalizeH="0" baseline="0" noProof="0">
                <a:ln>
                  <a:noFill/>
                </a:ln>
                <a:solidFill>
                  <a:srgbClr val="002060"/>
                </a:solidFill>
                <a:effectLst/>
                <a:uLnTx/>
                <a:uFillTx/>
                <a:latin typeface="Century Gothic" panose="020B0502020202020204" pitchFamily="34" charset="0"/>
                <a:cs typeface="Arial"/>
                <a:sym typeface="Arial"/>
              </a:rPr>
              <a:t>. </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1" name="TextBox 30"/>
          <p:cNvSpPr txBox="1"/>
          <p:nvPr/>
        </p:nvSpPr>
        <p:spPr>
          <a:xfrm>
            <a:off x="156615" y="1147911"/>
            <a:ext cx="547107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Lee los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extractos</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de una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conversación</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entre Lucía (‘I’) y Nadia (‘you’). Lucía describe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unos</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viajes</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del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pasado</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33" name="Rectangle 32"/>
          <p:cNvSpPr/>
          <p:nvPr/>
        </p:nvSpPr>
        <p:spPr>
          <a:xfrm>
            <a:off x="340303" y="3200754"/>
            <a:ext cx="4528130"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2. </a:t>
            </a:r>
            <a:r>
              <a:rPr lang="en-GB" sz="2000" kern="0">
                <a:solidFill>
                  <a:srgbClr val="002060"/>
                </a:solidFill>
                <a:latin typeface="Century Gothic"/>
                <a:ea typeface="Century Gothic"/>
                <a:cs typeface="Century Gothic"/>
                <a:sym typeface="Century Gothic"/>
              </a:rPr>
              <a:t>“Fui en avión a Bogotá.</a:t>
            </a:r>
            <a:r>
              <a:rPr kumimoji="0" lang="en-GB" sz="20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 </a:t>
            </a:r>
            <a:endParaRPr kumimoji="0" lang="en-GB" sz="2000" b="0" i="0" u="none" strike="noStrike" kern="0" cap="none" spc="0" normalizeH="0" baseline="0" noProof="0">
              <a:ln>
                <a:noFill/>
              </a:ln>
              <a:solidFill>
                <a:srgbClr val="000000"/>
              </a:solidFill>
              <a:effectLst/>
              <a:uLnTx/>
              <a:uFillTx/>
              <a:latin typeface="Arial"/>
              <a:cs typeface="Arial"/>
              <a:sym typeface="Arial"/>
            </a:endParaRPr>
          </a:p>
        </p:txBody>
      </p:sp>
      <p:sp>
        <p:nvSpPr>
          <p:cNvPr id="27" name="Rectangle 26"/>
          <p:cNvSpPr/>
          <p:nvPr/>
        </p:nvSpPr>
        <p:spPr>
          <a:xfrm>
            <a:off x="347046" y="3676727"/>
            <a:ext cx="478064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3. </a:t>
            </a:r>
            <a:r>
              <a:rPr lang="en-GB" sz="2000" kern="0">
                <a:solidFill>
                  <a:srgbClr val="002060"/>
                </a:solidFill>
                <a:latin typeface="Century Gothic"/>
                <a:ea typeface="Century Gothic"/>
                <a:cs typeface="Century Gothic"/>
                <a:sym typeface="Century Gothic"/>
              </a:rPr>
              <a:t>“Fuiste a Medellín en diciembre.</a:t>
            </a:r>
            <a:r>
              <a:rPr kumimoji="0" lang="en-GB" sz="20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 </a:t>
            </a:r>
            <a:endParaRPr kumimoji="0" lang="en-GB" sz="2000" b="0" i="0" u="none" strike="noStrike" kern="0" cap="none" spc="0" normalizeH="0" baseline="0" noProof="0">
              <a:ln>
                <a:noFill/>
              </a:ln>
              <a:solidFill>
                <a:srgbClr val="000000"/>
              </a:solidFill>
              <a:effectLst/>
              <a:uLnTx/>
              <a:uFillTx/>
              <a:latin typeface="Arial"/>
              <a:cs typeface="Arial"/>
              <a:sym typeface="Arial"/>
            </a:endParaRPr>
          </a:p>
        </p:txBody>
      </p:sp>
      <p:sp>
        <p:nvSpPr>
          <p:cNvPr id="28" name="Rectangle 27"/>
          <p:cNvSpPr/>
          <p:nvPr/>
        </p:nvSpPr>
        <p:spPr>
          <a:xfrm>
            <a:off x="366605" y="4178165"/>
            <a:ext cx="4780649"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4. </a:t>
            </a:r>
            <a:r>
              <a:rPr lang="en-GB" sz="2000" kern="0">
                <a:solidFill>
                  <a:srgbClr val="002060"/>
                </a:solidFill>
                <a:latin typeface="Century Gothic"/>
                <a:ea typeface="Century Gothic"/>
                <a:cs typeface="Century Gothic"/>
                <a:sym typeface="Century Gothic"/>
              </a:rPr>
              <a:t>“Fui a una zona cerca de la montaña.</a:t>
            </a:r>
            <a:r>
              <a:rPr kumimoji="0" lang="en-GB" sz="20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 </a:t>
            </a:r>
            <a:endParaRPr kumimoji="0" lang="en-GB" sz="2000" b="0" i="0" u="none" strike="noStrike" kern="0" cap="none" spc="0" normalizeH="0" baseline="0" noProof="0">
              <a:ln>
                <a:noFill/>
              </a:ln>
              <a:solidFill>
                <a:srgbClr val="000000"/>
              </a:solidFill>
              <a:effectLst/>
              <a:uLnTx/>
              <a:uFillTx/>
              <a:latin typeface="Arial"/>
              <a:cs typeface="Arial"/>
              <a:sym typeface="Arial"/>
            </a:endParaRPr>
          </a:p>
        </p:txBody>
      </p:sp>
      <p:sp>
        <p:nvSpPr>
          <p:cNvPr id="29" name="Rectangle 28"/>
          <p:cNvSpPr/>
          <p:nvPr/>
        </p:nvSpPr>
        <p:spPr>
          <a:xfrm>
            <a:off x="379036" y="4914757"/>
            <a:ext cx="478064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5. </a:t>
            </a:r>
            <a:r>
              <a:rPr lang="en-GB" sz="2000" kern="0">
                <a:solidFill>
                  <a:srgbClr val="002060"/>
                </a:solidFill>
                <a:latin typeface="Century Gothic"/>
                <a:ea typeface="Century Gothic"/>
                <a:cs typeface="Century Gothic"/>
                <a:sym typeface="Century Gothic"/>
              </a:rPr>
              <a:t>“Fuiste al centro.</a:t>
            </a:r>
            <a:r>
              <a:rPr kumimoji="0" lang="en-GB" sz="20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 </a:t>
            </a:r>
            <a:endParaRPr kumimoji="0" lang="en-GB" sz="2000" b="0" i="0" u="none" strike="noStrike" kern="0" cap="none" spc="0" normalizeH="0" baseline="0" noProof="0">
              <a:ln>
                <a:noFill/>
              </a:ln>
              <a:solidFill>
                <a:srgbClr val="000000"/>
              </a:solidFill>
              <a:effectLst/>
              <a:uLnTx/>
              <a:uFillTx/>
              <a:latin typeface="Arial"/>
              <a:cs typeface="Arial"/>
              <a:sym typeface="Arial"/>
            </a:endParaRPr>
          </a:p>
        </p:txBody>
      </p:sp>
      <p:sp>
        <p:nvSpPr>
          <p:cNvPr id="49" name="Rectangle 48"/>
          <p:cNvSpPr/>
          <p:nvPr/>
        </p:nvSpPr>
        <p:spPr>
          <a:xfrm>
            <a:off x="379035" y="5393882"/>
            <a:ext cx="4780649"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6. </a:t>
            </a:r>
            <a:r>
              <a:rPr lang="en-GB" sz="2000" kern="0">
                <a:solidFill>
                  <a:srgbClr val="002060"/>
                </a:solidFill>
                <a:latin typeface="Century Gothic"/>
                <a:ea typeface="Century Gothic"/>
                <a:cs typeface="Century Gothic"/>
                <a:sym typeface="Century Gothic"/>
              </a:rPr>
              <a:t>“Fue principalmente para conocer la historia.</a:t>
            </a:r>
            <a:r>
              <a:rPr kumimoji="0" lang="en-GB" sz="20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 </a:t>
            </a:r>
            <a:endParaRPr kumimoji="0" lang="en-GB" sz="2000" b="0" i="0" u="none" strike="noStrike" kern="0" cap="none" spc="0" normalizeH="0" baseline="0" noProof="0">
              <a:ln>
                <a:noFill/>
              </a:ln>
              <a:solidFill>
                <a:srgbClr val="000000"/>
              </a:solidFill>
              <a:effectLst/>
              <a:uLnTx/>
              <a:uFillTx/>
              <a:latin typeface="Arial"/>
              <a:cs typeface="Arial"/>
              <a:sym typeface="Arial"/>
            </a:endParaRPr>
          </a:p>
        </p:txBody>
      </p:sp>
      <p:graphicFrame>
        <p:nvGraphicFramePr>
          <p:cNvPr id="50" name="Google Shape;822;p29"/>
          <p:cNvGraphicFramePr/>
          <p:nvPr>
            <p:extLst>
              <p:ext uri="{D42A27DB-BD31-4B8C-83A1-F6EECF244321}">
                <p14:modId xmlns:p14="http://schemas.microsoft.com/office/powerpoint/2010/main" val="4271332364"/>
              </p:ext>
            </p:extLst>
          </p:nvPr>
        </p:nvGraphicFramePr>
        <p:xfrm>
          <a:off x="5627687" y="1409203"/>
          <a:ext cx="6259514" cy="4805991"/>
        </p:xfrm>
        <a:graphic>
          <a:graphicData uri="http://schemas.openxmlformats.org/drawingml/2006/table">
            <a:tbl>
              <a:tblPr firstRow="1" bandRow="1">
                <a:noFill/>
              </a:tblPr>
              <a:tblGrid>
                <a:gridCol w="3091672">
                  <a:extLst>
                    <a:ext uri="{9D8B030D-6E8A-4147-A177-3AD203B41FA5}">
                      <a16:colId xmlns:a16="http://schemas.microsoft.com/office/drawing/2014/main" val="20000"/>
                    </a:ext>
                  </a:extLst>
                </a:gridCol>
                <a:gridCol w="1003375">
                  <a:extLst>
                    <a:ext uri="{9D8B030D-6E8A-4147-A177-3AD203B41FA5}">
                      <a16:colId xmlns:a16="http://schemas.microsoft.com/office/drawing/2014/main" val="20001"/>
                    </a:ext>
                  </a:extLst>
                </a:gridCol>
                <a:gridCol w="1030147">
                  <a:extLst>
                    <a:ext uri="{9D8B030D-6E8A-4147-A177-3AD203B41FA5}">
                      <a16:colId xmlns:a16="http://schemas.microsoft.com/office/drawing/2014/main" val="20002"/>
                    </a:ext>
                  </a:extLst>
                </a:gridCol>
                <a:gridCol w="1134320">
                  <a:extLst>
                    <a:ext uri="{9D8B030D-6E8A-4147-A177-3AD203B41FA5}">
                      <a16:colId xmlns:a16="http://schemas.microsoft.com/office/drawing/2014/main" val="20003"/>
                    </a:ext>
                  </a:extLst>
                </a:gridCol>
              </a:tblGrid>
              <a:tr h="777267">
                <a:tc>
                  <a:txBody>
                    <a:bodyPr/>
                    <a:lstStyle/>
                    <a:p>
                      <a:pPr marL="0" marR="0" lvl="0" indent="0" algn="l" rtl="0">
                        <a:spcBef>
                          <a:spcPts val="0"/>
                        </a:spcBef>
                        <a:spcAft>
                          <a:spcPts val="0"/>
                        </a:spcAft>
                        <a:buNone/>
                      </a:pPr>
                      <a:r>
                        <a:rPr lang="en-GB" sz="2000" b="1">
                          <a:solidFill>
                            <a:srgbClr val="002060"/>
                          </a:solidFill>
                          <a:latin typeface="Century Gothic" panose="020B0502020202020204" pitchFamily="34" charset="0"/>
                        </a:rPr>
                        <a:t>Who…</a:t>
                      </a:r>
                      <a:endParaRPr sz="2000" b="1">
                        <a:solidFill>
                          <a:srgbClr val="002060"/>
                        </a:solidFill>
                        <a:latin typeface="Century Gothic" panose="020B0502020202020204" pitchFamily="34" charset="0"/>
                      </a:endParaRPr>
                    </a:p>
                  </a:txBody>
                  <a:tcPr marL="91450" marR="91450" marT="45725" marB="45725" anchor="ctr">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n-GB" sz="2000" b="1">
                          <a:solidFill>
                            <a:srgbClr val="002060"/>
                          </a:solidFill>
                          <a:latin typeface="Century Gothic" panose="020B0502020202020204" pitchFamily="34" charset="0"/>
                        </a:rPr>
                        <a:t>Lucía (‘I’)</a:t>
                      </a:r>
                      <a:endParaRPr sz="2000" b="1" dirty="0">
                        <a:solidFill>
                          <a:srgbClr val="002060"/>
                        </a:solidFill>
                        <a:latin typeface="Century Gothic" panose="020B0502020202020204" pitchFamily="34" charset="0"/>
                      </a:endParaRPr>
                    </a:p>
                  </a:txBody>
                  <a:tcPr marL="91450" marR="91450" marT="45725" marB="45725" anchor="ctr">
                    <a:lnL w="12700" cap="flat" cmpd="sng" algn="ctr">
                      <a:solidFill>
                        <a:schemeClr val="tx1"/>
                      </a:solidFill>
                      <a:prstDash val="solid"/>
                      <a:round/>
                      <a:headEnd type="none" w="med" len="med"/>
                      <a:tailEnd type="none" w="med" len="med"/>
                    </a:lnL>
                    <a:solidFill>
                      <a:schemeClr val="accent4">
                        <a:lumMod val="20000"/>
                        <a:lumOff val="80000"/>
                      </a:schemeClr>
                    </a:solidFill>
                  </a:tcPr>
                </a:tc>
                <a:tc>
                  <a:txBody>
                    <a:bodyPr/>
                    <a:lstStyle/>
                    <a:p>
                      <a:pPr marL="0" marR="0" lvl="0" indent="0" algn="ctr" rtl="0">
                        <a:spcBef>
                          <a:spcPts val="0"/>
                        </a:spcBef>
                        <a:spcAft>
                          <a:spcPts val="0"/>
                        </a:spcAft>
                        <a:buNone/>
                      </a:pPr>
                      <a:r>
                        <a:rPr lang="en-GB" sz="2000" b="1">
                          <a:solidFill>
                            <a:srgbClr val="002060"/>
                          </a:solidFill>
                          <a:latin typeface="Century Gothic" panose="020B0502020202020204" pitchFamily="34" charset="0"/>
                        </a:rPr>
                        <a:t>Nadia (‘you’)</a:t>
                      </a:r>
                      <a:endParaRPr sz="2000" b="1">
                        <a:solidFill>
                          <a:srgbClr val="002060"/>
                        </a:solidFill>
                        <a:latin typeface="Century Gothic" panose="020B0502020202020204" pitchFamily="34" charset="0"/>
                      </a:endParaRPr>
                    </a:p>
                  </a:txBody>
                  <a:tcPr marL="91450" marR="91450" marT="45725" marB="45725" anchor="ctr">
                    <a:solidFill>
                      <a:schemeClr val="accent4">
                        <a:lumMod val="20000"/>
                        <a:lumOff val="80000"/>
                      </a:schemeClr>
                    </a:solidFill>
                  </a:tcPr>
                </a:tc>
                <a:tc>
                  <a:txBody>
                    <a:bodyPr/>
                    <a:lstStyle/>
                    <a:p>
                      <a:pPr marL="0" marR="0" lvl="0" indent="0" algn="ctr" rtl="0">
                        <a:spcBef>
                          <a:spcPts val="0"/>
                        </a:spcBef>
                        <a:spcAft>
                          <a:spcPts val="0"/>
                        </a:spcAft>
                        <a:buNone/>
                      </a:pPr>
                      <a:r>
                        <a:rPr lang="en-GB" sz="2000" b="1">
                          <a:solidFill>
                            <a:srgbClr val="002060"/>
                          </a:solidFill>
                          <a:latin typeface="Century Gothic" panose="020B0502020202020204" pitchFamily="34" charset="0"/>
                        </a:rPr>
                        <a:t>Daniel (‘he’)</a:t>
                      </a:r>
                      <a:endParaRPr sz="2000" b="1" dirty="0">
                        <a:solidFill>
                          <a:srgbClr val="002060"/>
                        </a:solidFill>
                        <a:latin typeface="Century Gothic" panose="020B0502020202020204" pitchFamily="34" charset="0"/>
                      </a:endParaRPr>
                    </a:p>
                  </a:txBody>
                  <a:tcPr marL="91450" marR="91450" marT="45725" marB="45725" anchor="ctr">
                    <a:solidFill>
                      <a:schemeClr val="accent4">
                        <a:lumMod val="20000"/>
                        <a:lumOff val="80000"/>
                      </a:schemeClr>
                    </a:solidFill>
                  </a:tcPr>
                </a:tc>
                <a:extLst>
                  <a:ext uri="{0D108BD9-81ED-4DB2-BD59-A6C34878D82A}">
                    <a16:rowId xmlns:a16="http://schemas.microsoft.com/office/drawing/2014/main" val="10000"/>
                  </a:ext>
                </a:extLst>
              </a:tr>
              <a:tr h="612262">
                <a:tc>
                  <a:txBody>
                    <a:bodyPr/>
                    <a:lstStyle/>
                    <a:p>
                      <a:pPr marL="0" marR="0" lvl="0" indent="0" algn="l" rtl="0">
                        <a:spcBef>
                          <a:spcPts val="0"/>
                        </a:spcBef>
                        <a:spcAft>
                          <a:spcPts val="0"/>
                        </a:spcAft>
                        <a:buNone/>
                      </a:pPr>
                      <a:r>
                        <a:rPr lang="en-GB" sz="2000" dirty="0">
                          <a:solidFill>
                            <a:srgbClr val="002060"/>
                          </a:solidFill>
                          <a:latin typeface="Century Gothic" panose="020B0502020202020204" pitchFamily="34" charset="0"/>
                        </a:rPr>
                        <a:t>1</a:t>
                      </a:r>
                      <a:r>
                        <a:rPr lang="en-GB" sz="2000">
                          <a:solidFill>
                            <a:srgbClr val="002060"/>
                          </a:solidFill>
                          <a:latin typeface="Century Gothic" panose="020B0502020202020204" pitchFamily="34" charset="0"/>
                        </a:rPr>
                        <a:t>. went to Popayán?</a:t>
                      </a:r>
                      <a:endParaRPr sz="2000" dirty="0">
                        <a:solidFill>
                          <a:srgbClr val="002060"/>
                        </a:solidFill>
                        <a:latin typeface="Century Gothic" panose="020B0502020202020204" pitchFamily="34" charset="0"/>
                      </a:endParaRPr>
                    </a:p>
                  </a:txBody>
                  <a:tcPr marL="91450" marR="91450" marT="45725" marB="45725" anchor="ctr">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endParaRPr sz="2000">
                        <a:solidFill>
                          <a:srgbClr val="002060"/>
                        </a:solidFill>
                        <a:latin typeface="Century Gothic" panose="020B0502020202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l" rtl="0">
                        <a:spcBef>
                          <a:spcPts val="0"/>
                        </a:spcBef>
                        <a:spcAft>
                          <a:spcPts val="0"/>
                        </a:spcAft>
                        <a:buNone/>
                      </a:pPr>
                      <a:endParaRPr sz="2000">
                        <a:solidFill>
                          <a:srgbClr val="002060"/>
                        </a:solidFill>
                        <a:latin typeface="Century Gothic" panose="020B0502020202020204" pitchFamily="34" charset="0"/>
                      </a:endParaRPr>
                    </a:p>
                  </a:txBody>
                  <a:tcPr marL="91450" marR="91450" marT="45725" marB="45725">
                    <a:lnL w="12700" cap="flat" cmpd="sng" algn="ctr">
                      <a:solidFill>
                        <a:schemeClr val="tx1"/>
                      </a:solidFill>
                      <a:prstDash val="solid"/>
                      <a:round/>
                      <a:headEnd type="none" w="med" len="med"/>
                      <a:tailEnd type="none" w="med" len="med"/>
                    </a:lnL>
                  </a:tcPr>
                </a:tc>
                <a:tc>
                  <a:txBody>
                    <a:bodyPr/>
                    <a:lstStyle/>
                    <a:p>
                      <a:pPr marL="0" marR="0" lvl="0" indent="0" algn="l" rtl="0">
                        <a:spcBef>
                          <a:spcPts val="0"/>
                        </a:spcBef>
                        <a:spcAft>
                          <a:spcPts val="0"/>
                        </a:spcAft>
                        <a:buNone/>
                      </a:pPr>
                      <a:endParaRPr sz="2000">
                        <a:solidFill>
                          <a:srgbClr val="002060"/>
                        </a:solidFill>
                        <a:latin typeface="Century Gothic" panose="020B0502020202020204" pitchFamily="34" charset="0"/>
                      </a:endParaRPr>
                    </a:p>
                  </a:txBody>
                  <a:tcPr marL="91450" marR="91450" marT="45725" marB="45725"/>
                </a:tc>
                <a:extLst>
                  <a:ext uri="{0D108BD9-81ED-4DB2-BD59-A6C34878D82A}">
                    <a16:rowId xmlns:a16="http://schemas.microsoft.com/office/drawing/2014/main" val="10001"/>
                  </a:ext>
                </a:extLst>
              </a:tr>
              <a:tr h="612262">
                <a:tc>
                  <a:txBody>
                    <a:bodyPr/>
                    <a:lstStyle/>
                    <a:p>
                      <a:pPr marL="0" marR="0" lvl="0" indent="0" algn="l" rtl="0">
                        <a:spcBef>
                          <a:spcPts val="0"/>
                        </a:spcBef>
                        <a:spcAft>
                          <a:spcPts val="0"/>
                        </a:spcAft>
                        <a:buNone/>
                      </a:pPr>
                      <a:r>
                        <a:rPr lang="en-GB" sz="2000" dirty="0">
                          <a:solidFill>
                            <a:srgbClr val="002060"/>
                          </a:solidFill>
                          <a:latin typeface="Century Gothic" panose="020B0502020202020204" pitchFamily="34" charset="0"/>
                        </a:rPr>
                        <a:t>2</a:t>
                      </a:r>
                      <a:r>
                        <a:rPr lang="en-GB" sz="2000">
                          <a:solidFill>
                            <a:srgbClr val="002060"/>
                          </a:solidFill>
                          <a:latin typeface="Century Gothic" panose="020B0502020202020204" pitchFamily="34" charset="0"/>
                        </a:rPr>
                        <a:t>. went by plane to Bogotá?</a:t>
                      </a:r>
                      <a:endParaRPr sz="2000" dirty="0">
                        <a:solidFill>
                          <a:srgbClr val="002060"/>
                        </a:solidFill>
                        <a:latin typeface="Century Gothic" panose="020B0502020202020204" pitchFamily="34" charset="0"/>
                      </a:endParaRPr>
                    </a:p>
                  </a:txBody>
                  <a:tcPr marL="91450" marR="91450" marT="45725" marB="45725" anchor="ctr">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endParaRPr sz="2000">
                        <a:solidFill>
                          <a:srgbClr val="002060"/>
                        </a:solidFill>
                        <a:latin typeface="Century Gothic" panose="020B0502020202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l" rtl="0">
                        <a:spcBef>
                          <a:spcPts val="0"/>
                        </a:spcBef>
                        <a:spcAft>
                          <a:spcPts val="0"/>
                        </a:spcAft>
                        <a:buNone/>
                      </a:pPr>
                      <a:endParaRPr sz="2000">
                        <a:solidFill>
                          <a:srgbClr val="002060"/>
                        </a:solidFill>
                        <a:latin typeface="Century Gothic" panose="020B0502020202020204" pitchFamily="34" charset="0"/>
                      </a:endParaRPr>
                    </a:p>
                  </a:txBody>
                  <a:tcPr marL="91450" marR="91450" marT="45725" marB="45725">
                    <a:lnL w="12700" cap="flat" cmpd="sng" algn="ctr">
                      <a:solidFill>
                        <a:schemeClr val="tx1"/>
                      </a:solidFill>
                      <a:prstDash val="solid"/>
                      <a:round/>
                      <a:headEnd type="none" w="med" len="med"/>
                      <a:tailEnd type="none" w="med" len="med"/>
                    </a:lnL>
                  </a:tcPr>
                </a:tc>
                <a:tc>
                  <a:txBody>
                    <a:bodyPr/>
                    <a:lstStyle/>
                    <a:p>
                      <a:pPr marL="0" marR="0" lvl="0" indent="0" algn="l" rtl="0">
                        <a:spcBef>
                          <a:spcPts val="0"/>
                        </a:spcBef>
                        <a:spcAft>
                          <a:spcPts val="0"/>
                        </a:spcAft>
                        <a:buNone/>
                      </a:pPr>
                      <a:endParaRPr sz="2000">
                        <a:solidFill>
                          <a:srgbClr val="002060"/>
                        </a:solidFill>
                        <a:latin typeface="Century Gothic" panose="020B0502020202020204" pitchFamily="34" charset="0"/>
                      </a:endParaRPr>
                    </a:p>
                  </a:txBody>
                  <a:tcPr marL="91450" marR="91450" marT="45725" marB="45725"/>
                </a:tc>
                <a:extLst>
                  <a:ext uri="{0D108BD9-81ED-4DB2-BD59-A6C34878D82A}">
                    <a16:rowId xmlns:a16="http://schemas.microsoft.com/office/drawing/2014/main" val="10002"/>
                  </a:ext>
                </a:extLst>
              </a:tr>
              <a:tr h="612262">
                <a:tc>
                  <a:txBody>
                    <a:bodyPr/>
                    <a:lstStyle/>
                    <a:p>
                      <a:pPr marL="0" marR="0" lvl="0" indent="0" algn="l" rtl="0">
                        <a:spcBef>
                          <a:spcPts val="0"/>
                        </a:spcBef>
                        <a:spcAft>
                          <a:spcPts val="0"/>
                        </a:spcAft>
                        <a:buNone/>
                      </a:pPr>
                      <a:r>
                        <a:rPr lang="en-GB" sz="2000" dirty="0">
                          <a:solidFill>
                            <a:srgbClr val="002060"/>
                          </a:solidFill>
                          <a:latin typeface="Century Gothic" panose="020B0502020202020204" pitchFamily="34" charset="0"/>
                        </a:rPr>
                        <a:t>3</a:t>
                      </a:r>
                      <a:r>
                        <a:rPr lang="en-GB" sz="2000">
                          <a:solidFill>
                            <a:srgbClr val="002060"/>
                          </a:solidFill>
                          <a:latin typeface="Century Gothic" panose="020B0502020202020204" pitchFamily="34" charset="0"/>
                        </a:rPr>
                        <a:t>. went to Medellín in December?</a:t>
                      </a:r>
                      <a:endParaRPr sz="2000" dirty="0">
                        <a:solidFill>
                          <a:srgbClr val="002060"/>
                        </a:solidFill>
                        <a:latin typeface="Century Gothic" panose="020B0502020202020204" pitchFamily="34" charset="0"/>
                      </a:endParaRPr>
                    </a:p>
                  </a:txBody>
                  <a:tcPr marL="91450" marR="91450" marT="45725" marB="45725" anchor="ctr">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endParaRPr sz="2000">
                        <a:solidFill>
                          <a:srgbClr val="002060"/>
                        </a:solidFill>
                        <a:latin typeface="Century Gothic" panose="020B0502020202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l" rtl="0">
                        <a:spcBef>
                          <a:spcPts val="0"/>
                        </a:spcBef>
                        <a:spcAft>
                          <a:spcPts val="0"/>
                        </a:spcAft>
                        <a:buNone/>
                      </a:pPr>
                      <a:endParaRPr sz="2000">
                        <a:solidFill>
                          <a:srgbClr val="002060"/>
                        </a:solidFill>
                        <a:latin typeface="Century Gothic" panose="020B0502020202020204" pitchFamily="34" charset="0"/>
                      </a:endParaRPr>
                    </a:p>
                  </a:txBody>
                  <a:tcPr marL="91450" marR="91450" marT="45725" marB="45725">
                    <a:lnL w="12700" cap="flat" cmpd="sng" algn="ctr">
                      <a:solidFill>
                        <a:schemeClr val="tx1"/>
                      </a:solidFill>
                      <a:prstDash val="solid"/>
                      <a:round/>
                      <a:headEnd type="none" w="med" len="med"/>
                      <a:tailEnd type="none" w="med" len="med"/>
                    </a:lnL>
                  </a:tcPr>
                </a:tc>
                <a:tc>
                  <a:txBody>
                    <a:bodyPr/>
                    <a:lstStyle/>
                    <a:p>
                      <a:pPr marL="0" marR="0" lvl="0" indent="0" algn="l" rtl="0">
                        <a:spcBef>
                          <a:spcPts val="0"/>
                        </a:spcBef>
                        <a:spcAft>
                          <a:spcPts val="0"/>
                        </a:spcAft>
                        <a:buNone/>
                      </a:pPr>
                      <a:endParaRPr sz="2000">
                        <a:solidFill>
                          <a:srgbClr val="002060"/>
                        </a:solidFill>
                        <a:latin typeface="Century Gothic" panose="020B0502020202020204" pitchFamily="34" charset="0"/>
                      </a:endParaRPr>
                    </a:p>
                  </a:txBody>
                  <a:tcPr marL="91450" marR="91450" marT="45725" marB="45725"/>
                </a:tc>
                <a:extLst>
                  <a:ext uri="{0D108BD9-81ED-4DB2-BD59-A6C34878D82A}">
                    <a16:rowId xmlns:a16="http://schemas.microsoft.com/office/drawing/2014/main" val="10003"/>
                  </a:ext>
                </a:extLst>
              </a:tr>
              <a:tr h="612262">
                <a:tc>
                  <a:txBody>
                    <a:bodyPr/>
                    <a:lstStyle/>
                    <a:p>
                      <a:pPr marL="0" marR="0" lvl="0" indent="0" algn="l" rtl="0">
                        <a:spcBef>
                          <a:spcPts val="0"/>
                        </a:spcBef>
                        <a:spcAft>
                          <a:spcPts val="0"/>
                        </a:spcAft>
                        <a:buNone/>
                      </a:pPr>
                      <a:r>
                        <a:rPr lang="en-GB" sz="2000">
                          <a:solidFill>
                            <a:srgbClr val="002060"/>
                          </a:solidFill>
                          <a:latin typeface="Century Gothic" panose="020B0502020202020204" pitchFamily="34" charset="0"/>
                        </a:rPr>
                        <a:t>4. went to an area</a:t>
                      </a:r>
                      <a:r>
                        <a:rPr lang="en-GB" sz="2000" baseline="0">
                          <a:solidFill>
                            <a:srgbClr val="002060"/>
                          </a:solidFill>
                          <a:latin typeface="Century Gothic" panose="020B0502020202020204" pitchFamily="34" charset="0"/>
                        </a:rPr>
                        <a:t> near the mountain?</a:t>
                      </a:r>
                      <a:endParaRPr sz="2000" dirty="0">
                        <a:solidFill>
                          <a:srgbClr val="002060"/>
                        </a:solidFill>
                        <a:latin typeface="Century Gothic" panose="020B0502020202020204" pitchFamily="34" charset="0"/>
                      </a:endParaRPr>
                    </a:p>
                  </a:txBody>
                  <a:tcPr marL="91450" marR="91450" marT="45725" marB="45725" anchor="ctr">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endParaRPr sz="2000">
                        <a:solidFill>
                          <a:srgbClr val="002060"/>
                        </a:solidFill>
                        <a:latin typeface="Century Gothic" panose="020B0502020202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l" rtl="0">
                        <a:spcBef>
                          <a:spcPts val="0"/>
                        </a:spcBef>
                        <a:spcAft>
                          <a:spcPts val="0"/>
                        </a:spcAft>
                        <a:buNone/>
                      </a:pPr>
                      <a:endParaRPr sz="2000">
                        <a:solidFill>
                          <a:srgbClr val="002060"/>
                        </a:solidFill>
                        <a:latin typeface="Century Gothic" panose="020B0502020202020204" pitchFamily="34" charset="0"/>
                      </a:endParaRPr>
                    </a:p>
                  </a:txBody>
                  <a:tcPr marL="91450" marR="91450" marT="45725" marB="45725">
                    <a:lnL w="12700" cap="flat" cmpd="sng" algn="ctr">
                      <a:solidFill>
                        <a:schemeClr val="tx1"/>
                      </a:solidFill>
                      <a:prstDash val="solid"/>
                      <a:round/>
                      <a:headEnd type="none" w="med" len="med"/>
                      <a:tailEnd type="none" w="med" len="med"/>
                    </a:lnL>
                  </a:tcPr>
                </a:tc>
                <a:tc>
                  <a:txBody>
                    <a:bodyPr/>
                    <a:lstStyle/>
                    <a:p>
                      <a:pPr marL="0" marR="0" lvl="0" indent="0" algn="l" rtl="0">
                        <a:spcBef>
                          <a:spcPts val="0"/>
                        </a:spcBef>
                        <a:spcAft>
                          <a:spcPts val="0"/>
                        </a:spcAft>
                        <a:buNone/>
                      </a:pPr>
                      <a:endParaRPr sz="2000">
                        <a:solidFill>
                          <a:srgbClr val="002060"/>
                        </a:solidFill>
                        <a:latin typeface="Century Gothic" panose="020B0502020202020204" pitchFamily="34" charset="0"/>
                      </a:endParaRPr>
                    </a:p>
                  </a:txBody>
                  <a:tcPr marL="91450" marR="91450" marT="45725" marB="45725"/>
                </a:tc>
                <a:extLst>
                  <a:ext uri="{0D108BD9-81ED-4DB2-BD59-A6C34878D82A}">
                    <a16:rowId xmlns:a16="http://schemas.microsoft.com/office/drawing/2014/main" val="10005"/>
                  </a:ext>
                </a:extLst>
              </a:tr>
              <a:tr h="612262">
                <a:tc>
                  <a:txBody>
                    <a:bodyPr/>
                    <a:lstStyle/>
                    <a:p>
                      <a:pPr marL="0" marR="0" lvl="0" indent="0" algn="l" rtl="0">
                        <a:spcBef>
                          <a:spcPts val="0"/>
                        </a:spcBef>
                        <a:spcAft>
                          <a:spcPts val="0"/>
                        </a:spcAft>
                        <a:buNone/>
                      </a:pPr>
                      <a:r>
                        <a:rPr lang="en-GB" sz="2000">
                          <a:solidFill>
                            <a:srgbClr val="002060"/>
                          </a:solidFill>
                          <a:latin typeface="Century Gothic" panose="020B0502020202020204" pitchFamily="34" charset="0"/>
                        </a:rPr>
                        <a:t>5. went to the centre?</a:t>
                      </a:r>
                      <a:endParaRPr sz="2000" dirty="0">
                        <a:solidFill>
                          <a:srgbClr val="002060"/>
                        </a:solidFill>
                        <a:latin typeface="Century Gothic" panose="020B0502020202020204" pitchFamily="34" charset="0"/>
                      </a:endParaRPr>
                    </a:p>
                  </a:txBody>
                  <a:tcPr marL="91450" marR="91450" marT="45725" marB="45725" anchor="ctr">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endParaRPr sz="2000">
                        <a:solidFill>
                          <a:srgbClr val="002060"/>
                        </a:solidFill>
                        <a:latin typeface="Century Gothic" panose="020B0502020202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l" rtl="0">
                        <a:spcBef>
                          <a:spcPts val="0"/>
                        </a:spcBef>
                        <a:spcAft>
                          <a:spcPts val="0"/>
                        </a:spcAft>
                        <a:buNone/>
                      </a:pPr>
                      <a:endParaRPr sz="2000">
                        <a:solidFill>
                          <a:srgbClr val="002060"/>
                        </a:solidFill>
                        <a:latin typeface="Century Gothic" panose="020B0502020202020204" pitchFamily="34" charset="0"/>
                      </a:endParaRPr>
                    </a:p>
                  </a:txBody>
                  <a:tcPr marL="91450" marR="91450" marT="45725" marB="45725">
                    <a:lnL w="12700" cap="flat" cmpd="sng" algn="ctr">
                      <a:solidFill>
                        <a:schemeClr val="tx1"/>
                      </a:solidFill>
                      <a:prstDash val="solid"/>
                      <a:round/>
                      <a:headEnd type="none" w="med" len="med"/>
                      <a:tailEnd type="none" w="med" len="med"/>
                    </a:lnL>
                  </a:tcPr>
                </a:tc>
                <a:tc>
                  <a:txBody>
                    <a:bodyPr/>
                    <a:lstStyle/>
                    <a:p>
                      <a:pPr marL="0" marR="0" lvl="0" indent="0" algn="l" rtl="0">
                        <a:spcBef>
                          <a:spcPts val="0"/>
                        </a:spcBef>
                        <a:spcAft>
                          <a:spcPts val="0"/>
                        </a:spcAft>
                        <a:buNone/>
                      </a:pPr>
                      <a:endParaRPr sz="2000">
                        <a:solidFill>
                          <a:srgbClr val="002060"/>
                        </a:solidFill>
                        <a:latin typeface="Century Gothic" panose="020B0502020202020204" pitchFamily="34" charset="0"/>
                      </a:endParaRPr>
                    </a:p>
                  </a:txBody>
                  <a:tcPr marL="91450" marR="91450" marT="45725" marB="45725"/>
                </a:tc>
                <a:extLst>
                  <a:ext uri="{0D108BD9-81ED-4DB2-BD59-A6C34878D82A}">
                    <a16:rowId xmlns:a16="http://schemas.microsoft.com/office/drawing/2014/main" val="10006"/>
                  </a:ext>
                </a:extLst>
              </a:tr>
              <a:tr h="612262">
                <a:tc>
                  <a:txBody>
                    <a:bodyPr/>
                    <a:lstStyle/>
                    <a:p>
                      <a:pPr marL="0" marR="0" lvl="0" indent="0" algn="l" rtl="0">
                        <a:spcBef>
                          <a:spcPts val="0"/>
                        </a:spcBef>
                        <a:spcAft>
                          <a:spcPts val="0"/>
                        </a:spcAft>
                        <a:buNone/>
                      </a:pPr>
                      <a:r>
                        <a:rPr lang="en-GB" sz="2000">
                          <a:solidFill>
                            <a:srgbClr val="002060"/>
                          </a:solidFill>
                          <a:latin typeface="Century Gothic" panose="020B0502020202020204" pitchFamily="34" charset="0"/>
                        </a:rPr>
                        <a:t>6. went mainly to get to know the history?</a:t>
                      </a:r>
                      <a:endParaRPr sz="2000" dirty="0">
                        <a:solidFill>
                          <a:srgbClr val="002060"/>
                        </a:solidFill>
                        <a:latin typeface="Century Gothic" panose="020B0502020202020204" pitchFamily="34" charset="0"/>
                      </a:endParaRPr>
                    </a:p>
                  </a:txBody>
                  <a:tcPr marL="91450" marR="91450" marT="45725" marB="45725" anchor="ctr">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endParaRPr sz="2000">
                        <a:solidFill>
                          <a:srgbClr val="002060"/>
                        </a:solidFill>
                        <a:latin typeface="Century Gothic" panose="020B0502020202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l" rtl="0">
                        <a:spcBef>
                          <a:spcPts val="0"/>
                        </a:spcBef>
                        <a:spcAft>
                          <a:spcPts val="0"/>
                        </a:spcAft>
                        <a:buNone/>
                      </a:pPr>
                      <a:endParaRPr sz="2000">
                        <a:solidFill>
                          <a:srgbClr val="002060"/>
                        </a:solidFill>
                        <a:latin typeface="Century Gothic" panose="020B0502020202020204" pitchFamily="34" charset="0"/>
                      </a:endParaRPr>
                    </a:p>
                  </a:txBody>
                  <a:tcPr marL="91450" marR="91450" marT="45725" marB="45725">
                    <a:lnL w="12700" cap="flat" cmpd="sng" algn="ctr">
                      <a:solidFill>
                        <a:schemeClr val="tx1"/>
                      </a:solidFill>
                      <a:prstDash val="solid"/>
                      <a:round/>
                      <a:headEnd type="none" w="med" len="med"/>
                      <a:tailEnd type="none" w="med" len="med"/>
                    </a:lnL>
                  </a:tcPr>
                </a:tc>
                <a:tc>
                  <a:txBody>
                    <a:bodyPr/>
                    <a:lstStyle/>
                    <a:p>
                      <a:pPr marL="0" marR="0" lvl="0" indent="0" algn="l" rtl="0">
                        <a:spcBef>
                          <a:spcPts val="0"/>
                        </a:spcBef>
                        <a:spcAft>
                          <a:spcPts val="0"/>
                        </a:spcAft>
                        <a:buNone/>
                      </a:pPr>
                      <a:endParaRPr sz="2000">
                        <a:solidFill>
                          <a:srgbClr val="002060"/>
                        </a:solidFill>
                        <a:latin typeface="Century Gothic" panose="020B0502020202020204" pitchFamily="34" charset="0"/>
                      </a:endParaRPr>
                    </a:p>
                  </a:txBody>
                  <a:tcPr marL="91450" marR="91450" marT="45725" marB="45725"/>
                </a:tc>
                <a:extLst>
                  <a:ext uri="{0D108BD9-81ED-4DB2-BD59-A6C34878D82A}">
                    <a16:rowId xmlns:a16="http://schemas.microsoft.com/office/drawing/2014/main" val="10007"/>
                  </a:ext>
                </a:extLst>
              </a:tr>
            </a:tbl>
          </a:graphicData>
        </a:graphic>
      </p:graphicFrame>
      <p:pic>
        <p:nvPicPr>
          <p:cNvPr id="51" name="Picture 2" descr="Powerpoint Check Mark Symbo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48167" y="2244882"/>
            <a:ext cx="449644" cy="468379"/>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Powerpoint Check Mark Symbo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86887" y="2867882"/>
            <a:ext cx="449644" cy="468379"/>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Powerpoint Check Mark Symbo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79049" y="3578008"/>
            <a:ext cx="449644" cy="468379"/>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Powerpoint Check Mark Symbo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86887" y="4307348"/>
            <a:ext cx="449644" cy="468379"/>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Powerpoint Check Mark Symbo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65956" y="4962458"/>
            <a:ext cx="449644" cy="468379"/>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Powerpoint Check Mark Symbo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48167" y="5618622"/>
            <a:ext cx="449644" cy="46837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09805" y="659085"/>
            <a:ext cx="803807" cy="803807"/>
          </a:xfrm>
          <a:prstGeom prst="rect">
            <a:avLst/>
          </a:prstGeom>
        </p:spPr>
      </p:pic>
      <p:sp>
        <p:nvSpPr>
          <p:cNvPr id="21" name="Título 2">
            <a:extLst>
              <a:ext uri="{FF2B5EF4-FFF2-40B4-BE49-F238E27FC236}">
                <a16:creationId xmlns:a16="http://schemas.microsoft.com/office/drawing/2014/main" id="{CF04BD95-4353-F44E-BE45-EB2224E9DA9C}"/>
              </a:ext>
            </a:extLst>
          </p:cNvPr>
          <p:cNvSpPr txBox="1">
            <a:spLocks/>
          </p:cNvSpPr>
          <p:nvPr/>
        </p:nvSpPr>
        <p:spPr>
          <a:xfrm>
            <a:off x="11214567" y="58967"/>
            <a:ext cx="780642" cy="39047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x-none" sz="2000" b="1" kern="0">
                <a:solidFill>
                  <a:schemeClr val="bg1"/>
                </a:solidFill>
              </a:rPr>
              <a:t>leer</a:t>
            </a:r>
            <a:endParaRPr lang="x-none" sz="2000" b="1" kern="0" dirty="0">
              <a:solidFill>
                <a:schemeClr val="bg1"/>
              </a:solidFill>
            </a:endParaRPr>
          </a:p>
        </p:txBody>
      </p:sp>
      <p:sp>
        <p:nvSpPr>
          <p:cNvPr id="22" name="Rounded Rectangle 11">
            <a:extLst>
              <a:ext uri="{FF2B5EF4-FFF2-40B4-BE49-F238E27FC236}">
                <a16:creationId xmlns:a16="http://schemas.microsoft.com/office/drawing/2014/main" id="{A316DD52-7894-4A75-969C-CA0645DA2978}"/>
              </a:ext>
            </a:extLst>
          </p:cNvPr>
          <p:cNvSpPr/>
          <p:nvPr/>
        </p:nvSpPr>
        <p:spPr>
          <a:xfrm>
            <a:off x="10848528" y="258166"/>
            <a:ext cx="1079615" cy="400919"/>
          </a:xfrm>
          <a:prstGeom prst="roundRect">
            <a:avLst/>
          </a:prstGeom>
          <a:solidFill>
            <a:srgbClr val="F66400"/>
          </a:solidFill>
          <a:ln w="19050">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31789" y="659085"/>
            <a:ext cx="842472" cy="842472"/>
          </a:xfrm>
          <a:prstGeom prst="rect">
            <a:avLst/>
          </a:prstGeom>
        </p:spPr>
      </p:pic>
      <p:pic>
        <p:nvPicPr>
          <p:cNvPr id="5" name="Picture 4"/>
          <p:cNvPicPr>
            <a:picLocks noChangeAspect="1"/>
          </p:cNvPicPr>
          <p:nvPr/>
        </p:nvPicPr>
        <p:blipFill rotWithShape="1">
          <a:blip r:embed="rId7" cstate="print">
            <a:extLst>
              <a:ext uri="{28A0092B-C50C-407E-A947-70E740481C1C}">
                <a14:useLocalDpi xmlns:a14="http://schemas.microsoft.com/office/drawing/2010/main" val="0"/>
              </a:ext>
            </a:extLst>
          </a:blip>
          <a:srcRect l="27851" t="11088" r="53599" b="47351"/>
          <a:stretch/>
        </p:blipFill>
        <p:spPr>
          <a:xfrm>
            <a:off x="9815929" y="394145"/>
            <a:ext cx="878717" cy="1107412"/>
          </a:xfrm>
          <a:prstGeom prst="rect">
            <a:avLst/>
          </a:prstGeom>
        </p:spPr>
      </p:pic>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02476" y="5598805"/>
            <a:ext cx="803807" cy="803807"/>
          </a:xfrm>
          <a:prstGeom prst="rect">
            <a:avLst/>
          </a:prstGeom>
        </p:spPr>
      </p:pic>
    </p:spTree>
    <p:extLst>
      <p:ext uri="{BB962C8B-B14F-4D97-AF65-F5344CB8AC3E}">
        <p14:creationId xmlns:p14="http://schemas.microsoft.com/office/powerpoint/2010/main" val="4043560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1344" y="180282"/>
            <a:ext cx="11574113" cy="707886"/>
          </a:xfrm>
          <a:prstGeom prst="rect">
            <a:avLst/>
          </a:prstGeom>
          <a:noFill/>
        </p:spPr>
        <p:txBody>
          <a:bodyPr wrap="square" rtlCol="0">
            <a:spAutoFit/>
          </a:bodyPr>
          <a:lstStyle/>
          <a:p>
            <a:r>
              <a:rPr lang="en-GB" sz="2000" b="1" dirty="0">
                <a:solidFill>
                  <a:schemeClr val="accent5">
                    <a:lumMod val="50000"/>
                  </a:schemeClr>
                </a:solidFill>
                <a:latin typeface="Century Gothic" panose="020B0502020202020204" pitchFamily="34" charset="0"/>
              </a:rPr>
              <a:t>Lucía </a:t>
            </a:r>
            <a:r>
              <a:rPr lang="en-GB" sz="2000" b="1" dirty="0" err="1">
                <a:solidFill>
                  <a:schemeClr val="accent5">
                    <a:lumMod val="50000"/>
                  </a:schemeClr>
                </a:solidFill>
                <a:latin typeface="Century Gothic" panose="020B0502020202020204" pitchFamily="34" charset="0"/>
              </a:rPr>
              <a:t>habla</a:t>
            </a:r>
            <a:r>
              <a:rPr lang="en-GB" sz="2000" b="1" dirty="0">
                <a:solidFill>
                  <a:schemeClr val="accent5">
                    <a:lumMod val="50000"/>
                  </a:schemeClr>
                </a:solidFill>
                <a:latin typeface="Century Gothic" panose="020B0502020202020204" pitchFamily="34" charset="0"/>
              </a:rPr>
              <a:t> con Nadia </a:t>
            </a:r>
            <a:r>
              <a:rPr lang="en-GB" sz="2000" b="1" dirty="0" err="1">
                <a:solidFill>
                  <a:schemeClr val="accent5">
                    <a:lumMod val="50000"/>
                  </a:schemeClr>
                </a:solidFill>
                <a:latin typeface="Century Gothic" panose="020B0502020202020204" pitchFamily="34" charset="0"/>
              </a:rPr>
              <a:t>sobre</a:t>
            </a:r>
            <a:r>
              <a:rPr lang="en-GB" sz="2000" b="1" dirty="0">
                <a:solidFill>
                  <a:schemeClr val="accent5">
                    <a:lumMod val="50000"/>
                  </a:schemeClr>
                </a:solidFill>
                <a:latin typeface="Century Gothic" panose="020B0502020202020204" pitchFamily="34" charset="0"/>
              </a:rPr>
              <a:t> </a:t>
            </a:r>
            <a:r>
              <a:rPr lang="en-GB" sz="2000" b="1" dirty="0" err="1">
                <a:solidFill>
                  <a:schemeClr val="accent5">
                    <a:lumMod val="50000"/>
                  </a:schemeClr>
                </a:solidFill>
                <a:latin typeface="Century Gothic" panose="020B0502020202020204" pitchFamily="34" charset="0"/>
              </a:rPr>
              <a:t>viajes</a:t>
            </a:r>
            <a:r>
              <a:rPr lang="en-GB" sz="2000" b="1" dirty="0">
                <a:solidFill>
                  <a:schemeClr val="accent5">
                    <a:lumMod val="50000"/>
                  </a:schemeClr>
                </a:solidFill>
                <a:latin typeface="Century Gothic" panose="020B0502020202020204" pitchFamily="34" charset="0"/>
              </a:rPr>
              <a:t> y </a:t>
            </a:r>
            <a:r>
              <a:rPr lang="en-GB" sz="2000" b="1" dirty="0" err="1">
                <a:solidFill>
                  <a:schemeClr val="accent5">
                    <a:lumMod val="50000"/>
                  </a:schemeClr>
                </a:solidFill>
                <a:latin typeface="Century Gothic" panose="020B0502020202020204" pitchFamily="34" charset="0"/>
              </a:rPr>
              <a:t>ciudades</a:t>
            </a:r>
            <a:r>
              <a:rPr lang="en-GB" sz="2000" b="1">
                <a:solidFill>
                  <a:schemeClr val="accent5">
                    <a:lumMod val="50000"/>
                  </a:schemeClr>
                </a:solidFill>
                <a:latin typeface="Century Gothic" panose="020B0502020202020204" pitchFamily="34" charset="0"/>
              </a:rPr>
              <a:t>. </a:t>
            </a:r>
          </a:p>
          <a:p>
            <a:r>
              <a:rPr lang="en-GB" sz="2000">
                <a:solidFill>
                  <a:schemeClr val="accent5">
                    <a:lumMod val="50000"/>
                  </a:schemeClr>
                </a:solidFill>
                <a:latin typeface="Century Gothic" panose="020B0502020202020204" pitchFamily="34" charset="0"/>
              </a:rPr>
              <a:t>Escucha y completa el texto.</a:t>
            </a:r>
            <a:endParaRPr lang="x-none" sz="2000" dirty="0">
              <a:solidFill>
                <a:schemeClr val="accent5">
                  <a:lumMod val="50000"/>
                </a:schemeClr>
              </a:solidFill>
            </a:endParaRPr>
          </a:p>
        </p:txBody>
      </p:sp>
      <p:sp>
        <p:nvSpPr>
          <p:cNvPr id="3" name="Título 2">
            <a:extLst>
              <a:ext uri="{FF2B5EF4-FFF2-40B4-BE49-F238E27FC236}">
                <a16:creationId xmlns:a16="http://schemas.microsoft.com/office/drawing/2014/main" id="{CF04BD95-4353-F44E-BE45-EB2224E9DA9C}"/>
              </a:ext>
            </a:extLst>
          </p:cNvPr>
          <p:cNvSpPr>
            <a:spLocks noGrp="1"/>
          </p:cNvSpPr>
          <p:nvPr>
            <p:ph type="title"/>
          </p:nvPr>
        </p:nvSpPr>
        <p:spPr>
          <a:xfrm>
            <a:off x="11214567" y="58967"/>
            <a:ext cx="780642" cy="390479"/>
          </a:xfrm>
        </p:spPr>
        <p:txBody>
          <a:bodyPr>
            <a:noAutofit/>
          </a:bodyPr>
          <a:lstStyle/>
          <a:p>
            <a:pPr algn="ctr"/>
            <a:r>
              <a:rPr lang="x-none" sz="2000" b="1" dirty="0">
                <a:solidFill>
                  <a:schemeClr val="bg1"/>
                </a:solidFill>
              </a:rPr>
              <a:t>leer</a:t>
            </a:r>
          </a:p>
        </p:txBody>
      </p:sp>
      <p:sp>
        <p:nvSpPr>
          <p:cNvPr id="5" name="Llamada rectangular 4">
            <a:extLst>
              <a:ext uri="{FF2B5EF4-FFF2-40B4-BE49-F238E27FC236}">
                <a16:creationId xmlns:a16="http://schemas.microsoft.com/office/drawing/2014/main" id="{6D6ACB9D-587A-3C4C-B5FC-76DE4650C99E}"/>
              </a:ext>
            </a:extLst>
          </p:cNvPr>
          <p:cNvSpPr/>
          <p:nvPr/>
        </p:nvSpPr>
        <p:spPr>
          <a:xfrm>
            <a:off x="313783" y="939951"/>
            <a:ext cx="6900711" cy="4150457"/>
          </a:xfrm>
          <a:prstGeom prst="wedgeRectCallout">
            <a:avLst>
              <a:gd name="adj1" fmla="val 52966"/>
              <a:gd name="adj2" fmla="val 22222"/>
            </a:avLst>
          </a:prstGeom>
          <a:solidFill>
            <a:srgbClr val="FBE7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x-none" sz="2200">
                <a:solidFill>
                  <a:srgbClr val="203864"/>
                </a:solidFill>
              </a:rPr>
              <a:t>¡Me encantan los viajes! El verano pasado fui en avión a Bogotá con Daniel, </a:t>
            </a:r>
            <a:r>
              <a:rPr lang="en-GB" sz="2200">
                <a:solidFill>
                  <a:srgbClr val="203864"/>
                </a:solidFill>
              </a:rPr>
              <a:t>________________</a:t>
            </a:r>
            <a:r>
              <a:rPr lang="x-none" sz="2200">
                <a:solidFill>
                  <a:srgbClr val="203864"/>
                </a:solidFill>
              </a:rPr>
              <a:t> para conocer la historia del lugar. Él también fue a Popayán, pero yo no fui </a:t>
            </a:r>
            <a:r>
              <a:rPr lang="en-GB" sz="2200">
                <a:solidFill>
                  <a:srgbClr val="203864"/>
                </a:solidFill>
              </a:rPr>
              <a:t>______________</a:t>
            </a:r>
            <a:r>
              <a:rPr lang="x-none" sz="2200">
                <a:solidFill>
                  <a:srgbClr val="203864"/>
                </a:solidFill>
              </a:rPr>
              <a:t> porque me molestan los autobuses antiguos. Tú fuiste a Medellín el año pasado en diciembre para celebrar la Navidad, ¿no?  Yo fui a una zona cerca de la montaña allí, pero tú fuiste al centro con tu familia.</a:t>
            </a:r>
            <a:endParaRPr lang="x-none" sz="2200" dirty="0">
              <a:solidFill>
                <a:srgbClr val="203864"/>
              </a:solidFill>
            </a:endParaRPr>
          </a:p>
        </p:txBody>
      </p:sp>
      <p:pic>
        <p:nvPicPr>
          <p:cNvPr id="8" name="Imagen 7">
            <a:extLst>
              <a:ext uri="{FF2B5EF4-FFF2-40B4-BE49-F238E27FC236}">
                <a16:creationId xmlns:a16="http://schemas.microsoft.com/office/drawing/2014/main" id="{E022AD74-334D-2D46-9ED2-141D903C733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631" t="20138" r="22892" b="5309"/>
          <a:stretch/>
        </p:blipFill>
        <p:spPr>
          <a:xfrm flipH="1">
            <a:off x="6511572" y="4819652"/>
            <a:ext cx="1929990" cy="1499624"/>
          </a:xfrm>
          <a:prstGeom prst="rect">
            <a:avLst/>
          </a:prstGeom>
        </p:spPr>
      </p:pic>
      <p:pic>
        <p:nvPicPr>
          <p:cNvPr id="5122" name="Picture 2" descr="Ciudad, Arquitectura, Urbana, Bogotá, De Capital">
            <a:extLst>
              <a:ext uri="{FF2B5EF4-FFF2-40B4-BE49-F238E27FC236}">
                <a16:creationId xmlns:a16="http://schemas.microsoft.com/office/drawing/2014/main" id="{9F9D474F-861C-F34A-A0EC-B817FD2AEA9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16280" y="868551"/>
            <a:ext cx="2937536" cy="1958357"/>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CuadroTexto 10">
            <a:extLst>
              <a:ext uri="{FF2B5EF4-FFF2-40B4-BE49-F238E27FC236}">
                <a16:creationId xmlns:a16="http://schemas.microsoft.com/office/drawing/2014/main" id="{EE2C0F66-25DB-8B46-9373-42DD4C5E3411}"/>
              </a:ext>
            </a:extLst>
          </p:cNvPr>
          <p:cNvSpPr txBox="1"/>
          <p:nvPr/>
        </p:nvSpPr>
        <p:spPr>
          <a:xfrm>
            <a:off x="9624392" y="2784348"/>
            <a:ext cx="1285929" cy="461665"/>
          </a:xfrm>
          <a:prstGeom prst="rect">
            <a:avLst/>
          </a:prstGeom>
          <a:noFill/>
        </p:spPr>
        <p:txBody>
          <a:bodyPr wrap="none" rtlCol="0">
            <a:spAutoFit/>
          </a:bodyPr>
          <a:lstStyle/>
          <a:p>
            <a:pPr algn="l"/>
            <a:r>
              <a:rPr lang="x-none" sz="2400" dirty="0">
                <a:solidFill>
                  <a:schemeClr val="accent5">
                    <a:lumMod val="50000"/>
                  </a:schemeClr>
                </a:solidFill>
                <a:highlight>
                  <a:srgbClr val="FFFFFF"/>
                </a:highlight>
              </a:rPr>
              <a:t>Bogotá</a:t>
            </a:r>
          </a:p>
        </p:txBody>
      </p:sp>
      <p:sp>
        <p:nvSpPr>
          <p:cNvPr id="16" name="Rounded Rectangle 11">
            <a:extLst>
              <a:ext uri="{FF2B5EF4-FFF2-40B4-BE49-F238E27FC236}">
                <a16:creationId xmlns:a16="http://schemas.microsoft.com/office/drawing/2014/main" id="{A316DD52-7894-4A75-969C-CA0645DA2978}"/>
              </a:ext>
            </a:extLst>
          </p:cNvPr>
          <p:cNvSpPr/>
          <p:nvPr/>
        </p:nvSpPr>
        <p:spPr>
          <a:xfrm>
            <a:off x="9624392" y="258166"/>
            <a:ext cx="2303751"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a:solidFill>
                  <a:prstClr val="white"/>
                </a:solidFill>
                <a:latin typeface="Century Gothic" panose="020B0502020202020204" pitchFamily="34" charset="0"/>
              </a:rPr>
              <a:t>leer / escuchar</a:t>
            </a:r>
            <a:endParaRPr lang="en-GB" sz="2000" b="1" dirty="0">
              <a:solidFill>
                <a:prstClr val="white"/>
              </a:solidFill>
              <a:latin typeface="Century Gothic" panose="020B0502020202020204" pitchFamily="34" charset="0"/>
            </a:endParaRPr>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63144" y="3468718"/>
            <a:ext cx="2843808" cy="2132856"/>
          </a:xfrm>
          <a:prstGeom prst="rect">
            <a:avLst/>
          </a:prstGeom>
        </p:spPr>
      </p:pic>
      <p:sp>
        <p:nvSpPr>
          <p:cNvPr id="19" name="CuadroTexto 10">
            <a:extLst>
              <a:ext uri="{FF2B5EF4-FFF2-40B4-BE49-F238E27FC236}">
                <a16:creationId xmlns:a16="http://schemas.microsoft.com/office/drawing/2014/main" id="{EE2C0F66-25DB-8B46-9373-42DD4C5E3411}"/>
              </a:ext>
            </a:extLst>
          </p:cNvPr>
          <p:cNvSpPr txBox="1"/>
          <p:nvPr/>
        </p:nvSpPr>
        <p:spPr>
          <a:xfrm>
            <a:off x="9456622" y="5569464"/>
            <a:ext cx="1449436" cy="461665"/>
          </a:xfrm>
          <a:prstGeom prst="rect">
            <a:avLst/>
          </a:prstGeom>
          <a:noFill/>
        </p:spPr>
        <p:txBody>
          <a:bodyPr wrap="none" rtlCol="0">
            <a:spAutoFit/>
          </a:bodyPr>
          <a:lstStyle/>
          <a:p>
            <a:pPr algn="l"/>
            <a:r>
              <a:rPr lang="en-GB" sz="2400">
                <a:solidFill>
                  <a:schemeClr val="accent5">
                    <a:lumMod val="50000"/>
                  </a:schemeClr>
                </a:solidFill>
                <a:highlight>
                  <a:srgbClr val="FFFFFF"/>
                </a:highlight>
              </a:rPr>
              <a:t>Medellín</a:t>
            </a:r>
            <a:endParaRPr lang="x-none" sz="2400" dirty="0">
              <a:solidFill>
                <a:schemeClr val="accent5">
                  <a:lumMod val="50000"/>
                </a:schemeClr>
              </a:solidFill>
              <a:highlight>
                <a:srgbClr val="FFFFFF"/>
              </a:highlight>
            </a:endParaRPr>
          </a:p>
        </p:txBody>
      </p:sp>
      <p:sp>
        <p:nvSpPr>
          <p:cNvPr id="9" name="TextBox 8"/>
          <p:cNvSpPr txBox="1"/>
          <p:nvPr/>
        </p:nvSpPr>
        <p:spPr>
          <a:xfrm>
            <a:off x="4493519" y="1580799"/>
            <a:ext cx="3316945" cy="430887"/>
          </a:xfrm>
          <a:prstGeom prst="rect">
            <a:avLst/>
          </a:prstGeom>
          <a:noFill/>
        </p:spPr>
        <p:txBody>
          <a:bodyPr wrap="square" rtlCol="0">
            <a:spAutoFit/>
          </a:bodyPr>
          <a:lstStyle/>
          <a:p>
            <a:pPr algn="l"/>
            <a:r>
              <a:rPr lang="en-GB" sz="2200" b="1" i="1">
                <a:solidFill>
                  <a:schemeClr val="accent5">
                    <a:lumMod val="50000"/>
                  </a:schemeClr>
                </a:solidFill>
              </a:rPr>
              <a:t>principalmente</a:t>
            </a:r>
            <a:endParaRPr lang="en-GB" sz="2200" b="1" i="1" dirty="0">
              <a:solidFill>
                <a:schemeClr val="accent5">
                  <a:lumMod val="50000"/>
                </a:schemeClr>
              </a:solidFill>
            </a:endParaRPr>
          </a:p>
        </p:txBody>
      </p:sp>
      <p:sp>
        <p:nvSpPr>
          <p:cNvPr id="21" name="TextBox 20"/>
          <p:cNvSpPr txBox="1"/>
          <p:nvPr/>
        </p:nvSpPr>
        <p:spPr>
          <a:xfrm>
            <a:off x="4007768" y="2373158"/>
            <a:ext cx="3316945" cy="430887"/>
          </a:xfrm>
          <a:prstGeom prst="rect">
            <a:avLst/>
          </a:prstGeom>
          <a:noFill/>
        </p:spPr>
        <p:txBody>
          <a:bodyPr wrap="square" rtlCol="0">
            <a:spAutoFit/>
          </a:bodyPr>
          <a:lstStyle/>
          <a:p>
            <a:pPr algn="l"/>
            <a:r>
              <a:rPr lang="en-GB" sz="2200" b="1" i="1">
                <a:solidFill>
                  <a:schemeClr val="accent5">
                    <a:lumMod val="50000"/>
                  </a:schemeClr>
                </a:solidFill>
              </a:rPr>
              <a:t>simplemente</a:t>
            </a:r>
            <a:endParaRPr lang="en-GB" sz="2200" b="1" i="1" dirty="0">
              <a:solidFill>
                <a:schemeClr val="accent5">
                  <a:lumMod val="50000"/>
                </a:schemeClr>
              </a:solidFill>
            </a:endParaRPr>
          </a:p>
        </p:txBody>
      </p:sp>
      <p:pic>
        <p:nvPicPr>
          <p:cNvPr id="2" name="Slide 39 ¡Me encanta los viajes!.wav" descr="Slide 39 ¡Me encanta los viajes!.wav">
            <a:hlinkClick r:id="" action="ppaction://media"/>
            <a:extLst>
              <a:ext uri="{FF2B5EF4-FFF2-40B4-BE49-F238E27FC236}">
                <a16:creationId xmlns:a16="http://schemas.microsoft.com/office/drawing/2014/main" id="{286B58BB-0080-6D46-B8B4-67F50359CB14}"/>
              </a:ext>
            </a:extLst>
          </p:cNvPr>
          <p:cNvPicPr>
            <a:picLocks noChangeAspect="1"/>
          </p:cNvPicPr>
          <p:nvPr>
            <a:audioFile r:link="rId2"/>
            <p:extLst>
              <p:ext uri="{DAA4B4D4-6D71-4841-9C94-3DE7FCFB9230}">
                <p14:media xmlns:p14="http://schemas.microsoft.com/office/powerpoint/2010/main" r:embed="rId1"/>
              </p:ext>
            </p:extLst>
          </p:nvPr>
        </p:nvPicPr>
        <p:blipFill>
          <a:blip r:embed="rId8">
            <a:duotone>
              <a:prstClr val="black"/>
              <a:schemeClr val="accent2">
                <a:tint val="45000"/>
                <a:satMod val="400000"/>
              </a:schemeClr>
            </a:duotone>
          </a:blip>
          <a:stretch>
            <a:fillRect/>
          </a:stretch>
        </p:blipFill>
        <p:spPr>
          <a:xfrm>
            <a:off x="7324713" y="75368"/>
            <a:ext cx="812800" cy="812800"/>
          </a:xfrm>
          <a:prstGeom prst="rect">
            <a:avLst/>
          </a:prstGeom>
        </p:spPr>
      </p:pic>
    </p:spTree>
    <p:extLst>
      <p:ext uri="{BB962C8B-B14F-4D97-AF65-F5344CB8AC3E}">
        <p14:creationId xmlns:p14="http://schemas.microsoft.com/office/powerpoint/2010/main" val="3092139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bldLst>
      <p:bldP spid="9" grpId="0"/>
      <p:bldP spid="2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a:solidFill>
                  <a:schemeClr val="bg1"/>
                </a:solidFill>
              </a:rPr>
              <a:t>Vocabulario</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
        <p:nvSpPr>
          <p:cNvPr id="6" name="Title 1">
            <a:extLst>
              <a:ext uri="{FF2B5EF4-FFF2-40B4-BE49-F238E27FC236}">
                <a16:creationId xmlns:a16="http://schemas.microsoft.com/office/drawing/2014/main" id="{FA2764AC-3AB3-4060-895E-E5611FB4BC05}"/>
              </a:ext>
            </a:extLst>
          </p:cNvPr>
          <p:cNvSpPr txBox="1">
            <a:spLocks/>
          </p:cNvSpPr>
          <p:nvPr/>
        </p:nvSpPr>
        <p:spPr>
          <a:xfrm>
            <a:off x="268942" y="5148765"/>
            <a:ext cx="11512202" cy="803714"/>
          </a:xfrm>
          <a:prstGeom prst="rect">
            <a:avLst/>
          </a:prstGeom>
          <a:solidFill>
            <a:srgbClr val="EA5F00"/>
          </a:solidFill>
          <a:ln>
            <a:solidFill>
              <a:sysClr val="windowText" lastClr="000000"/>
            </a:solidFill>
          </a:ln>
          <a:effectLst>
            <a:outerShdw blurRad="50800" dist="38100" dir="5400000" algn="t" rotWithShape="0">
              <a:prstClr val="black">
                <a:alpha val="40000"/>
              </a:prstClr>
            </a:outerShdw>
          </a:effectLst>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defRPr/>
            </a:pPr>
            <a:r>
              <a:rPr kumimoji="0" lang="en-GB" sz="3000" b="0" i="0" u="none" strike="noStrike" kern="1200" cap="none" spc="0" normalizeH="0" baseline="0" noProof="0" dirty="0">
                <a:ln>
                  <a:noFill/>
                </a:ln>
                <a:solidFill>
                  <a:prstClr val="white"/>
                </a:solidFill>
                <a:effectLst/>
                <a:uLnTx/>
                <a:uFillTx/>
                <a:latin typeface="Century Gothic" panose="020F0302020204030204"/>
                <a:ea typeface="+mj-ea"/>
                <a:cs typeface="+mj-cs"/>
              </a:rPr>
              <a:t>-</a:t>
            </a:r>
            <a:r>
              <a:rPr lang="en-GB" sz="3000" b="1" dirty="0" err="1">
                <a:solidFill>
                  <a:prstClr val="white"/>
                </a:solidFill>
                <a:latin typeface="Century Gothic" panose="020F0302020204030204"/>
              </a:rPr>
              <a:t>ly</a:t>
            </a:r>
            <a:r>
              <a:rPr kumimoji="0" lang="en-GB" sz="3000" b="0" i="0" u="none" strike="noStrike" kern="1200" cap="none" spc="0" normalizeH="0" baseline="0" noProof="0" dirty="0">
                <a:ln>
                  <a:noFill/>
                </a:ln>
                <a:solidFill>
                  <a:prstClr val="white"/>
                </a:solidFill>
                <a:effectLst/>
                <a:uLnTx/>
                <a:uFillTx/>
                <a:latin typeface="Century Gothic" panose="020F0302020204030204"/>
                <a:ea typeface="+mj-ea"/>
                <a:cs typeface="+mj-cs"/>
              </a:rPr>
              <a:t> at the end of an English word often changes to –</a:t>
            </a:r>
            <a:r>
              <a:rPr lang="en-GB" sz="3000" b="1" dirty="0" err="1">
                <a:solidFill>
                  <a:prstClr val="white"/>
                </a:solidFill>
              </a:rPr>
              <a:t>mente</a:t>
            </a:r>
            <a:r>
              <a:rPr lang="en-GB" sz="3000" b="1" dirty="0">
                <a:solidFill>
                  <a:prstClr val="white"/>
                </a:solidFill>
              </a:rPr>
              <a:t> </a:t>
            </a:r>
            <a:r>
              <a:rPr kumimoji="0" lang="en-GB" sz="3000" b="0" i="0" u="none" strike="noStrike" kern="1200" cap="none" spc="0" normalizeH="0" baseline="0" noProof="0" dirty="0">
                <a:ln>
                  <a:noFill/>
                </a:ln>
                <a:solidFill>
                  <a:prstClr val="white"/>
                </a:solidFill>
                <a:effectLst/>
                <a:uLnTx/>
                <a:uFillTx/>
                <a:latin typeface="Century Gothic" panose="020F0302020204030204"/>
                <a:ea typeface="+mj-ea"/>
                <a:cs typeface="+mj-cs"/>
              </a:rPr>
              <a:t>in Spanish.</a:t>
            </a:r>
          </a:p>
        </p:txBody>
      </p:sp>
      <p:sp>
        <p:nvSpPr>
          <p:cNvPr id="8" name="Rounded Rectangle 7">
            <a:extLst>
              <a:ext uri="{FF2B5EF4-FFF2-40B4-BE49-F238E27FC236}">
                <a16:creationId xmlns:a16="http://schemas.microsoft.com/office/drawing/2014/main" id="{4A9AC940-A0DF-4D15-A463-2AB1B8F3EDA8}"/>
              </a:ext>
            </a:extLst>
          </p:cNvPr>
          <p:cNvSpPr/>
          <p:nvPr/>
        </p:nvSpPr>
        <p:spPr>
          <a:xfrm>
            <a:off x="2520821" y="2204350"/>
            <a:ext cx="2128739" cy="1012385"/>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a:solidFill>
                  <a:srgbClr val="4472C4">
                    <a:lumMod val="50000"/>
                  </a:srgbClr>
                </a:solidFill>
                <a:latin typeface="Century Gothic" panose="020B0502020202020204" pitchFamily="34" charset="0"/>
              </a:rPr>
              <a:t>principal</a:t>
            </a:r>
            <a:r>
              <a:rPr lang="en-GB" sz="2400" b="1">
                <a:solidFill>
                  <a:srgbClr val="FF6600"/>
                </a:solidFill>
                <a:latin typeface="Century Gothic" panose="020B0502020202020204" pitchFamily="34" charset="0"/>
              </a:rPr>
              <a:t>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(mainly)</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Rounded Rectangle 8">
            <a:extLst>
              <a:ext uri="{FF2B5EF4-FFF2-40B4-BE49-F238E27FC236}">
                <a16:creationId xmlns:a16="http://schemas.microsoft.com/office/drawing/2014/main" id="{82F9D08B-004B-4049-9E6E-00672FFFC1F1}"/>
              </a:ext>
            </a:extLst>
          </p:cNvPr>
          <p:cNvSpPr/>
          <p:nvPr/>
        </p:nvSpPr>
        <p:spPr>
          <a:xfrm>
            <a:off x="2520823" y="3569514"/>
            <a:ext cx="2128738" cy="1012385"/>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simp</a:t>
            </a:r>
            <a:r>
              <a:rPr lang="en-GB" sz="2400" b="1" noProof="0" dirty="0">
                <a:solidFill>
                  <a:srgbClr val="FF6600"/>
                </a:solidFill>
                <a:latin typeface="Century Gothic" panose="020B0502020202020204" pitchFamily="34" charset="0"/>
              </a:rPr>
              <a:t>ly</a:t>
            </a:r>
            <a:endParaRPr kumimoji="0" lang="en-GB" sz="32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1BAEED7D-995B-4BC5-88EA-FC6A8AF55EB5}"/>
              </a:ext>
            </a:extLst>
          </p:cNvPr>
          <p:cNvSpPr txBox="1"/>
          <p:nvPr/>
        </p:nvSpPr>
        <p:spPr>
          <a:xfrm>
            <a:off x="1526306" y="1163991"/>
            <a:ext cx="10044752" cy="83099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¿Cómo se dice en español?</a:t>
            </a:r>
            <a:endParaRPr kumimoji="0" lang="en-GB"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Rounded Rectangle 10">
            <a:extLst>
              <a:ext uri="{FF2B5EF4-FFF2-40B4-BE49-F238E27FC236}">
                <a16:creationId xmlns:a16="http://schemas.microsoft.com/office/drawing/2014/main" id="{DA41DD3D-AD84-4F29-85CC-7A91B33316DF}"/>
              </a:ext>
            </a:extLst>
          </p:cNvPr>
          <p:cNvSpPr/>
          <p:nvPr/>
        </p:nvSpPr>
        <p:spPr>
          <a:xfrm>
            <a:off x="4999779" y="2221582"/>
            <a:ext cx="2936543" cy="993745"/>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b="1">
                <a:solidFill>
                  <a:srgbClr val="4472C4">
                    <a:lumMod val="50000"/>
                  </a:srgbClr>
                </a:solidFill>
                <a:latin typeface="Century Gothic" panose="020B0502020202020204" pitchFamily="34" charset="0"/>
              </a:rPr>
              <a:t>principal</a:t>
            </a:r>
            <a:r>
              <a:rPr lang="en-GB" sz="3200" b="1">
                <a:solidFill>
                  <a:srgbClr val="EA5F00"/>
                </a:solidFill>
                <a:latin typeface="Century Gothic" panose="020B0502020202020204" pitchFamily="34" charset="0"/>
              </a:rPr>
              <a:t>mente</a:t>
            </a:r>
            <a:endParaRPr kumimoji="0" lang="en-GB" sz="3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endParaRPr>
          </a:p>
        </p:txBody>
      </p:sp>
      <p:sp>
        <p:nvSpPr>
          <p:cNvPr id="12" name="Rounded Rectangle 11">
            <a:extLst>
              <a:ext uri="{FF2B5EF4-FFF2-40B4-BE49-F238E27FC236}">
                <a16:creationId xmlns:a16="http://schemas.microsoft.com/office/drawing/2014/main" id="{7C8D9DE7-17E6-45F9-8A20-8CEA0C476F59}"/>
              </a:ext>
            </a:extLst>
          </p:cNvPr>
          <p:cNvSpPr/>
          <p:nvPr/>
        </p:nvSpPr>
        <p:spPr>
          <a:xfrm>
            <a:off x="4982008" y="3605386"/>
            <a:ext cx="2885366" cy="993745"/>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b="1">
                <a:solidFill>
                  <a:srgbClr val="4472C4">
                    <a:lumMod val="50000"/>
                  </a:srgbClr>
                </a:solidFill>
                <a:latin typeface="Century Gothic" panose="020B0502020202020204" pitchFamily="34" charset="0"/>
              </a:rPr>
              <a:t>simple</a:t>
            </a:r>
            <a:r>
              <a:rPr lang="en-GB" sz="3200" b="1">
                <a:solidFill>
                  <a:srgbClr val="EA5F00"/>
                </a:solidFill>
                <a:latin typeface="Century Gothic" panose="020B0502020202020204" pitchFamily="34" charset="0"/>
              </a:rPr>
              <a:t>mente</a:t>
            </a:r>
            <a:endParaRPr kumimoji="0" lang="en-GB" sz="3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DD63FCFC-9870-4195-9F1B-259503A4C2CA}"/>
              </a:ext>
            </a:extLst>
          </p:cNvPr>
          <p:cNvSpPr txBox="1"/>
          <p:nvPr/>
        </p:nvSpPr>
        <p:spPr>
          <a:xfrm>
            <a:off x="8346743" y="2459504"/>
            <a:ext cx="3581400" cy="1938992"/>
          </a:xfrm>
          <a:prstGeom prst="rect">
            <a:avLst/>
          </a:prstGeom>
          <a:solidFill>
            <a:srgbClr val="FFC000"/>
          </a:solidFill>
          <a:effectLst>
            <a:outerShdw blurRad="50800" dist="38100" dir="5400000" algn="t" rotWithShape="0">
              <a:prstClr val="black">
                <a:alpha val="40000"/>
              </a:prstClr>
            </a:outerShdw>
          </a:effectLst>
        </p:spPr>
        <p:txBody>
          <a:bodyPr wrap="square" rtlCol="0">
            <a:spAutoFit/>
          </a:bodyPr>
          <a:lstStyle/>
          <a:p>
            <a:pPr lvl="0">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NB: All these words are adverbs</a:t>
            </a:r>
            <a:r>
              <a:rPr kumimoji="0" lang="en-GB" sz="2400" b="0" i="0" u="none" strike="noStrike" kern="1200" cap="none" spc="0" normalizeH="0" noProof="0" dirty="0">
                <a:ln>
                  <a:noFill/>
                </a:ln>
                <a:solidFill>
                  <a:srgbClr val="4472C4">
                    <a:lumMod val="50000"/>
                  </a:srgbClr>
                </a:solidFill>
                <a:effectLst/>
                <a:uLnTx/>
                <a:uFillTx/>
                <a:latin typeface="Century Gothic" panose="020B0502020202020204" pitchFamily="34" charset="0"/>
              </a:rPr>
              <a:t> formed from adjectives:</a:t>
            </a:r>
          </a:p>
          <a:p>
            <a:pPr lvl="0">
              <a:defRPr/>
            </a:pPr>
            <a:r>
              <a:rPr lang="en-GB" sz="2400" baseline="0" dirty="0">
                <a:solidFill>
                  <a:srgbClr val="4472C4">
                    <a:lumMod val="50000"/>
                  </a:srgbClr>
                </a:solidFill>
                <a:latin typeface="Century Gothic" panose="020B0502020202020204" pitchFamily="34" charset="0"/>
              </a:rPr>
              <a:t>simple = adjective</a:t>
            </a:r>
          </a:p>
          <a:p>
            <a:pPr lvl="0">
              <a:defRPr/>
            </a:pPr>
            <a:r>
              <a:rPr kumimoji="0" lang="en-GB" sz="2400" b="0" i="0" u="none" strike="noStrike" kern="1200" cap="none" spc="0" normalizeH="0" noProof="0" dirty="0" err="1">
                <a:ln>
                  <a:noFill/>
                </a:ln>
                <a:solidFill>
                  <a:srgbClr val="4472C4">
                    <a:lumMod val="50000"/>
                  </a:srgbClr>
                </a:solidFill>
                <a:effectLst/>
                <a:uLnTx/>
                <a:uFillTx/>
                <a:latin typeface="Century Gothic" panose="020B0502020202020204" pitchFamily="34" charset="0"/>
              </a:rPr>
              <a:t>simple</a:t>
            </a:r>
            <a:r>
              <a:rPr kumimoji="0" lang="en-GB" sz="2400" b="1" i="0" u="none" strike="noStrike" kern="1200" cap="none" spc="0" normalizeH="0" noProof="0" dirty="0" err="1">
                <a:ln>
                  <a:noFill/>
                </a:ln>
                <a:solidFill>
                  <a:srgbClr val="4472C4">
                    <a:lumMod val="50000"/>
                  </a:srgbClr>
                </a:solidFill>
                <a:effectLst/>
                <a:uLnTx/>
                <a:uFillTx/>
                <a:latin typeface="Century Gothic" panose="020B0502020202020204" pitchFamily="34" charset="0"/>
              </a:rPr>
              <a:t>mente</a:t>
            </a:r>
            <a:r>
              <a:rPr kumimoji="0" lang="en-GB" sz="2400" b="0" i="0" u="none" strike="noStrike" kern="1200" cap="none" spc="0" normalizeH="0" noProof="0" dirty="0">
                <a:ln>
                  <a:noFill/>
                </a:ln>
                <a:solidFill>
                  <a:srgbClr val="4472C4">
                    <a:lumMod val="50000"/>
                  </a:srgbClr>
                </a:solidFill>
                <a:effectLst/>
                <a:uLnTx/>
                <a:uFillTx/>
                <a:latin typeface="Century Gothic" panose="020B0502020202020204" pitchFamily="34" charset="0"/>
              </a:rPr>
              <a:t> = adverb</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14" name="Rounded Rectangular Callout 2">
            <a:extLst>
              <a:ext uri="{FF2B5EF4-FFF2-40B4-BE49-F238E27FC236}">
                <a16:creationId xmlns:a16="http://schemas.microsoft.com/office/drawing/2014/main" id="{128C2010-924D-4FD0-9324-8B7EE7681389}"/>
              </a:ext>
            </a:extLst>
          </p:cNvPr>
          <p:cNvSpPr/>
          <p:nvPr/>
        </p:nvSpPr>
        <p:spPr>
          <a:xfrm>
            <a:off x="263907" y="2192691"/>
            <a:ext cx="2087677" cy="2643260"/>
          </a:xfrm>
          <a:prstGeom prst="wedgeRoundRectCallout">
            <a:avLst>
              <a:gd name="adj1" fmla="val 41190"/>
              <a:gd name="adj2" fmla="val 57562"/>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200" b="1" dirty="0">
                <a:solidFill>
                  <a:srgbClr val="002060"/>
                </a:solidFill>
              </a:rPr>
              <a:t>–</a:t>
            </a:r>
            <a:r>
              <a:rPr lang="en-GB" sz="2200" b="1" dirty="0" err="1">
                <a:solidFill>
                  <a:srgbClr val="002060"/>
                </a:solidFill>
              </a:rPr>
              <a:t>ly</a:t>
            </a:r>
            <a:r>
              <a:rPr lang="en-GB" sz="2200" b="1" dirty="0">
                <a:solidFill>
                  <a:srgbClr val="002060"/>
                </a:solidFill>
              </a:rPr>
              <a:t> </a:t>
            </a:r>
            <a:r>
              <a:rPr kumimoji="0" lang="en-GB" sz="2200" i="0" u="none" strike="noStrike" kern="1200" cap="none" spc="0" normalizeH="0" baseline="0" noProof="0">
                <a:ln>
                  <a:noFill/>
                </a:ln>
                <a:solidFill>
                  <a:srgbClr val="002060"/>
                </a:solidFill>
                <a:effectLst/>
                <a:uLnTx/>
                <a:uFillTx/>
                <a:latin typeface="Century Gothic" panose="020F0302020204030204"/>
              </a:rPr>
              <a:t>words only have </a:t>
            </a:r>
            <a:r>
              <a:rPr kumimoji="0" lang="en-GB" sz="2200" i="0" u="none" strike="noStrike" kern="1200" cap="none" spc="0" normalizeH="0" baseline="0" noProof="0" dirty="0">
                <a:ln>
                  <a:noFill/>
                </a:ln>
                <a:solidFill>
                  <a:srgbClr val="002060"/>
                </a:solidFill>
                <a:effectLst/>
                <a:uLnTx/>
                <a:uFillTx/>
                <a:latin typeface="Century Gothic" panose="020F0302020204030204"/>
              </a:rPr>
              <a:t>an </a:t>
            </a:r>
            <a:r>
              <a:rPr kumimoji="0" lang="en-GB" sz="2200" i="0" u="none" strike="noStrike" kern="1200" cap="none" spc="0" normalizeH="0" baseline="0" noProof="0">
                <a:ln>
                  <a:noFill/>
                </a:ln>
                <a:solidFill>
                  <a:srgbClr val="002060"/>
                </a:solidFill>
                <a:effectLst/>
                <a:uLnTx/>
                <a:uFillTx/>
                <a:latin typeface="Century Gothic" panose="020F0302020204030204"/>
              </a:rPr>
              <a:t>accent if </a:t>
            </a:r>
            <a:r>
              <a:rPr kumimoji="0" lang="en-GB" sz="2200" i="0" u="none" strike="noStrike" kern="1200" cap="none" spc="0" normalizeH="0" baseline="0" noProof="0" dirty="0">
                <a:ln>
                  <a:noFill/>
                </a:ln>
                <a:solidFill>
                  <a:srgbClr val="002060"/>
                </a:solidFill>
                <a:effectLst/>
                <a:uLnTx/>
                <a:uFillTx/>
                <a:latin typeface="Century Gothic" panose="020F0302020204030204"/>
              </a:rPr>
              <a:t>the original adjective has an accent!</a:t>
            </a:r>
          </a:p>
        </p:txBody>
      </p:sp>
    </p:spTree>
    <p:extLst>
      <p:ext uri="{BB962C8B-B14F-4D97-AF65-F5344CB8AC3E}">
        <p14:creationId xmlns:p14="http://schemas.microsoft.com/office/powerpoint/2010/main" val="1277341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1" grpId="0" animBg="1"/>
      <p:bldP spid="12" grpId="0" animBg="1"/>
      <p:bldP spid="13" grpId="0" animBg="1"/>
      <p:bldP spid="1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a:solidFill>
                  <a:schemeClr val="bg1"/>
                </a:solidFill>
              </a:rPr>
              <a:t>Vocabulario</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
        <p:nvSpPr>
          <p:cNvPr id="8" name="Rounded Rectangle 29">
            <a:extLst>
              <a:ext uri="{FF2B5EF4-FFF2-40B4-BE49-F238E27FC236}">
                <a16:creationId xmlns:a16="http://schemas.microsoft.com/office/drawing/2014/main" id="{9DFC5361-BC57-4488-B2E8-77966F6AFC15}"/>
              </a:ext>
            </a:extLst>
          </p:cNvPr>
          <p:cNvSpPr/>
          <p:nvPr/>
        </p:nvSpPr>
        <p:spPr>
          <a:xfrm>
            <a:off x="6115223" y="3516514"/>
            <a:ext cx="2869311" cy="1235268"/>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s-ES" sz="2400" b="1">
                <a:solidFill>
                  <a:srgbClr val="4472C4">
                    <a:lumMod val="50000"/>
                  </a:srgbClr>
                </a:solidFill>
              </a:rPr>
              <a:t>perfectamente</a:t>
            </a:r>
            <a:endParaRPr kumimoji="0" lang="es-ES" sz="2400" b="1" i="0" u="none" strike="noStrike" kern="1200" cap="none" spc="0" normalizeH="0" baseline="0" dirty="0">
              <a:ln>
                <a:noFill/>
              </a:ln>
              <a:solidFill>
                <a:srgbClr val="4472C4">
                  <a:lumMod val="50000"/>
                </a:srgbClr>
              </a:solidFill>
              <a:effectLst/>
              <a:uLnTx/>
              <a:uFillTx/>
              <a:latin typeface="Century Gothic" panose="020F0302020204030204"/>
            </a:endParaRPr>
          </a:p>
        </p:txBody>
      </p:sp>
      <p:sp>
        <p:nvSpPr>
          <p:cNvPr id="9" name="Rounded Rectangle 30">
            <a:extLst>
              <a:ext uri="{FF2B5EF4-FFF2-40B4-BE49-F238E27FC236}">
                <a16:creationId xmlns:a16="http://schemas.microsoft.com/office/drawing/2014/main" id="{C451ED4F-357F-4FA8-AAD2-243EE0D834A6}"/>
              </a:ext>
            </a:extLst>
          </p:cNvPr>
          <p:cNvSpPr/>
          <p:nvPr/>
        </p:nvSpPr>
        <p:spPr>
          <a:xfrm>
            <a:off x="6119573" y="4963279"/>
            <a:ext cx="2863307" cy="1226041"/>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s-ES" sz="2400" b="1" dirty="0">
                <a:solidFill>
                  <a:srgbClr val="4472C4">
                    <a:lumMod val="50000"/>
                  </a:srgbClr>
                </a:solidFill>
              </a:rPr>
              <a:t>inmediatamente</a:t>
            </a:r>
            <a:endParaRPr kumimoji="0" lang="es-ES" sz="2400" b="1" i="0" u="none" strike="noStrike" kern="1200" cap="none" spc="0" normalizeH="0" baseline="0" dirty="0">
              <a:ln>
                <a:noFill/>
              </a:ln>
              <a:solidFill>
                <a:srgbClr val="4472C4">
                  <a:lumMod val="50000"/>
                </a:srgbClr>
              </a:solidFill>
              <a:effectLst/>
              <a:uLnTx/>
              <a:uFillTx/>
              <a:latin typeface="Century Gothic" panose="020F0302020204030204"/>
            </a:endParaRPr>
          </a:p>
        </p:txBody>
      </p:sp>
      <p:sp>
        <p:nvSpPr>
          <p:cNvPr id="10" name="Rounded Rectangle 31">
            <a:extLst>
              <a:ext uri="{FF2B5EF4-FFF2-40B4-BE49-F238E27FC236}">
                <a16:creationId xmlns:a16="http://schemas.microsoft.com/office/drawing/2014/main" id="{313C8925-9DFF-429C-97B9-006FC2B46113}"/>
              </a:ext>
            </a:extLst>
          </p:cNvPr>
          <p:cNvSpPr/>
          <p:nvPr/>
        </p:nvSpPr>
        <p:spPr>
          <a:xfrm>
            <a:off x="3095775" y="3500173"/>
            <a:ext cx="2869308" cy="1242376"/>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s-ES" sz="2400" b="1" dirty="0">
                <a:solidFill>
                  <a:srgbClr val="4472C4">
                    <a:lumMod val="50000"/>
                  </a:srgbClr>
                </a:solidFill>
              </a:rPr>
              <a:t>básicamente</a:t>
            </a:r>
            <a:endParaRPr kumimoji="0" lang="es-ES" sz="2400" b="1" i="0" u="none" strike="noStrike" kern="1200" cap="none" spc="0" normalizeH="0" baseline="0" dirty="0">
              <a:ln>
                <a:noFill/>
              </a:ln>
              <a:solidFill>
                <a:srgbClr val="4472C4">
                  <a:lumMod val="50000"/>
                </a:srgbClr>
              </a:solidFill>
              <a:effectLst/>
              <a:uLnTx/>
              <a:uFillTx/>
              <a:latin typeface="Century Gothic" panose="020F0302020204030204"/>
            </a:endParaRPr>
          </a:p>
        </p:txBody>
      </p:sp>
      <p:sp>
        <p:nvSpPr>
          <p:cNvPr id="11" name="Rounded Rectangle 32">
            <a:extLst>
              <a:ext uri="{FF2B5EF4-FFF2-40B4-BE49-F238E27FC236}">
                <a16:creationId xmlns:a16="http://schemas.microsoft.com/office/drawing/2014/main" id="{C44C30F5-F9D4-4244-BF8F-9C448327AA50}"/>
              </a:ext>
            </a:extLst>
          </p:cNvPr>
          <p:cNvSpPr/>
          <p:nvPr/>
        </p:nvSpPr>
        <p:spPr>
          <a:xfrm>
            <a:off x="3095775" y="4951997"/>
            <a:ext cx="2869308" cy="1226042"/>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s-ES" sz="2400" b="1" dirty="0">
                <a:solidFill>
                  <a:srgbClr val="4472C4">
                    <a:lumMod val="50000"/>
                  </a:srgbClr>
                </a:solidFill>
              </a:rPr>
              <a:t>directamente</a:t>
            </a:r>
            <a:endParaRPr kumimoji="0" lang="es-ES" sz="2400" b="1" i="0" u="none" strike="noStrike" kern="1200" cap="none" spc="0" normalizeH="0" baseline="0" dirty="0">
              <a:ln>
                <a:noFill/>
              </a:ln>
              <a:solidFill>
                <a:srgbClr val="4472C4">
                  <a:lumMod val="50000"/>
                </a:srgbClr>
              </a:solidFill>
              <a:effectLst/>
              <a:uLnTx/>
              <a:uFillTx/>
              <a:latin typeface="Century Gothic" panose="020F0302020204030204"/>
            </a:endParaRPr>
          </a:p>
        </p:txBody>
      </p:sp>
      <p:sp>
        <p:nvSpPr>
          <p:cNvPr id="12" name="Rounded Rectangle 33">
            <a:extLst>
              <a:ext uri="{FF2B5EF4-FFF2-40B4-BE49-F238E27FC236}">
                <a16:creationId xmlns:a16="http://schemas.microsoft.com/office/drawing/2014/main" id="{65DDCFBE-2289-4215-8736-467497F04742}"/>
              </a:ext>
            </a:extLst>
          </p:cNvPr>
          <p:cNvSpPr/>
          <p:nvPr/>
        </p:nvSpPr>
        <p:spPr>
          <a:xfrm>
            <a:off x="172805" y="3500174"/>
            <a:ext cx="2774193" cy="1267327"/>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s-ES" sz="2400" b="1" dirty="0">
                <a:solidFill>
                  <a:srgbClr val="4472C4">
                    <a:lumMod val="50000"/>
                  </a:srgbClr>
                </a:solidFill>
              </a:rPr>
              <a:t>correctamente</a:t>
            </a:r>
          </a:p>
        </p:txBody>
      </p:sp>
      <p:sp>
        <p:nvSpPr>
          <p:cNvPr id="14" name="Rounded Rectangle 35">
            <a:extLst>
              <a:ext uri="{FF2B5EF4-FFF2-40B4-BE49-F238E27FC236}">
                <a16:creationId xmlns:a16="http://schemas.microsoft.com/office/drawing/2014/main" id="{8FEF6DFC-DD93-4216-B2D0-4A39B58CB459}"/>
              </a:ext>
            </a:extLst>
          </p:cNvPr>
          <p:cNvSpPr/>
          <p:nvPr/>
        </p:nvSpPr>
        <p:spPr>
          <a:xfrm>
            <a:off x="165054" y="4966295"/>
            <a:ext cx="2774193" cy="1238536"/>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s-ES" sz="2400" b="1" dirty="0">
                <a:solidFill>
                  <a:srgbClr val="4472C4">
                    <a:lumMod val="50000"/>
                  </a:srgbClr>
                </a:solidFill>
              </a:rPr>
              <a:t>claramente</a:t>
            </a:r>
            <a:endParaRPr kumimoji="0" lang="es-ES" sz="2400" b="1" i="0" u="none" strike="noStrike" kern="1200" cap="none" spc="0" normalizeH="0" baseline="0" dirty="0">
              <a:ln>
                <a:noFill/>
              </a:ln>
              <a:solidFill>
                <a:srgbClr val="4472C4">
                  <a:lumMod val="50000"/>
                </a:srgbClr>
              </a:solidFill>
              <a:effectLst/>
              <a:uLnTx/>
              <a:uFillTx/>
              <a:latin typeface="Century Gothic" panose="020F0302020204030204"/>
            </a:endParaRPr>
          </a:p>
        </p:txBody>
      </p:sp>
      <p:sp>
        <p:nvSpPr>
          <p:cNvPr id="16" name="Rounded Rectangle 7">
            <a:extLst>
              <a:ext uri="{FF2B5EF4-FFF2-40B4-BE49-F238E27FC236}">
                <a16:creationId xmlns:a16="http://schemas.microsoft.com/office/drawing/2014/main" id="{512DE2BD-4C7C-4C90-88CA-59B48440D77B}"/>
              </a:ext>
            </a:extLst>
          </p:cNvPr>
          <p:cNvSpPr/>
          <p:nvPr/>
        </p:nvSpPr>
        <p:spPr>
          <a:xfrm>
            <a:off x="6109604" y="3516514"/>
            <a:ext cx="2869308" cy="1253061"/>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perfectly</a:t>
            </a:r>
            <a:endParaRPr kumimoji="0" lang="en-GB" sz="2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7" name="Rounded Rectangle 8">
            <a:extLst>
              <a:ext uri="{FF2B5EF4-FFF2-40B4-BE49-F238E27FC236}">
                <a16:creationId xmlns:a16="http://schemas.microsoft.com/office/drawing/2014/main" id="{AEE5206B-1437-455A-9113-564BEE0C9651}"/>
              </a:ext>
            </a:extLst>
          </p:cNvPr>
          <p:cNvSpPr/>
          <p:nvPr/>
        </p:nvSpPr>
        <p:spPr>
          <a:xfrm>
            <a:off x="6123458" y="4959897"/>
            <a:ext cx="2877244" cy="1226041"/>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600" b="1">
                <a:solidFill>
                  <a:srgbClr val="4472C4">
                    <a:lumMod val="50000"/>
                  </a:srgbClr>
                </a:solidFill>
                <a:latin typeface="Century Gothic" panose="020B0502020202020204" pitchFamily="34" charset="0"/>
              </a:rPr>
              <a:t>immediately</a:t>
            </a:r>
            <a:endParaRPr kumimoji="0" lang="en-GB" sz="2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18" name="Rounded Rectangle 9">
            <a:extLst>
              <a:ext uri="{FF2B5EF4-FFF2-40B4-BE49-F238E27FC236}">
                <a16:creationId xmlns:a16="http://schemas.microsoft.com/office/drawing/2014/main" id="{92712090-2516-4762-8EE4-460D29623BDA}"/>
              </a:ext>
            </a:extLst>
          </p:cNvPr>
          <p:cNvSpPr/>
          <p:nvPr/>
        </p:nvSpPr>
        <p:spPr>
          <a:xfrm>
            <a:off x="3095774" y="3500173"/>
            <a:ext cx="2869310" cy="1253061"/>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basically</a:t>
            </a:r>
          </a:p>
        </p:txBody>
      </p:sp>
      <p:sp>
        <p:nvSpPr>
          <p:cNvPr id="19" name="Rounded Rectangle 10">
            <a:extLst>
              <a:ext uri="{FF2B5EF4-FFF2-40B4-BE49-F238E27FC236}">
                <a16:creationId xmlns:a16="http://schemas.microsoft.com/office/drawing/2014/main" id="{C1912DE9-BA3A-4FE3-A08A-3E20D13DE407}"/>
              </a:ext>
            </a:extLst>
          </p:cNvPr>
          <p:cNvSpPr/>
          <p:nvPr/>
        </p:nvSpPr>
        <p:spPr>
          <a:xfrm>
            <a:off x="3091889" y="4951597"/>
            <a:ext cx="2869309" cy="1229479"/>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directly</a:t>
            </a:r>
          </a:p>
        </p:txBody>
      </p:sp>
      <p:sp>
        <p:nvSpPr>
          <p:cNvPr id="20" name="Rounded Rectangle 11">
            <a:extLst>
              <a:ext uri="{FF2B5EF4-FFF2-40B4-BE49-F238E27FC236}">
                <a16:creationId xmlns:a16="http://schemas.microsoft.com/office/drawing/2014/main" id="{9D106075-3F45-4998-9FC6-3B28CC5E2AFA}"/>
              </a:ext>
            </a:extLst>
          </p:cNvPr>
          <p:cNvSpPr/>
          <p:nvPr/>
        </p:nvSpPr>
        <p:spPr>
          <a:xfrm>
            <a:off x="179550" y="3500173"/>
            <a:ext cx="2820522"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correctly</a:t>
            </a:r>
          </a:p>
        </p:txBody>
      </p:sp>
      <p:sp>
        <p:nvSpPr>
          <p:cNvPr id="22" name="Rounded Rectangle 13">
            <a:extLst>
              <a:ext uri="{FF2B5EF4-FFF2-40B4-BE49-F238E27FC236}">
                <a16:creationId xmlns:a16="http://schemas.microsoft.com/office/drawing/2014/main" id="{70C1C4B0-F9E0-4EC1-95C9-3C67E68DE886}"/>
              </a:ext>
            </a:extLst>
          </p:cNvPr>
          <p:cNvSpPr/>
          <p:nvPr/>
        </p:nvSpPr>
        <p:spPr>
          <a:xfrm>
            <a:off x="161169" y="4942540"/>
            <a:ext cx="2812739" cy="1276384"/>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clearly</a:t>
            </a:r>
          </a:p>
        </p:txBody>
      </p:sp>
      <p:sp>
        <p:nvSpPr>
          <p:cNvPr id="3" name="TextBox 2"/>
          <p:cNvSpPr txBox="1"/>
          <p:nvPr/>
        </p:nvSpPr>
        <p:spPr>
          <a:xfrm>
            <a:off x="82286" y="1691814"/>
            <a:ext cx="8651574" cy="430887"/>
          </a:xfrm>
          <a:prstGeom prst="rect">
            <a:avLst/>
          </a:prstGeom>
          <a:noFill/>
        </p:spPr>
        <p:txBody>
          <a:bodyPr wrap="square" rtlCol="0">
            <a:spAutoFit/>
          </a:bodyPr>
          <a:lstStyle/>
          <a:p>
            <a:r>
              <a:rPr lang="en-GB" sz="2200">
                <a:solidFill>
                  <a:schemeClr val="accent5">
                    <a:lumMod val="50000"/>
                  </a:schemeClr>
                </a:solidFill>
              </a:rPr>
              <a:t>To create the adverb, take the ‘–a’ form and </a:t>
            </a:r>
            <a:r>
              <a:rPr lang="en-GB" sz="2200" dirty="0">
                <a:solidFill>
                  <a:schemeClr val="accent5">
                    <a:lumMod val="50000"/>
                  </a:schemeClr>
                </a:solidFill>
              </a:rPr>
              <a:t>add </a:t>
            </a:r>
            <a:r>
              <a:rPr lang="en-GB" sz="2200">
                <a:solidFill>
                  <a:schemeClr val="accent5">
                    <a:lumMod val="50000"/>
                  </a:schemeClr>
                </a:solidFill>
              </a:rPr>
              <a:t>‘</a:t>
            </a:r>
            <a:r>
              <a:rPr lang="en-GB" sz="2200" b="1">
                <a:solidFill>
                  <a:schemeClr val="accent5">
                    <a:lumMod val="50000"/>
                  </a:schemeClr>
                </a:solidFill>
              </a:rPr>
              <a:t>–mente</a:t>
            </a:r>
            <a:r>
              <a:rPr lang="en-GB" sz="2200">
                <a:solidFill>
                  <a:schemeClr val="accent5">
                    <a:lumMod val="50000"/>
                  </a:schemeClr>
                </a:solidFill>
              </a:rPr>
              <a:t>’.</a:t>
            </a:r>
            <a:endParaRPr lang="en-GB" sz="2200" dirty="0">
              <a:solidFill>
                <a:schemeClr val="accent5">
                  <a:lumMod val="50000"/>
                </a:schemeClr>
              </a:solidFill>
            </a:endParaRPr>
          </a:p>
        </p:txBody>
      </p:sp>
      <p:sp>
        <p:nvSpPr>
          <p:cNvPr id="23" name="TextBox 22"/>
          <p:cNvSpPr txBox="1"/>
          <p:nvPr/>
        </p:nvSpPr>
        <p:spPr>
          <a:xfrm>
            <a:off x="2549328" y="2233652"/>
            <a:ext cx="2036148" cy="430887"/>
          </a:xfrm>
          <a:prstGeom prst="rect">
            <a:avLst/>
          </a:prstGeom>
          <a:noFill/>
        </p:spPr>
        <p:txBody>
          <a:bodyPr wrap="square" rtlCol="0">
            <a:spAutoFit/>
          </a:bodyPr>
          <a:lstStyle/>
          <a:p>
            <a:pPr algn="l"/>
            <a:r>
              <a:rPr lang="en-GB" sz="2200" dirty="0" err="1">
                <a:solidFill>
                  <a:schemeClr val="accent5">
                    <a:lumMod val="50000"/>
                  </a:schemeClr>
                </a:solidFill>
              </a:rPr>
              <a:t>complet</a:t>
            </a:r>
            <a:r>
              <a:rPr lang="en-GB" sz="2200" b="1" dirty="0" err="1">
                <a:solidFill>
                  <a:schemeClr val="accent5">
                    <a:lumMod val="50000"/>
                  </a:schemeClr>
                </a:solidFill>
              </a:rPr>
              <a:t>a</a:t>
            </a:r>
            <a:endParaRPr lang="en-GB" sz="2200" b="1" dirty="0">
              <a:solidFill>
                <a:schemeClr val="accent5">
                  <a:lumMod val="50000"/>
                </a:schemeClr>
              </a:solidFill>
            </a:endParaRPr>
          </a:p>
        </p:txBody>
      </p:sp>
      <p:cxnSp>
        <p:nvCxnSpPr>
          <p:cNvPr id="25" name="Straight Arrow Connector 24"/>
          <p:cNvCxnSpPr/>
          <p:nvPr/>
        </p:nvCxnSpPr>
        <p:spPr>
          <a:xfrm flipV="1">
            <a:off x="4270018" y="2482064"/>
            <a:ext cx="490731" cy="3520"/>
          </a:xfrm>
          <a:prstGeom prst="straightConnector1">
            <a:avLst/>
          </a:prstGeom>
          <a:ln w="57150">
            <a:solidFill>
              <a:srgbClr val="EE6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005601" y="2237271"/>
            <a:ext cx="2748286" cy="430887"/>
          </a:xfrm>
          <a:prstGeom prst="rect">
            <a:avLst/>
          </a:prstGeom>
          <a:noFill/>
        </p:spPr>
        <p:txBody>
          <a:bodyPr wrap="square" rtlCol="0">
            <a:spAutoFit/>
          </a:bodyPr>
          <a:lstStyle/>
          <a:p>
            <a:pPr algn="l"/>
            <a:r>
              <a:rPr lang="en-GB" sz="2200" dirty="0" err="1">
                <a:solidFill>
                  <a:schemeClr val="accent5">
                    <a:lumMod val="50000"/>
                  </a:schemeClr>
                </a:solidFill>
              </a:rPr>
              <a:t>complet</a:t>
            </a:r>
            <a:r>
              <a:rPr lang="en-GB" sz="2200" b="1" dirty="0" err="1">
                <a:solidFill>
                  <a:schemeClr val="accent5">
                    <a:lumMod val="50000"/>
                  </a:schemeClr>
                </a:solidFill>
              </a:rPr>
              <a:t>a</a:t>
            </a:r>
            <a:r>
              <a:rPr lang="en-GB" sz="2200" dirty="0" err="1">
                <a:solidFill>
                  <a:schemeClr val="accent5">
                    <a:lumMod val="50000"/>
                  </a:schemeClr>
                </a:solidFill>
              </a:rPr>
              <a:t>mente</a:t>
            </a:r>
            <a:endParaRPr lang="en-GB" sz="2200" dirty="0">
              <a:solidFill>
                <a:schemeClr val="accent5">
                  <a:lumMod val="50000"/>
                </a:schemeClr>
              </a:solidFill>
            </a:endParaRPr>
          </a:p>
        </p:txBody>
      </p:sp>
      <p:sp>
        <p:nvSpPr>
          <p:cNvPr id="7" name="TextBox 6"/>
          <p:cNvSpPr txBox="1"/>
          <p:nvPr/>
        </p:nvSpPr>
        <p:spPr>
          <a:xfrm>
            <a:off x="9304553" y="797906"/>
            <a:ext cx="2675888" cy="430887"/>
          </a:xfrm>
          <a:prstGeom prst="rect">
            <a:avLst/>
          </a:prstGeom>
          <a:solidFill>
            <a:schemeClr val="accent4">
              <a:lumMod val="20000"/>
              <a:lumOff val="80000"/>
            </a:schemeClr>
          </a:solidFill>
        </p:spPr>
        <p:txBody>
          <a:bodyPr wrap="square" rtlCol="0">
            <a:spAutoFit/>
          </a:bodyPr>
          <a:lstStyle/>
          <a:p>
            <a:pPr algn="l"/>
            <a:r>
              <a:rPr lang="en-GB" sz="2200">
                <a:solidFill>
                  <a:schemeClr val="accent5">
                    <a:lumMod val="50000"/>
                  </a:schemeClr>
                </a:solidFill>
              </a:rPr>
              <a:t>exact (f) = exact</a:t>
            </a:r>
            <a:r>
              <a:rPr lang="en-GB" sz="2200" b="1">
                <a:solidFill>
                  <a:schemeClr val="accent5">
                    <a:lumMod val="50000"/>
                  </a:schemeClr>
                </a:solidFill>
              </a:rPr>
              <a:t>a</a:t>
            </a:r>
            <a:endParaRPr lang="en-GB" sz="2200" b="1" dirty="0">
              <a:solidFill>
                <a:schemeClr val="accent5">
                  <a:lumMod val="50000"/>
                </a:schemeClr>
              </a:solidFill>
            </a:endParaRPr>
          </a:p>
        </p:txBody>
      </p:sp>
      <p:sp>
        <p:nvSpPr>
          <p:cNvPr id="30" name="TextBox 29"/>
          <p:cNvSpPr txBox="1"/>
          <p:nvPr/>
        </p:nvSpPr>
        <p:spPr>
          <a:xfrm>
            <a:off x="9408368" y="1322799"/>
            <a:ext cx="2572073" cy="430887"/>
          </a:xfrm>
          <a:prstGeom prst="rect">
            <a:avLst/>
          </a:prstGeom>
          <a:solidFill>
            <a:schemeClr val="accent4">
              <a:lumMod val="20000"/>
              <a:lumOff val="80000"/>
            </a:schemeClr>
          </a:solidFill>
        </p:spPr>
        <p:txBody>
          <a:bodyPr wrap="square" rtlCol="0">
            <a:spAutoFit/>
          </a:bodyPr>
          <a:lstStyle/>
          <a:p>
            <a:pPr algn="l"/>
            <a:r>
              <a:rPr lang="en-GB" sz="2200" dirty="0">
                <a:solidFill>
                  <a:schemeClr val="accent5">
                    <a:lumMod val="50000"/>
                  </a:schemeClr>
                </a:solidFill>
              </a:rPr>
              <a:t>basic (f) = </a:t>
            </a:r>
            <a:r>
              <a:rPr lang="en-GB" sz="2200" dirty="0" err="1">
                <a:solidFill>
                  <a:schemeClr val="accent5">
                    <a:lumMod val="50000"/>
                  </a:schemeClr>
                </a:solidFill>
              </a:rPr>
              <a:t>básic</a:t>
            </a:r>
            <a:r>
              <a:rPr lang="en-GB" sz="2200" b="1" dirty="0" err="1">
                <a:solidFill>
                  <a:schemeClr val="accent5">
                    <a:lumMod val="50000"/>
                  </a:schemeClr>
                </a:solidFill>
              </a:rPr>
              <a:t>a</a:t>
            </a:r>
            <a:endParaRPr lang="en-GB" sz="2200" b="1" dirty="0">
              <a:solidFill>
                <a:schemeClr val="accent5">
                  <a:lumMod val="50000"/>
                </a:schemeClr>
              </a:solidFill>
            </a:endParaRPr>
          </a:p>
        </p:txBody>
      </p:sp>
      <p:sp>
        <p:nvSpPr>
          <p:cNvPr id="31" name="TextBox 30"/>
          <p:cNvSpPr txBox="1"/>
          <p:nvPr/>
        </p:nvSpPr>
        <p:spPr>
          <a:xfrm>
            <a:off x="8904312" y="1851938"/>
            <a:ext cx="3076130" cy="430887"/>
          </a:xfrm>
          <a:prstGeom prst="rect">
            <a:avLst/>
          </a:prstGeom>
          <a:solidFill>
            <a:schemeClr val="accent4">
              <a:lumMod val="20000"/>
              <a:lumOff val="80000"/>
            </a:schemeClr>
          </a:solidFill>
        </p:spPr>
        <p:txBody>
          <a:bodyPr wrap="square" rtlCol="0">
            <a:spAutoFit/>
          </a:bodyPr>
          <a:lstStyle/>
          <a:p>
            <a:pPr algn="l"/>
            <a:r>
              <a:rPr lang="en-GB" sz="2200" dirty="0">
                <a:solidFill>
                  <a:schemeClr val="accent5">
                    <a:lumMod val="50000"/>
                  </a:schemeClr>
                </a:solidFill>
              </a:rPr>
              <a:t>perfect (f) = perfect</a:t>
            </a:r>
            <a:r>
              <a:rPr lang="en-GB" sz="2200" b="1" dirty="0">
                <a:solidFill>
                  <a:schemeClr val="accent5">
                    <a:lumMod val="50000"/>
                  </a:schemeClr>
                </a:solidFill>
              </a:rPr>
              <a:t>a</a:t>
            </a:r>
          </a:p>
        </p:txBody>
      </p:sp>
      <p:sp>
        <p:nvSpPr>
          <p:cNvPr id="32" name="TextBox 31"/>
          <p:cNvSpPr txBox="1"/>
          <p:nvPr/>
        </p:nvSpPr>
        <p:spPr>
          <a:xfrm>
            <a:off x="8184232" y="2925503"/>
            <a:ext cx="3796210" cy="430887"/>
          </a:xfrm>
          <a:prstGeom prst="rect">
            <a:avLst/>
          </a:prstGeom>
          <a:solidFill>
            <a:schemeClr val="accent4">
              <a:lumMod val="20000"/>
              <a:lumOff val="80000"/>
            </a:schemeClr>
          </a:solidFill>
        </p:spPr>
        <p:txBody>
          <a:bodyPr wrap="square" rtlCol="0">
            <a:spAutoFit/>
          </a:bodyPr>
          <a:lstStyle/>
          <a:p>
            <a:pPr algn="l"/>
            <a:r>
              <a:rPr lang="en-GB" sz="2200">
                <a:solidFill>
                  <a:schemeClr val="accent5">
                    <a:lumMod val="50000"/>
                  </a:schemeClr>
                </a:solidFill>
              </a:rPr>
              <a:t>immediate (f) = inmediat</a:t>
            </a:r>
            <a:r>
              <a:rPr lang="en-GB" sz="2200" b="1">
                <a:solidFill>
                  <a:schemeClr val="accent5">
                    <a:lumMod val="50000"/>
                  </a:schemeClr>
                </a:solidFill>
              </a:rPr>
              <a:t>a</a:t>
            </a:r>
            <a:endParaRPr lang="en-GB" sz="2200" b="1" dirty="0">
              <a:solidFill>
                <a:schemeClr val="accent5">
                  <a:lumMod val="50000"/>
                </a:schemeClr>
              </a:solidFill>
            </a:endParaRPr>
          </a:p>
        </p:txBody>
      </p:sp>
      <p:sp>
        <p:nvSpPr>
          <p:cNvPr id="33" name="Rounded Rectangle 30">
            <a:extLst>
              <a:ext uri="{FF2B5EF4-FFF2-40B4-BE49-F238E27FC236}">
                <a16:creationId xmlns:a16="http://schemas.microsoft.com/office/drawing/2014/main" id="{C451ED4F-357F-4FA8-AAD2-243EE0D834A6}"/>
              </a:ext>
            </a:extLst>
          </p:cNvPr>
          <p:cNvSpPr/>
          <p:nvPr/>
        </p:nvSpPr>
        <p:spPr>
          <a:xfrm>
            <a:off x="9120338" y="3500173"/>
            <a:ext cx="2802828" cy="1225024"/>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s-ES" sz="2400" b="1">
                <a:solidFill>
                  <a:srgbClr val="4472C4">
                    <a:lumMod val="50000"/>
                  </a:srgbClr>
                </a:solidFill>
              </a:rPr>
              <a:t>seguramente</a:t>
            </a:r>
            <a:endParaRPr kumimoji="0" lang="es-ES" sz="2400" b="1" i="0" u="none" strike="noStrike" kern="1200" cap="none" spc="0" normalizeH="0" baseline="0" dirty="0">
              <a:ln>
                <a:noFill/>
              </a:ln>
              <a:solidFill>
                <a:srgbClr val="4472C4">
                  <a:lumMod val="50000"/>
                </a:srgbClr>
              </a:solidFill>
              <a:effectLst/>
              <a:uLnTx/>
              <a:uFillTx/>
              <a:latin typeface="Century Gothic" panose="020F0302020204030204"/>
            </a:endParaRPr>
          </a:p>
        </p:txBody>
      </p:sp>
      <p:sp>
        <p:nvSpPr>
          <p:cNvPr id="34" name="Rounded Rectangle 8">
            <a:extLst>
              <a:ext uri="{FF2B5EF4-FFF2-40B4-BE49-F238E27FC236}">
                <a16:creationId xmlns:a16="http://schemas.microsoft.com/office/drawing/2014/main" id="{AEE5206B-1437-455A-9113-564BEE0C9651}"/>
              </a:ext>
            </a:extLst>
          </p:cNvPr>
          <p:cNvSpPr/>
          <p:nvPr/>
        </p:nvSpPr>
        <p:spPr>
          <a:xfrm>
            <a:off x="9123422" y="3500173"/>
            <a:ext cx="2796659" cy="1242376"/>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600" b="1" dirty="0">
                <a:solidFill>
                  <a:srgbClr val="4472C4">
                    <a:lumMod val="50000"/>
                  </a:srgbClr>
                </a:solidFill>
                <a:latin typeface="Century Gothic" panose="020B0502020202020204" pitchFamily="34" charset="0"/>
              </a:rPr>
              <a:t>surely, safely</a:t>
            </a:r>
            <a:endParaRPr kumimoji="0" lang="en-GB" sz="2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35" name="TextBox 34"/>
          <p:cNvSpPr txBox="1"/>
          <p:nvPr/>
        </p:nvSpPr>
        <p:spPr>
          <a:xfrm>
            <a:off x="8733860" y="2388070"/>
            <a:ext cx="3246582" cy="430887"/>
          </a:xfrm>
          <a:prstGeom prst="rect">
            <a:avLst/>
          </a:prstGeom>
          <a:solidFill>
            <a:schemeClr val="accent4">
              <a:lumMod val="20000"/>
              <a:lumOff val="80000"/>
            </a:schemeClr>
          </a:solidFill>
        </p:spPr>
        <p:txBody>
          <a:bodyPr wrap="square" rtlCol="0">
            <a:spAutoFit/>
          </a:bodyPr>
          <a:lstStyle/>
          <a:p>
            <a:pPr algn="l"/>
            <a:r>
              <a:rPr lang="en-GB" sz="2200">
                <a:solidFill>
                  <a:schemeClr val="accent5">
                    <a:lumMod val="50000"/>
                  </a:schemeClr>
                </a:solidFill>
              </a:rPr>
              <a:t>absolute (f) = absolut</a:t>
            </a:r>
            <a:r>
              <a:rPr lang="en-GB" sz="2200" b="1">
                <a:solidFill>
                  <a:schemeClr val="accent5">
                    <a:lumMod val="50000"/>
                  </a:schemeClr>
                </a:solidFill>
              </a:rPr>
              <a:t>a</a:t>
            </a:r>
            <a:endParaRPr lang="en-GB" sz="2200" b="1" dirty="0">
              <a:solidFill>
                <a:schemeClr val="accent5">
                  <a:lumMod val="50000"/>
                </a:schemeClr>
              </a:solidFill>
            </a:endParaRPr>
          </a:p>
        </p:txBody>
      </p:sp>
      <p:sp>
        <p:nvSpPr>
          <p:cNvPr id="36" name="Rounded Rectangle 30">
            <a:extLst>
              <a:ext uri="{FF2B5EF4-FFF2-40B4-BE49-F238E27FC236}">
                <a16:creationId xmlns:a16="http://schemas.microsoft.com/office/drawing/2014/main" id="{C451ED4F-357F-4FA8-AAD2-243EE0D834A6}"/>
              </a:ext>
            </a:extLst>
          </p:cNvPr>
          <p:cNvSpPr/>
          <p:nvPr/>
        </p:nvSpPr>
        <p:spPr>
          <a:xfrm>
            <a:off x="9120337" y="4983646"/>
            <a:ext cx="2826806" cy="1197430"/>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s-ES" sz="2400" b="1" dirty="0">
                <a:solidFill>
                  <a:srgbClr val="4472C4">
                    <a:lumMod val="50000"/>
                  </a:srgbClr>
                </a:solidFill>
              </a:rPr>
              <a:t>absolutamente</a:t>
            </a:r>
            <a:endParaRPr kumimoji="0" lang="es-ES" sz="2400" b="1" i="0" u="none" strike="noStrike" kern="1200" cap="none" spc="0" normalizeH="0" baseline="0" dirty="0">
              <a:ln>
                <a:noFill/>
              </a:ln>
              <a:solidFill>
                <a:srgbClr val="4472C4">
                  <a:lumMod val="50000"/>
                </a:srgbClr>
              </a:solidFill>
              <a:effectLst/>
              <a:uLnTx/>
              <a:uFillTx/>
              <a:latin typeface="Century Gothic" panose="020F0302020204030204"/>
            </a:endParaRPr>
          </a:p>
        </p:txBody>
      </p:sp>
      <p:sp>
        <p:nvSpPr>
          <p:cNvPr id="37" name="Rounded Rectangle 8">
            <a:extLst>
              <a:ext uri="{FF2B5EF4-FFF2-40B4-BE49-F238E27FC236}">
                <a16:creationId xmlns:a16="http://schemas.microsoft.com/office/drawing/2014/main" id="{AEE5206B-1437-455A-9113-564BEE0C9651}"/>
              </a:ext>
            </a:extLst>
          </p:cNvPr>
          <p:cNvSpPr/>
          <p:nvPr/>
        </p:nvSpPr>
        <p:spPr>
          <a:xfrm>
            <a:off x="9123478" y="4966294"/>
            <a:ext cx="2820523" cy="1219644"/>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600" b="1" dirty="0">
                <a:solidFill>
                  <a:srgbClr val="4472C4">
                    <a:lumMod val="50000"/>
                  </a:srgbClr>
                </a:solidFill>
                <a:latin typeface="Century Gothic" panose="020B0502020202020204" pitchFamily="34" charset="0"/>
              </a:rPr>
              <a:t>absolutely</a:t>
            </a:r>
            <a:endParaRPr kumimoji="0" lang="en-GB" sz="2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cxnSp>
        <p:nvCxnSpPr>
          <p:cNvPr id="38" name="Straight Arrow Connector 37"/>
          <p:cNvCxnSpPr/>
          <p:nvPr/>
        </p:nvCxnSpPr>
        <p:spPr>
          <a:xfrm flipV="1">
            <a:off x="1799263" y="2478284"/>
            <a:ext cx="490731" cy="3520"/>
          </a:xfrm>
          <a:prstGeom prst="straightConnector1">
            <a:avLst/>
          </a:prstGeom>
          <a:ln w="57150">
            <a:solidFill>
              <a:srgbClr val="EE6000"/>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93055" y="2251947"/>
            <a:ext cx="1522200" cy="430887"/>
          </a:xfrm>
          <a:prstGeom prst="rect">
            <a:avLst/>
          </a:prstGeom>
          <a:noFill/>
        </p:spPr>
        <p:txBody>
          <a:bodyPr wrap="square" rtlCol="0">
            <a:spAutoFit/>
          </a:bodyPr>
          <a:lstStyle/>
          <a:p>
            <a:pPr algn="l"/>
            <a:r>
              <a:rPr lang="en-GB" sz="2200">
                <a:solidFill>
                  <a:schemeClr val="accent5">
                    <a:lumMod val="50000"/>
                  </a:schemeClr>
                </a:solidFill>
              </a:rPr>
              <a:t>complet</a:t>
            </a:r>
            <a:r>
              <a:rPr lang="en-GB" sz="2200" b="1">
                <a:solidFill>
                  <a:schemeClr val="accent5">
                    <a:lumMod val="50000"/>
                  </a:schemeClr>
                </a:solidFill>
              </a:rPr>
              <a:t>o</a:t>
            </a:r>
            <a:endParaRPr lang="en-GB" sz="2200" b="1" dirty="0">
              <a:solidFill>
                <a:schemeClr val="accent5">
                  <a:lumMod val="50000"/>
                </a:schemeClr>
              </a:solidFill>
            </a:endParaRPr>
          </a:p>
        </p:txBody>
      </p:sp>
      <p:sp>
        <p:nvSpPr>
          <p:cNvPr id="44" name="TextBox 43"/>
          <p:cNvSpPr txBox="1"/>
          <p:nvPr/>
        </p:nvSpPr>
        <p:spPr>
          <a:xfrm>
            <a:off x="90139" y="1189644"/>
            <a:ext cx="9089348" cy="430887"/>
          </a:xfrm>
          <a:prstGeom prst="rect">
            <a:avLst/>
          </a:prstGeom>
          <a:noFill/>
        </p:spPr>
        <p:txBody>
          <a:bodyPr wrap="square" rtlCol="0">
            <a:spAutoFit/>
          </a:bodyPr>
          <a:lstStyle/>
          <a:p>
            <a:r>
              <a:rPr lang="en-GB" sz="2200">
                <a:solidFill>
                  <a:schemeClr val="accent5">
                    <a:lumMod val="50000"/>
                  </a:schemeClr>
                </a:solidFill>
              </a:rPr>
              <a:t>Many adjectives have a masculine (‘-o’) and feminine (‘-a’) form.</a:t>
            </a:r>
            <a:endParaRPr lang="en-GB" sz="2200" dirty="0">
              <a:solidFill>
                <a:schemeClr val="accent5">
                  <a:lumMod val="50000"/>
                </a:schemeClr>
              </a:solidFill>
            </a:endParaRPr>
          </a:p>
        </p:txBody>
      </p:sp>
      <p:sp>
        <p:nvSpPr>
          <p:cNvPr id="6" name="TextBox 5"/>
          <p:cNvSpPr txBox="1"/>
          <p:nvPr/>
        </p:nvSpPr>
        <p:spPr>
          <a:xfrm>
            <a:off x="5194188" y="2606053"/>
            <a:ext cx="1950067" cy="400110"/>
          </a:xfrm>
          <a:prstGeom prst="rect">
            <a:avLst/>
          </a:prstGeom>
          <a:noFill/>
        </p:spPr>
        <p:txBody>
          <a:bodyPr wrap="square" rtlCol="0">
            <a:spAutoFit/>
          </a:bodyPr>
          <a:lstStyle/>
          <a:p>
            <a:pPr algn="l"/>
            <a:r>
              <a:rPr lang="en-GB" sz="2000" i="1">
                <a:solidFill>
                  <a:schemeClr val="accent5">
                    <a:lumMod val="50000"/>
                  </a:schemeClr>
                </a:solidFill>
              </a:rPr>
              <a:t>(completely)</a:t>
            </a:r>
            <a:endParaRPr lang="en-GB" sz="2000" i="1" dirty="0">
              <a:solidFill>
                <a:schemeClr val="accent5">
                  <a:lumMod val="50000"/>
                </a:schemeClr>
              </a:solidFill>
            </a:endParaRPr>
          </a:p>
        </p:txBody>
      </p:sp>
      <p:sp>
        <p:nvSpPr>
          <p:cNvPr id="49" name="TextBox 48"/>
          <p:cNvSpPr txBox="1"/>
          <p:nvPr/>
        </p:nvSpPr>
        <p:spPr>
          <a:xfrm>
            <a:off x="108522" y="2611382"/>
            <a:ext cx="2546710" cy="400110"/>
          </a:xfrm>
          <a:prstGeom prst="rect">
            <a:avLst/>
          </a:prstGeom>
          <a:noFill/>
        </p:spPr>
        <p:txBody>
          <a:bodyPr wrap="square" rtlCol="0">
            <a:spAutoFit/>
          </a:bodyPr>
          <a:lstStyle/>
          <a:p>
            <a:pPr algn="l"/>
            <a:r>
              <a:rPr lang="en-GB" sz="2000" i="1">
                <a:solidFill>
                  <a:schemeClr val="accent5">
                    <a:lumMod val="50000"/>
                  </a:schemeClr>
                </a:solidFill>
              </a:rPr>
              <a:t>complete (m)</a:t>
            </a:r>
            <a:endParaRPr lang="en-GB" sz="2000" i="1" dirty="0">
              <a:solidFill>
                <a:schemeClr val="accent5">
                  <a:lumMod val="50000"/>
                </a:schemeClr>
              </a:solidFill>
            </a:endParaRPr>
          </a:p>
        </p:txBody>
      </p:sp>
      <p:sp>
        <p:nvSpPr>
          <p:cNvPr id="50" name="TextBox 49"/>
          <p:cNvSpPr txBox="1"/>
          <p:nvPr/>
        </p:nvSpPr>
        <p:spPr>
          <a:xfrm>
            <a:off x="2565547" y="2606053"/>
            <a:ext cx="1950067" cy="400110"/>
          </a:xfrm>
          <a:prstGeom prst="rect">
            <a:avLst/>
          </a:prstGeom>
          <a:noFill/>
        </p:spPr>
        <p:txBody>
          <a:bodyPr wrap="square" rtlCol="0">
            <a:spAutoFit/>
          </a:bodyPr>
          <a:lstStyle/>
          <a:p>
            <a:pPr algn="l"/>
            <a:r>
              <a:rPr lang="en-GB" sz="2000" i="1">
                <a:solidFill>
                  <a:schemeClr val="accent5">
                    <a:lumMod val="50000"/>
                  </a:schemeClr>
                </a:solidFill>
              </a:rPr>
              <a:t>complete (f)</a:t>
            </a:r>
            <a:endParaRPr lang="en-GB" sz="2000" i="1" dirty="0">
              <a:solidFill>
                <a:schemeClr val="accent5">
                  <a:lumMod val="50000"/>
                </a:schemeClr>
              </a:solidFill>
            </a:endParaRPr>
          </a:p>
        </p:txBody>
      </p:sp>
      <p:sp>
        <p:nvSpPr>
          <p:cNvPr id="51" name="TextBox 50"/>
          <p:cNvSpPr txBox="1"/>
          <p:nvPr/>
        </p:nvSpPr>
        <p:spPr>
          <a:xfrm>
            <a:off x="108662" y="3013391"/>
            <a:ext cx="9089348" cy="430887"/>
          </a:xfrm>
          <a:prstGeom prst="rect">
            <a:avLst/>
          </a:prstGeom>
          <a:noFill/>
        </p:spPr>
        <p:txBody>
          <a:bodyPr wrap="square" rtlCol="0">
            <a:spAutoFit/>
          </a:bodyPr>
          <a:lstStyle/>
          <a:p>
            <a:r>
              <a:rPr lang="en-GB" sz="2200" b="1">
                <a:solidFill>
                  <a:schemeClr val="accent5">
                    <a:lumMod val="50000"/>
                  </a:schemeClr>
                </a:solidFill>
              </a:rPr>
              <a:t>¿Cómo se dice en español?</a:t>
            </a:r>
            <a:endParaRPr lang="en-GB" sz="2200" b="1" dirty="0">
              <a:solidFill>
                <a:schemeClr val="accent5">
                  <a:lumMod val="50000"/>
                </a:schemeClr>
              </a:solidFill>
            </a:endParaRPr>
          </a:p>
        </p:txBody>
      </p:sp>
    </p:spTree>
    <p:extLst>
      <p:ext uri="{BB962C8B-B14F-4D97-AF65-F5344CB8AC3E}">
        <p14:creationId xmlns:p14="http://schemas.microsoft.com/office/powerpoint/2010/main" val="1891160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4"/>
                                        </p:tgtEl>
                                        <p:attrNameLst>
                                          <p:attrName>style.visibility</p:attrName>
                                        </p:attrNameLst>
                                      </p:cBhvr>
                                      <p:to>
                                        <p:strVal val="visible"/>
                                      </p:to>
                                    </p:set>
                                  </p:childTnLst>
                                </p:cTn>
                              </p:par>
                              <p:par>
                                <p:cTn id="63" presetID="1" presetClass="entr" presetSubtype="0" fill="hold" grpId="2" nodeType="withEffect">
                                  <p:stCondLst>
                                    <p:cond delay="0"/>
                                  </p:stCondLst>
                                  <p:childTnLst>
                                    <p:set>
                                      <p:cBhvr>
                                        <p:cTn id="64" dur="1" fill="hold">
                                          <p:stCondLst>
                                            <p:cond delay="0"/>
                                          </p:stCondLst>
                                        </p:cTn>
                                        <p:tgtEl>
                                          <p:spTgt spid="16"/>
                                        </p:tgtEl>
                                        <p:attrNameLst>
                                          <p:attrName>style.visibility</p:attrName>
                                        </p:attrNameLst>
                                      </p:cBhvr>
                                      <p:to>
                                        <p:strVal val="visible"/>
                                      </p:to>
                                    </p:set>
                                  </p:childTnLst>
                                </p:cTn>
                              </p:par>
                              <p:par>
                                <p:cTn id="65" presetID="1" presetClass="entr" presetSubtype="0" fill="hold" grpId="2" nodeType="withEffect">
                                  <p:stCondLst>
                                    <p:cond delay="0"/>
                                  </p:stCondLst>
                                  <p:childTnLst>
                                    <p:set>
                                      <p:cBhvr>
                                        <p:cTn id="66" dur="1" fill="hold">
                                          <p:stCondLst>
                                            <p:cond delay="0"/>
                                          </p:stCondLst>
                                        </p:cTn>
                                        <p:tgtEl>
                                          <p:spTgt spid="17"/>
                                        </p:tgtEl>
                                        <p:attrNameLst>
                                          <p:attrName>style.visibility</p:attrName>
                                        </p:attrNameLst>
                                      </p:cBhvr>
                                      <p:to>
                                        <p:strVal val="visible"/>
                                      </p:to>
                                    </p:set>
                                  </p:childTnLst>
                                </p:cTn>
                              </p:par>
                              <p:par>
                                <p:cTn id="67" presetID="1" presetClass="entr" presetSubtype="0" fill="hold" grpId="2" nodeType="withEffect">
                                  <p:stCondLst>
                                    <p:cond delay="0"/>
                                  </p:stCondLst>
                                  <p:childTnLst>
                                    <p:set>
                                      <p:cBhvr>
                                        <p:cTn id="68" dur="1" fill="hold">
                                          <p:stCondLst>
                                            <p:cond delay="0"/>
                                          </p:stCondLst>
                                        </p:cTn>
                                        <p:tgtEl>
                                          <p:spTgt spid="18"/>
                                        </p:tgtEl>
                                        <p:attrNameLst>
                                          <p:attrName>style.visibility</p:attrName>
                                        </p:attrNameLst>
                                      </p:cBhvr>
                                      <p:to>
                                        <p:strVal val="visible"/>
                                      </p:to>
                                    </p:set>
                                  </p:childTnLst>
                                </p:cTn>
                              </p:par>
                              <p:par>
                                <p:cTn id="69" presetID="1" presetClass="entr" presetSubtype="0" fill="hold" grpId="2" nodeType="withEffect">
                                  <p:stCondLst>
                                    <p:cond delay="0"/>
                                  </p:stCondLst>
                                  <p:childTnLst>
                                    <p:set>
                                      <p:cBhvr>
                                        <p:cTn id="70" dur="1" fill="hold">
                                          <p:stCondLst>
                                            <p:cond delay="0"/>
                                          </p:stCondLst>
                                        </p:cTn>
                                        <p:tgtEl>
                                          <p:spTgt spid="19"/>
                                        </p:tgtEl>
                                        <p:attrNameLst>
                                          <p:attrName>style.visibility</p:attrName>
                                        </p:attrNameLst>
                                      </p:cBhvr>
                                      <p:to>
                                        <p:strVal val="visible"/>
                                      </p:to>
                                    </p:set>
                                  </p:childTnLst>
                                </p:cTn>
                              </p:par>
                              <p:par>
                                <p:cTn id="71" presetID="1" presetClass="entr" presetSubtype="0" fill="hold" grpId="2" nodeType="withEffect">
                                  <p:stCondLst>
                                    <p:cond delay="0"/>
                                  </p:stCondLst>
                                  <p:childTnLst>
                                    <p:set>
                                      <p:cBhvr>
                                        <p:cTn id="72" dur="1" fill="hold">
                                          <p:stCondLst>
                                            <p:cond delay="0"/>
                                          </p:stCondLst>
                                        </p:cTn>
                                        <p:tgtEl>
                                          <p:spTgt spid="20"/>
                                        </p:tgtEl>
                                        <p:attrNameLst>
                                          <p:attrName>style.visibility</p:attrName>
                                        </p:attrNameLst>
                                      </p:cBhvr>
                                      <p:to>
                                        <p:strVal val="visible"/>
                                      </p:to>
                                    </p:set>
                                  </p:childTnLst>
                                </p:cTn>
                              </p:par>
                              <p:par>
                                <p:cTn id="73" presetID="1" presetClass="entr" presetSubtype="0" fill="hold" grpId="2" nodeType="withEffect">
                                  <p:stCondLst>
                                    <p:cond delay="0"/>
                                  </p:stCondLst>
                                  <p:childTnLst>
                                    <p:set>
                                      <p:cBhvr>
                                        <p:cTn id="74" dur="1" fill="hold">
                                          <p:stCondLst>
                                            <p:cond delay="0"/>
                                          </p:stCondLst>
                                        </p:cTn>
                                        <p:tgtEl>
                                          <p:spTgt spid="22"/>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3"/>
                                        </p:tgtEl>
                                        <p:attrNameLst>
                                          <p:attrName>style.visibility</p:attrName>
                                        </p:attrNameLst>
                                      </p:cBhvr>
                                      <p:to>
                                        <p:strVal val="visible"/>
                                      </p:to>
                                    </p:set>
                                  </p:childTnLst>
                                </p:cTn>
                              </p:par>
                              <p:par>
                                <p:cTn id="77" presetID="1" presetClass="entr" presetSubtype="0" fill="hold" grpId="2"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6"/>
                                        </p:tgtEl>
                                        <p:attrNameLst>
                                          <p:attrName>style.visibility</p:attrName>
                                        </p:attrNameLst>
                                      </p:cBhvr>
                                      <p:to>
                                        <p:strVal val="visible"/>
                                      </p:to>
                                    </p:set>
                                  </p:childTnLst>
                                </p:cTn>
                              </p:par>
                              <p:par>
                                <p:cTn id="81" presetID="1" presetClass="entr" presetSubtype="0" fill="hold" grpId="2" nodeType="withEffect">
                                  <p:stCondLst>
                                    <p:cond delay="0"/>
                                  </p:stCondLst>
                                  <p:childTnLst>
                                    <p:set>
                                      <p:cBhvr>
                                        <p:cTn id="8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3" restart="whenNotActive" fill="hold" evtFilter="cancelBubble" nodeType="interactiveSeq">
                <p:stCondLst>
                  <p:cond evt="onClick" delay="0">
                    <p:tgtEl>
                      <p:spTgt spid="16"/>
                    </p:tgtEl>
                  </p:cond>
                </p:stCondLst>
                <p:endSync evt="end" delay="0">
                  <p:rtn val="all"/>
                </p:endSync>
                <p:childTnLst>
                  <p:par>
                    <p:cTn id="84" fill="hold">
                      <p:stCondLst>
                        <p:cond delay="0"/>
                      </p:stCondLst>
                      <p:childTnLst>
                        <p:par>
                          <p:cTn id="85" fill="hold">
                            <p:stCondLst>
                              <p:cond delay="0"/>
                            </p:stCondLst>
                            <p:childTnLst>
                              <p:par>
                                <p:cTn id="86" presetID="1" presetClass="exit" presetSubtype="0" fill="hold" grpId="0" nodeType="clickEffect">
                                  <p:stCondLst>
                                    <p:cond delay="0"/>
                                  </p:stCondLst>
                                  <p:childTnLst>
                                    <p:set>
                                      <p:cBhvr>
                                        <p:cTn id="87"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88" restart="whenNotActive" fill="hold" evtFilter="cancelBubble" nodeType="interactiveSeq">
                <p:stCondLst>
                  <p:cond evt="onClick" delay="0">
                    <p:tgtEl>
                      <p:spTgt spid="17"/>
                    </p:tgtEl>
                  </p:cond>
                </p:stCondLst>
                <p:endSync evt="end" delay="0">
                  <p:rtn val="all"/>
                </p:endSync>
                <p:childTnLst>
                  <p:par>
                    <p:cTn id="89" fill="hold">
                      <p:stCondLst>
                        <p:cond delay="0"/>
                      </p:stCondLst>
                      <p:childTnLst>
                        <p:par>
                          <p:cTn id="90" fill="hold">
                            <p:stCondLst>
                              <p:cond delay="0"/>
                            </p:stCondLst>
                            <p:childTnLst>
                              <p:par>
                                <p:cTn id="91" presetID="1" presetClass="exit" presetSubtype="0" fill="hold" grpId="0" nodeType="clickEffect">
                                  <p:stCondLst>
                                    <p:cond delay="0"/>
                                  </p:stCondLst>
                                  <p:childTnLst>
                                    <p:set>
                                      <p:cBhvr>
                                        <p:cTn id="92"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93" restart="whenNotActive" fill="hold" evtFilter="cancelBubble" nodeType="interactiveSeq">
                <p:stCondLst>
                  <p:cond evt="onClick" delay="0">
                    <p:tgtEl>
                      <p:spTgt spid="18"/>
                    </p:tgtEl>
                  </p:cond>
                </p:stCondLst>
                <p:endSync evt="end" delay="0">
                  <p:rtn val="all"/>
                </p:endSync>
                <p:childTnLst>
                  <p:par>
                    <p:cTn id="94" fill="hold">
                      <p:stCondLst>
                        <p:cond delay="0"/>
                      </p:stCondLst>
                      <p:childTnLst>
                        <p:par>
                          <p:cTn id="95" fill="hold">
                            <p:stCondLst>
                              <p:cond delay="0"/>
                            </p:stCondLst>
                            <p:childTnLst>
                              <p:par>
                                <p:cTn id="96" presetID="1" presetClass="exit" presetSubtype="0" fill="hold" grpId="0" nodeType="clickEffect">
                                  <p:stCondLst>
                                    <p:cond delay="0"/>
                                  </p:stCondLst>
                                  <p:childTnLst>
                                    <p:set>
                                      <p:cBhvr>
                                        <p:cTn id="97"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98" restart="whenNotActive" fill="hold" evtFilter="cancelBubble" nodeType="interactiveSeq">
                <p:stCondLst>
                  <p:cond evt="onClick" delay="0">
                    <p:tgtEl>
                      <p:spTgt spid="19"/>
                    </p:tgtEl>
                  </p:cond>
                </p:stCondLst>
                <p:endSync evt="end" delay="0">
                  <p:rtn val="all"/>
                </p:endSync>
                <p:childTnLst>
                  <p:par>
                    <p:cTn id="99" fill="hold">
                      <p:stCondLst>
                        <p:cond delay="0"/>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03" restart="whenNotActive" fill="hold" evtFilter="cancelBubble" nodeType="interactiveSeq">
                <p:stCondLst>
                  <p:cond evt="onClick" delay="0">
                    <p:tgtEl>
                      <p:spTgt spid="20"/>
                    </p:tgtEl>
                  </p:cond>
                </p:stCondLst>
                <p:endSync evt="end" delay="0">
                  <p:rtn val="all"/>
                </p:endSync>
                <p:childTnLst>
                  <p:par>
                    <p:cTn id="104" fill="hold">
                      <p:stCondLst>
                        <p:cond delay="0"/>
                      </p:stCondLst>
                      <p:childTnLst>
                        <p:par>
                          <p:cTn id="105" fill="hold">
                            <p:stCondLst>
                              <p:cond delay="0"/>
                            </p:stCondLst>
                            <p:childTnLst>
                              <p:par>
                                <p:cTn id="106" presetID="1" presetClass="exit" presetSubtype="0" fill="hold" grpId="0" nodeType="clickEffect">
                                  <p:stCondLst>
                                    <p:cond delay="0"/>
                                  </p:stCondLst>
                                  <p:childTnLst>
                                    <p:set>
                                      <p:cBhvr>
                                        <p:cTn id="107"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08" restart="whenNotActive" fill="hold" evtFilter="cancelBubble" nodeType="interactiveSeq">
                <p:stCondLst>
                  <p:cond evt="onClick" delay="0">
                    <p:tgtEl>
                      <p:spTgt spid="22"/>
                    </p:tgtEl>
                  </p:cond>
                </p:stCondLst>
                <p:endSync evt="end" delay="0">
                  <p:rtn val="all"/>
                </p:endSync>
                <p:childTnLst>
                  <p:par>
                    <p:cTn id="109" fill="hold">
                      <p:stCondLst>
                        <p:cond delay="0"/>
                      </p:stCondLst>
                      <p:childTnLst>
                        <p:par>
                          <p:cTn id="110" fill="hold">
                            <p:stCondLst>
                              <p:cond delay="0"/>
                            </p:stCondLst>
                            <p:childTnLst>
                              <p:par>
                                <p:cTn id="111" presetID="1" presetClass="exit" presetSubtype="0" fill="hold" grpId="0" nodeType="clickEffect">
                                  <p:stCondLst>
                                    <p:cond delay="0"/>
                                  </p:stCondLst>
                                  <p:childTnLst>
                                    <p:set>
                                      <p:cBhvr>
                                        <p:cTn id="112"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13" restart="whenNotActive" fill="hold" evtFilter="cancelBubble" nodeType="interactiveSeq">
                <p:stCondLst>
                  <p:cond evt="onClick" delay="0">
                    <p:tgtEl>
                      <p:spTgt spid="8"/>
                    </p:tgtEl>
                  </p:cond>
                </p:stCondLst>
                <p:endSync evt="end" delay="0">
                  <p:rtn val="all"/>
                </p:endSync>
                <p:childTnLst>
                  <p:par>
                    <p:cTn id="114" fill="hold">
                      <p:stCondLst>
                        <p:cond delay="0"/>
                      </p:stCondLst>
                      <p:childTnLst>
                        <p:par>
                          <p:cTn id="115" fill="hold">
                            <p:stCondLst>
                              <p:cond delay="0"/>
                            </p:stCondLst>
                            <p:childTnLst>
                              <p:par>
                                <p:cTn id="116" presetID="1" presetClass="entr" presetSubtype="0" fill="hold" grpId="1" nodeType="clickEffect">
                                  <p:stCondLst>
                                    <p:cond delay="0"/>
                                  </p:stCondLst>
                                  <p:childTnLst>
                                    <p:set>
                                      <p:cBhvr>
                                        <p:cTn id="117"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8"/>
                  </p:tgtEl>
                </p:cond>
              </p:nextCondLst>
            </p:seq>
            <p:seq concurrent="1" nextAc="seek">
              <p:cTn id="118" restart="whenNotActive" fill="hold" evtFilter="cancelBubble" nodeType="interactiveSeq">
                <p:stCondLst>
                  <p:cond evt="onClick" delay="0">
                    <p:tgtEl>
                      <p:spTgt spid="9"/>
                    </p:tgtEl>
                  </p:cond>
                </p:stCondLst>
                <p:endSync evt="end" delay="0">
                  <p:rtn val="all"/>
                </p:endSync>
                <p:childTnLst>
                  <p:par>
                    <p:cTn id="119" fill="hold">
                      <p:stCondLst>
                        <p:cond delay="0"/>
                      </p:stCondLst>
                      <p:childTnLst>
                        <p:par>
                          <p:cTn id="120" fill="hold">
                            <p:stCondLst>
                              <p:cond delay="0"/>
                            </p:stCondLst>
                            <p:childTnLst>
                              <p:par>
                                <p:cTn id="121" presetID="1" presetClass="entr" presetSubtype="0" fill="hold" grpId="1" nodeType="clickEffect">
                                  <p:stCondLst>
                                    <p:cond delay="0"/>
                                  </p:stCondLst>
                                  <p:childTnLst>
                                    <p:set>
                                      <p:cBhvr>
                                        <p:cTn id="122"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123" restart="whenNotActive" fill="hold" evtFilter="cancelBubble" nodeType="interactiveSeq">
                <p:stCondLst>
                  <p:cond evt="onClick" delay="0">
                    <p:tgtEl>
                      <p:spTgt spid="14"/>
                    </p:tgtEl>
                  </p:cond>
                </p:stCondLst>
                <p:endSync evt="end" delay="0">
                  <p:rtn val="all"/>
                </p:endSync>
                <p:childTnLst>
                  <p:par>
                    <p:cTn id="124" fill="hold">
                      <p:stCondLst>
                        <p:cond delay="0"/>
                      </p:stCondLst>
                      <p:childTnLst>
                        <p:par>
                          <p:cTn id="125" fill="hold">
                            <p:stCondLst>
                              <p:cond delay="0"/>
                            </p:stCondLst>
                            <p:childTnLst>
                              <p:par>
                                <p:cTn id="126" presetID="1" presetClass="entr" presetSubtype="0" fill="hold" grpId="1" nodeType="clickEffect">
                                  <p:stCondLst>
                                    <p:cond delay="0"/>
                                  </p:stCondLst>
                                  <p:childTnLst>
                                    <p:set>
                                      <p:cBhvr>
                                        <p:cTn id="127"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128" restart="whenNotActive" fill="hold" evtFilter="cancelBubble" nodeType="interactiveSeq">
                <p:stCondLst>
                  <p:cond evt="onClick" delay="0">
                    <p:tgtEl>
                      <p:spTgt spid="10"/>
                    </p:tgtEl>
                  </p:cond>
                </p:stCondLst>
                <p:endSync evt="end" delay="0">
                  <p:rtn val="all"/>
                </p:endSync>
                <p:childTnLst>
                  <p:par>
                    <p:cTn id="129" fill="hold">
                      <p:stCondLst>
                        <p:cond delay="0"/>
                      </p:stCondLst>
                      <p:childTnLst>
                        <p:par>
                          <p:cTn id="130" fill="hold">
                            <p:stCondLst>
                              <p:cond delay="0"/>
                            </p:stCondLst>
                            <p:childTnLst>
                              <p:par>
                                <p:cTn id="131" presetID="1" presetClass="entr" presetSubtype="0" fill="hold" grpId="1" nodeType="clickEffect">
                                  <p:stCondLst>
                                    <p:cond delay="0"/>
                                  </p:stCondLst>
                                  <p:childTnLst>
                                    <p:set>
                                      <p:cBhvr>
                                        <p:cTn id="132"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133" restart="whenNotActive" fill="hold" evtFilter="cancelBubble" nodeType="interactiveSeq">
                <p:stCondLst>
                  <p:cond evt="onClick" delay="0">
                    <p:tgtEl>
                      <p:spTgt spid="11"/>
                    </p:tgtEl>
                  </p:cond>
                </p:stCondLst>
                <p:endSync evt="end" delay="0">
                  <p:rtn val="all"/>
                </p:endSync>
                <p:childTnLst>
                  <p:par>
                    <p:cTn id="134" fill="hold">
                      <p:stCondLst>
                        <p:cond delay="0"/>
                      </p:stCondLst>
                      <p:childTnLst>
                        <p:par>
                          <p:cTn id="135" fill="hold">
                            <p:stCondLst>
                              <p:cond delay="0"/>
                            </p:stCondLst>
                            <p:childTnLst>
                              <p:par>
                                <p:cTn id="136" presetID="1" presetClass="entr" presetSubtype="0" fill="hold" grpId="1" nodeType="clickEffect">
                                  <p:stCondLst>
                                    <p:cond delay="0"/>
                                  </p:stCondLst>
                                  <p:childTnLst>
                                    <p:set>
                                      <p:cBhvr>
                                        <p:cTn id="137" dur="1" fill="hold">
                                          <p:stCondLst>
                                            <p:cond delay="0"/>
                                          </p:stCondLst>
                                        </p:cTn>
                                        <p:tgtEl>
                                          <p:spTgt spid="19"/>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138" restart="whenNotActive" fill="hold" evtFilter="cancelBubble" nodeType="interactiveSeq">
                <p:stCondLst>
                  <p:cond evt="onClick" delay="0">
                    <p:tgtEl>
                      <p:spTgt spid="12"/>
                    </p:tgtEl>
                  </p:cond>
                </p:stCondLst>
                <p:endSync evt="end" delay="0">
                  <p:rtn val="all"/>
                </p:endSync>
                <p:childTnLst>
                  <p:par>
                    <p:cTn id="139" fill="hold">
                      <p:stCondLst>
                        <p:cond delay="0"/>
                      </p:stCondLst>
                      <p:childTnLst>
                        <p:par>
                          <p:cTn id="140" fill="hold">
                            <p:stCondLst>
                              <p:cond delay="0"/>
                            </p:stCondLst>
                            <p:childTnLst>
                              <p:par>
                                <p:cTn id="141" presetID="1" presetClass="entr" presetSubtype="0" fill="hold" grpId="1" nodeType="clickEffect">
                                  <p:stCondLst>
                                    <p:cond delay="0"/>
                                  </p:stCondLst>
                                  <p:childTnLst>
                                    <p:set>
                                      <p:cBhvr>
                                        <p:cTn id="142" dur="1" fill="hold">
                                          <p:stCondLst>
                                            <p:cond delay="0"/>
                                          </p:stCondLst>
                                        </p:cTn>
                                        <p:tgtEl>
                                          <p:spTgt spid="20"/>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seq concurrent="1" nextAc="seek">
              <p:cTn id="143" restart="whenNotActive" fill="hold" evtFilter="cancelBubble" nodeType="interactiveSeq">
                <p:stCondLst>
                  <p:cond evt="onClick" delay="0">
                    <p:tgtEl>
                      <p:spTgt spid="34"/>
                    </p:tgtEl>
                  </p:cond>
                </p:stCondLst>
                <p:endSync evt="end" delay="0">
                  <p:rtn val="all"/>
                </p:endSync>
                <p:childTnLst>
                  <p:par>
                    <p:cTn id="144" fill="hold">
                      <p:stCondLst>
                        <p:cond delay="0"/>
                      </p:stCondLst>
                      <p:childTnLst>
                        <p:par>
                          <p:cTn id="145" fill="hold">
                            <p:stCondLst>
                              <p:cond delay="0"/>
                            </p:stCondLst>
                            <p:childTnLst>
                              <p:par>
                                <p:cTn id="146" presetID="1" presetClass="exit" presetSubtype="0" fill="hold" grpId="0" nodeType="clickEffect">
                                  <p:stCondLst>
                                    <p:cond delay="0"/>
                                  </p:stCondLst>
                                  <p:childTnLst>
                                    <p:set>
                                      <p:cBhvr>
                                        <p:cTn id="147" dur="1" fill="hold">
                                          <p:stCondLst>
                                            <p:cond delay="0"/>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48" restart="whenNotActive" fill="hold" evtFilter="cancelBubble" nodeType="interactiveSeq">
                <p:stCondLst>
                  <p:cond evt="onClick" delay="0">
                    <p:tgtEl>
                      <p:spTgt spid="33"/>
                    </p:tgtEl>
                  </p:cond>
                </p:stCondLst>
                <p:endSync evt="end" delay="0">
                  <p:rtn val="all"/>
                </p:endSync>
                <p:childTnLst>
                  <p:par>
                    <p:cTn id="149" fill="hold">
                      <p:stCondLst>
                        <p:cond delay="0"/>
                      </p:stCondLst>
                      <p:childTnLst>
                        <p:par>
                          <p:cTn id="150" fill="hold">
                            <p:stCondLst>
                              <p:cond delay="0"/>
                            </p:stCondLst>
                            <p:childTnLst>
                              <p:par>
                                <p:cTn id="151" presetID="1" presetClass="entr" presetSubtype="0" fill="hold" grpId="1" nodeType="clickEffect">
                                  <p:stCondLst>
                                    <p:cond delay="0"/>
                                  </p:stCondLst>
                                  <p:childTnLst>
                                    <p:set>
                                      <p:cBhvr>
                                        <p:cTn id="152"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33"/>
                  </p:tgtEl>
                </p:cond>
              </p:nextCondLst>
            </p:seq>
            <p:seq concurrent="1" nextAc="seek">
              <p:cTn id="153" restart="whenNotActive" fill="hold" evtFilter="cancelBubble" nodeType="interactiveSeq">
                <p:stCondLst>
                  <p:cond evt="onClick" delay="0">
                    <p:tgtEl>
                      <p:spTgt spid="37"/>
                    </p:tgtEl>
                  </p:cond>
                </p:stCondLst>
                <p:endSync evt="end" delay="0">
                  <p:rtn val="all"/>
                </p:endSync>
                <p:childTnLst>
                  <p:par>
                    <p:cTn id="154" fill="hold">
                      <p:stCondLst>
                        <p:cond delay="0"/>
                      </p:stCondLst>
                      <p:childTnLst>
                        <p:par>
                          <p:cTn id="155" fill="hold">
                            <p:stCondLst>
                              <p:cond delay="0"/>
                            </p:stCondLst>
                            <p:childTnLst>
                              <p:par>
                                <p:cTn id="156" presetID="1" presetClass="exit" presetSubtype="0" fill="hold" grpId="0" nodeType="clickEffect">
                                  <p:stCondLst>
                                    <p:cond delay="0"/>
                                  </p:stCondLst>
                                  <p:childTnLst>
                                    <p:set>
                                      <p:cBhvr>
                                        <p:cTn id="157"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58" restart="whenNotActive" fill="hold" evtFilter="cancelBubble" nodeType="interactiveSeq">
                <p:stCondLst>
                  <p:cond evt="onClick" delay="0">
                    <p:tgtEl>
                      <p:spTgt spid="36"/>
                    </p:tgtEl>
                  </p:cond>
                </p:stCondLst>
                <p:endSync evt="end" delay="0">
                  <p:rtn val="all"/>
                </p:endSync>
                <p:childTnLst>
                  <p:par>
                    <p:cTn id="159" fill="hold">
                      <p:stCondLst>
                        <p:cond delay="0"/>
                      </p:stCondLst>
                      <p:childTnLst>
                        <p:par>
                          <p:cTn id="160" fill="hold">
                            <p:stCondLst>
                              <p:cond delay="0"/>
                            </p:stCondLst>
                            <p:childTnLst>
                              <p:par>
                                <p:cTn id="161" presetID="1" presetClass="entr" presetSubtype="0" fill="hold" grpId="1" nodeType="clickEffect">
                                  <p:stCondLst>
                                    <p:cond delay="0"/>
                                  </p:stCondLst>
                                  <p:childTnLst>
                                    <p:set>
                                      <p:cBhvr>
                                        <p:cTn id="162"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36"/>
                  </p:tgtEl>
                </p:cond>
              </p:nextCondLst>
            </p:seq>
          </p:childTnLst>
        </p:cTn>
      </p:par>
    </p:tnLst>
    <p:bldLst>
      <p:bldP spid="8" grpId="0" animBg="1"/>
      <p:bldP spid="9" grpId="0" animBg="1"/>
      <p:bldP spid="10" grpId="0" animBg="1"/>
      <p:bldP spid="11" grpId="0" animBg="1"/>
      <p:bldP spid="12" grpId="0" animBg="1"/>
      <p:bldP spid="14" grpId="0" animBg="1"/>
      <p:bldP spid="16" grpId="0" animBg="1"/>
      <p:bldP spid="16" grpId="1" animBg="1"/>
      <p:bldP spid="16" grpId="2" animBg="1"/>
      <p:bldP spid="17" grpId="0" animBg="1"/>
      <p:bldP spid="17" grpId="1" animBg="1"/>
      <p:bldP spid="17" grpId="2" animBg="1"/>
      <p:bldP spid="18" grpId="0" animBg="1"/>
      <p:bldP spid="18" grpId="1" animBg="1"/>
      <p:bldP spid="18" grpId="2" animBg="1"/>
      <p:bldP spid="19" grpId="0" animBg="1"/>
      <p:bldP spid="19" grpId="1" animBg="1"/>
      <p:bldP spid="19" grpId="2" animBg="1"/>
      <p:bldP spid="20" grpId="0" animBg="1"/>
      <p:bldP spid="20" grpId="1" animBg="1"/>
      <p:bldP spid="20" grpId="2" animBg="1"/>
      <p:bldP spid="22" grpId="0" animBg="1"/>
      <p:bldP spid="22" grpId="1" animBg="1"/>
      <p:bldP spid="22" grpId="2" animBg="1"/>
      <p:bldP spid="3" grpId="0"/>
      <p:bldP spid="23" grpId="0"/>
      <p:bldP spid="26" grpId="0"/>
      <p:bldP spid="7" grpId="0" animBg="1"/>
      <p:bldP spid="30" grpId="0" animBg="1"/>
      <p:bldP spid="31" grpId="0" animBg="1"/>
      <p:bldP spid="32" grpId="0" animBg="1"/>
      <p:bldP spid="33" grpId="0" animBg="1"/>
      <p:bldP spid="34" grpId="0" animBg="1"/>
      <p:bldP spid="34" grpId="1" animBg="1"/>
      <p:bldP spid="34" grpId="2" animBg="1"/>
      <p:bldP spid="35" grpId="0" animBg="1"/>
      <p:bldP spid="36" grpId="0" animBg="1"/>
      <p:bldP spid="37" grpId="0" animBg="1"/>
      <p:bldP spid="37" grpId="1" animBg="1"/>
      <p:bldP spid="37" grpId="2" animBg="1"/>
      <p:bldP spid="40" grpId="0"/>
      <p:bldP spid="44" grpId="0"/>
      <p:bldP spid="6" grpId="0"/>
      <p:bldP spid="49" grpId="0"/>
      <p:bldP spid="50" grpId="0"/>
      <p:bldP spid="5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Imagen que contiene edificio, verde, tren, pista&#10;&#10;Descripción generada automáticamente">
            <a:extLst>
              <a:ext uri="{FF2B5EF4-FFF2-40B4-BE49-F238E27FC236}">
                <a16:creationId xmlns:a16="http://schemas.microsoft.com/office/drawing/2014/main" id="{4A6918AD-55F8-4646-8495-2B5D84FC67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13"/>
            <a:ext cx="12192000" cy="6864626"/>
          </a:xfrm>
          <a:prstGeom prst="rect">
            <a:avLst/>
          </a:prstGeom>
        </p:spPr>
      </p:pic>
      <p:sp>
        <p:nvSpPr>
          <p:cNvPr id="4" name="Rounded Rectangle 11">
            <a:extLst>
              <a:ext uri="{FF2B5EF4-FFF2-40B4-BE49-F238E27FC236}">
                <a16:creationId xmlns:a16="http://schemas.microsoft.com/office/drawing/2014/main" id="{A316DD52-7894-4A75-969C-CA0645DA2978}"/>
              </a:ext>
            </a:extLst>
          </p:cNvPr>
          <p:cNvSpPr/>
          <p:nvPr/>
        </p:nvSpPr>
        <p:spPr>
          <a:xfrm>
            <a:off x="9339944" y="258166"/>
            <a:ext cx="2588200" cy="434530"/>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ítulo 6">
            <a:extLst>
              <a:ext uri="{FF2B5EF4-FFF2-40B4-BE49-F238E27FC236}">
                <a16:creationId xmlns:a16="http://schemas.microsoft.com/office/drawing/2014/main" id="{02F6BAB3-C6C3-A04A-9CE7-FE1DE82B5BE1}"/>
              </a:ext>
            </a:extLst>
          </p:cNvPr>
          <p:cNvSpPr>
            <a:spLocks noGrp="1"/>
          </p:cNvSpPr>
          <p:nvPr>
            <p:ph type="title"/>
          </p:nvPr>
        </p:nvSpPr>
        <p:spPr>
          <a:xfrm>
            <a:off x="169599" y="258166"/>
            <a:ext cx="8835427" cy="895720"/>
          </a:xfrm>
          <a:solidFill>
            <a:schemeClr val="bg1"/>
          </a:solidFill>
        </p:spPr>
        <p:txBody>
          <a:bodyPr>
            <a:noAutofit/>
          </a:bodyPr>
          <a:lstStyle/>
          <a:p>
            <a:r>
              <a:rPr lang="x-none" sz="2400" b="1" dirty="0">
                <a:highlight>
                  <a:srgbClr val="FFFFFF"/>
                </a:highlight>
              </a:rPr>
              <a:t>Nadia habla sobre dónde va en meses diferentes del año. </a:t>
            </a:r>
            <a:br>
              <a:rPr lang="x-none" sz="2400" b="1" dirty="0">
                <a:highlight>
                  <a:srgbClr val="FFFFFF"/>
                </a:highlight>
              </a:rPr>
            </a:br>
            <a:r>
              <a:rPr lang="x-none" sz="2400" b="1" dirty="0">
                <a:highlight>
                  <a:srgbClr val="FFFFFF"/>
                </a:highlight>
              </a:rPr>
              <a:t>También habla </a:t>
            </a:r>
            <a:r>
              <a:rPr lang="x-none" sz="2400" b="1">
                <a:highlight>
                  <a:srgbClr val="FFFFFF"/>
                </a:highlight>
              </a:rPr>
              <a:t>sobre </a:t>
            </a:r>
            <a:r>
              <a:rPr lang="en-GB" sz="2400" b="1" dirty="0" err="1">
                <a:highlight>
                  <a:srgbClr val="FFFFFF"/>
                </a:highlight>
              </a:rPr>
              <a:t>su</a:t>
            </a:r>
            <a:r>
              <a:rPr lang="en-GB" sz="2400" b="1" dirty="0">
                <a:highlight>
                  <a:srgbClr val="FFFFFF"/>
                </a:highlight>
              </a:rPr>
              <a:t> </a:t>
            </a:r>
            <a:r>
              <a:rPr lang="en-GB" sz="2400" b="1" dirty="0" err="1">
                <a:highlight>
                  <a:srgbClr val="FFFFFF"/>
                </a:highlight>
              </a:rPr>
              <a:t>hermana</a:t>
            </a:r>
            <a:r>
              <a:rPr lang="x-none" sz="2400" b="1">
                <a:highlight>
                  <a:srgbClr val="FFFFFF"/>
                </a:highlight>
              </a:rPr>
              <a:t>.  </a:t>
            </a:r>
            <a:endParaRPr lang="x-none" sz="2400" b="1" dirty="0">
              <a:highlight>
                <a:srgbClr val="FFFFFF"/>
              </a:highlight>
            </a:endParaRPr>
          </a:p>
        </p:txBody>
      </p:sp>
      <p:pic>
        <p:nvPicPr>
          <p:cNvPr id="3" name="Imagen 2">
            <a:extLst>
              <a:ext uri="{FF2B5EF4-FFF2-40B4-BE49-F238E27FC236}">
                <a16:creationId xmlns:a16="http://schemas.microsoft.com/office/drawing/2014/main" id="{439E7727-F17D-8A42-97D7-B4EDCA334FDD}"/>
              </a:ext>
            </a:extLst>
          </p:cNvPr>
          <p:cNvPicPr>
            <a:picLocks noChangeAspect="1"/>
          </p:cNvPicPr>
          <p:nvPr/>
        </p:nvPicPr>
        <p:blipFill rotWithShape="1">
          <a:blip r:embed="rId4">
            <a:extLst>
              <a:ext uri="{28A0092B-C50C-407E-A947-70E740481C1C}">
                <a14:useLocalDpi xmlns:a14="http://schemas.microsoft.com/office/drawing/2010/main" val="0"/>
              </a:ext>
            </a:extLst>
          </a:blip>
          <a:srcRect l="25389" t="14647" r="51444" b="1472"/>
          <a:stretch/>
        </p:blipFill>
        <p:spPr>
          <a:xfrm>
            <a:off x="7320136" y="2456055"/>
            <a:ext cx="1895008" cy="3863137"/>
          </a:xfrm>
          <a:prstGeom prst="rect">
            <a:avLst/>
          </a:prstGeom>
        </p:spPr>
      </p:pic>
      <p:pic>
        <p:nvPicPr>
          <p:cNvPr id="17" name="Imagen 16">
            <a:extLst>
              <a:ext uri="{FF2B5EF4-FFF2-40B4-BE49-F238E27FC236}">
                <a16:creationId xmlns:a16="http://schemas.microsoft.com/office/drawing/2014/main" id="{7A0A049F-CFD1-974F-8E78-EBCA7B997196}"/>
              </a:ext>
            </a:extLst>
          </p:cNvPr>
          <p:cNvPicPr>
            <a:picLocks noChangeAspect="1"/>
          </p:cNvPicPr>
          <p:nvPr/>
        </p:nvPicPr>
        <p:blipFill rotWithShape="1">
          <a:blip r:embed="rId4">
            <a:extLst>
              <a:ext uri="{28A0092B-C50C-407E-A947-70E740481C1C}">
                <a14:useLocalDpi xmlns:a14="http://schemas.microsoft.com/office/drawing/2010/main" val="0"/>
              </a:ext>
            </a:extLst>
          </a:blip>
          <a:srcRect l="48335" t="11369" r="28498" b="4751"/>
          <a:stretch/>
        </p:blipFill>
        <p:spPr>
          <a:xfrm>
            <a:off x="9616576" y="2323811"/>
            <a:ext cx="1895008" cy="3863137"/>
          </a:xfrm>
          <a:prstGeom prst="rect">
            <a:avLst/>
          </a:prstGeom>
        </p:spPr>
      </p:pic>
      <p:sp>
        <p:nvSpPr>
          <p:cNvPr id="9" name="Llamada ovalada 8">
            <a:extLst>
              <a:ext uri="{FF2B5EF4-FFF2-40B4-BE49-F238E27FC236}">
                <a16:creationId xmlns:a16="http://schemas.microsoft.com/office/drawing/2014/main" id="{FD8EDAAF-3805-F54E-9EAE-38FFA44C5994}"/>
              </a:ext>
            </a:extLst>
          </p:cNvPr>
          <p:cNvSpPr/>
          <p:nvPr/>
        </p:nvSpPr>
        <p:spPr>
          <a:xfrm>
            <a:off x="7762147" y="1182051"/>
            <a:ext cx="4236751" cy="1458355"/>
          </a:xfrm>
          <a:prstGeom prst="wedgeEllipseCallout">
            <a:avLst>
              <a:gd name="adj1" fmla="val -24836"/>
              <a:gd name="adj2" fmla="val 95500"/>
            </a:avLst>
          </a:prstGeom>
          <a:solidFill>
            <a:srgbClr val="FCF1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400" dirty="0">
                <a:solidFill>
                  <a:srgbClr val="203864"/>
                </a:solidFill>
              </a:rPr>
              <a:t>Durante las vacaciones en diciembre voy a...</a:t>
            </a:r>
          </a:p>
        </p:txBody>
      </p:sp>
      <p:sp>
        <p:nvSpPr>
          <p:cNvPr id="12" name="Título 6">
            <a:extLst>
              <a:ext uri="{FF2B5EF4-FFF2-40B4-BE49-F238E27FC236}">
                <a16:creationId xmlns:a16="http://schemas.microsoft.com/office/drawing/2014/main" id="{E81884FD-5762-7D48-A627-B51B17B715FE}"/>
              </a:ext>
            </a:extLst>
          </p:cNvPr>
          <p:cNvSpPr txBox="1">
            <a:spLocks/>
          </p:cNvSpPr>
          <p:nvPr/>
        </p:nvSpPr>
        <p:spPr>
          <a:xfrm>
            <a:off x="169599" y="1480456"/>
            <a:ext cx="7294553" cy="4838736"/>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x-none" sz="2200" b="1">
                <a:highlight>
                  <a:srgbClr val="FFFFFF"/>
                </a:highlight>
              </a:rPr>
              <a:t>Escucha </a:t>
            </a:r>
            <a:r>
              <a:rPr lang="en-GB" sz="2200" b="1">
                <a:highlight>
                  <a:srgbClr val="FFFFFF"/>
                </a:highlight>
              </a:rPr>
              <a:t>la primera parte y t</a:t>
            </a:r>
            <a:r>
              <a:rPr lang="x-none" sz="2200" b="1">
                <a:highlight>
                  <a:srgbClr val="FFFFFF"/>
                </a:highlight>
              </a:rPr>
              <a:t>oma notas</a:t>
            </a:r>
            <a:r>
              <a:rPr lang="en-GB" sz="2200" b="1">
                <a:highlight>
                  <a:srgbClr val="FFFFFF"/>
                </a:highlight>
              </a:rPr>
              <a:t>:</a:t>
            </a:r>
            <a:endParaRPr lang="x-none" sz="2200" b="1">
              <a:highlight>
                <a:srgbClr val="FFFFFF"/>
              </a:highlight>
            </a:endParaRPr>
          </a:p>
          <a:p>
            <a:r>
              <a:rPr lang="x-none" sz="2200">
                <a:highlight>
                  <a:srgbClr val="FFFFFF"/>
                </a:highlight>
              </a:rPr>
              <a:t>¿Dónde va Nadia? ¿</a:t>
            </a:r>
            <a:r>
              <a:rPr lang="en-GB" sz="2200">
                <a:highlight>
                  <a:srgbClr val="FFFFFF"/>
                </a:highlight>
              </a:rPr>
              <a:t>y</a:t>
            </a:r>
            <a:r>
              <a:rPr lang="x-none" sz="2200">
                <a:highlight>
                  <a:srgbClr val="FFFFFF"/>
                </a:highlight>
              </a:rPr>
              <a:t> </a:t>
            </a:r>
            <a:r>
              <a:rPr lang="en-GB" sz="2200">
                <a:highlight>
                  <a:srgbClr val="FFFFFF"/>
                </a:highlight>
              </a:rPr>
              <a:t>su </a:t>
            </a:r>
            <a:r>
              <a:rPr lang="x-none" sz="2200">
                <a:highlight>
                  <a:srgbClr val="FFFFFF"/>
                </a:highlight>
              </a:rPr>
              <a:t>hermana? </a:t>
            </a:r>
          </a:p>
          <a:p>
            <a:r>
              <a:rPr lang="x-none" sz="2200">
                <a:highlight>
                  <a:srgbClr val="FFFFFF"/>
                </a:highlight>
              </a:rPr>
              <a:t>¿</a:t>
            </a:r>
            <a:r>
              <a:rPr lang="en-GB" sz="2200">
                <a:highlight>
                  <a:srgbClr val="FFFFFF"/>
                </a:highlight>
              </a:rPr>
              <a:t>Cuándo, y </a:t>
            </a:r>
            <a:r>
              <a:rPr lang="x-none" sz="2200">
                <a:highlight>
                  <a:srgbClr val="FFFFFF"/>
                </a:highlight>
              </a:rPr>
              <a:t>para qué</a:t>
            </a:r>
            <a:r>
              <a:rPr lang="en-GB" sz="2200">
                <a:highlight>
                  <a:srgbClr val="FFFFFF"/>
                </a:highlight>
              </a:rPr>
              <a:t> (e.g. para visitar algo)</a:t>
            </a:r>
            <a:r>
              <a:rPr lang="x-none" sz="2200">
                <a:highlight>
                  <a:srgbClr val="FFFFFF"/>
                </a:highlight>
              </a:rPr>
              <a:t>?</a:t>
            </a:r>
          </a:p>
          <a:p>
            <a:endParaRPr lang="en-GB" sz="2200">
              <a:highlight>
                <a:srgbClr val="FFFFFF"/>
              </a:highlight>
            </a:endParaRPr>
          </a:p>
          <a:p>
            <a:endParaRPr lang="en-GB" sz="2200">
              <a:highlight>
                <a:srgbClr val="FFFFFF"/>
              </a:highlight>
            </a:endParaRPr>
          </a:p>
          <a:p>
            <a:endParaRPr lang="en-GB" sz="2200" b="1">
              <a:highlight>
                <a:srgbClr val="FFFFFF"/>
              </a:highlight>
            </a:endParaRPr>
          </a:p>
          <a:p>
            <a:r>
              <a:rPr lang="en-GB" sz="2200" b="1">
                <a:highlight>
                  <a:srgbClr val="FFFFFF"/>
                </a:highlight>
              </a:rPr>
              <a:t>Luego escucha la segunda parte y toma notas:</a:t>
            </a:r>
            <a:endParaRPr lang="x-none" sz="2200" b="1">
              <a:highlight>
                <a:srgbClr val="FFFFFF"/>
              </a:highlight>
            </a:endParaRPr>
          </a:p>
          <a:p>
            <a:r>
              <a:rPr lang="x-none" sz="2200">
                <a:highlight>
                  <a:srgbClr val="FFFFFF"/>
                </a:highlight>
              </a:rPr>
              <a:t>¿Dónde fue Nadia? ¿y su hermana? </a:t>
            </a:r>
            <a:endParaRPr lang="en-GB" sz="2200">
              <a:highlight>
                <a:srgbClr val="FFFFFF"/>
              </a:highlight>
            </a:endParaRPr>
          </a:p>
          <a:p>
            <a:r>
              <a:rPr lang="x-none" sz="2200">
                <a:highlight>
                  <a:srgbClr val="FFFFFF"/>
                </a:highlight>
              </a:rPr>
              <a:t>¿</a:t>
            </a:r>
            <a:r>
              <a:rPr lang="en-GB" sz="2200">
                <a:highlight>
                  <a:srgbClr val="FFFFFF"/>
                </a:highlight>
              </a:rPr>
              <a:t>Cuándo, y </a:t>
            </a:r>
            <a:r>
              <a:rPr lang="x-none" sz="2200">
                <a:highlight>
                  <a:srgbClr val="FFFFFF"/>
                </a:highlight>
              </a:rPr>
              <a:t>para qué</a:t>
            </a:r>
            <a:r>
              <a:rPr lang="en-GB" sz="2200">
                <a:highlight>
                  <a:srgbClr val="FFFFFF"/>
                </a:highlight>
              </a:rPr>
              <a:t> (e.g. para visitar algo)</a:t>
            </a:r>
            <a:r>
              <a:rPr lang="x-none" sz="2200">
                <a:highlight>
                  <a:srgbClr val="FFFFFF"/>
                </a:highlight>
              </a:rPr>
              <a:t>?</a:t>
            </a:r>
            <a:endParaRPr lang="en-GB" sz="2200">
              <a:highlight>
                <a:srgbClr val="FFFFFF"/>
              </a:highlight>
            </a:endParaRPr>
          </a:p>
          <a:p>
            <a:endParaRPr lang="en-GB" sz="2200">
              <a:highlight>
                <a:srgbClr val="FFFFFF"/>
              </a:highlight>
            </a:endParaRPr>
          </a:p>
          <a:p>
            <a:endParaRPr lang="en-GB" sz="2200">
              <a:highlight>
                <a:srgbClr val="FFFFFF"/>
              </a:highlight>
            </a:endParaRPr>
          </a:p>
          <a:p>
            <a:endParaRPr lang="en-GB" sz="2200" b="1">
              <a:highlight>
                <a:srgbClr val="FFFFFF"/>
              </a:highlight>
            </a:endParaRPr>
          </a:p>
          <a:p>
            <a:r>
              <a:rPr lang="en-GB" sz="2200" b="1">
                <a:highlight>
                  <a:srgbClr val="FFFFFF"/>
                </a:highlight>
              </a:rPr>
              <a:t>Compara tus notas con un/a compañera/a después de escuchar. Luego intenta escribir unas frases completas con la información.</a:t>
            </a:r>
            <a:endParaRPr lang="x-none" sz="2200" b="1" dirty="0">
              <a:highlight>
                <a:srgbClr val="FFFFFF"/>
              </a:highlight>
            </a:endParaRPr>
          </a:p>
        </p:txBody>
      </p:sp>
      <p:sp>
        <p:nvSpPr>
          <p:cNvPr id="10" name="Action Button: Custom 16">
            <a:hlinkClick r:id="" action="ppaction://noaction" highlightClick="1">
              <a:snd r:embed="rId5" name="Slide 42 - Part 1 Durante las vacaciones.wav"/>
            </a:hlinkClick>
            <a:extLst>
              <a:ext uri="{FF2B5EF4-FFF2-40B4-BE49-F238E27FC236}">
                <a16:creationId xmlns:a16="http://schemas.microsoft.com/office/drawing/2014/main" id="{30030AF8-564D-734B-84B9-DB4C7A3A6A53}"/>
              </a:ext>
            </a:extLst>
          </p:cNvPr>
          <p:cNvSpPr/>
          <p:nvPr/>
        </p:nvSpPr>
        <p:spPr>
          <a:xfrm>
            <a:off x="217591" y="2715574"/>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1" name="Action Button: Custom 16">
            <a:hlinkClick r:id="" action="ppaction://noaction" highlightClick="1">
              <a:snd r:embed="rId6" name="Slide 42 - Part 2 El an%CC%83o pasado en septiembre.wav"/>
            </a:hlinkClick>
            <a:extLst>
              <a:ext uri="{FF2B5EF4-FFF2-40B4-BE49-F238E27FC236}">
                <a16:creationId xmlns:a16="http://schemas.microsoft.com/office/drawing/2014/main" id="{30030AF8-564D-734B-84B9-DB4C7A3A6A53}"/>
              </a:ext>
            </a:extLst>
          </p:cNvPr>
          <p:cNvSpPr/>
          <p:nvPr/>
        </p:nvSpPr>
        <p:spPr>
          <a:xfrm>
            <a:off x="219055" y="4621418"/>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2</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p:cNvSpPr txBox="1"/>
          <p:nvPr/>
        </p:nvSpPr>
        <p:spPr>
          <a:xfrm>
            <a:off x="677470" y="2672252"/>
            <a:ext cx="6000732" cy="461665"/>
          </a:xfrm>
          <a:prstGeom prst="rect">
            <a:avLst/>
          </a:prstGeom>
          <a:noFill/>
        </p:spPr>
        <p:txBody>
          <a:bodyPr wrap="square" rtlCol="0">
            <a:spAutoFit/>
          </a:bodyPr>
          <a:lstStyle/>
          <a:p>
            <a:pPr algn="l"/>
            <a:r>
              <a:rPr lang="en-GB" sz="2400">
                <a:solidFill>
                  <a:schemeClr val="accent5">
                    <a:lumMod val="50000"/>
                  </a:schemeClr>
                </a:solidFill>
              </a:rPr>
              <a:t>Primera parte: los viajes cada año</a:t>
            </a:r>
            <a:endParaRPr lang="en-GB" sz="2400" dirty="0">
              <a:solidFill>
                <a:schemeClr val="accent5">
                  <a:lumMod val="50000"/>
                </a:schemeClr>
              </a:solidFill>
            </a:endParaRPr>
          </a:p>
        </p:txBody>
      </p:sp>
      <p:sp>
        <p:nvSpPr>
          <p:cNvPr id="13" name="TextBox 12"/>
          <p:cNvSpPr txBox="1"/>
          <p:nvPr/>
        </p:nvSpPr>
        <p:spPr>
          <a:xfrm>
            <a:off x="652246" y="4555753"/>
            <a:ext cx="6736035" cy="461665"/>
          </a:xfrm>
          <a:prstGeom prst="rect">
            <a:avLst/>
          </a:prstGeom>
          <a:noFill/>
        </p:spPr>
        <p:txBody>
          <a:bodyPr wrap="square" rtlCol="0">
            <a:spAutoFit/>
          </a:bodyPr>
          <a:lstStyle/>
          <a:p>
            <a:pPr algn="l"/>
            <a:r>
              <a:rPr lang="en-GB" sz="2400">
                <a:solidFill>
                  <a:schemeClr val="accent5">
                    <a:lumMod val="50000"/>
                  </a:schemeClr>
                </a:solidFill>
              </a:rPr>
              <a:t>Segunda parte: los viajes del año pasado</a:t>
            </a:r>
            <a:endParaRPr lang="en-GB" sz="2400" dirty="0">
              <a:solidFill>
                <a:schemeClr val="accent5">
                  <a:lumMod val="50000"/>
                </a:schemeClr>
              </a:solidFill>
            </a:endParaRPr>
          </a:p>
        </p:txBody>
      </p:sp>
    </p:spTree>
    <p:extLst>
      <p:ext uri="{BB962C8B-B14F-4D97-AF65-F5344CB8AC3E}">
        <p14:creationId xmlns:p14="http://schemas.microsoft.com/office/powerpoint/2010/main" val="3605219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Imagen que contiene edificio, verde, tren, pista&#10;&#10;Descripción generada automáticamente">
            <a:extLst>
              <a:ext uri="{FF2B5EF4-FFF2-40B4-BE49-F238E27FC236}">
                <a16:creationId xmlns:a16="http://schemas.microsoft.com/office/drawing/2014/main" id="{4A6918AD-55F8-4646-8495-2B5D84FC67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13"/>
            <a:ext cx="12192000" cy="6864626"/>
          </a:xfrm>
          <a:prstGeom prst="rect">
            <a:avLst/>
          </a:prstGeom>
        </p:spPr>
      </p:pic>
      <p:sp>
        <p:nvSpPr>
          <p:cNvPr id="4" name="Rounded Rectangle 11">
            <a:extLst>
              <a:ext uri="{FF2B5EF4-FFF2-40B4-BE49-F238E27FC236}">
                <a16:creationId xmlns:a16="http://schemas.microsoft.com/office/drawing/2014/main" id="{A316DD52-7894-4A75-969C-CA0645DA2978}"/>
              </a:ext>
            </a:extLst>
          </p:cNvPr>
          <p:cNvSpPr/>
          <p:nvPr/>
        </p:nvSpPr>
        <p:spPr>
          <a:xfrm>
            <a:off x="9339944" y="258166"/>
            <a:ext cx="2588200" cy="434530"/>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ítulo 6">
            <a:extLst>
              <a:ext uri="{FF2B5EF4-FFF2-40B4-BE49-F238E27FC236}">
                <a16:creationId xmlns:a16="http://schemas.microsoft.com/office/drawing/2014/main" id="{02F6BAB3-C6C3-A04A-9CE7-FE1DE82B5BE1}"/>
              </a:ext>
            </a:extLst>
          </p:cNvPr>
          <p:cNvSpPr>
            <a:spLocks noGrp="1"/>
          </p:cNvSpPr>
          <p:nvPr>
            <p:ph type="title"/>
          </p:nvPr>
        </p:nvSpPr>
        <p:spPr>
          <a:xfrm>
            <a:off x="169599" y="258166"/>
            <a:ext cx="8835427" cy="543424"/>
          </a:xfrm>
        </p:spPr>
        <p:txBody>
          <a:bodyPr>
            <a:noAutofit/>
          </a:bodyPr>
          <a:lstStyle/>
          <a:p>
            <a:r>
              <a:rPr lang="x-none" sz="2400" b="1">
                <a:highlight>
                  <a:srgbClr val="FFFFFF"/>
                </a:highlight>
              </a:rPr>
              <a:t>Lee </a:t>
            </a:r>
            <a:r>
              <a:rPr lang="en-GB" sz="2400" b="1">
                <a:highlight>
                  <a:srgbClr val="FFFFFF"/>
                </a:highlight>
              </a:rPr>
              <a:t>el texto </a:t>
            </a:r>
            <a:r>
              <a:rPr lang="x-none" sz="2400" b="1">
                <a:highlight>
                  <a:srgbClr val="FFFFFF"/>
                </a:highlight>
              </a:rPr>
              <a:t>y </a:t>
            </a:r>
            <a:r>
              <a:rPr lang="x-none" sz="2400" b="1" dirty="0">
                <a:highlight>
                  <a:srgbClr val="FFFFFF"/>
                </a:highlight>
              </a:rPr>
              <a:t>compara con tus notas:</a:t>
            </a:r>
          </a:p>
        </p:txBody>
      </p:sp>
      <p:pic>
        <p:nvPicPr>
          <p:cNvPr id="3" name="Imagen 2">
            <a:extLst>
              <a:ext uri="{FF2B5EF4-FFF2-40B4-BE49-F238E27FC236}">
                <a16:creationId xmlns:a16="http://schemas.microsoft.com/office/drawing/2014/main" id="{439E7727-F17D-8A42-97D7-B4EDCA334FDD}"/>
              </a:ext>
            </a:extLst>
          </p:cNvPr>
          <p:cNvPicPr>
            <a:picLocks noChangeAspect="1"/>
          </p:cNvPicPr>
          <p:nvPr/>
        </p:nvPicPr>
        <p:blipFill rotWithShape="1">
          <a:blip r:embed="rId4">
            <a:extLst>
              <a:ext uri="{28A0092B-C50C-407E-A947-70E740481C1C}">
                <a14:useLocalDpi xmlns:a14="http://schemas.microsoft.com/office/drawing/2010/main" val="0"/>
              </a:ext>
            </a:extLst>
          </a:blip>
          <a:srcRect l="25389" t="14647" r="51444" b="1472"/>
          <a:stretch/>
        </p:blipFill>
        <p:spPr>
          <a:xfrm>
            <a:off x="8526130" y="2485522"/>
            <a:ext cx="1895008" cy="3863137"/>
          </a:xfrm>
          <a:prstGeom prst="rect">
            <a:avLst/>
          </a:prstGeom>
        </p:spPr>
      </p:pic>
      <p:pic>
        <p:nvPicPr>
          <p:cNvPr id="17" name="Imagen 16">
            <a:extLst>
              <a:ext uri="{FF2B5EF4-FFF2-40B4-BE49-F238E27FC236}">
                <a16:creationId xmlns:a16="http://schemas.microsoft.com/office/drawing/2014/main" id="{7A0A049F-CFD1-974F-8E78-EBCA7B997196}"/>
              </a:ext>
            </a:extLst>
          </p:cNvPr>
          <p:cNvPicPr>
            <a:picLocks noChangeAspect="1"/>
          </p:cNvPicPr>
          <p:nvPr/>
        </p:nvPicPr>
        <p:blipFill rotWithShape="1">
          <a:blip r:embed="rId4">
            <a:extLst>
              <a:ext uri="{28A0092B-C50C-407E-A947-70E740481C1C}">
                <a14:useLocalDpi xmlns:a14="http://schemas.microsoft.com/office/drawing/2010/main" val="0"/>
              </a:ext>
            </a:extLst>
          </a:blip>
          <a:srcRect l="48335" t="11369" r="28498" b="4751"/>
          <a:stretch/>
        </p:blipFill>
        <p:spPr>
          <a:xfrm>
            <a:off x="10173748" y="2358289"/>
            <a:ext cx="1895008" cy="3863137"/>
          </a:xfrm>
          <a:prstGeom prst="rect">
            <a:avLst/>
          </a:prstGeom>
        </p:spPr>
      </p:pic>
      <p:sp>
        <p:nvSpPr>
          <p:cNvPr id="8" name="Llamada rectangular redondeada 7">
            <a:extLst>
              <a:ext uri="{FF2B5EF4-FFF2-40B4-BE49-F238E27FC236}">
                <a16:creationId xmlns:a16="http://schemas.microsoft.com/office/drawing/2014/main" id="{F2DEA695-CC4D-304F-86DD-C4E395E11B1C}"/>
              </a:ext>
            </a:extLst>
          </p:cNvPr>
          <p:cNvSpPr/>
          <p:nvPr/>
        </p:nvSpPr>
        <p:spPr>
          <a:xfrm>
            <a:off x="169599" y="801590"/>
            <a:ext cx="8607142" cy="5419837"/>
          </a:xfrm>
          <a:prstGeom prst="wedgeRoundRectCallout">
            <a:avLst>
              <a:gd name="adj1" fmla="val 54434"/>
              <a:gd name="adj2" fmla="val -16694"/>
              <a:gd name="adj3" fmla="val 16667"/>
            </a:avLst>
          </a:prstGeom>
          <a:solidFill>
            <a:srgbClr val="FCF1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000" b="1">
                <a:solidFill>
                  <a:srgbClr val="203864"/>
                </a:solidFill>
              </a:rPr>
              <a:t>1. Primera parte (los viajes cada año) </a:t>
            </a:r>
          </a:p>
          <a:p>
            <a:r>
              <a:rPr lang="es-ES" sz="2000">
                <a:solidFill>
                  <a:srgbClr val="203864"/>
                </a:solidFill>
              </a:rPr>
              <a:t>Durante </a:t>
            </a:r>
            <a:r>
              <a:rPr lang="es-ES" sz="2000" dirty="0">
                <a:solidFill>
                  <a:srgbClr val="203864"/>
                </a:solidFill>
              </a:rPr>
              <a:t>las vacaciones en diciembre voy a León para aprender sobre la historia de la ciudad. Frecuentemente mi hermana también va, pero no le interesan los edificios antiguos, así que voy sola cuando quiero visitar los edificios</a:t>
            </a:r>
            <a:r>
              <a:rPr lang="es-ES" sz="2000">
                <a:solidFill>
                  <a:srgbClr val="203864"/>
                </a:solidFill>
              </a:rPr>
              <a:t>. Voy </a:t>
            </a:r>
            <a:r>
              <a:rPr lang="es-ES" sz="2000" dirty="0">
                <a:solidFill>
                  <a:srgbClr val="203864"/>
                </a:solidFill>
              </a:rPr>
              <a:t>al </a:t>
            </a:r>
            <a:r>
              <a:rPr lang="es-ES" sz="2000">
                <a:solidFill>
                  <a:srgbClr val="203864"/>
                </a:solidFill>
              </a:rPr>
              <a:t>centro principalmente para </a:t>
            </a:r>
            <a:r>
              <a:rPr lang="es-ES" sz="2000" dirty="0">
                <a:solidFill>
                  <a:srgbClr val="203864"/>
                </a:solidFill>
              </a:rPr>
              <a:t>entrar a museos porque me encanta el arte. En noviembre generalmente voy en avión a Medellín para ver a mis abuelos, </a:t>
            </a:r>
            <a:r>
              <a:rPr lang="es-ES" sz="2000">
                <a:solidFill>
                  <a:srgbClr val="203864"/>
                </a:solidFill>
              </a:rPr>
              <a:t>aunque mi hermana simplemente va </a:t>
            </a:r>
            <a:r>
              <a:rPr lang="es-ES" sz="2000" dirty="0">
                <a:solidFill>
                  <a:srgbClr val="203864"/>
                </a:solidFill>
              </a:rPr>
              <a:t>a la costa en Gijón para disfrutar el ambiente.</a:t>
            </a:r>
          </a:p>
          <a:p>
            <a:endParaRPr lang="es-ES" sz="2000">
              <a:solidFill>
                <a:srgbClr val="203864"/>
              </a:solidFill>
            </a:endParaRPr>
          </a:p>
          <a:p>
            <a:r>
              <a:rPr lang="es-ES" sz="2000" b="1">
                <a:solidFill>
                  <a:srgbClr val="203864"/>
                </a:solidFill>
              </a:rPr>
              <a:t>2. Segunda parte (los viajes del año pasado)</a:t>
            </a:r>
            <a:endParaRPr lang="es-ES" sz="2000" b="1" dirty="0">
              <a:solidFill>
                <a:srgbClr val="203864"/>
              </a:solidFill>
            </a:endParaRPr>
          </a:p>
          <a:p>
            <a:r>
              <a:rPr lang="es-ES" sz="2000" dirty="0">
                <a:solidFill>
                  <a:srgbClr val="203864"/>
                </a:solidFill>
              </a:rPr>
              <a:t>El año pasado en </a:t>
            </a:r>
            <a:r>
              <a:rPr lang="es-ES" sz="2000">
                <a:solidFill>
                  <a:srgbClr val="203864"/>
                </a:solidFill>
              </a:rPr>
              <a:t>septiembre fui </a:t>
            </a:r>
            <a:r>
              <a:rPr lang="es-ES" sz="2000" dirty="0">
                <a:solidFill>
                  <a:srgbClr val="203864"/>
                </a:solidFill>
              </a:rPr>
              <a:t>a Jaén para apoyar al equipo de fútbol, mientras </a:t>
            </a:r>
            <a:r>
              <a:rPr lang="es-ES" sz="2000">
                <a:solidFill>
                  <a:srgbClr val="203864"/>
                </a:solidFill>
              </a:rPr>
              <a:t>que mi hermana fue a San Sebastián para celebrar su </a:t>
            </a:r>
            <a:r>
              <a:rPr lang="es-ES" sz="2000" dirty="0">
                <a:solidFill>
                  <a:srgbClr val="203864"/>
                </a:solidFill>
              </a:rPr>
              <a:t>cumpleaños. Después, en octubre, ella no fue al colegio durante una semana, básicamente porque fue con la clase a la montaña en Santander para conocer la naturaleza de la zona.</a:t>
            </a:r>
          </a:p>
        </p:txBody>
      </p:sp>
    </p:spTree>
    <p:extLst>
      <p:ext uri="{BB962C8B-B14F-4D97-AF65-F5344CB8AC3E}">
        <p14:creationId xmlns:p14="http://schemas.microsoft.com/office/powerpoint/2010/main" val="13206695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ijón, Asturias, España, Playa, Costa, Mar, Cielo">
            <a:extLst>
              <a:ext uri="{FF2B5EF4-FFF2-40B4-BE49-F238E27FC236}">
                <a16:creationId xmlns:a16="http://schemas.microsoft.com/office/drawing/2014/main" id="{B7DBD720-C54A-DA44-A9DC-28F7CDAB2410}"/>
              </a:ext>
            </a:extLst>
          </p:cNvPr>
          <p:cNvPicPr>
            <a:picLocks noChangeAspect="1" noChangeArrowheads="1"/>
          </p:cNvPicPr>
          <p:nvPr/>
        </p:nvPicPr>
        <p:blipFill>
          <a:blip r:embed="rId3" cstate="print">
            <a:alphaModFix amt="15000"/>
            <a:extLst>
              <a:ext uri="{28A0092B-C50C-407E-A947-70E740481C1C}">
                <a14:useLocalDpi xmlns:a14="http://schemas.microsoft.com/office/drawing/2010/main" val="0"/>
              </a:ext>
            </a:extLst>
          </a:blip>
          <a:srcRect/>
          <a:stretch>
            <a:fillRect/>
          </a:stretch>
        </p:blipFill>
        <p:spPr bwMode="auto">
          <a:xfrm>
            <a:off x="585864" y="666478"/>
            <a:ext cx="3085005" cy="2313754"/>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Montaña, Cielo, Nubes, Mesa De Los Santos, Santander">
            <a:extLst>
              <a:ext uri="{FF2B5EF4-FFF2-40B4-BE49-F238E27FC236}">
                <a16:creationId xmlns:a16="http://schemas.microsoft.com/office/drawing/2014/main" id="{29382AAD-A7E2-A344-AD90-3E613FB224B9}"/>
              </a:ext>
            </a:extLst>
          </p:cNvPr>
          <p:cNvPicPr>
            <a:picLocks noChangeAspect="1" noChangeArrowheads="1"/>
          </p:cNvPicPr>
          <p:nvPr/>
        </p:nvPicPr>
        <p:blipFill>
          <a:blip r:embed="rId4" cstate="print">
            <a:alphaModFix amt="15000"/>
            <a:extLst>
              <a:ext uri="{28A0092B-C50C-407E-A947-70E740481C1C}">
                <a14:useLocalDpi xmlns:a14="http://schemas.microsoft.com/office/drawing/2010/main" val="0"/>
              </a:ext>
            </a:extLst>
          </a:blip>
          <a:srcRect/>
          <a:stretch>
            <a:fillRect/>
          </a:stretch>
        </p:blipFill>
        <p:spPr bwMode="auto">
          <a:xfrm>
            <a:off x="4432210" y="666478"/>
            <a:ext cx="3327579" cy="2225254"/>
          </a:xfrm>
          <a:prstGeom prst="rect">
            <a:avLst/>
          </a:prstGeom>
          <a:noFill/>
          <a:extLst>
            <a:ext uri="{909E8E84-426E-40dd-AFC4-6F175D3DCCD1}">
              <a14:hiddenFill xmlns="" xmlns:a14="http://schemas.microsoft.com/office/drawing/2010/main">
                <a:solidFill>
                  <a:srgbClr val="FFFFFF"/>
                </a:solidFill>
              </a14:hiddenFill>
            </a:ext>
          </a:extLst>
        </p:spPr>
      </p:pic>
      <p:pic>
        <p:nvPicPr>
          <p:cNvPr id="1030" name="Picture 6" descr="San Sebastián, España, Puerto, Playa, Barcos, Veleros">
            <a:extLst>
              <a:ext uri="{FF2B5EF4-FFF2-40B4-BE49-F238E27FC236}">
                <a16:creationId xmlns:a16="http://schemas.microsoft.com/office/drawing/2014/main" id="{AB002504-0602-D64C-A72E-D1B59465C187}"/>
              </a:ext>
            </a:extLst>
          </p:cNvPr>
          <p:cNvPicPr>
            <a:picLocks noChangeAspect="1" noChangeArrowheads="1"/>
          </p:cNvPicPr>
          <p:nvPr/>
        </p:nvPicPr>
        <p:blipFill>
          <a:blip r:embed="rId5" cstate="print">
            <a:alphaModFix amt="15000"/>
            <a:extLst>
              <a:ext uri="{28A0092B-C50C-407E-A947-70E740481C1C}">
                <a14:useLocalDpi xmlns:a14="http://schemas.microsoft.com/office/drawing/2010/main" val="0"/>
              </a:ext>
            </a:extLst>
          </a:blip>
          <a:srcRect/>
          <a:stretch>
            <a:fillRect/>
          </a:stretch>
        </p:blipFill>
        <p:spPr bwMode="auto">
          <a:xfrm>
            <a:off x="8199974" y="679108"/>
            <a:ext cx="3470631" cy="2313754"/>
          </a:xfrm>
          <a:prstGeom prst="rect">
            <a:avLst/>
          </a:prstGeom>
          <a:noFill/>
          <a:extLst>
            <a:ext uri="{909E8E84-426E-40dd-AFC4-6F175D3DCCD1}">
              <a14:hiddenFill xmlns="" xmlns:a14="http://schemas.microsoft.com/office/drawing/2010/main">
                <a:solidFill>
                  <a:srgbClr val="FFFFFF"/>
                </a:solidFill>
              </a14:hiddenFill>
            </a:ext>
          </a:extLst>
        </p:spPr>
      </p:pic>
      <p:pic>
        <p:nvPicPr>
          <p:cNvPr id="1032" name="Picture 8" descr="Por Cable, Coche, Medellín, Colombia">
            <a:extLst>
              <a:ext uri="{FF2B5EF4-FFF2-40B4-BE49-F238E27FC236}">
                <a16:creationId xmlns:a16="http://schemas.microsoft.com/office/drawing/2014/main" id="{A3A87B8B-9F98-4147-996E-FC414DED67BA}"/>
              </a:ext>
            </a:extLst>
          </p:cNvPr>
          <p:cNvPicPr>
            <a:picLocks noChangeAspect="1" noChangeArrowheads="1"/>
          </p:cNvPicPr>
          <p:nvPr/>
        </p:nvPicPr>
        <p:blipFill>
          <a:blip r:embed="rId6" cstate="print">
            <a:alphaModFix amt="15000"/>
            <a:extLst>
              <a:ext uri="{28A0092B-C50C-407E-A947-70E740481C1C}">
                <a14:useLocalDpi xmlns:a14="http://schemas.microsoft.com/office/drawing/2010/main" val="0"/>
              </a:ext>
            </a:extLst>
          </a:blip>
          <a:srcRect/>
          <a:stretch>
            <a:fillRect/>
          </a:stretch>
        </p:blipFill>
        <p:spPr bwMode="auto">
          <a:xfrm>
            <a:off x="585864" y="3820566"/>
            <a:ext cx="3085005" cy="2313754"/>
          </a:xfrm>
          <a:prstGeom prst="rect">
            <a:avLst/>
          </a:prstGeom>
          <a:noFill/>
          <a:extLst>
            <a:ext uri="{909E8E84-426E-40dd-AFC4-6F175D3DCCD1}">
              <a14:hiddenFill xmlns="" xmlns:a14="http://schemas.microsoft.com/office/drawing/2010/main">
                <a:solidFill>
                  <a:srgbClr val="FFFFFF"/>
                </a:solidFill>
              </a14:hiddenFill>
            </a:ext>
          </a:extLst>
        </p:spPr>
      </p:pic>
      <p:pic>
        <p:nvPicPr>
          <p:cNvPr id="1034" name="Picture 10" descr="Amanecer, Plaza, Bocas Slp, Hacienda De Bocas Slp">
            <a:extLst>
              <a:ext uri="{FF2B5EF4-FFF2-40B4-BE49-F238E27FC236}">
                <a16:creationId xmlns:a16="http://schemas.microsoft.com/office/drawing/2014/main" id="{D2E4D568-1BCA-6A4B-8376-D387940F2F72}"/>
              </a:ext>
            </a:extLst>
          </p:cNvPr>
          <p:cNvPicPr>
            <a:picLocks noChangeAspect="1" noChangeArrowheads="1"/>
          </p:cNvPicPr>
          <p:nvPr/>
        </p:nvPicPr>
        <p:blipFill>
          <a:blip r:embed="rId7" cstate="print">
            <a:alphaModFix amt="15000"/>
            <a:extLst>
              <a:ext uri="{28A0092B-C50C-407E-A947-70E740481C1C}">
                <a14:useLocalDpi xmlns:a14="http://schemas.microsoft.com/office/drawing/2010/main" val="0"/>
              </a:ext>
            </a:extLst>
          </a:blip>
          <a:srcRect/>
          <a:stretch>
            <a:fillRect/>
          </a:stretch>
        </p:blipFill>
        <p:spPr bwMode="auto">
          <a:xfrm>
            <a:off x="4369762" y="3871663"/>
            <a:ext cx="3327579" cy="2211560"/>
          </a:xfrm>
          <a:prstGeom prst="rect">
            <a:avLst/>
          </a:prstGeom>
          <a:noFill/>
          <a:extLst>
            <a:ext uri="{909E8E84-426E-40dd-AFC4-6F175D3DCCD1}">
              <a14:hiddenFill xmlns="" xmlns:a14="http://schemas.microsoft.com/office/drawing/2010/main">
                <a:solidFill>
                  <a:srgbClr val="FFFFFF"/>
                </a:solidFill>
              </a14:hiddenFill>
            </a:ext>
          </a:extLst>
        </p:spPr>
      </p:pic>
      <p:pic>
        <p:nvPicPr>
          <p:cNvPr id="1036" name="Picture 12" descr="Colombia, Bogota, Ciudad">
            <a:extLst>
              <a:ext uri="{FF2B5EF4-FFF2-40B4-BE49-F238E27FC236}">
                <a16:creationId xmlns:a16="http://schemas.microsoft.com/office/drawing/2014/main" id="{0FB38AB1-4944-594F-8056-C6CAA88A9E31}"/>
              </a:ext>
            </a:extLst>
          </p:cNvPr>
          <p:cNvPicPr>
            <a:picLocks noChangeAspect="1" noChangeArrowheads="1"/>
          </p:cNvPicPr>
          <p:nvPr/>
        </p:nvPicPr>
        <p:blipFill rotWithShape="1">
          <a:blip r:embed="rId8">
            <a:alphaModFix amt="15000"/>
            <a:extLst>
              <a:ext uri="{28A0092B-C50C-407E-A947-70E740481C1C}">
                <a14:useLocalDpi xmlns:a14="http://schemas.microsoft.com/office/drawing/2010/main" val="0"/>
              </a:ext>
            </a:extLst>
          </a:blip>
          <a:srcRect r="15482"/>
          <a:stretch/>
        </p:blipFill>
        <p:spPr bwMode="auto">
          <a:xfrm>
            <a:off x="8225321" y="3866320"/>
            <a:ext cx="3407791" cy="22680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Rounded Rectangle 11">
            <a:extLst>
              <a:ext uri="{FF2B5EF4-FFF2-40B4-BE49-F238E27FC236}">
                <a16:creationId xmlns:a16="http://schemas.microsoft.com/office/drawing/2014/main" id="{A316DD52-7894-4A75-969C-CA0645DA2978}"/>
              </a:ext>
            </a:extLst>
          </p:cNvPr>
          <p:cNvSpPr/>
          <p:nvPr/>
        </p:nvSpPr>
        <p:spPr>
          <a:xfrm>
            <a:off x="10946116" y="265559"/>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B2573ED-B4A5-1D4C-AFCC-06101CBAFA6A}"/>
              </a:ext>
            </a:extLst>
          </p:cNvPr>
          <p:cNvSpPr txBox="1"/>
          <p:nvPr/>
        </p:nvSpPr>
        <p:spPr>
          <a:xfrm>
            <a:off x="214130" y="233317"/>
            <a:ext cx="10585358" cy="523220"/>
          </a:xfrm>
          <a:prstGeom prst="rect">
            <a:avLst/>
          </a:prstGeom>
          <a:noFill/>
        </p:spPr>
        <p:txBody>
          <a:bodyPr wrap="square" rtlCol="0">
            <a:spAutoFit/>
          </a:bodyPr>
          <a:lstStyle/>
          <a:p>
            <a:r>
              <a:rPr lang="en-US" sz="2800" b="1" dirty="0">
                <a:solidFill>
                  <a:schemeClr val="accent5">
                    <a:lumMod val="50000"/>
                  </a:schemeClr>
                </a:solidFill>
              </a:rPr>
              <a:t>¡</a:t>
            </a:r>
            <a:r>
              <a:rPr lang="en-US" sz="2800" b="1" dirty="0" err="1">
                <a:solidFill>
                  <a:schemeClr val="accent5">
                    <a:lumMod val="50000"/>
                  </a:schemeClr>
                </a:solidFill>
              </a:rPr>
              <a:t>Ahora</a:t>
            </a:r>
            <a:r>
              <a:rPr lang="en-US" sz="2800" b="1" dirty="0">
                <a:solidFill>
                  <a:schemeClr val="accent5">
                    <a:lumMod val="50000"/>
                  </a:schemeClr>
                </a:solidFill>
              </a:rPr>
              <a:t> </a:t>
            </a:r>
            <a:r>
              <a:rPr lang="en-US" sz="2800" b="1" dirty="0" err="1">
                <a:solidFill>
                  <a:schemeClr val="accent5">
                    <a:lumMod val="50000"/>
                  </a:schemeClr>
                </a:solidFill>
              </a:rPr>
              <a:t>tú</a:t>
            </a:r>
            <a:r>
              <a:rPr lang="en-US" sz="2800" b="1" dirty="0">
                <a:solidFill>
                  <a:schemeClr val="accent5">
                    <a:lumMod val="50000"/>
                  </a:schemeClr>
                </a:solidFill>
              </a:rPr>
              <a:t>!</a:t>
            </a:r>
          </a:p>
        </p:txBody>
      </p:sp>
      <p:sp>
        <p:nvSpPr>
          <p:cNvPr id="2" name="Title 1"/>
          <p:cNvSpPr>
            <a:spLocks noGrp="1"/>
          </p:cNvSpPr>
          <p:nvPr>
            <p:ph type="title"/>
          </p:nvPr>
        </p:nvSpPr>
        <p:spPr>
          <a:xfrm>
            <a:off x="10856685" y="136475"/>
            <a:ext cx="1273903" cy="659085"/>
          </a:xfrm>
        </p:spPr>
        <p:txBody>
          <a:bodyPr>
            <a:normAutofit/>
          </a:bodyPr>
          <a:lstStyle/>
          <a:p>
            <a:pPr algn="ctr"/>
            <a:r>
              <a:rPr lang="en-GB" sz="2000" b="1" dirty="0" err="1">
                <a:solidFill>
                  <a:schemeClr val="bg1"/>
                </a:solidFill>
              </a:rPr>
              <a:t>escribir</a:t>
            </a:r>
            <a:endParaRPr lang="en-GB" sz="2000" b="1" dirty="0">
              <a:solidFill>
                <a:schemeClr val="bg1"/>
              </a:solidFill>
            </a:endParaRPr>
          </a:p>
        </p:txBody>
      </p:sp>
      <p:sp>
        <p:nvSpPr>
          <p:cNvPr id="25" name="TextBox 6">
            <a:extLst>
              <a:ext uri="{FF2B5EF4-FFF2-40B4-BE49-F238E27FC236}">
                <a16:creationId xmlns:a16="http://schemas.microsoft.com/office/drawing/2014/main" id="{C51E761F-383A-9442-AA22-F984E1D4E13F}"/>
              </a:ext>
            </a:extLst>
          </p:cNvPr>
          <p:cNvSpPr txBox="1"/>
          <p:nvPr/>
        </p:nvSpPr>
        <p:spPr>
          <a:xfrm>
            <a:off x="214130" y="1018223"/>
            <a:ext cx="3327580" cy="523220"/>
          </a:xfrm>
          <a:prstGeom prst="rect">
            <a:avLst/>
          </a:prstGeom>
          <a:noFill/>
        </p:spPr>
        <p:txBody>
          <a:bodyPr wrap="square" rtlCol="0">
            <a:spAutoFit/>
          </a:bodyPr>
          <a:lstStyle/>
          <a:p>
            <a:r>
              <a:rPr lang="en-US" sz="2800" dirty="0">
                <a:solidFill>
                  <a:schemeClr val="accent5">
                    <a:lumMod val="50000"/>
                  </a:schemeClr>
                </a:solidFill>
              </a:rPr>
              <a:t>Escribe un </a:t>
            </a:r>
            <a:r>
              <a:rPr lang="en-US" sz="2800" dirty="0" err="1">
                <a:solidFill>
                  <a:schemeClr val="accent5">
                    <a:lumMod val="50000"/>
                  </a:schemeClr>
                </a:solidFill>
              </a:rPr>
              <a:t>texto</a:t>
            </a:r>
            <a:r>
              <a:rPr lang="en-US" sz="2800" dirty="0">
                <a:solidFill>
                  <a:schemeClr val="accent5">
                    <a:lumMod val="50000"/>
                  </a:schemeClr>
                </a:solidFill>
              </a:rPr>
              <a:t>.</a:t>
            </a:r>
          </a:p>
        </p:txBody>
      </p:sp>
      <p:sp>
        <p:nvSpPr>
          <p:cNvPr id="19" name="TextBox 6">
            <a:extLst>
              <a:ext uri="{FF2B5EF4-FFF2-40B4-BE49-F238E27FC236}">
                <a16:creationId xmlns:a16="http://schemas.microsoft.com/office/drawing/2014/main" id="{6853AE64-D9FC-2148-9592-C911E1B3CE84}"/>
              </a:ext>
            </a:extLst>
          </p:cNvPr>
          <p:cNvSpPr txBox="1"/>
          <p:nvPr/>
        </p:nvSpPr>
        <p:spPr>
          <a:xfrm>
            <a:off x="214129" y="1803129"/>
            <a:ext cx="11456476" cy="523220"/>
          </a:xfrm>
          <a:prstGeom prst="rect">
            <a:avLst/>
          </a:prstGeom>
          <a:noFill/>
        </p:spPr>
        <p:txBody>
          <a:bodyPr wrap="square" rtlCol="0">
            <a:spAutoFit/>
          </a:bodyPr>
          <a:lstStyle/>
          <a:p>
            <a:r>
              <a:rPr lang="en-US" sz="2800" dirty="0">
                <a:solidFill>
                  <a:schemeClr val="accent5">
                    <a:lumMod val="50000"/>
                  </a:schemeClr>
                </a:solidFill>
              </a:rPr>
              <a:t>Write about where </a:t>
            </a:r>
            <a:r>
              <a:rPr lang="en-US" sz="2800" i="1" dirty="0">
                <a:solidFill>
                  <a:schemeClr val="accent5">
                    <a:lumMod val="50000"/>
                  </a:schemeClr>
                </a:solidFill>
              </a:rPr>
              <a:t>you</a:t>
            </a:r>
            <a:r>
              <a:rPr lang="en-US" sz="2800" dirty="0">
                <a:solidFill>
                  <a:schemeClr val="accent5">
                    <a:lumMod val="50000"/>
                  </a:schemeClr>
                </a:solidFill>
              </a:rPr>
              <a:t> went and </a:t>
            </a:r>
            <a:r>
              <a:rPr lang="en-US" sz="2800">
                <a:solidFill>
                  <a:schemeClr val="accent5">
                    <a:lumMod val="50000"/>
                  </a:schemeClr>
                </a:solidFill>
              </a:rPr>
              <a:t>where </a:t>
            </a:r>
            <a:r>
              <a:rPr lang="en-US" sz="2800" i="1">
                <a:solidFill>
                  <a:schemeClr val="accent5">
                    <a:lumMod val="50000"/>
                  </a:schemeClr>
                </a:solidFill>
              </a:rPr>
              <a:t>someone else </a:t>
            </a:r>
            <a:r>
              <a:rPr lang="en-US" sz="2800">
                <a:solidFill>
                  <a:schemeClr val="accent5">
                    <a:lumMod val="50000"/>
                  </a:schemeClr>
                </a:solidFill>
              </a:rPr>
              <a:t>went</a:t>
            </a:r>
            <a:r>
              <a:rPr lang="en-US" sz="2800" dirty="0">
                <a:solidFill>
                  <a:schemeClr val="accent5">
                    <a:lumMod val="50000"/>
                  </a:schemeClr>
                </a:solidFill>
              </a:rPr>
              <a:t>.</a:t>
            </a:r>
          </a:p>
        </p:txBody>
      </p:sp>
      <p:sp>
        <p:nvSpPr>
          <p:cNvPr id="20" name="TextBox 6">
            <a:extLst>
              <a:ext uri="{FF2B5EF4-FFF2-40B4-BE49-F238E27FC236}">
                <a16:creationId xmlns:a16="http://schemas.microsoft.com/office/drawing/2014/main" id="{1187DA1D-9601-5640-B546-D3EA3631DD2F}"/>
              </a:ext>
            </a:extLst>
          </p:cNvPr>
          <p:cNvSpPr txBox="1"/>
          <p:nvPr/>
        </p:nvSpPr>
        <p:spPr>
          <a:xfrm>
            <a:off x="214129" y="2588035"/>
            <a:ext cx="11604060" cy="954107"/>
          </a:xfrm>
          <a:prstGeom prst="rect">
            <a:avLst/>
          </a:prstGeom>
          <a:noFill/>
        </p:spPr>
        <p:txBody>
          <a:bodyPr wrap="square" rtlCol="0">
            <a:spAutoFit/>
          </a:bodyPr>
          <a:lstStyle/>
          <a:p>
            <a:r>
              <a:rPr lang="en-US" sz="2800" dirty="0">
                <a:solidFill>
                  <a:schemeClr val="accent5">
                    <a:lumMod val="50000"/>
                  </a:schemeClr>
                </a:solidFill>
              </a:rPr>
              <a:t>Use </a:t>
            </a:r>
            <a:r>
              <a:rPr lang="en-US" sz="2800">
                <a:solidFill>
                  <a:schemeClr val="accent5">
                    <a:lumMod val="50000"/>
                  </a:schemeClr>
                </a:solidFill>
              </a:rPr>
              <a:t>‘fui’ and ‘fue</a:t>
            </a:r>
            <a:r>
              <a:rPr lang="en-US" sz="2800" dirty="0">
                <a:solidFill>
                  <a:schemeClr val="accent5">
                    <a:lumMod val="50000"/>
                  </a:schemeClr>
                </a:solidFill>
              </a:rPr>
              <a:t>’ and a pronoun (e.g. ‘</a:t>
            </a:r>
            <a:r>
              <a:rPr lang="en-US" sz="2800" dirty="0" err="1">
                <a:solidFill>
                  <a:schemeClr val="accent5">
                    <a:lumMod val="50000"/>
                  </a:schemeClr>
                </a:solidFill>
              </a:rPr>
              <a:t>yo</a:t>
            </a:r>
            <a:r>
              <a:rPr lang="en-US" sz="2800">
                <a:solidFill>
                  <a:schemeClr val="accent5">
                    <a:lumMod val="50000"/>
                  </a:schemeClr>
                </a:solidFill>
              </a:rPr>
              <a:t>’, ‘ella’) </a:t>
            </a:r>
            <a:r>
              <a:rPr lang="en-US" sz="2800" dirty="0">
                <a:solidFill>
                  <a:schemeClr val="accent5">
                    <a:lumMod val="50000"/>
                  </a:schemeClr>
                </a:solidFill>
              </a:rPr>
              <a:t>if you are comparing different people.</a:t>
            </a:r>
          </a:p>
        </p:txBody>
      </p:sp>
      <p:sp>
        <p:nvSpPr>
          <p:cNvPr id="15" name="TextBox 6">
            <a:extLst>
              <a:ext uri="{FF2B5EF4-FFF2-40B4-BE49-F238E27FC236}">
                <a16:creationId xmlns:a16="http://schemas.microsoft.com/office/drawing/2014/main" id="{AD832F18-D772-AB44-9092-59F240D9A29D}"/>
              </a:ext>
            </a:extLst>
          </p:cNvPr>
          <p:cNvSpPr txBox="1"/>
          <p:nvPr/>
        </p:nvSpPr>
        <p:spPr>
          <a:xfrm>
            <a:off x="214129" y="3803828"/>
            <a:ext cx="11604060" cy="523220"/>
          </a:xfrm>
          <a:prstGeom prst="rect">
            <a:avLst/>
          </a:prstGeom>
          <a:noFill/>
        </p:spPr>
        <p:txBody>
          <a:bodyPr wrap="square" rtlCol="0">
            <a:spAutoFit/>
          </a:bodyPr>
          <a:lstStyle/>
          <a:p>
            <a:r>
              <a:rPr lang="en-US" sz="2800" dirty="0">
                <a:solidFill>
                  <a:schemeClr val="accent5">
                    <a:lumMod val="50000"/>
                  </a:schemeClr>
                </a:solidFill>
              </a:rPr>
              <a:t>Mention:</a:t>
            </a:r>
          </a:p>
        </p:txBody>
      </p:sp>
      <p:sp>
        <p:nvSpPr>
          <p:cNvPr id="3" name="CuadroTexto 2">
            <a:extLst>
              <a:ext uri="{FF2B5EF4-FFF2-40B4-BE49-F238E27FC236}">
                <a16:creationId xmlns:a16="http://schemas.microsoft.com/office/drawing/2014/main" id="{0BE71B3B-E6F0-7C41-98C7-D20EFB85BDB9}"/>
              </a:ext>
            </a:extLst>
          </p:cNvPr>
          <p:cNvSpPr txBox="1"/>
          <p:nvPr/>
        </p:nvSpPr>
        <p:spPr>
          <a:xfrm>
            <a:off x="214129" y="4588734"/>
            <a:ext cx="7651454" cy="523220"/>
          </a:xfrm>
          <a:prstGeom prst="rect">
            <a:avLst/>
          </a:prstGeom>
          <a:noFill/>
        </p:spPr>
        <p:txBody>
          <a:bodyPr wrap="none" rtlCol="0">
            <a:spAutoFit/>
          </a:bodyPr>
          <a:lstStyle/>
          <a:p>
            <a:r>
              <a:rPr lang="en-US" sz="2800" dirty="0">
                <a:solidFill>
                  <a:schemeClr val="accent5">
                    <a:lumMod val="50000"/>
                  </a:schemeClr>
                </a:solidFill>
              </a:rPr>
              <a:t>- when it happened (e.g. </a:t>
            </a:r>
            <a:r>
              <a:rPr lang="en-US" sz="2800" dirty="0" err="1">
                <a:solidFill>
                  <a:schemeClr val="accent5">
                    <a:lumMod val="50000"/>
                  </a:schemeClr>
                </a:solidFill>
              </a:rPr>
              <a:t>diciembre</a:t>
            </a:r>
            <a:r>
              <a:rPr lang="en-US" sz="2800" dirty="0">
                <a:solidFill>
                  <a:schemeClr val="accent5">
                    <a:lumMod val="50000"/>
                  </a:schemeClr>
                </a:solidFill>
              </a:rPr>
              <a:t>, </a:t>
            </a:r>
            <a:r>
              <a:rPr lang="en-US" sz="2800" dirty="0" err="1">
                <a:solidFill>
                  <a:schemeClr val="accent5">
                    <a:lumMod val="50000"/>
                  </a:schemeClr>
                </a:solidFill>
              </a:rPr>
              <a:t>ayer</a:t>
            </a:r>
            <a:r>
              <a:rPr lang="en-US" sz="2800" dirty="0">
                <a:solidFill>
                  <a:schemeClr val="accent5">
                    <a:lumMod val="50000"/>
                  </a:schemeClr>
                </a:solidFill>
              </a:rPr>
              <a:t>).</a:t>
            </a:r>
          </a:p>
        </p:txBody>
      </p:sp>
      <p:sp>
        <p:nvSpPr>
          <p:cNvPr id="18" name="CuadroTexto 17">
            <a:extLst>
              <a:ext uri="{FF2B5EF4-FFF2-40B4-BE49-F238E27FC236}">
                <a16:creationId xmlns:a16="http://schemas.microsoft.com/office/drawing/2014/main" id="{6701B0BF-D693-8341-A7E8-422863489061}"/>
              </a:ext>
            </a:extLst>
          </p:cNvPr>
          <p:cNvSpPr txBox="1"/>
          <p:nvPr/>
        </p:nvSpPr>
        <p:spPr>
          <a:xfrm>
            <a:off x="214129" y="5373641"/>
            <a:ext cx="9890849" cy="523220"/>
          </a:xfrm>
          <a:prstGeom prst="rect">
            <a:avLst/>
          </a:prstGeom>
          <a:noFill/>
        </p:spPr>
        <p:txBody>
          <a:bodyPr wrap="none" rtlCol="0">
            <a:spAutoFit/>
          </a:bodyPr>
          <a:lstStyle/>
          <a:p>
            <a:r>
              <a:rPr lang="en-US" sz="2800" dirty="0">
                <a:solidFill>
                  <a:schemeClr val="accent5">
                    <a:lumMod val="50000"/>
                  </a:schemeClr>
                </a:solidFill>
              </a:rPr>
              <a:t>- what the purpose of going was (use ‘para’ + infinitive).</a:t>
            </a:r>
          </a:p>
        </p:txBody>
      </p:sp>
      <p:sp>
        <p:nvSpPr>
          <p:cNvPr id="9" name="Rectangle 5">
            <a:extLst>
              <a:ext uri="{FF2B5EF4-FFF2-40B4-BE49-F238E27FC236}">
                <a16:creationId xmlns:a16="http://schemas.microsoft.com/office/drawing/2014/main" id="{9B65222D-9472-AC40-9597-981417C52ED3}"/>
              </a:ext>
            </a:extLst>
          </p:cNvPr>
          <p:cNvSpPr>
            <a:spLocks noChangeArrowheads="1"/>
          </p:cNvSpPr>
          <p:nvPr/>
        </p:nvSpPr>
        <p:spPr bwMode="auto">
          <a:xfrm>
            <a:off x="0" y="-138499"/>
            <a:ext cx="65"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x-none" altLang="x-none"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920471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9" grpId="0"/>
      <p:bldP spid="20" grpId="0"/>
      <p:bldP spid="15" grpId="0"/>
      <p:bldP spid="3" grpId="0"/>
      <p:bldP spid="1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title">
            <a:extLst>
              <a:ext uri="{FF2B5EF4-FFF2-40B4-BE49-F238E27FC236}">
                <a16:creationId xmlns:a16="http://schemas.microsoft.com/office/drawing/2014/main" id="{5F0C70E0-291F-324D-A161-29390E77A689}"/>
              </a:ex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89818"/>
            <a:ext cx="664915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Deberes</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541342" y="105601"/>
            <a:ext cx="1401221" cy="1401221"/>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Box 5"/>
          <p:cNvSpPr txBox="1"/>
          <p:nvPr/>
        </p:nvSpPr>
        <p:spPr>
          <a:xfrm>
            <a:off x="-186636" y="1204646"/>
            <a:ext cx="9750706" cy="523220"/>
          </a:xfrm>
          <a:prstGeom prst="rect">
            <a:avLst/>
          </a:prstGeom>
          <a:noFill/>
        </p:spPr>
        <p:txBody>
          <a:bodyPr wrap="square" rtlCol="0">
            <a:spAutoFit/>
          </a:bodyPr>
          <a:lstStyle/>
          <a:p>
            <a:pPr algn="ctr">
              <a:spcAft>
                <a:spcPts val="0"/>
              </a:spcAft>
              <a:tabLst>
                <a:tab pos="2865755" algn="ctr"/>
                <a:tab pos="5731510" algn="r"/>
              </a:tabLst>
            </a:pP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Vocabulary Learning Homework</a:t>
            </a:r>
            <a:r>
              <a:rPr lang="en-GB" sz="2800" b="1" dirty="0">
                <a:solidFill>
                  <a:srgbClr val="115076"/>
                </a:solidFill>
                <a:latin typeface="Century Gothic" panose="020B0502020202020204" pitchFamily="34" charset="0"/>
                <a:ea typeface="Calibri" panose="020F0502020204030204" pitchFamily="34" charset="0"/>
                <a:cs typeface="Times New Roman" panose="02020603050405020304" pitchFamily="18" charset="0"/>
              </a:rPr>
              <a:t> (</a:t>
            </a:r>
            <a:r>
              <a:rPr lang="en-GB" sz="2800" b="1">
                <a:solidFill>
                  <a:srgbClr val="115076"/>
                </a:solidFill>
                <a:latin typeface="Century Gothic" panose="020B0502020202020204" pitchFamily="34" charset="0"/>
                <a:ea typeface="Calibri" panose="020F0502020204030204" pitchFamily="34" charset="0"/>
                <a:cs typeface="Calibri" panose="020F0502020204030204" pitchFamily="34" charset="0"/>
              </a:rPr>
              <a:t>Term 3.2, Week 1)</a:t>
            </a:r>
            <a:endParaRPr lang="en-GB" sz="2800" dirty="0">
              <a:solidFill>
                <a:srgbClr val="115076"/>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830997"/>
          </a:xfrm>
          <a:prstGeom prst="rect">
            <a:avLst/>
          </a:prstGeom>
          <a:noFill/>
        </p:spPr>
        <p:txBody>
          <a:bodyPr wrap="square" rtlCol="0">
            <a:spAutoFit/>
          </a:bodyPr>
          <a:lstStyle/>
          <a:p>
            <a:r>
              <a:rPr lang="en-GB" sz="2400">
                <a:solidFill>
                  <a:srgbClr val="115076"/>
                </a:solidFill>
                <a:latin typeface="Century Gothic" panose="020B0502020202020204" pitchFamily="34" charset="0"/>
              </a:rPr>
              <a:t>There is no vocabulary learning homework this week, but go to this </a:t>
            </a:r>
            <a:r>
              <a:rPr lang="en-GB" sz="2400">
                <a:solidFill>
                  <a:srgbClr val="115076"/>
                </a:solidFill>
                <a:latin typeface="Century Gothic" panose="020B0502020202020204" pitchFamily="34" charset="0"/>
                <a:hlinkClick r:id="rId5"/>
              </a:rPr>
              <a:t>mashup</a:t>
            </a:r>
            <a:r>
              <a:rPr lang="en-GB" sz="2400">
                <a:solidFill>
                  <a:srgbClr val="115076"/>
                </a:solidFill>
                <a:latin typeface="Century Gothic" panose="020B0502020202020204" pitchFamily="34" charset="0"/>
              </a:rPr>
              <a:t> to revisit words from Year 7!</a:t>
            </a:r>
            <a:endParaRPr lang="en-GB" sz="2400" dirty="0">
              <a:solidFill>
                <a:srgbClr val="115076"/>
              </a:solidFill>
              <a:latin typeface="Century Gothic" panose="020B0502020202020204" pitchFamily="34" charset="0"/>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641925" y="4800601"/>
            <a:ext cx="1300638" cy="1300638"/>
          </a:xfrm>
          <a:prstGeom prst="rect">
            <a:avLst/>
          </a:prstGeom>
        </p:spPr>
      </p:pic>
    </p:spTree>
    <p:extLst>
      <p:ext uri="{BB962C8B-B14F-4D97-AF65-F5344CB8AC3E}">
        <p14:creationId xmlns:p14="http://schemas.microsoft.com/office/powerpoint/2010/main" val="5619211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85" y="274665"/>
            <a:ext cx="10422681" cy="549330"/>
          </a:xfrm>
        </p:spPr>
        <p:txBody>
          <a:bodyPr>
            <a:normAutofit fontScale="90000"/>
          </a:bodyPr>
          <a:lstStyle/>
          <a:p>
            <a:r>
              <a:rPr lang="en-GB" sz="2400" b="1" dirty="0">
                <a:solidFill>
                  <a:srgbClr val="203864"/>
                </a:solidFill>
              </a:rPr>
              <a:t>Lucía </a:t>
            </a:r>
            <a:r>
              <a:rPr lang="en-GB" sz="2400" b="1" dirty="0" err="1">
                <a:solidFill>
                  <a:srgbClr val="203864"/>
                </a:solidFill>
              </a:rPr>
              <a:t>va</a:t>
            </a:r>
            <a:r>
              <a:rPr lang="en-GB" sz="2400" b="1" dirty="0">
                <a:solidFill>
                  <a:srgbClr val="203864"/>
                </a:solidFill>
              </a:rPr>
              <a:t> de </a:t>
            </a:r>
            <a:r>
              <a:rPr lang="en-GB" sz="2400" b="1" dirty="0" err="1">
                <a:solidFill>
                  <a:srgbClr val="203864"/>
                </a:solidFill>
              </a:rPr>
              <a:t>viaje</a:t>
            </a:r>
            <a:r>
              <a:rPr lang="en-GB" sz="2400" b="1" dirty="0">
                <a:solidFill>
                  <a:srgbClr val="203864"/>
                </a:solidFill>
              </a:rPr>
              <a:t> a Badajoz con Daniel y sus amigos. </a:t>
            </a:r>
            <a:br>
              <a:rPr lang="en-GB" sz="2400" b="1" dirty="0">
                <a:solidFill>
                  <a:srgbClr val="203864"/>
                </a:solidFill>
              </a:rPr>
            </a:br>
            <a:r>
              <a:rPr lang="en-GB" sz="2400" b="1" dirty="0">
                <a:solidFill>
                  <a:srgbClr val="203864"/>
                </a:solidFill>
              </a:rPr>
              <a:t>Escribe las palabras que no </a:t>
            </a:r>
            <a:r>
              <a:rPr lang="en-GB" sz="2400" b="1" dirty="0" err="1">
                <a:solidFill>
                  <a:srgbClr val="203864"/>
                </a:solidFill>
              </a:rPr>
              <a:t>están</a:t>
            </a:r>
            <a:r>
              <a:rPr lang="en-GB" sz="2400" b="1" dirty="0">
                <a:solidFill>
                  <a:srgbClr val="203864"/>
                </a:solidFill>
              </a:rPr>
              <a:t> </a:t>
            </a:r>
            <a:r>
              <a:rPr lang="en-GB" sz="2400" b="1" dirty="0" err="1">
                <a:solidFill>
                  <a:srgbClr val="203864"/>
                </a:solidFill>
              </a:rPr>
              <a:t>en</a:t>
            </a:r>
            <a:r>
              <a:rPr lang="en-GB" sz="2400" b="1" dirty="0">
                <a:solidFill>
                  <a:srgbClr val="203864"/>
                </a:solidFill>
              </a:rPr>
              <a:t> </a:t>
            </a:r>
            <a:r>
              <a:rPr lang="en-GB" sz="2400" b="1" dirty="0" err="1">
                <a:solidFill>
                  <a:srgbClr val="203864"/>
                </a:solidFill>
              </a:rPr>
              <a:t>inglés</a:t>
            </a:r>
            <a:r>
              <a:rPr lang="en-GB" sz="2400" b="1" dirty="0">
                <a:solidFill>
                  <a:srgbClr val="203864"/>
                </a:solidFill>
              </a:rPr>
              <a:t>.</a:t>
            </a:r>
          </a:p>
        </p:txBody>
      </p:sp>
      <p:sp>
        <p:nvSpPr>
          <p:cNvPr id="49" name="Rounded Rectangle 11">
            <a:extLst>
              <a:ext uri="{FF2B5EF4-FFF2-40B4-BE49-F238E27FC236}">
                <a16:creationId xmlns:a16="http://schemas.microsoft.com/office/drawing/2014/main" id="{A316DD52-7894-4A75-969C-CA0645DA2978}"/>
              </a:ext>
            </a:extLst>
          </p:cNvPr>
          <p:cNvSpPr/>
          <p:nvPr/>
        </p:nvSpPr>
        <p:spPr>
          <a:xfrm>
            <a:off x="10855791" y="159903"/>
            <a:ext cx="114528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leer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3" name="Imagen 12" descr="Imagen que contiene muñeca, juguete, dibujo&#10;&#10;Descripción generada automáticamente">
            <a:extLst>
              <a:ext uri="{FF2B5EF4-FFF2-40B4-BE49-F238E27FC236}">
                <a16:creationId xmlns:a16="http://schemas.microsoft.com/office/drawing/2014/main" id="{D5EE559B-DFFA-6D4E-B674-D1EB25E998E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825" r="28767"/>
          <a:stretch/>
        </p:blipFill>
        <p:spPr>
          <a:xfrm>
            <a:off x="-33417" y="3395536"/>
            <a:ext cx="2360429" cy="2992724"/>
          </a:xfrm>
          <a:prstGeom prst="rect">
            <a:avLst/>
          </a:prstGeom>
        </p:spPr>
      </p:pic>
      <p:pic>
        <p:nvPicPr>
          <p:cNvPr id="15" name="Imagen 14" descr="Imagen que contiene juguete, muñeca, dibujo&#10;&#10;Descripción generada automáticamente">
            <a:extLst>
              <a:ext uri="{FF2B5EF4-FFF2-40B4-BE49-F238E27FC236}">
                <a16:creationId xmlns:a16="http://schemas.microsoft.com/office/drawing/2014/main" id="{505AB062-36C5-2D49-9D12-2798BE9403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644" r="48601"/>
          <a:stretch/>
        </p:blipFill>
        <p:spPr>
          <a:xfrm>
            <a:off x="9118524" y="3715779"/>
            <a:ext cx="1126386" cy="2787116"/>
          </a:xfrm>
          <a:prstGeom prst="rect">
            <a:avLst/>
          </a:prstGeom>
        </p:spPr>
      </p:pic>
      <p:sp>
        <p:nvSpPr>
          <p:cNvPr id="52" name="Llamada rectangular redondeada 51">
            <a:extLst>
              <a:ext uri="{FF2B5EF4-FFF2-40B4-BE49-F238E27FC236}">
                <a16:creationId xmlns:a16="http://schemas.microsoft.com/office/drawing/2014/main" id="{5484C868-BD48-A542-A2F3-44C1E4E1EC31}"/>
              </a:ext>
            </a:extLst>
          </p:cNvPr>
          <p:cNvSpPr/>
          <p:nvPr/>
        </p:nvSpPr>
        <p:spPr>
          <a:xfrm>
            <a:off x="2327013" y="4153423"/>
            <a:ext cx="4003604" cy="2148806"/>
          </a:xfrm>
          <a:prstGeom prst="wedgeRoundRectCallout">
            <a:avLst>
              <a:gd name="adj1" fmla="val -58501"/>
              <a:gd name="adj2" fmla="val -18472"/>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x-none" sz="2200">
                <a:solidFill>
                  <a:srgbClr val="203864"/>
                </a:solidFill>
              </a:rPr>
              <a:t>El </a:t>
            </a:r>
            <a:r>
              <a:rPr lang="x-none" sz="2200" dirty="0">
                <a:solidFill>
                  <a:srgbClr val="203864"/>
                </a:solidFill>
              </a:rPr>
              <a:t>ambiente fuera del museo es peor que dentro.</a:t>
            </a:r>
          </a:p>
          <a:p>
            <a:r>
              <a:rPr lang="x-none" sz="2200" i="1" dirty="0">
                <a:solidFill>
                  <a:srgbClr val="203864"/>
                </a:solidFill>
              </a:rPr>
              <a:t>The </a:t>
            </a:r>
            <a:r>
              <a:rPr lang="x-none" sz="2200" i="1">
                <a:solidFill>
                  <a:srgbClr val="203864"/>
                </a:solidFill>
              </a:rPr>
              <a:t>______________ outside</a:t>
            </a:r>
            <a:r>
              <a:rPr lang="en-GB" sz="2200" i="1">
                <a:solidFill>
                  <a:srgbClr val="203864"/>
                </a:solidFill>
              </a:rPr>
              <a:t> the museum </a:t>
            </a:r>
            <a:r>
              <a:rPr lang="x-none" sz="2200" i="1">
                <a:solidFill>
                  <a:srgbClr val="203864"/>
                </a:solidFill>
              </a:rPr>
              <a:t>is </a:t>
            </a:r>
            <a:r>
              <a:rPr lang="x-none" sz="2200" i="1" dirty="0">
                <a:solidFill>
                  <a:srgbClr val="203864"/>
                </a:solidFill>
              </a:rPr>
              <a:t>________ ________ inside.</a:t>
            </a:r>
          </a:p>
        </p:txBody>
      </p:sp>
      <p:sp>
        <p:nvSpPr>
          <p:cNvPr id="53" name="Llamada rectangular redondeada 52">
            <a:extLst>
              <a:ext uri="{FF2B5EF4-FFF2-40B4-BE49-F238E27FC236}">
                <a16:creationId xmlns:a16="http://schemas.microsoft.com/office/drawing/2014/main" id="{A093AD1F-5714-714C-A377-8FCAD6655623}"/>
              </a:ext>
            </a:extLst>
          </p:cNvPr>
          <p:cNvSpPr/>
          <p:nvPr/>
        </p:nvSpPr>
        <p:spPr>
          <a:xfrm>
            <a:off x="161457" y="1339054"/>
            <a:ext cx="3532445" cy="2269160"/>
          </a:xfrm>
          <a:prstGeom prst="wedgeRoundRectCallout">
            <a:avLst>
              <a:gd name="adj1" fmla="val -23110"/>
              <a:gd name="adj2" fmla="val 58352"/>
              <a:gd name="adj3" fmla="val 16667"/>
            </a:avLst>
          </a:prstGeom>
          <a:solidFill>
            <a:srgbClr val="F0CE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x-none" sz="2200">
                <a:solidFill>
                  <a:srgbClr val="203864"/>
                </a:solidFill>
              </a:rPr>
              <a:t>¡Estoy </a:t>
            </a:r>
            <a:r>
              <a:rPr lang="x-none" sz="2200" dirty="0">
                <a:solidFill>
                  <a:srgbClr val="203864"/>
                </a:solidFill>
              </a:rPr>
              <a:t>muy cansada! No quiero entrar en el museo.</a:t>
            </a:r>
          </a:p>
          <a:p>
            <a:r>
              <a:rPr lang="x-none" sz="2200" i="1" dirty="0">
                <a:solidFill>
                  <a:srgbClr val="203864"/>
                </a:solidFill>
              </a:rPr>
              <a:t>I am very </a:t>
            </a:r>
            <a:r>
              <a:rPr lang="x-none" sz="2200" i="1">
                <a:solidFill>
                  <a:srgbClr val="203864"/>
                </a:solidFill>
              </a:rPr>
              <a:t>________! </a:t>
            </a:r>
            <a:endParaRPr lang="en-GB" sz="2200" i="1">
              <a:solidFill>
                <a:srgbClr val="203864"/>
              </a:solidFill>
            </a:endParaRPr>
          </a:p>
          <a:p>
            <a:r>
              <a:rPr lang="x-none" sz="2200" i="1">
                <a:solidFill>
                  <a:srgbClr val="203864"/>
                </a:solidFill>
              </a:rPr>
              <a:t>I </a:t>
            </a:r>
            <a:r>
              <a:rPr lang="x-none" sz="2200" i="1" dirty="0">
                <a:solidFill>
                  <a:srgbClr val="203864"/>
                </a:solidFill>
              </a:rPr>
              <a:t>don’t want </a:t>
            </a:r>
            <a:r>
              <a:rPr lang="x-none" sz="2200" i="1">
                <a:solidFill>
                  <a:srgbClr val="203864"/>
                </a:solidFill>
              </a:rPr>
              <a:t>to ______</a:t>
            </a:r>
            <a:r>
              <a:rPr lang="en-GB" sz="2200" i="1">
                <a:solidFill>
                  <a:srgbClr val="203864"/>
                </a:solidFill>
              </a:rPr>
              <a:t>_ / _______</a:t>
            </a:r>
            <a:r>
              <a:rPr lang="x-none" sz="2200" i="1">
                <a:solidFill>
                  <a:srgbClr val="203864"/>
                </a:solidFill>
              </a:rPr>
              <a:t> </a:t>
            </a:r>
            <a:r>
              <a:rPr lang="x-none" sz="2200" i="1" dirty="0">
                <a:solidFill>
                  <a:srgbClr val="203864"/>
                </a:solidFill>
              </a:rPr>
              <a:t>the museum.</a:t>
            </a:r>
          </a:p>
        </p:txBody>
      </p:sp>
      <p:sp>
        <p:nvSpPr>
          <p:cNvPr id="62" name="Llamada rectangular redondeada 61">
            <a:extLst>
              <a:ext uri="{FF2B5EF4-FFF2-40B4-BE49-F238E27FC236}">
                <a16:creationId xmlns:a16="http://schemas.microsoft.com/office/drawing/2014/main" id="{DD9CBA2A-55B3-3E43-9056-2A59DC137FC8}"/>
              </a:ext>
            </a:extLst>
          </p:cNvPr>
          <p:cNvSpPr/>
          <p:nvPr/>
        </p:nvSpPr>
        <p:spPr>
          <a:xfrm>
            <a:off x="6911622" y="648588"/>
            <a:ext cx="5089453" cy="1157718"/>
          </a:xfrm>
          <a:prstGeom prst="wedgeRoundRectCallout">
            <a:avLst>
              <a:gd name="adj1" fmla="val -7159"/>
              <a:gd name="adj2" fmla="val 233391"/>
              <a:gd name="adj3" fmla="val 16667"/>
            </a:avLst>
          </a:prstGeom>
          <a:solidFill>
            <a:srgbClr val="EEAA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x-none" sz="2200">
                <a:solidFill>
                  <a:srgbClr val="203864"/>
                </a:solidFill>
              </a:rPr>
              <a:t>Estoy </a:t>
            </a:r>
            <a:r>
              <a:rPr lang="x-none" sz="2200" dirty="0">
                <a:solidFill>
                  <a:srgbClr val="203864"/>
                </a:solidFill>
              </a:rPr>
              <a:t>menos enojado que Nadia.</a:t>
            </a:r>
          </a:p>
          <a:p>
            <a:r>
              <a:rPr lang="x-none" sz="2200" i="1" dirty="0">
                <a:solidFill>
                  <a:srgbClr val="203864"/>
                </a:solidFill>
              </a:rPr>
              <a:t>I am _______ _______ _______ Nadia.</a:t>
            </a:r>
          </a:p>
        </p:txBody>
      </p:sp>
      <p:sp>
        <p:nvSpPr>
          <p:cNvPr id="63" name="Llamada rectangular redondeada 62">
            <a:extLst>
              <a:ext uri="{FF2B5EF4-FFF2-40B4-BE49-F238E27FC236}">
                <a16:creationId xmlns:a16="http://schemas.microsoft.com/office/drawing/2014/main" id="{21BE5FCC-3895-2E41-99EC-C00DE8F8DF9F}"/>
              </a:ext>
            </a:extLst>
          </p:cNvPr>
          <p:cNvSpPr/>
          <p:nvPr/>
        </p:nvSpPr>
        <p:spPr>
          <a:xfrm>
            <a:off x="3864117" y="1890351"/>
            <a:ext cx="2466499" cy="2148806"/>
          </a:xfrm>
          <a:prstGeom prst="wedgeRoundRectCallout">
            <a:avLst>
              <a:gd name="adj1" fmla="val -63604"/>
              <a:gd name="adj2" fmla="val 42032"/>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x-none" sz="2200">
                <a:solidFill>
                  <a:srgbClr val="203864"/>
                </a:solidFill>
              </a:rPr>
              <a:t>¿De </a:t>
            </a:r>
            <a:r>
              <a:rPr lang="x-none" sz="2200" dirty="0">
                <a:solidFill>
                  <a:srgbClr val="203864"/>
                </a:solidFill>
              </a:rPr>
              <a:t>verdad? ¡Yo estoy muy emocionada!</a:t>
            </a:r>
          </a:p>
          <a:p>
            <a:r>
              <a:rPr lang="x-none" sz="2200" i="1" dirty="0">
                <a:solidFill>
                  <a:srgbClr val="203864"/>
                </a:solidFill>
              </a:rPr>
              <a:t>________ ? I am very ________ !</a:t>
            </a:r>
          </a:p>
        </p:txBody>
      </p:sp>
      <p:sp>
        <p:nvSpPr>
          <p:cNvPr id="64" name="Llamada rectangular redondeada 63">
            <a:extLst>
              <a:ext uri="{FF2B5EF4-FFF2-40B4-BE49-F238E27FC236}">
                <a16:creationId xmlns:a16="http://schemas.microsoft.com/office/drawing/2014/main" id="{3FFCF967-28DC-4048-AE9A-5C59AB270AE0}"/>
              </a:ext>
            </a:extLst>
          </p:cNvPr>
          <p:cNvSpPr/>
          <p:nvPr/>
        </p:nvSpPr>
        <p:spPr>
          <a:xfrm>
            <a:off x="7153371" y="1974690"/>
            <a:ext cx="4499191" cy="1267806"/>
          </a:xfrm>
          <a:prstGeom prst="wedgeRoundRectCallout">
            <a:avLst>
              <a:gd name="adj1" fmla="val 28207"/>
              <a:gd name="adj2" fmla="val 82309"/>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x-none" sz="2200">
                <a:solidFill>
                  <a:srgbClr val="203864"/>
                </a:solidFill>
              </a:rPr>
              <a:t>Yo </a:t>
            </a:r>
            <a:r>
              <a:rPr lang="x-none" sz="2200" dirty="0">
                <a:solidFill>
                  <a:srgbClr val="203864"/>
                </a:solidFill>
              </a:rPr>
              <a:t>estoy un poco enfermo, ¡tengo mucho calor!</a:t>
            </a:r>
          </a:p>
          <a:p>
            <a:r>
              <a:rPr lang="x-none" sz="2200" i="1" dirty="0">
                <a:solidFill>
                  <a:srgbClr val="203864"/>
                </a:solidFill>
              </a:rPr>
              <a:t>I am a bit _______. I’m very hot!</a:t>
            </a:r>
          </a:p>
        </p:txBody>
      </p:sp>
      <p:sp>
        <p:nvSpPr>
          <p:cNvPr id="17" name="CuadroTexto 16">
            <a:extLst>
              <a:ext uri="{FF2B5EF4-FFF2-40B4-BE49-F238E27FC236}">
                <a16:creationId xmlns:a16="http://schemas.microsoft.com/office/drawing/2014/main" id="{92813B11-472E-AC42-8648-D58EC8A4B3B0}"/>
              </a:ext>
            </a:extLst>
          </p:cNvPr>
          <p:cNvSpPr txBox="1"/>
          <p:nvPr/>
        </p:nvSpPr>
        <p:spPr>
          <a:xfrm>
            <a:off x="1837321" y="2379119"/>
            <a:ext cx="854721" cy="461665"/>
          </a:xfrm>
          <a:prstGeom prst="rect">
            <a:avLst/>
          </a:prstGeom>
          <a:noFill/>
        </p:spPr>
        <p:txBody>
          <a:bodyPr wrap="none" rtlCol="0">
            <a:spAutoFit/>
          </a:bodyPr>
          <a:lstStyle/>
          <a:p>
            <a:pPr algn="l"/>
            <a:r>
              <a:rPr lang="x-none" sz="2400" b="1" i="1" dirty="0">
                <a:solidFill>
                  <a:srgbClr val="ED7D31"/>
                </a:solidFill>
              </a:rPr>
              <a:t>tired</a:t>
            </a:r>
          </a:p>
        </p:txBody>
      </p:sp>
      <p:sp>
        <p:nvSpPr>
          <p:cNvPr id="66" name="CuadroTexto 65">
            <a:extLst>
              <a:ext uri="{FF2B5EF4-FFF2-40B4-BE49-F238E27FC236}">
                <a16:creationId xmlns:a16="http://schemas.microsoft.com/office/drawing/2014/main" id="{D56DFDEB-AB1C-FF48-8C2E-35F0866E206E}"/>
              </a:ext>
            </a:extLst>
          </p:cNvPr>
          <p:cNvSpPr txBox="1"/>
          <p:nvPr/>
        </p:nvSpPr>
        <p:spPr>
          <a:xfrm>
            <a:off x="4089628" y="3043129"/>
            <a:ext cx="1088760" cy="461665"/>
          </a:xfrm>
          <a:prstGeom prst="rect">
            <a:avLst/>
          </a:prstGeom>
          <a:noFill/>
        </p:spPr>
        <p:txBody>
          <a:bodyPr wrap="none" rtlCol="0">
            <a:spAutoFit/>
          </a:bodyPr>
          <a:lstStyle/>
          <a:p>
            <a:pPr algn="l"/>
            <a:r>
              <a:rPr lang="x-none" sz="2400" b="1" i="1" dirty="0">
                <a:solidFill>
                  <a:srgbClr val="ED7D31"/>
                </a:solidFill>
              </a:rPr>
              <a:t>Really</a:t>
            </a:r>
          </a:p>
        </p:txBody>
      </p:sp>
      <p:sp>
        <p:nvSpPr>
          <p:cNvPr id="68" name="CuadroTexto 67">
            <a:extLst>
              <a:ext uri="{FF2B5EF4-FFF2-40B4-BE49-F238E27FC236}">
                <a16:creationId xmlns:a16="http://schemas.microsoft.com/office/drawing/2014/main" id="{067DCB1C-7E41-8A48-96E9-8D220E519362}"/>
              </a:ext>
            </a:extLst>
          </p:cNvPr>
          <p:cNvSpPr txBox="1"/>
          <p:nvPr/>
        </p:nvSpPr>
        <p:spPr>
          <a:xfrm>
            <a:off x="4668174" y="3435842"/>
            <a:ext cx="1269176" cy="430887"/>
          </a:xfrm>
          <a:prstGeom prst="rect">
            <a:avLst/>
          </a:prstGeom>
          <a:noFill/>
        </p:spPr>
        <p:txBody>
          <a:bodyPr wrap="none" rtlCol="0">
            <a:spAutoFit/>
          </a:bodyPr>
          <a:lstStyle/>
          <a:p>
            <a:pPr algn="l"/>
            <a:r>
              <a:rPr lang="x-none" sz="2200" b="1" i="1" dirty="0">
                <a:solidFill>
                  <a:srgbClr val="ED7D31"/>
                </a:solidFill>
              </a:rPr>
              <a:t>excited</a:t>
            </a:r>
          </a:p>
        </p:txBody>
      </p:sp>
      <p:sp>
        <p:nvSpPr>
          <p:cNvPr id="69" name="CuadroTexto 68">
            <a:extLst>
              <a:ext uri="{FF2B5EF4-FFF2-40B4-BE49-F238E27FC236}">
                <a16:creationId xmlns:a16="http://schemas.microsoft.com/office/drawing/2014/main" id="{F39233FA-DB3E-8C4C-B488-9307BA986A93}"/>
              </a:ext>
            </a:extLst>
          </p:cNvPr>
          <p:cNvSpPr txBox="1"/>
          <p:nvPr/>
        </p:nvSpPr>
        <p:spPr>
          <a:xfrm>
            <a:off x="3159155" y="5173109"/>
            <a:ext cx="1878618" cy="430887"/>
          </a:xfrm>
          <a:prstGeom prst="rect">
            <a:avLst/>
          </a:prstGeom>
          <a:noFill/>
        </p:spPr>
        <p:txBody>
          <a:bodyPr wrap="none" rtlCol="0">
            <a:spAutoFit/>
          </a:bodyPr>
          <a:lstStyle/>
          <a:p>
            <a:pPr algn="l"/>
            <a:r>
              <a:rPr lang="x-none" sz="2200" b="1" i="1" dirty="0">
                <a:solidFill>
                  <a:srgbClr val="ED7D31"/>
                </a:solidFill>
              </a:rPr>
              <a:t>atmosphere</a:t>
            </a:r>
          </a:p>
        </p:txBody>
      </p:sp>
      <p:sp>
        <p:nvSpPr>
          <p:cNvPr id="80" name="CuadroTexto 79">
            <a:extLst>
              <a:ext uri="{FF2B5EF4-FFF2-40B4-BE49-F238E27FC236}">
                <a16:creationId xmlns:a16="http://schemas.microsoft.com/office/drawing/2014/main" id="{B129AE2B-1BC0-6A48-A1A6-D7E816FC760B}"/>
              </a:ext>
            </a:extLst>
          </p:cNvPr>
          <p:cNvSpPr txBox="1"/>
          <p:nvPr/>
        </p:nvSpPr>
        <p:spPr>
          <a:xfrm>
            <a:off x="4518727" y="5487429"/>
            <a:ext cx="1058303" cy="461665"/>
          </a:xfrm>
          <a:prstGeom prst="rect">
            <a:avLst/>
          </a:prstGeom>
          <a:noFill/>
        </p:spPr>
        <p:txBody>
          <a:bodyPr wrap="none" rtlCol="0">
            <a:spAutoFit/>
          </a:bodyPr>
          <a:lstStyle/>
          <a:p>
            <a:pPr algn="l"/>
            <a:r>
              <a:rPr lang="x-none" sz="2400" b="1" i="1" dirty="0">
                <a:solidFill>
                  <a:srgbClr val="ED7D31"/>
                </a:solidFill>
              </a:rPr>
              <a:t>worse</a:t>
            </a:r>
          </a:p>
        </p:txBody>
      </p:sp>
      <p:sp>
        <p:nvSpPr>
          <p:cNvPr id="81" name="CuadroTexto 80">
            <a:extLst>
              <a:ext uri="{FF2B5EF4-FFF2-40B4-BE49-F238E27FC236}">
                <a16:creationId xmlns:a16="http://schemas.microsoft.com/office/drawing/2014/main" id="{89DBBAA3-B716-3541-B167-20C50D4E76CB}"/>
              </a:ext>
            </a:extLst>
          </p:cNvPr>
          <p:cNvSpPr txBox="1"/>
          <p:nvPr/>
        </p:nvSpPr>
        <p:spPr>
          <a:xfrm>
            <a:off x="2673265" y="5841441"/>
            <a:ext cx="844599" cy="430887"/>
          </a:xfrm>
          <a:prstGeom prst="rect">
            <a:avLst/>
          </a:prstGeom>
          <a:noFill/>
        </p:spPr>
        <p:txBody>
          <a:bodyPr wrap="none" rtlCol="0">
            <a:spAutoFit/>
          </a:bodyPr>
          <a:lstStyle/>
          <a:p>
            <a:pPr algn="l"/>
            <a:r>
              <a:rPr lang="x-none" sz="2200" b="1" i="1" dirty="0">
                <a:solidFill>
                  <a:srgbClr val="ED7D31"/>
                </a:solidFill>
              </a:rPr>
              <a:t>than</a:t>
            </a:r>
          </a:p>
        </p:txBody>
      </p:sp>
      <p:sp>
        <p:nvSpPr>
          <p:cNvPr id="82" name="CuadroTexto 81">
            <a:extLst>
              <a:ext uri="{FF2B5EF4-FFF2-40B4-BE49-F238E27FC236}">
                <a16:creationId xmlns:a16="http://schemas.microsoft.com/office/drawing/2014/main" id="{6F157464-17EE-D148-A055-41EAAB4DBAA5}"/>
              </a:ext>
            </a:extLst>
          </p:cNvPr>
          <p:cNvSpPr txBox="1"/>
          <p:nvPr/>
        </p:nvSpPr>
        <p:spPr>
          <a:xfrm>
            <a:off x="7833764" y="1126510"/>
            <a:ext cx="724878" cy="461665"/>
          </a:xfrm>
          <a:prstGeom prst="rect">
            <a:avLst/>
          </a:prstGeom>
          <a:noFill/>
        </p:spPr>
        <p:txBody>
          <a:bodyPr wrap="none" rtlCol="0">
            <a:spAutoFit/>
          </a:bodyPr>
          <a:lstStyle/>
          <a:p>
            <a:pPr algn="l"/>
            <a:r>
              <a:rPr lang="x-none" sz="2400" b="1" i="1" dirty="0">
                <a:solidFill>
                  <a:srgbClr val="203864"/>
                </a:solidFill>
              </a:rPr>
              <a:t>less</a:t>
            </a:r>
          </a:p>
        </p:txBody>
      </p:sp>
      <p:sp>
        <p:nvSpPr>
          <p:cNvPr id="83" name="CuadroTexto 82">
            <a:extLst>
              <a:ext uri="{FF2B5EF4-FFF2-40B4-BE49-F238E27FC236}">
                <a16:creationId xmlns:a16="http://schemas.microsoft.com/office/drawing/2014/main" id="{FD9C4145-4E55-CE46-9F74-12E8EECB1551}"/>
              </a:ext>
            </a:extLst>
          </p:cNvPr>
          <p:cNvSpPr txBox="1"/>
          <p:nvPr/>
        </p:nvSpPr>
        <p:spPr>
          <a:xfrm>
            <a:off x="9873781" y="1127986"/>
            <a:ext cx="844599" cy="430887"/>
          </a:xfrm>
          <a:prstGeom prst="rect">
            <a:avLst/>
          </a:prstGeom>
          <a:noFill/>
        </p:spPr>
        <p:txBody>
          <a:bodyPr wrap="none" rtlCol="0">
            <a:spAutoFit/>
          </a:bodyPr>
          <a:lstStyle/>
          <a:p>
            <a:pPr algn="l"/>
            <a:r>
              <a:rPr lang="x-none" sz="2200" b="1" i="1" dirty="0">
                <a:solidFill>
                  <a:srgbClr val="203864"/>
                </a:solidFill>
              </a:rPr>
              <a:t>than</a:t>
            </a:r>
          </a:p>
        </p:txBody>
      </p:sp>
      <p:sp>
        <p:nvSpPr>
          <p:cNvPr id="84" name="CuadroTexto 83">
            <a:extLst>
              <a:ext uri="{FF2B5EF4-FFF2-40B4-BE49-F238E27FC236}">
                <a16:creationId xmlns:a16="http://schemas.microsoft.com/office/drawing/2014/main" id="{D3E3287F-D099-8B4C-A4BA-23BDFCE10337}"/>
              </a:ext>
            </a:extLst>
          </p:cNvPr>
          <p:cNvSpPr txBox="1"/>
          <p:nvPr/>
        </p:nvSpPr>
        <p:spPr>
          <a:xfrm>
            <a:off x="8915584" y="2712990"/>
            <a:ext cx="433812" cy="430887"/>
          </a:xfrm>
          <a:prstGeom prst="rect">
            <a:avLst/>
          </a:prstGeom>
          <a:noFill/>
        </p:spPr>
        <p:txBody>
          <a:bodyPr wrap="none" rtlCol="0">
            <a:spAutoFit/>
          </a:bodyPr>
          <a:lstStyle/>
          <a:p>
            <a:pPr algn="l"/>
            <a:r>
              <a:rPr lang="x-none" sz="2200" b="1" i="1" dirty="0">
                <a:solidFill>
                  <a:srgbClr val="203864"/>
                </a:solidFill>
              </a:rPr>
              <a:t>ill</a:t>
            </a:r>
          </a:p>
        </p:txBody>
      </p:sp>
      <p:sp>
        <p:nvSpPr>
          <p:cNvPr id="20" name="CuadroTexto 19">
            <a:extLst>
              <a:ext uri="{FF2B5EF4-FFF2-40B4-BE49-F238E27FC236}">
                <a16:creationId xmlns:a16="http://schemas.microsoft.com/office/drawing/2014/main" id="{3F1CECCB-7F8A-3F4D-BF45-75294D0FC5EC}"/>
              </a:ext>
            </a:extLst>
          </p:cNvPr>
          <p:cNvSpPr txBox="1"/>
          <p:nvPr/>
        </p:nvSpPr>
        <p:spPr>
          <a:xfrm>
            <a:off x="8760296" y="1124744"/>
            <a:ext cx="1026585" cy="430887"/>
          </a:xfrm>
          <a:prstGeom prst="rect">
            <a:avLst/>
          </a:prstGeom>
          <a:noFill/>
        </p:spPr>
        <p:txBody>
          <a:bodyPr wrap="none" rtlCol="0">
            <a:spAutoFit/>
          </a:bodyPr>
          <a:lstStyle/>
          <a:p>
            <a:pPr algn="l"/>
            <a:r>
              <a:rPr lang="x-none" sz="2200" b="1" i="1" dirty="0">
                <a:solidFill>
                  <a:srgbClr val="203864"/>
                </a:solidFill>
              </a:rPr>
              <a:t>angry</a:t>
            </a:r>
          </a:p>
        </p:txBody>
      </p:sp>
      <p:sp>
        <p:nvSpPr>
          <p:cNvPr id="21" name="CuadroTexto 20">
            <a:extLst>
              <a:ext uri="{FF2B5EF4-FFF2-40B4-BE49-F238E27FC236}">
                <a16:creationId xmlns:a16="http://schemas.microsoft.com/office/drawing/2014/main" id="{A50E3493-C9ED-4446-96E3-ABF08D38BFF7}"/>
              </a:ext>
            </a:extLst>
          </p:cNvPr>
          <p:cNvSpPr txBox="1"/>
          <p:nvPr/>
        </p:nvSpPr>
        <p:spPr>
          <a:xfrm>
            <a:off x="2491604" y="2749310"/>
            <a:ext cx="891591" cy="430887"/>
          </a:xfrm>
          <a:prstGeom prst="rect">
            <a:avLst/>
          </a:prstGeom>
          <a:noFill/>
        </p:spPr>
        <p:txBody>
          <a:bodyPr wrap="none" rtlCol="0">
            <a:spAutoFit/>
          </a:bodyPr>
          <a:lstStyle/>
          <a:p>
            <a:pPr algn="l"/>
            <a:r>
              <a:rPr lang="en-GB" sz="2200" b="1" i="1">
                <a:solidFill>
                  <a:srgbClr val="ED7D31"/>
                </a:solidFill>
              </a:rPr>
              <a:t>e</a:t>
            </a:r>
            <a:r>
              <a:rPr lang="x-none" sz="2200" b="1" i="1">
                <a:solidFill>
                  <a:srgbClr val="ED7D31"/>
                </a:solidFill>
              </a:rPr>
              <a:t>nter</a:t>
            </a:r>
            <a:endParaRPr lang="x-none" sz="2200" b="1" i="1" dirty="0">
              <a:solidFill>
                <a:srgbClr val="ED7D31"/>
              </a:solidFill>
            </a:endParaRPr>
          </a:p>
        </p:txBody>
      </p:sp>
      <p:sp>
        <p:nvSpPr>
          <p:cNvPr id="22" name="Llamada rectangular redondeada 21">
            <a:extLst>
              <a:ext uri="{FF2B5EF4-FFF2-40B4-BE49-F238E27FC236}">
                <a16:creationId xmlns:a16="http://schemas.microsoft.com/office/drawing/2014/main" id="{9FDB2766-6B50-E84E-B638-A2E3E2FBEDDF}"/>
              </a:ext>
            </a:extLst>
          </p:cNvPr>
          <p:cNvSpPr/>
          <p:nvPr/>
        </p:nvSpPr>
        <p:spPr>
          <a:xfrm>
            <a:off x="6544356" y="3455192"/>
            <a:ext cx="2360428" cy="2148805"/>
          </a:xfrm>
          <a:prstGeom prst="wedgeRoundRectCallout">
            <a:avLst>
              <a:gd name="adj1" fmla="val 60155"/>
              <a:gd name="adj2" fmla="val 9759"/>
              <a:gd name="adj3" fmla="val 16667"/>
            </a:avLst>
          </a:prstGeom>
          <a:solidFill>
            <a:srgbClr val="EEAA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x-none" sz="2200">
                <a:solidFill>
                  <a:srgbClr val="203864"/>
                </a:solidFill>
              </a:rPr>
              <a:t>¿Te </a:t>
            </a:r>
            <a:r>
              <a:rPr lang="x-none" sz="2200" dirty="0">
                <a:solidFill>
                  <a:srgbClr val="203864"/>
                </a:solidFill>
              </a:rPr>
              <a:t>presto mi botella de agua?</a:t>
            </a:r>
          </a:p>
          <a:p>
            <a:r>
              <a:rPr lang="x-none" sz="2200" i="1" dirty="0">
                <a:solidFill>
                  <a:srgbClr val="203864"/>
                </a:solidFill>
              </a:rPr>
              <a:t>Shall I</a:t>
            </a:r>
            <a:r>
              <a:rPr lang="x-none" sz="2200" dirty="0">
                <a:solidFill>
                  <a:srgbClr val="203864"/>
                </a:solidFill>
              </a:rPr>
              <a:t> </a:t>
            </a:r>
            <a:r>
              <a:rPr lang="x-none" sz="2200" i="1" dirty="0">
                <a:solidFill>
                  <a:srgbClr val="203864"/>
                </a:solidFill>
              </a:rPr>
              <a:t>________ you my bottle of water?</a:t>
            </a:r>
            <a:endParaRPr lang="x-none" sz="2200" dirty="0">
              <a:solidFill>
                <a:srgbClr val="203864"/>
              </a:solidFill>
            </a:endParaRPr>
          </a:p>
        </p:txBody>
      </p:sp>
      <p:pic>
        <p:nvPicPr>
          <p:cNvPr id="25" name="Imagen 24" descr="Imagen que contiene juguete, muñeca, dibujo&#10;&#10;Descripción generada automáticamente">
            <a:extLst>
              <a:ext uri="{FF2B5EF4-FFF2-40B4-BE49-F238E27FC236}">
                <a16:creationId xmlns:a16="http://schemas.microsoft.com/office/drawing/2014/main" id="{DA6992D3-399C-454E-8CD8-354F1B4481D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3574" r="23671"/>
          <a:stretch/>
        </p:blipFill>
        <p:spPr>
          <a:xfrm>
            <a:off x="10160501" y="3715779"/>
            <a:ext cx="1126386" cy="2787116"/>
          </a:xfrm>
          <a:prstGeom prst="rect">
            <a:avLst/>
          </a:prstGeom>
        </p:spPr>
      </p:pic>
      <p:sp>
        <p:nvSpPr>
          <p:cNvPr id="26" name="Llamada rectangular redondeada 25">
            <a:extLst>
              <a:ext uri="{FF2B5EF4-FFF2-40B4-BE49-F238E27FC236}">
                <a16:creationId xmlns:a16="http://schemas.microsoft.com/office/drawing/2014/main" id="{C7123B4C-E0A4-4341-A0BC-3FCAC919C3E4}"/>
              </a:ext>
            </a:extLst>
          </p:cNvPr>
          <p:cNvSpPr/>
          <p:nvPr/>
        </p:nvSpPr>
        <p:spPr>
          <a:xfrm>
            <a:off x="10784167" y="5216514"/>
            <a:ext cx="1197333" cy="774965"/>
          </a:xfrm>
          <a:prstGeom prst="wedgeRoundRectCallout">
            <a:avLst>
              <a:gd name="adj1" fmla="val -62262"/>
              <a:gd name="adj2" fmla="val -59282"/>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x-none" sz="2200">
                <a:solidFill>
                  <a:srgbClr val="203864"/>
                </a:solidFill>
              </a:rPr>
              <a:t>¡Vale</a:t>
            </a:r>
            <a:r>
              <a:rPr lang="x-none" sz="2200" dirty="0">
                <a:solidFill>
                  <a:srgbClr val="203864"/>
                </a:solidFill>
              </a:rPr>
              <a:t>!</a:t>
            </a:r>
          </a:p>
          <a:p>
            <a:r>
              <a:rPr lang="x-none" sz="2200" i="1" dirty="0">
                <a:solidFill>
                  <a:srgbClr val="203864"/>
                </a:solidFill>
              </a:rPr>
              <a:t>______!</a:t>
            </a:r>
            <a:endParaRPr lang="x-none" sz="2200" dirty="0">
              <a:solidFill>
                <a:srgbClr val="203864"/>
              </a:solidFill>
            </a:endParaRPr>
          </a:p>
        </p:txBody>
      </p:sp>
      <p:sp>
        <p:nvSpPr>
          <p:cNvPr id="27" name="CuadroTexto 26">
            <a:extLst>
              <a:ext uri="{FF2B5EF4-FFF2-40B4-BE49-F238E27FC236}">
                <a16:creationId xmlns:a16="http://schemas.microsoft.com/office/drawing/2014/main" id="{D84EF3AD-EB9B-EA41-8A0C-B31D8EEBCD62}"/>
              </a:ext>
            </a:extLst>
          </p:cNvPr>
          <p:cNvSpPr txBox="1"/>
          <p:nvPr/>
        </p:nvSpPr>
        <p:spPr>
          <a:xfrm>
            <a:off x="7654796" y="4429717"/>
            <a:ext cx="834688" cy="430887"/>
          </a:xfrm>
          <a:prstGeom prst="rect">
            <a:avLst/>
          </a:prstGeom>
          <a:noFill/>
        </p:spPr>
        <p:txBody>
          <a:bodyPr wrap="none" rtlCol="0">
            <a:spAutoFit/>
          </a:bodyPr>
          <a:lstStyle/>
          <a:p>
            <a:pPr algn="l"/>
            <a:r>
              <a:rPr lang="x-none" sz="2200" b="1" i="1" dirty="0">
                <a:solidFill>
                  <a:srgbClr val="203864"/>
                </a:solidFill>
              </a:rPr>
              <a:t>lend</a:t>
            </a:r>
          </a:p>
        </p:txBody>
      </p:sp>
      <p:sp>
        <p:nvSpPr>
          <p:cNvPr id="28" name="CuadroTexto 27">
            <a:extLst>
              <a:ext uri="{FF2B5EF4-FFF2-40B4-BE49-F238E27FC236}">
                <a16:creationId xmlns:a16="http://schemas.microsoft.com/office/drawing/2014/main" id="{6CDB4913-C659-6F46-A9FB-8231644567DB}"/>
              </a:ext>
            </a:extLst>
          </p:cNvPr>
          <p:cNvSpPr txBox="1"/>
          <p:nvPr/>
        </p:nvSpPr>
        <p:spPr>
          <a:xfrm>
            <a:off x="11072491" y="5529814"/>
            <a:ext cx="631494" cy="430887"/>
          </a:xfrm>
          <a:prstGeom prst="rect">
            <a:avLst/>
          </a:prstGeom>
          <a:noFill/>
        </p:spPr>
        <p:txBody>
          <a:bodyPr wrap="none" rtlCol="0">
            <a:spAutoFit/>
          </a:bodyPr>
          <a:lstStyle/>
          <a:p>
            <a:pPr algn="l"/>
            <a:r>
              <a:rPr lang="x-none" sz="2200" b="1" i="1" dirty="0">
                <a:solidFill>
                  <a:srgbClr val="203864"/>
                </a:solidFill>
              </a:rPr>
              <a:t>Ok</a:t>
            </a:r>
          </a:p>
        </p:txBody>
      </p:sp>
      <p:sp>
        <p:nvSpPr>
          <p:cNvPr id="29" name="Title 1"/>
          <p:cNvSpPr txBox="1">
            <a:spLocks/>
          </p:cNvSpPr>
          <p:nvPr/>
        </p:nvSpPr>
        <p:spPr>
          <a:xfrm>
            <a:off x="122729" y="823995"/>
            <a:ext cx="1667569" cy="54933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400">
                <a:solidFill>
                  <a:srgbClr val="203864"/>
                </a:solidFill>
              </a:rPr>
              <a:t>Diálogo 1</a:t>
            </a:r>
            <a:endParaRPr lang="en-GB" sz="2400" dirty="0">
              <a:solidFill>
                <a:srgbClr val="203864"/>
              </a:solidFill>
            </a:endParaRPr>
          </a:p>
        </p:txBody>
      </p:sp>
      <p:sp>
        <p:nvSpPr>
          <p:cNvPr id="30" name="CuadroTexto 20">
            <a:extLst>
              <a:ext uri="{FF2B5EF4-FFF2-40B4-BE49-F238E27FC236}">
                <a16:creationId xmlns:a16="http://schemas.microsoft.com/office/drawing/2014/main" id="{A50E3493-C9ED-4446-96E3-ABF08D38BFF7}"/>
              </a:ext>
            </a:extLst>
          </p:cNvPr>
          <p:cNvSpPr txBox="1"/>
          <p:nvPr/>
        </p:nvSpPr>
        <p:spPr>
          <a:xfrm>
            <a:off x="472609" y="3048914"/>
            <a:ext cx="1133644" cy="430887"/>
          </a:xfrm>
          <a:prstGeom prst="rect">
            <a:avLst/>
          </a:prstGeom>
          <a:noFill/>
        </p:spPr>
        <p:txBody>
          <a:bodyPr wrap="none" rtlCol="0">
            <a:spAutoFit/>
          </a:bodyPr>
          <a:lstStyle/>
          <a:p>
            <a:pPr algn="l"/>
            <a:r>
              <a:rPr lang="en-GB" sz="2200" b="1" i="1">
                <a:solidFill>
                  <a:srgbClr val="ED7D31"/>
                </a:solidFill>
              </a:rPr>
              <a:t>go into</a:t>
            </a:r>
            <a:endParaRPr lang="x-none" sz="2200" b="1" i="1" dirty="0">
              <a:solidFill>
                <a:srgbClr val="ED7D31"/>
              </a:solidFill>
            </a:endParaRPr>
          </a:p>
        </p:txBody>
      </p:sp>
      <p:sp>
        <p:nvSpPr>
          <p:cNvPr id="31" name="Title 1"/>
          <p:cNvSpPr txBox="1">
            <a:spLocks/>
          </p:cNvSpPr>
          <p:nvPr/>
        </p:nvSpPr>
        <p:spPr>
          <a:xfrm>
            <a:off x="8628511" y="159903"/>
            <a:ext cx="1667569" cy="54933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400">
                <a:solidFill>
                  <a:srgbClr val="203864"/>
                </a:solidFill>
              </a:rPr>
              <a:t>Diálogo 2</a:t>
            </a:r>
            <a:endParaRPr lang="en-GB" sz="2400" dirty="0">
              <a:solidFill>
                <a:srgbClr val="203864"/>
              </a:solidFill>
            </a:endParaRPr>
          </a:p>
        </p:txBody>
      </p:sp>
    </p:spTree>
    <p:extLst>
      <p:ext uri="{BB962C8B-B14F-4D97-AF65-F5344CB8AC3E}">
        <p14:creationId xmlns:p14="http://schemas.microsoft.com/office/powerpoint/2010/main" val="2136543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9">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0">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4">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81" grpId="0"/>
      <p:bldP spid="82" grpId="0"/>
      <p:bldP spid="83" grpId="0"/>
      <p:bldP spid="20" grpId="0"/>
      <p:bldP spid="21" grpId="0"/>
      <p:bldP spid="3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85" y="274665"/>
            <a:ext cx="10422681" cy="549330"/>
          </a:xfrm>
        </p:spPr>
        <p:txBody>
          <a:bodyPr>
            <a:normAutofit fontScale="90000"/>
          </a:bodyPr>
          <a:lstStyle/>
          <a:p>
            <a:r>
              <a:rPr lang="en-GB" sz="2400" b="1" dirty="0">
                <a:solidFill>
                  <a:srgbClr val="203864"/>
                </a:solidFill>
              </a:rPr>
              <a:t>Lucía </a:t>
            </a:r>
            <a:r>
              <a:rPr lang="en-GB" sz="2400" b="1" dirty="0" err="1">
                <a:solidFill>
                  <a:srgbClr val="203864"/>
                </a:solidFill>
              </a:rPr>
              <a:t>va</a:t>
            </a:r>
            <a:r>
              <a:rPr lang="en-GB" sz="2400" b="1" dirty="0">
                <a:solidFill>
                  <a:srgbClr val="203864"/>
                </a:solidFill>
              </a:rPr>
              <a:t> de </a:t>
            </a:r>
            <a:r>
              <a:rPr lang="en-GB" sz="2400" b="1" dirty="0" err="1">
                <a:solidFill>
                  <a:srgbClr val="203864"/>
                </a:solidFill>
              </a:rPr>
              <a:t>viaje</a:t>
            </a:r>
            <a:r>
              <a:rPr lang="en-GB" sz="2400" b="1" dirty="0">
                <a:solidFill>
                  <a:srgbClr val="203864"/>
                </a:solidFill>
              </a:rPr>
              <a:t> a Badajoz con Daniel y sus amigos. </a:t>
            </a:r>
            <a:r>
              <a:rPr lang="en-GB" sz="2400" b="1">
                <a:solidFill>
                  <a:srgbClr val="203864"/>
                </a:solidFill>
              </a:rPr>
              <a:t/>
            </a:r>
            <a:br>
              <a:rPr lang="en-GB" sz="2400" b="1">
                <a:solidFill>
                  <a:srgbClr val="203864"/>
                </a:solidFill>
              </a:rPr>
            </a:br>
            <a:r>
              <a:rPr lang="en-GB" sz="2400" b="1">
                <a:solidFill>
                  <a:srgbClr val="203864"/>
                </a:solidFill>
              </a:rPr>
              <a:t>Lee el texto en español con un/a companera/a. </a:t>
            </a:r>
            <a:endParaRPr lang="en-GB" sz="2400" b="1" dirty="0">
              <a:solidFill>
                <a:srgbClr val="203864"/>
              </a:solidFill>
            </a:endParaRPr>
          </a:p>
        </p:txBody>
      </p:sp>
      <p:sp>
        <p:nvSpPr>
          <p:cNvPr id="49" name="Rounded Rectangle 11">
            <a:extLst>
              <a:ext uri="{FF2B5EF4-FFF2-40B4-BE49-F238E27FC236}">
                <a16:creationId xmlns:a16="http://schemas.microsoft.com/office/drawing/2014/main" id="{A316DD52-7894-4A75-969C-CA0645DA2978}"/>
              </a:ext>
            </a:extLst>
          </p:cNvPr>
          <p:cNvSpPr/>
          <p:nvPr/>
        </p:nvSpPr>
        <p:spPr>
          <a:xfrm>
            <a:off x="10855791" y="159903"/>
            <a:ext cx="114528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3" name="Imagen 12" descr="Imagen que contiene muñeca, juguete, dibujo&#10;&#10;Descripción generada automáticamente">
            <a:extLst>
              <a:ext uri="{FF2B5EF4-FFF2-40B4-BE49-F238E27FC236}">
                <a16:creationId xmlns:a16="http://schemas.microsoft.com/office/drawing/2014/main" id="{D5EE559B-DFFA-6D4E-B674-D1EB25E998E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825" r="28767"/>
          <a:stretch/>
        </p:blipFill>
        <p:spPr>
          <a:xfrm>
            <a:off x="563525" y="2839427"/>
            <a:ext cx="2360429" cy="2992724"/>
          </a:xfrm>
          <a:prstGeom prst="rect">
            <a:avLst/>
          </a:prstGeom>
        </p:spPr>
      </p:pic>
      <p:pic>
        <p:nvPicPr>
          <p:cNvPr id="15" name="Imagen 14" descr="Imagen que contiene juguete, muñeca, dibujo&#10;&#10;Descripción generada automáticamente">
            <a:extLst>
              <a:ext uri="{FF2B5EF4-FFF2-40B4-BE49-F238E27FC236}">
                <a16:creationId xmlns:a16="http://schemas.microsoft.com/office/drawing/2014/main" id="{505AB062-36C5-2D49-9D12-2798BE9403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644" r="48601"/>
          <a:stretch/>
        </p:blipFill>
        <p:spPr>
          <a:xfrm>
            <a:off x="9118524" y="3715779"/>
            <a:ext cx="1126386" cy="2787116"/>
          </a:xfrm>
          <a:prstGeom prst="rect">
            <a:avLst/>
          </a:prstGeom>
        </p:spPr>
      </p:pic>
      <p:sp>
        <p:nvSpPr>
          <p:cNvPr id="52" name="Llamada rectangular redondeada 51">
            <a:extLst>
              <a:ext uri="{FF2B5EF4-FFF2-40B4-BE49-F238E27FC236}">
                <a16:creationId xmlns:a16="http://schemas.microsoft.com/office/drawing/2014/main" id="{5484C868-BD48-A542-A2F3-44C1E4E1EC31}"/>
              </a:ext>
            </a:extLst>
          </p:cNvPr>
          <p:cNvSpPr/>
          <p:nvPr/>
        </p:nvSpPr>
        <p:spPr>
          <a:xfrm>
            <a:off x="2923955" y="4060608"/>
            <a:ext cx="3505415" cy="2148806"/>
          </a:xfrm>
          <a:prstGeom prst="wedgeRoundRectCallout">
            <a:avLst>
              <a:gd name="adj1" fmla="val -54205"/>
              <a:gd name="adj2" fmla="val -64548"/>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x-none" sz="2200" dirty="0">
                <a:solidFill>
                  <a:srgbClr val="203864"/>
                </a:solidFill>
              </a:rPr>
              <a:t>El </a:t>
            </a:r>
            <a:r>
              <a:rPr lang="x-none" sz="2200" i="1" dirty="0">
                <a:solidFill>
                  <a:srgbClr val="203864"/>
                </a:solidFill>
              </a:rPr>
              <a:t>__________</a:t>
            </a:r>
            <a:r>
              <a:rPr lang="x-none" sz="2200" dirty="0">
                <a:solidFill>
                  <a:srgbClr val="203864"/>
                </a:solidFill>
              </a:rPr>
              <a:t> </a:t>
            </a:r>
            <a:r>
              <a:rPr lang="x-none" sz="2200">
                <a:solidFill>
                  <a:srgbClr val="203864"/>
                </a:solidFill>
              </a:rPr>
              <a:t>fuera </a:t>
            </a:r>
            <a:r>
              <a:rPr lang="en-GB" sz="2200">
                <a:solidFill>
                  <a:srgbClr val="203864"/>
                </a:solidFill>
              </a:rPr>
              <a:t>del museo </a:t>
            </a:r>
            <a:r>
              <a:rPr lang="x-none" sz="2200">
                <a:solidFill>
                  <a:srgbClr val="203864"/>
                </a:solidFill>
              </a:rPr>
              <a:t>es </a:t>
            </a:r>
            <a:r>
              <a:rPr lang="x-none" sz="2200" i="1" dirty="0">
                <a:solidFill>
                  <a:srgbClr val="203864"/>
                </a:solidFill>
              </a:rPr>
              <a:t>________</a:t>
            </a:r>
            <a:r>
              <a:rPr lang="x-none" sz="2200" dirty="0">
                <a:solidFill>
                  <a:srgbClr val="203864"/>
                </a:solidFill>
              </a:rPr>
              <a:t> </a:t>
            </a:r>
            <a:r>
              <a:rPr lang="x-none" sz="2200" i="1" dirty="0">
                <a:solidFill>
                  <a:srgbClr val="203864"/>
                </a:solidFill>
              </a:rPr>
              <a:t>________</a:t>
            </a:r>
            <a:r>
              <a:rPr lang="x-none" sz="2200" dirty="0">
                <a:solidFill>
                  <a:srgbClr val="203864"/>
                </a:solidFill>
              </a:rPr>
              <a:t> dentro.</a:t>
            </a:r>
          </a:p>
          <a:p>
            <a:r>
              <a:rPr lang="x-none" sz="2200" i="1" dirty="0">
                <a:solidFill>
                  <a:srgbClr val="203864"/>
                </a:solidFill>
              </a:rPr>
              <a:t>The atmosphere </a:t>
            </a:r>
            <a:r>
              <a:rPr lang="x-none" sz="2200" i="1">
                <a:solidFill>
                  <a:srgbClr val="203864"/>
                </a:solidFill>
              </a:rPr>
              <a:t>outside </a:t>
            </a:r>
            <a:r>
              <a:rPr lang="en-GB" sz="2200" i="1">
                <a:solidFill>
                  <a:srgbClr val="203864"/>
                </a:solidFill>
              </a:rPr>
              <a:t>the museum </a:t>
            </a:r>
            <a:r>
              <a:rPr lang="x-none" sz="2200" i="1">
                <a:solidFill>
                  <a:srgbClr val="203864"/>
                </a:solidFill>
              </a:rPr>
              <a:t>is </a:t>
            </a:r>
            <a:r>
              <a:rPr lang="x-none" sz="2200" i="1" dirty="0">
                <a:solidFill>
                  <a:srgbClr val="203864"/>
                </a:solidFill>
              </a:rPr>
              <a:t>wor</a:t>
            </a:r>
            <a:r>
              <a:rPr lang="en-GB" sz="2200" i="1" dirty="0">
                <a:solidFill>
                  <a:srgbClr val="203864"/>
                </a:solidFill>
              </a:rPr>
              <a:t>se</a:t>
            </a:r>
            <a:r>
              <a:rPr lang="x-none" sz="2200" i="1" dirty="0">
                <a:solidFill>
                  <a:srgbClr val="203864"/>
                </a:solidFill>
              </a:rPr>
              <a:t> than inside. </a:t>
            </a:r>
          </a:p>
        </p:txBody>
      </p:sp>
      <p:sp>
        <p:nvSpPr>
          <p:cNvPr id="53" name="Llamada rectangular redondeada 52">
            <a:extLst>
              <a:ext uri="{FF2B5EF4-FFF2-40B4-BE49-F238E27FC236}">
                <a16:creationId xmlns:a16="http://schemas.microsoft.com/office/drawing/2014/main" id="{A093AD1F-5714-714C-A377-8FCAD6655623}"/>
              </a:ext>
            </a:extLst>
          </p:cNvPr>
          <p:cNvSpPr/>
          <p:nvPr/>
        </p:nvSpPr>
        <p:spPr>
          <a:xfrm>
            <a:off x="256383" y="910596"/>
            <a:ext cx="3396171" cy="2269160"/>
          </a:xfrm>
          <a:prstGeom prst="wedgeRoundRectCallout">
            <a:avLst>
              <a:gd name="adj1" fmla="val -23110"/>
              <a:gd name="adj2" fmla="val 58352"/>
              <a:gd name="adj3" fmla="val 16667"/>
            </a:avLst>
          </a:prstGeom>
          <a:solidFill>
            <a:srgbClr val="F0CE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x-none" sz="2200" dirty="0">
                <a:solidFill>
                  <a:srgbClr val="203864"/>
                </a:solidFill>
              </a:rPr>
              <a:t>¡Estoy muy __</a:t>
            </a:r>
            <a:r>
              <a:rPr lang="x-none" sz="2200" i="1" dirty="0">
                <a:solidFill>
                  <a:srgbClr val="203864"/>
                </a:solidFill>
              </a:rPr>
              <a:t>________</a:t>
            </a:r>
            <a:r>
              <a:rPr lang="x-none" sz="2200" dirty="0">
                <a:solidFill>
                  <a:srgbClr val="203864"/>
                </a:solidFill>
              </a:rPr>
              <a:t>! No quiero </a:t>
            </a:r>
            <a:r>
              <a:rPr lang="x-none" sz="2200" i="1" dirty="0">
                <a:solidFill>
                  <a:srgbClr val="203864"/>
                </a:solidFill>
              </a:rPr>
              <a:t>________</a:t>
            </a:r>
            <a:r>
              <a:rPr lang="x-none" sz="2200" dirty="0">
                <a:solidFill>
                  <a:srgbClr val="203864"/>
                </a:solidFill>
              </a:rPr>
              <a:t> en el museo.</a:t>
            </a:r>
          </a:p>
          <a:p>
            <a:r>
              <a:rPr lang="x-none" sz="2200" i="1" dirty="0">
                <a:solidFill>
                  <a:srgbClr val="203864"/>
                </a:solidFill>
              </a:rPr>
              <a:t>I am very tired! I don’t want </a:t>
            </a:r>
            <a:r>
              <a:rPr lang="x-none" sz="2200" i="1">
                <a:solidFill>
                  <a:srgbClr val="203864"/>
                </a:solidFill>
              </a:rPr>
              <a:t>to enter</a:t>
            </a:r>
            <a:r>
              <a:rPr lang="en-GB" sz="2200" i="1">
                <a:solidFill>
                  <a:srgbClr val="203864"/>
                </a:solidFill>
              </a:rPr>
              <a:t>/go into</a:t>
            </a:r>
            <a:r>
              <a:rPr lang="x-none" sz="2200" i="1">
                <a:solidFill>
                  <a:srgbClr val="203864"/>
                </a:solidFill>
              </a:rPr>
              <a:t> </a:t>
            </a:r>
            <a:r>
              <a:rPr lang="x-none" sz="2200" i="1" dirty="0">
                <a:solidFill>
                  <a:srgbClr val="203864"/>
                </a:solidFill>
              </a:rPr>
              <a:t>the museum.</a:t>
            </a:r>
          </a:p>
        </p:txBody>
      </p:sp>
      <p:sp>
        <p:nvSpPr>
          <p:cNvPr id="62" name="Llamada rectangular redondeada 61">
            <a:extLst>
              <a:ext uri="{FF2B5EF4-FFF2-40B4-BE49-F238E27FC236}">
                <a16:creationId xmlns:a16="http://schemas.microsoft.com/office/drawing/2014/main" id="{DD9CBA2A-55B3-3E43-9056-2A59DC137FC8}"/>
              </a:ext>
            </a:extLst>
          </p:cNvPr>
          <p:cNvSpPr/>
          <p:nvPr/>
        </p:nvSpPr>
        <p:spPr>
          <a:xfrm>
            <a:off x="6788668" y="648588"/>
            <a:ext cx="5212408" cy="1157718"/>
          </a:xfrm>
          <a:prstGeom prst="wedgeRoundRectCallout">
            <a:avLst>
              <a:gd name="adj1" fmla="val -7159"/>
              <a:gd name="adj2" fmla="val 233391"/>
              <a:gd name="adj3" fmla="val 16667"/>
            </a:avLst>
          </a:prstGeom>
          <a:solidFill>
            <a:srgbClr val="EEAA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x-none" sz="2200" dirty="0">
                <a:solidFill>
                  <a:srgbClr val="203864"/>
                </a:solidFill>
              </a:rPr>
              <a:t>Estoy </a:t>
            </a:r>
            <a:r>
              <a:rPr lang="x-none" sz="2200" i="1" dirty="0">
                <a:solidFill>
                  <a:srgbClr val="203864"/>
                </a:solidFill>
              </a:rPr>
              <a:t>________</a:t>
            </a:r>
            <a:r>
              <a:rPr lang="x-none" sz="2200" dirty="0">
                <a:solidFill>
                  <a:srgbClr val="203864"/>
                </a:solidFill>
              </a:rPr>
              <a:t> </a:t>
            </a:r>
            <a:r>
              <a:rPr lang="x-none" sz="2200" i="1" dirty="0">
                <a:solidFill>
                  <a:srgbClr val="203864"/>
                </a:solidFill>
              </a:rPr>
              <a:t>_________</a:t>
            </a:r>
            <a:r>
              <a:rPr lang="x-none" sz="2200" dirty="0">
                <a:solidFill>
                  <a:srgbClr val="203864"/>
                </a:solidFill>
              </a:rPr>
              <a:t> </a:t>
            </a:r>
            <a:r>
              <a:rPr lang="x-none" sz="2200" i="1" dirty="0">
                <a:solidFill>
                  <a:srgbClr val="203864"/>
                </a:solidFill>
              </a:rPr>
              <a:t>____</a:t>
            </a:r>
            <a:r>
              <a:rPr lang="x-none" sz="2200" dirty="0">
                <a:solidFill>
                  <a:srgbClr val="203864"/>
                </a:solidFill>
              </a:rPr>
              <a:t> Nadia.</a:t>
            </a:r>
          </a:p>
          <a:p>
            <a:r>
              <a:rPr lang="x-none" sz="2200" i="1" dirty="0">
                <a:solidFill>
                  <a:srgbClr val="203864"/>
                </a:solidFill>
              </a:rPr>
              <a:t>I am less angry than Nadia.</a:t>
            </a:r>
          </a:p>
        </p:txBody>
      </p:sp>
      <p:sp>
        <p:nvSpPr>
          <p:cNvPr id="63" name="Llamada rectangular redondeada 62">
            <a:extLst>
              <a:ext uri="{FF2B5EF4-FFF2-40B4-BE49-F238E27FC236}">
                <a16:creationId xmlns:a16="http://schemas.microsoft.com/office/drawing/2014/main" id="{21BE5FCC-3895-2E41-99EC-C00DE8F8DF9F}"/>
              </a:ext>
            </a:extLst>
          </p:cNvPr>
          <p:cNvSpPr/>
          <p:nvPr/>
        </p:nvSpPr>
        <p:spPr>
          <a:xfrm>
            <a:off x="3875728" y="1025849"/>
            <a:ext cx="2668628" cy="2148806"/>
          </a:xfrm>
          <a:prstGeom prst="wedgeRoundRectCallout">
            <a:avLst>
              <a:gd name="adj1" fmla="val -67232"/>
              <a:gd name="adj2" fmla="val 73572"/>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x-none" sz="2200" dirty="0">
                <a:solidFill>
                  <a:srgbClr val="203864"/>
                </a:solidFill>
              </a:rPr>
              <a:t>¿___</a:t>
            </a:r>
            <a:r>
              <a:rPr lang="x-none" sz="2200" i="1" dirty="0">
                <a:solidFill>
                  <a:srgbClr val="203864"/>
                </a:solidFill>
              </a:rPr>
              <a:t>________</a:t>
            </a:r>
            <a:r>
              <a:rPr lang="x-none" sz="2200" dirty="0">
                <a:solidFill>
                  <a:srgbClr val="203864"/>
                </a:solidFill>
              </a:rPr>
              <a:t>?</a:t>
            </a:r>
            <a:r>
              <a:rPr lang="x-none" sz="2200" b="1" dirty="0">
                <a:solidFill>
                  <a:srgbClr val="203864"/>
                </a:solidFill>
              </a:rPr>
              <a:t> </a:t>
            </a:r>
            <a:r>
              <a:rPr lang="x-none" sz="2200" dirty="0">
                <a:solidFill>
                  <a:srgbClr val="203864"/>
                </a:solidFill>
              </a:rPr>
              <a:t>¡Yo estoy muy </a:t>
            </a:r>
            <a:r>
              <a:rPr lang="x-none" sz="2200" i="1" dirty="0">
                <a:solidFill>
                  <a:srgbClr val="203864"/>
                </a:solidFill>
              </a:rPr>
              <a:t>_______________</a:t>
            </a:r>
            <a:r>
              <a:rPr lang="x-none" sz="2200" dirty="0">
                <a:solidFill>
                  <a:srgbClr val="203864"/>
                </a:solidFill>
              </a:rPr>
              <a:t>!</a:t>
            </a:r>
          </a:p>
          <a:p>
            <a:r>
              <a:rPr lang="x-none" sz="2200" i="1" dirty="0">
                <a:solidFill>
                  <a:srgbClr val="203864"/>
                </a:solidFill>
              </a:rPr>
              <a:t>Really? I am very excited !</a:t>
            </a:r>
          </a:p>
        </p:txBody>
      </p:sp>
      <p:sp>
        <p:nvSpPr>
          <p:cNvPr id="64" name="Llamada rectangular redondeada 63">
            <a:extLst>
              <a:ext uri="{FF2B5EF4-FFF2-40B4-BE49-F238E27FC236}">
                <a16:creationId xmlns:a16="http://schemas.microsoft.com/office/drawing/2014/main" id="{3FFCF967-28DC-4048-AE9A-5C59AB270AE0}"/>
              </a:ext>
            </a:extLst>
          </p:cNvPr>
          <p:cNvSpPr/>
          <p:nvPr/>
        </p:nvSpPr>
        <p:spPr>
          <a:xfrm>
            <a:off x="7071867" y="2045176"/>
            <a:ext cx="4499191" cy="1267806"/>
          </a:xfrm>
          <a:prstGeom prst="wedgeRoundRectCallout">
            <a:avLst>
              <a:gd name="adj1" fmla="val 28207"/>
              <a:gd name="adj2" fmla="val 82309"/>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x-none" sz="2200" dirty="0">
                <a:solidFill>
                  <a:srgbClr val="203864"/>
                </a:solidFill>
              </a:rPr>
              <a:t>Yo estoy un poco </a:t>
            </a:r>
            <a:r>
              <a:rPr lang="x-none" sz="2200" i="1" dirty="0">
                <a:solidFill>
                  <a:srgbClr val="203864"/>
                </a:solidFill>
              </a:rPr>
              <a:t>__________</a:t>
            </a:r>
            <a:r>
              <a:rPr lang="x-none" sz="2200" dirty="0">
                <a:solidFill>
                  <a:srgbClr val="203864"/>
                </a:solidFill>
              </a:rPr>
              <a:t>, ¡tengo mucho calor!</a:t>
            </a:r>
          </a:p>
          <a:p>
            <a:r>
              <a:rPr lang="x-none" sz="2200" i="1" dirty="0">
                <a:solidFill>
                  <a:srgbClr val="203864"/>
                </a:solidFill>
              </a:rPr>
              <a:t>I am a bit ill. I’m very hot!</a:t>
            </a:r>
          </a:p>
        </p:txBody>
      </p:sp>
      <p:sp>
        <p:nvSpPr>
          <p:cNvPr id="17" name="CuadroTexto 16">
            <a:extLst>
              <a:ext uri="{FF2B5EF4-FFF2-40B4-BE49-F238E27FC236}">
                <a16:creationId xmlns:a16="http://schemas.microsoft.com/office/drawing/2014/main" id="{92813B11-472E-AC42-8648-D58EC8A4B3B0}"/>
              </a:ext>
            </a:extLst>
          </p:cNvPr>
          <p:cNvSpPr txBox="1"/>
          <p:nvPr/>
        </p:nvSpPr>
        <p:spPr>
          <a:xfrm>
            <a:off x="1954468" y="980460"/>
            <a:ext cx="1403687" cy="430887"/>
          </a:xfrm>
          <a:prstGeom prst="rect">
            <a:avLst/>
          </a:prstGeom>
          <a:noFill/>
        </p:spPr>
        <p:txBody>
          <a:bodyPr wrap="none" rtlCol="0">
            <a:spAutoFit/>
          </a:bodyPr>
          <a:lstStyle/>
          <a:p>
            <a:pPr algn="l"/>
            <a:r>
              <a:rPr lang="x-none" sz="2200" b="1" dirty="0">
                <a:solidFill>
                  <a:srgbClr val="ED7D31"/>
                </a:solidFill>
              </a:rPr>
              <a:t>cansada</a:t>
            </a:r>
          </a:p>
        </p:txBody>
      </p:sp>
      <p:sp>
        <p:nvSpPr>
          <p:cNvPr id="66" name="CuadroTexto 65">
            <a:extLst>
              <a:ext uri="{FF2B5EF4-FFF2-40B4-BE49-F238E27FC236}">
                <a16:creationId xmlns:a16="http://schemas.microsoft.com/office/drawing/2014/main" id="{D56DFDEB-AB1C-FF48-8C2E-35F0866E206E}"/>
              </a:ext>
            </a:extLst>
          </p:cNvPr>
          <p:cNvSpPr txBox="1"/>
          <p:nvPr/>
        </p:nvSpPr>
        <p:spPr>
          <a:xfrm>
            <a:off x="4154822" y="1214406"/>
            <a:ext cx="1629335" cy="430887"/>
          </a:xfrm>
          <a:prstGeom prst="rect">
            <a:avLst/>
          </a:prstGeom>
          <a:noFill/>
        </p:spPr>
        <p:txBody>
          <a:bodyPr wrap="none" rtlCol="0">
            <a:spAutoFit/>
          </a:bodyPr>
          <a:lstStyle/>
          <a:p>
            <a:pPr algn="l"/>
            <a:r>
              <a:rPr lang="x-none" sz="2200" b="1" dirty="0">
                <a:solidFill>
                  <a:srgbClr val="ED7D31"/>
                </a:solidFill>
              </a:rPr>
              <a:t>De verdad</a:t>
            </a:r>
          </a:p>
        </p:txBody>
      </p:sp>
      <p:sp>
        <p:nvSpPr>
          <p:cNvPr id="68" name="CuadroTexto 67">
            <a:extLst>
              <a:ext uri="{FF2B5EF4-FFF2-40B4-BE49-F238E27FC236}">
                <a16:creationId xmlns:a16="http://schemas.microsoft.com/office/drawing/2014/main" id="{067DCB1C-7E41-8A48-96E9-8D220E519362}"/>
              </a:ext>
            </a:extLst>
          </p:cNvPr>
          <p:cNvSpPr txBox="1"/>
          <p:nvPr/>
        </p:nvSpPr>
        <p:spPr>
          <a:xfrm>
            <a:off x="4109109" y="1852025"/>
            <a:ext cx="1967944" cy="430887"/>
          </a:xfrm>
          <a:prstGeom prst="rect">
            <a:avLst/>
          </a:prstGeom>
          <a:noFill/>
        </p:spPr>
        <p:txBody>
          <a:bodyPr wrap="none" rtlCol="0">
            <a:spAutoFit/>
          </a:bodyPr>
          <a:lstStyle/>
          <a:p>
            <a:pPr algn="l"/>
            <a:r>
              <a:rPr lang="x-none" sz="2200" b="1" dirty="0">
                <a:solidFill>
                  <a:srgbClr val="ED7D31"/>
                </a:solidFill>
              </a:rPr>
              <a:t>emocionada</a:t>
            </a:r>
          </a:p>
        </p:txBody>
      </p:sp>
      <p:sp>
        <p:nvSpPr>
          <p:cNvPr id="69" name="CuadroTexto 68">
            <a:extLst>
              <a:ext uri="{FF2B5EF4-FFF2-40B4-BE49-F238E27FC236}">
                <a16:creationId xmlns:a16="http://schemas.microsoft.com/office/drawing/2014/main" id="{F39233FA-DB3E-8C4C-B488-9307BA986A93}"/>
              </a:ext>
            </a:extLst>
          </p:cNvPr>
          <p:cNvSpPr txBox="1"/>
          <p:nvPr/>
        </p:nvSpPr>
        <p:spPr>
          <a:xfrm>
            <a:off x="3349904" y="4065709"/>
            <a:ext cx="1505077" cy="430887"/>
          </a:xfrm>
          <a:prstGeom prst="rect">
            <a:avLst/>
          </a:prstGeom>
          <a:noFill/>
        </p:spPr>
        <p:txBody>
          <a:bodyPr wrap="none" rtlCol="0">
            <a:spAutoFit/>
          </a:bodyPr>
          <a:lstStyle/>
          <a:p>
            <a:pPr algn="l"/>
            <a:r>
              <a:rPr lang="x-none" sz="2200" b="1" dirty="0">
                <a:solidFill>
                  <a:srgbClr val="ED7D31"/>
                </a:solidFill>
              </a:rPr>
              <a:t>ambiente</a:t>
            </a:r>
          </a:p>
        </p:txBody>
      </p:sp>
      <p:sp>
        <p:nvSpPr>
          <p:cNvPr id="80" name="CuadroTexto 79">
            <a:extLst>
              <a:ext uri="{FF2B5EF4-FFF2-40B4-BE49-F238E27FC236}">
                <a16:creationId xmlns:a16="http://schemas.microsoft.com/office/drawing/2014/main" id="{B129AE2B-1BC0-6A48-A1A6-D7E816FC760B}"/>
              </a:ext>
            </a:extLst>
          </p:cNvPr>
          <p:cNvSpPr txBox="1"/>
          <p:nvPr/>
        </p:nvSpPr>
        <p:spPr>
          <a:xfrm>
            <a:off x="4642007" y="4414829"/>
            <a:ext cx="825867" cy="430887"/>
          </a:xfrm>
          <a:prstGeom prst="rect">
            <a:avLst/>
          </a:prstGeom>
          <a:noFill/>
        </p:spPr>
        <p:txBody>
          <a:bodyPr wrap="none" rtlCol="0">
            <a:spAutoFit/>
          </a:bodyPr>
          <a:lstStyle/>
          <a:p>
            <a:pPr algn="l"/>
            <a:r>
              <a:rPr lang="x-none" sz="2200" b="1" dirty="0">
                <a:solidFill>
                  <a:srgbClr val="ED7D31"/>
                </a:solidFill>
              </a:rPr>
              <a:t>peor</a:t>
            </a:r>
          </a:p>
        </p:txBody>
      </p:sp>
      <p:sp>
        <p:nvSpPr>
          <p:cNvPr id="81" name="CuadroTexto 80">
            <a:extLst>
              <a:ext uri="{FF2B5EF4-FFF2-40B4-BE49-F238E27FC236}">
                <a16:creationId xmlns:a16="http://schemas.microsoft.com/office/drawing/2014/main" id="{89DBBAA3-B716-3541-B167-20C50D4E76CB}"/>
              </a:ext>
            </a:extLst>
          </p:cNvPr>
          <p:cNvSpPr txBox="1"/>
          <p:nvPr/>
        </p:nvSpPr>
        <p:spPr>
          <a:xfrm>
            <a:off x="3292144" y="4752649"/>
            <a:ext cx="720820" cy="430887"/>
          </a:xfrm>
          <a:prstGeom prst="rect">
            <a:avLst/>
          </a:prstGeom>
          <a:noFill/>
        </p:spPr>
        <p:txBody>
          <a:bodyPr wrap="none" rtlCol="0">
            <a:spAutoFit/>
          </a:bodyPr>
          <a:lstStyle/>
          <a:p>
            <a:pPr algn="l"/>
            <a:r>
              <a:rPr lang="x-none" sz="2200" b="1" dirty="0">
                <a:solidFill>
                  <a:srgbClr val="ED7D31"/>
                </a:solidFill>
              </a:rPr>
              <a:t>que</a:t>
            </a:r>
          </a:p>
        </p:txBody>
      </p:sp>
      <p:sp>
        <p:nvSpPr>
          <p:cNvPr id="82" name="CuadroTexto 81">
            <a:extLst>
              <a:ext uri="{FF2B5EF4-FFF2-40B4-BE49-F238E27FC236}">
                <a16:creationId xmlns:a16="http://schemas.microsoft.com/office/drawing/2014/main" id="{6F157464-17EE-D148-A055-41EAAB4DBAA5}"/>
              </a:ext>
            </a:extLst>
          </p:cNvPr>
          <p:cNvSpPr txBox="1"/>
          <p:nvPr/>
        </p:nvSpPr>
        <p:spPr>
          <a:xfrm>
            <a:off x="7724570" y="799498"/>
            <a:ext cx="1104477" cy="430887"/>
          </a:xfrm>
          <a:prstGeom prst="rect">
            <a:avLst/>
          </a:prstGeom>
          <a:noFill/>
        </p:spPr>
        <p:txBody>
          <a:bodyPr wrap="none" rtlCol="0">
            <a:spAutoFit/>
          </a:bodyPr>
          <a:lstStyle/>
          <a:p>
            <a:pPr algn="l"/>
            <a:r>
              <a:rPr lang="x-none" sz="2200" b="1" dirty="0">
                <a:solidFill>
                  <a:srgbClr val="203864"/>
                </a:solidFill>
              </a:rPr>
              <a:t>menos</a:t>
            </a:r>
          </a:p>
        </p:txBody>
      </p:sp>
      <p:sp>
        <p:nvSpPr>
          <p:cNvPr id="83" name="CuadroTexto 82">
            <a:extLst>
              <a:ext uri="{FF2B5EF4-FFF2-40B4-BE49-F238E27FC236}">
                <a16:creationId xmlns:a16="http://schemas.microsoft.com/office/drawing/2014/main" id="{FD9C4145-4E55-CE46-9F74-12E8EECB1551}"/>
              </a:ext>
            </a:extLst>
          </p:cNvPr>
          <p:cNvSpPr txBox="1"/>
          <p:nvPr/>
        </p:nvSpPr>
        <p:spPr>
          <a:xfrm>
            <a:off x="10133336" y="789022"/>
            <a:ext cx="720820" cy="430887"/>
          </a:xfrm>
          <a:prstGeom prst="rect">
            <a:avLst/>
          </a:prstGeom>
          <a:noFill/>
        </p:spPr>
        <p:txBody>
          <a:bodyPr wrap="none" rtlCol="0">
            <a:spAutoFit/>
          </a:bodyPr>
          <a:lstStyle/>
          <a:p>
            <a:pPr algn="l"/>
            <a:r>
              <a:rPr lang="x-none" sz="2200" b="1" dirty="0">
                <a:solidFill>
                  <a:srgbClr val="203864"/>
                </a:solidFill>
              </a:rPr>
              <a:t>que</a:t>
            </a:r>
          </a:p>
        </p:txBody>
      </p:sp>
      <p:sp>
        <p:nvSpPr>
          <p:cNvPr id="84" name="CuadroTexto 83">
            <a:extLst>
              <a:ext uri="{FF2B5EF4-FFF2-40B4-BE49-F238E27FC236}">
                <a16:creationId xmlns:a16="http://schemas.microsoft.com/office/drawing/2014/main" id="{D3E3287F-D099-8B4C-A4BA-23BDFCE10337}"/>
              </a:ext>
            </a:extLst>
          </p:cNvPr>
          <p:cNvSpPr txBox="1"/>
          <p:nvPr/>
        </p:nvSpPr>
        <p:spPr>
          <a:xfrm>
            <a:off x="9702090" y="2092878"/>
            <a:ext cx="1330124" cy="430887"/>
          </a:xfrm>
          <a:prstGeom prst="rect">
            <a:avLst/>
          </a:prstGeom>
          <a:noFill/>
        </p:spPr>
        <p:txBody>
          <a:bodyPr wrap="none" rtlCol="0">
            <a:spAutoFit/>
          </a:bodyPr>
          <a:lstStyle/>
          <a:p>
            <a:pPr algn="l"/>
            <a:r>
              <a:rPr lang="x-none" sz="2200" b="1" dirty="0">
                <a:solidFill>
                  <a:srgbClr val="203864"/>
                </a:solidFill>
              </a:rPr>
              <a:t>enfermo</a:t>
            </a:r>
          </a:p>
        </p:txBody>
      </p:sp>
      <p:sp>
        <p:nvSpPr>
          <p:cNvPr id="20" name="CuadroTexto 19">
            <a:extLst>
              <a:ext uri="{FF2B5EF4-FFF2-40B4-BE49-F238E27FC236}">
                <a16:creationId xmlns:a16="http://schemas.microsoft.com/office/drawing/2014/main" id="{3F1CECCB-7F8A-3F4D-BF45-75294D0FC5EC}"/>
              </a:ext>
            </a:extLst>
          </p:cNvPr>
          <p:cNvSpPr txBox="1"/>
          <p:nvPr/>
        </p:nvSpPr>
        <p:spPr>
          <a:xfrm>
            <a:off x="8826074" y="794561"/>
            <a:ext cx="1341558" cy="430887"/>
          </a:xfrm>
          <a:prstGeom prst="rect">
            <a:avLst/>
          </a:prstGeom>
          <a:noFill/>
        </p:spPr>
        <p:txBody>
          <a:bodyPr wrap="none" rtlCol="0">
            <a:spAutoFit/>
          </a:bodyPr>
          <a:lstStyle/>
          <a:p>
            <a:pPr algn="l"/>
            <a:r>
              <a:rPr lang="x-none" sz="2200" b="1" dirty="0">
                <a:solidFill>
                  <a:srgbClr val="203864"/>
                </a:solidFill>
              </a:rPr>
              <a:t>enojado</a:t>
            </a:r>
          </a:p>
        </p:txBody>
      </p:sp>
      <p:sp>
        <p:nvSpPr>
          <p:cNvPr id="21" name="CuadroTexto 20">
            <a:extLst>
              <a:ext uri="{FF2B5EF4-FFF2-40B4-BE49-F238E27FC236}">
                <a16:creationId xmlns:a16="http://schemas.microsoft.com/office/drawing/2014/main" id="{A50E3493-C9ED-4446-96E3-ABF08D38BFF7}"/>
              </a:ext>
            </a:extLst>
          </p:cNvPr>
          <p:cNvSpPr txBox="1"/>
          <p:nvPr/>
        </p:nvSpPr>
        <p:spPr>
          <a:xfrm>
            <a:off x="1946217" y="1298925"/>
            <a:ext cx="985867" cy="430887"/>
          </a:xfrm>
          <a:prstGeom prst="rect">
            <a:avLst/>
          </a:prstGeom>
          <a:noFill/>
        </p:spPr>
        <p:txBody>
          <a:bodyPr wrap="none" rtlCol="0">
            <a:spAutoFit/>
          </a:bodyPr>
          <a:lstStyle/>
          <a:p>
            <a:pPr algn="l"/>
            <a:r>
              <a:rPr lang="x-none" sz="2200" b="1" dirty="0">
                <a:solidFill>
                  <a:srgbClr val="ED7D31"/>
                </a:solidFill>
              </a:rPr>
              <a:t>entrar</a:t>
            </a:r>
          </a:p>
        </p:txBody>
      </p:sp>
      <p:sp>
        <p:nvSpPr>
          <p:cNvPr id="22" name="Llamada rectangular redondeada 21">
            <a:extLst>
              <a:ext uri="{FF2B5EF4-FFF2-40B4-BE49-F238E27FC236}">
                <a16:creationId xmlns:a16="http://schemas.microsoft.com/office/drawing/2014/main" id="{9FDB2766-6B50-E84E-B638-A2E3E2FBEDDF}"/>
              </a:ext>
            </a:extLst>
          </p:cNvPr>
          <p:cNvSpPr/>
          <p:nvPr/>
        </p:nvSpPr>
        <p:spPr>
          <a:xfrm>
            <a:off x="6544356" y="3455192"/>
            <a:ext cx="2360428" cy="2148805"/>
          </a:xfrm>
          <a:prstGeom prst="wedgeRoundRectCallout">
            <a:avLst>
              <a:gd name="adj1" fmla="val 60155"/>
              <a:gd name="adj2" fmla="val 9759"/>
              <a:gd name="adj3" fmla="val 16667"/>
            </a:avLst>
          </a:prstGeom>
          <a:solidFill>
            <a:srgbClr val="EEAA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x-none" sz="2200" dirty="0">
                <a:solidFill>
                  <a:srgbClr val="203864"/>
                </a:solidFill>
              </a:rPr>
              <a:t>¿Te </a:t>
            </a:r>
            <a:r>
              <a:rPr lang="x-none" sz="2200" i="1" dirty="0">
                <a:solidFill>
                  <a:srgbClr val="203864"/>
                </a:solidFill>
              </a:rPr>
              <a:t>________</a:t>
            </a:r>
            <a:r>
              <a:rPr lang="x-none" sz="2200" dirty="0">
                <a:solidFill>
                  <a:srgbClr val="203864"/>
                </a:solidFill>
              </a:rPr>
              <a:t> mi botella de agua?</a:t>
            </a:r>
          </a:p>
          <a:p>
            <a:r>
              <a:rPr lang="en-GB" sz="2200" i="1" dirty="0">
                <a:solidFill>
                  <a:srgbClr val="203864"/>
                </a:solidFill>
              </a:rPr>
              <a:t>Shall</a:t>
            </a:r>
            <a:r>
              <a:rPr lang="x-none" sz="2200" i="1" dirty="0">
                <a:solidFill>
                  <a:srgbClr val="203864"/>
                </a:solidFill>
              </a:rPr>
              <a:t> I</a:t>
            </a:r>
            <a:r>
              <a:rPr lang="x-none" sz="2200" dirty="0">
                <a:solidFill>
                  <a:srgbClr val="203864"/>
                </a:solidFill>
              </a:rPr>
              <a:t> </a:t>
            </a:r>
            <a:r>
              <a:rPr lang="x-none" sz="2200" i="1" dirty="0">
                <a:solidFill>
                  <a:srgbClr val="203864"/>
                </a:solidFill>
              </a:rPr>
              <a:t>lend you my bottle of water?</a:t>
            </a:r>
            <a:endParaRPr lang="x-none" sz="2200" dirty="0">
              <a:solidFill>
                <a:srgbClr val="203864"/>
              </a:solidFill>
            </a:endParaRPr>
          </a:p>
        </p:txBody>
      </p:sp>
      <p:pic>
        <p:nvPicPr>
          <p:cNvPr id="25" name="Imagen 24" descr="Imagen que contiene juguete, muñeca, dibujo&#10;&#10;Descripción generada automáticamente">
            <a:extLst>
              <a:ext uri="{FF2B5EF4-FFF2-40B4-BE49-F238E27FC236}">
                <a16:creationId xmlns:a16="http://schemas.microsoft.com/office/drawing/2014/main" id="{DA6992D3-399C-454E-8CD8-354F1B4481D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3574" r="23671"/>
          <a:stretch/>
        </p:blipFill>
        <p:spPr>
          <a:xfrm>
            <a:off x="10160501" y="3715779"/>
            <a:ext cx="1126386" cy="2787116"/>
          </a:xfrm>
          <a:prstGeom prst="rect">
            <a:avLst/>
          </a:prstGeom>
        </p:spPr>
      </p:pic>
      <p:sp>
        <p:nvSpPr>
          <p:cNvPr id="26" name="Llamada rectangular redondeada 25">
            <a:extLst>
              <a:ext uri="{FF2B5EF4-FFF2-40B4-BE49-F238E27FC236}">
                <a16:creationId xmlns:a16="http://schemas.microsoft.com/office/drawing/2014/main" id="{C7123B4C-E0A4-4341-A0BC-3FCAC919C3E4}"/>
              </a:ext>
            </a:extLst>
          </p:cNvPr>
          <p:cNvSpPr/>
          <p:nvPr/>
        </p:nvSpPr>
        <p:spPr>
          <a:xfrm>
            <a:off x="10784167" y="5216514"/>
            <a:ext cx="1197333" cy="774965"/>
          </a:xfrm>
          <a:prstGeom prst="wedgeRoundRectCallout">
            <a:avLst>
              <a:gd name="adj1" fmla="val -62262"/>
              <a:gd name="adj2" fmla="val -59282"/>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x-none" sz="2200" dirty="0">
                <a:solidFill>
                  <a:srgbClr val="203864"/>
                </a:solidFill>
              </a:rPr>
              <a:t>¡</a:t>
            </a:r>
            <a:r>
              <a:rPr lang="x-none" sz="2200" i="1" dirty="0">
                <a:solidFill>
                  <a:srgbClr val="203864"/>
                </a:solidFill>
              </a:rPr>
              <a:t>_____</a:t>
            </a:r>
            <a:r>
              <a:rPr lang="x-none" sz="2200" dirty="0">
                <a:solidFill>
                  <a:srgbClr val="203864"/>
                </a:solidFill>
              </a:rPr>
              <a:t>!</a:t>
            </a:r>
          </a:p>
          <a:p>
            <a:r>
              <a:rPr lang="x-none" sz="2200" i="1" dirty="0">
                <a:solidFill>
                  <a:srgbClr val="203864"/>
                </a:solidFill>
              </a:rPr>
              <a:t>Ok!</a:t>
            </a:r>
            <a:endParaRPr lang="x-none" sz="2200" dirty="0">
              <a:solidFill>
                <a:srgbClr val="203864"/>
              </a:solidFill>
            </a:endParaRPr>
          </a:p>
        </p:txBody>
      </p:sp>
      <p:sp>
        <p:nvSpPr>
          <p:cNvPr id="27" name="CuadroTexto 26">
            <a:extLst>
              <a:ext uri="{FF2B5EF4-FFF2-40B4-BE49-F238E27FC236}">
                <a16:creationId xmlns:a16="http://schemas.microsoft.com/office/drawing/2014/main" id="{D84EF3AD-EB9B-EA41-8A0C-B31D8EEBCD62}"/>
              </a:ext>
            </a:extLst>
          </p:cNvPr>
          <p:cNvSpPr txBox="1"/>
          <p:nvPr/>
        </p:nvSpPr>
        <p:spPr>
          <a:xfrm>
            <a:off x="7284293" y="3455192"/>
            <a:ext cx="1031051" cy="430887"/>
          </a:xfrm>
          <a:prstGeom prst="rect">
            <a:avLst/>
          </a:prstGeom>
          <a:noFill/>
        </p:spPr>
        <p:txBody>
          <a:bodyPr wrap="none" rtlCol="0">
            <a:spAutoFit/>
          </a:bodyPr>
          <a:lstStyle/>
          <a:p>
            <a:pPr algn="l"/>
            <a:r>
              <a:rPr lang="x-none" sz="2200" b="1" dirty="0">
                <a:solidFill>
                  <a:srgbClr val="203864"/>
                </a:solidFill>
              </a:rPr>
              <a:t>presto</a:t>
            </a:r>
          </a:p>
        </p:txBody>
      </p:sp>
      <p:sp>
        <p:nvSpPr>
          <p:cNvPr id="28" name="CuadroTexto 27">
            <a:extLst>
              <a:ext uri="{FF2B5EF4-FFF2-40B4-BE49-F238E27FC236}">
                <a16:creationId xmlns:a16="http://schemas.microsoft.com/office/drawing/2014/main" id="{6CDB4913-C659-6F46-A9FB-8231644567DB}"/>
              </a:ext>
            </a:extLst>
          </p:cNvPr>
          <p:cNvSpPr txBox="1"/>
          <p:nvPr/>
        </p:nvSpPr>
        <p:spPr>
          <a:xfrm>
            <a:off x="10920536" y="5183536"/>
            <a:ext cx="816700" cy="430887"/>
          </a:xfrm>
          <a:prstGeom prst="rect">
            <a:avLst/>
          </a:prstGeom>
          <a:noFill/>
        </p:spPr>
        <p:txBody>
          <a:bodyPr wrap="none" rtlCol="0">
            <a:spAutoFit/>
          </a:bodyPr>
          <a:lstStyle/>
          <a:p>
            <a:pPr algn="l"/>
            <a:r>
              <a:rPr lang="x-none" sz="2200" b="1" dirty="0">
                <a:solidFill>
                  <a:srgbClr val="203864"/>
                </a:solidFill>
              </a:rPr>
              <a:t>Vale</a:t>
            </a:r>
          </a:p>
        </p:txBody>
      </p:sp>
    </p:spTree>
    <p:extLst>
      <p:ext uri="{BB962C8B-B14F-4D97-AF65-F5344CB8AC3E}">
        <p14:creationId xmlns:p14="http://schemas.microsoft.com/office/powerpoint/2010/main" val="3584577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9">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0">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4">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81" grpId="0"/>
      <p:bldP spid="82" grpId="0"/>
      <p:bldP spid="83" grpId="0"/>
      <p:bldP spid="20"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background rectangle">
            <a:extLst>
              <a:ext uri="{FF2B5EF4-FFF2-40B4-BE49-F238E27FC236}">
                <a16:creationId xmlns:a16="http://schemas.microsoft.com/office/drawing/2014/main" id="{B1B2E7EE-5209-2D4A-8B24-9D56CB9CE976}"/>
              </a:ex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4" name="Title 1">
            <a:extLst>
              <a:ext uri="{FF2B5EF4-FFF2-40B4-BE49-F238E27FC236}">
                <a16:creationId xmlns:a16="http://schemas.microsoft.com/office/drawing/2014/main" id="{9B97B596-82A3-7245-94AD-040E495550FE}"/>
              </a:ext>
            </a:extLst>
          </p:cNvPr>
          <p:cNvSpPr txBox="1">
            <a:spLocks/>
          </p:cNvSpPr>
          <p:nvPr/>
        </p:nvSpPr>
        <p:spPr>
          <a:xfrm>
            <a:off x="0" y="1"/>
            <a:ext cx="3647728" cy="10527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8" name="CuadroTexto 7">
            <a:extLst>
              <a:ext uri="{FF2B5EF4-FFF2-40B4-BE49-F238E27FC236}">
                <a16:creationId xmlns:a16="http://schemas.microsoft.com/office/drawing/2014/main" id="{94466E27-62A3-BD47-BB4F-FC83286126D6}"/>
              </a:ext>
            </a:extLst>
          </p:cNvPr>
          <p:cNvSpPr txBox="1"/>
          <p:nvPr/>
        </p:nvSpPr>
        <p:spPr>
          <a:xfrm>
            <a:off x="3604697" y="1310491"/>
            <a:ext cx="1455848" cy="523220"/>
          </a:xfrm>
          <a:prstGeom prst="rect">
            <a:avLst/>
          </a:prstGeom>
          <a:noFill/>
        </p:spPr>
        <p:txBody>
          <a:bodyPr wrap="none" rtlCol="0">
            <a:spAutoFit/>
          </a:bodyPr>
          <a:lstStyle/>
          <a:p>
            <a:pPr algn="l"/>
            <a:r>
              <a:rPr lang="x-none" sz="2800" dirty="0">
                <a:solidFill>
                  <a:schemeClr val="accent5">
                    <a:lumMod val="50000"/>
                  </a:schemeClr>
                </a:solidFill>
              </a:rPr>
              <a:t>apoyar</a:t>
            </a:r>
          </a:p>
        </p:txBody>
      </p:sp>
      <p:sp>
        <p:nvSpPr>
          <p:cNvPr id="17" name="CuadroTexto 16">
            <a:extLst>
              <a:ext uri="{FF2B5EF4-FFF2-40B4-BE49-F238E27FC236}">
                <a16:creationId xmlns:a16="http://schemas.microsoft.com/office/drawing/2014/main" id="{DA9EB949-3ED9-644F-AC01-C75ACF9490DF}"/>
              </a:ext>
            </a:extLst>
          </p:cNvPr>
          <p:cNvSpPr txBox="1"/>
          <p:nvPr/>
        </p:nvSpPr>
        <p:spPr>
          <a:xfrm>
            <a:off x="3610095" y="2629445"/>
            <a:ext cx="1662635" cy="523220"/>
          </a:xfrm>
          <a:prstGeom prst="rect">
            <a:avLst/>
          </a:prstGeom>
          <a:noFill/>
        </p:spPr>
        <p:txBody>
          <a:bodyPr wrap="none" rtlCol="0">
            <a:spAutoFit/>
          </a:bodyPr>
          <a:lstStyle/>
          <a:p>
            <a:pPr algn="l"/>
            <a:r>
              <a:rPr lang="x-none" sz="2800" dirty="0">
                <a:solidFill>
                  <a:schemeClr val="accent5">
                    <a:lumMod val="50000"/>
                  </a:schemeClr>
                </a:solidFill>
              </a:rPr>
              <a:t>celebrar</a:t>
            </a:r>
          </a:p>
        </p:txBody>
      </p:sp>
      <p:sp>
        <p:nvSpPr>
          <p:cNvPr id="18" name="CuadroTexto 17">
            <a:extLst>
              <a:ext uri="{FF2B5EF4-FFF2-40B4-BE49-F238E27FC236}">
                <a16:creationId xmlns:a16="http://schemas.microsoft.com/office/drawing/2014/main" id="{A81E7973-3A67-4E4C-8A75-638F6C53454B}"/>
              </a:ext>
            </a:extLst>
          </p:cNvPr>
          <p:cNvSpPr txBox="1"/>
          <p:nvPr/>
        </p:nvSpPr>
        <p:spPr>
          <a:xfrm>
            <a:off x="3647728" y="3811071"/>
            <a:ext cx="1454244" cy="523220"/>
          </a:xfrm>
          <a:prstGeom prst="rect">
            <a:avLst/>
          </a:prstGeom>
          <a:noFill/>
        </p:spPr>
        <p:txBody>
          <a:bodyPr wrap="none" rtlCol="0">
            <a:spAutoFit/>
          </a:bodyPr>
          <a:lstStyle/>
          <a:p>
            <a:pPr algn="l"/>
            <a:r>
              <a:rPr lang="en-GB" sz="2800">
                <a:solidFill>
                  <a:schemeClr val="accent5">
                    <a:lumMod val="50000"/>
                  </a:schemeClr>
                </a:solidFill>
              </a:rPr>
              <a:t>la </a:t>
            </a:r>
            <a:r>
              <a:rPr lang="x-none" sz="2800">
                <a:solidFill>
                  <a:schemeClr val="accent5">
                    <a:lumMod val="50000"/>
                  </a:schemeClr>
                </a:solidFill>
              </a:rPr>
              <a:t>zona</a:t>
            </a:r>
            <a:endParaRPr lang="x-none" sz="2800" dirty="0">
              <a:solidFill>
                <a:schemeClr val="accent5">
                  <a:lumMod val="50000"/>
                </a:schemeClr>
              </a:solidFill>
            </a:endParaRPr>
          </a:p>
        </p:txBody>
      </p:sp>
      <p:sp>
        <p:nvSpPr>
          <p:cNvPr id="22" name="CuadroTexto 21">
            <a:extLst>
              <a:ext uri="{FF2B5EF4-FFF2-40B4-BE49-F238E27FC236}">
                <a16:creationId xmlns:a16="http://schemas.microsoft.com/office/drawing/2014/main" id="{A1740653-75DB-6549-B1AB-B6959C31F51E}"/>
              </a:ext>
            </a:extLst>
          </p:cNvPr>
          <p:cNvSpPr txBox="1"/>
          <p:nvPr/>
        </p:nvSpPr>
        <p:spPr>
          <a:xfrm>
            <a:off x="3647728" y="5301404"/>
            <a:ext cx="1914307" cy="523220"/>
          </a:xfrm>
          <a:prstGeom prst="rect">
            <a:avLst/>
          </a:prstGeom>
          <a:noFill/>
        </p:spPr>
        <p:txBody>
          <a:bodyPr wrap="none" rtlCol="0">
            <a:spAutoFit/>
          </a:bodyPr>
          <a:lstStyle/>
          <a:p>
            <a:pPr algn="l"/>
            <a:r>
              <a:rPr lang="x-none" sz="2800" dirty="0">
                <a:solidFill>
                  <a:schemeClr val="accent5">
                    <a:lumMod val="50000"/>
                  </a:schemeClr>
                </a:solidFill>
              </a:rPr>
              <a:t>el colegio</a:t>
            </a:r>
          </a:p>
        </p:txBody>
      </p:sp>
      <p:sp>
        <p:nvSpPr>
          <p:cNvPr id="25" name="CuadroTexto 24">
            <a:extLst>
              <a:ext uri="{FF2B5EF4-FFF2-40B4-BE49-F238E27FC236}">
                <a16:creationId xmlns:a16="http://schemas.microsoft.com/office/drawing/2014/main" id="{0D554661-8CB4-C541-A46B-DCEC341A9E07}"/>
              </a:ext>
            </a:extLst>
          </p:cNvPr>
          <p:cNvSpPr txBox="1"/>
          <p:nvPr/>
        </p:nvSpPr>
        <p:spPr>
          <a:xfrm>
            <a:off x="9110910" y="614690"/>
            <a:ext cx="1561646" cy="523220"/>
          </a:xfrm>
          <a:prstGeom prst="rect">
            <a:avLst/>
          </a:prstGeom>
          <a:noFill/>
        </p:spPr>
        <p:txBody>
          <a:bodyPr wrap="none" rtlCol="0">
            <a:spAutoFit/>
          </a:bodyPr>
          <a:lstStyle/>
          <a:p>
            <a:pPr algn="l"/>
            <a:r>
              <a:rPr lang="x-none" sz="2800" dirty="0">
                <a:solidFill>
                  <a:schemeClr val="accent5">
                    <a:lumMod val="50000"/>
                  </a:schemeClr>
                </a:solidFill>
              </a:rPr>
              <a:t>el avión</a:t>
            </a:r>
          </a:p>
        </p:txBody>
      </p:sp>
      <p:sp>
        <p:nvSpPr>
          <p:cNvPr id="27" name="CuadroTexto 26">
            <a:extLst>
              <a:ext uri="{FF2B5EF4-FFF2-40B4-BE49-F238E27FC236}">
                <a16:creationId xmlns:a16="http://schemas.microsoft.com/office/drawing/2014/main" id="{128A3D13-6285-6841-826E-09E9D05ECDCB}"/>
              </a:ext>
            </a:extLst>
          </p:cNvPr>
          <p:cNvSpPr txBox="1"/>
          <p:nvPr/>
        </p:nvSpPr>
        <p:spPr>
          <a:xfrm>
            <a:off x="9116486" y="1877795"/>
            <a:ext cx="1814920" cy="523220"/>
          </a:xfrm>
          <a:prstGeom prst="rect">
            <a:avLst/>
          </a:prstGeom>
          <a:noFill/>
        </p:spPr>
        <p:txBody>
          <a:bodyPr wrap="none" rtlCol="0">
            <a:spAutoFit/>
          </a:bodyPr>
          <a:lstStyle/>
          <a:p>
            <a:pPr algn="l"/>
            <a:r>
              <a:rPr lang="x-none" sz="2800" dirty="0">
                <a:solidFill>
                  <a:schemeClr val="accent5">
                    <a:lumMod val="50000"/>
                  </a:schemeClr>
                </a:solidFill>
              </a:rPr>
              <a:t>la historia</a:t>
            </a:r>
          </a:p>
        </p:txBody>
      </p:sp>
      <p:sp>
        <p:nvSpPr>
          <p:cNvPr id="28" name="CuadroTexto 27">
            <a:extLst>
              <a:ext uri="{FF2B5EF4-FFF2-40B4-BE49-F238E27FC236}">
                <a16:creationId xmlns:a16="http://schemas.microsoft.com/office/drawing/2014/main" id="{F1C1B5CA-341E-7042-974B-294DC1070FBC}"/>
              </a:ext>
            </a:extLst>
          </p:cNvPr>
          <p:cNvSpPr txBox="1"/>
          <p:nvPr/>
        </p:nvSpPr>
        <p:spPr>
          <a:xfrm>
            <a:off x="9096539" y="3120481"/>
            <a:ext cx="1433406" cy="523220"/>
          </a:xfrm>
          <a:prstGeom prst="rect">
            <a:avLst/>
          </a:prstGeom>
          <a:noFill/>
        </p:spPr>
        <p:txBody>
          <a:bodyPr wrap="none" rtlCol="0">
            <a:spAutoFit/>
          </a:bodyPr>
          <a:lstStyle/>
          <a:p>
            <a:pPr algn="l"/>
            <a:r>
              <a:rPr lang="x-none" sz="2800" dirty="0">
                <a:solidFill>
                  <a:schemeClr val="accent5">
                    <a:lumMod val="50000"/>
                  </a:schemeClr>
                </a:solidFill>
              </a:rPr>
              <a:t>directo</a:t>
            </a:r>
          </a:p>
        </p:txBody>
      </p:sp>
      <p:sp>
        <p:nvSpPr>
          <p:cNvPr id="29" name="CuadroTexto 28">
            <a:extLst>
              <a:ext uri="{FF2B5EF4-FFF2-40B4-BE49-F238E27FC236}">
                <a16:creationId xmlns:a16="http://schemas.microsoft.com/office/drawing/2014/main" id="{63D29EA4-C963-4745-8BD4-DE08FA8C8340}"/>
              </a:ext>
            </a:extLst>
          </p:cNvPr>
          <p:cNvSpPr txBox="1"/>
          <p:nvPr/>
        </p:nvSpPr>
        <p:spPr>
          <a:xfrm>
            <a:off x="9108723" y="4306231"/>
            <a:ext cx="2430474" cy="523220"/>
          </a:xfrm>
          <a:prstGeom prst="rect">
            <a:avLst/>
          </a:prstGeom>
          <a:noFill/>
        </p:spPr>
        <p:txBody>
          <a:bodyPr wrap="none" rtlCol="0">
            <a:spAutoFit/>
          </a:bodyPr>
          <a:lstStyle/>
          <a:p>
            <a:pPr algn="l"/>
            <a:r>
              <a:rPr lang="x-none" sz="2800" dirty="0">
                <a:solidFill>
                  <a:schemeClr val="accent5">
                    <a:lumMod val="50000"/>
                  </a:schemeClr>
                </a:solidFill>
              </a:rPr>
              <a:t>simplemente</a:t>
            </a:r>
          </a:p>
        </p:txBody>
      </p:sp>
      <p:sp>
        <p:nvSpPr>
          <p:cNvPr id="30" name="CuadroTexto 29">
            <a:extLst>
              <a:ext uri="{FF2B5EF4-FFF2-40B4-BE49-F238E27FC236}">
                <a16:creationId xmlns:a16="http://schemas.microsoft.com/office/drawing/2014/main" id="{D870F742-4569-E74F-8C08-48AC06EC1F42}"/>
              </a:ext>
            </a:extLst>
          </p:cNvPr>
          <p:cNvSpPr txBox="1"/>
          <p:nvPr/>
        </p:nvSpPr>
        <p:spPr>
          <a:xfrm>
            <a:off x="9108723" y="5374435"/>
            <a:ext cx="2842445" cy="523220"/>
          </a:xfrm>
          <a:prstGeom prst="rect">
            <a:avLst/>
          </a:prstGeom>
          <a:noFill/>
        </p:spPr>
        <p:txBody>
          <a:bodyPr wrap="none" rtlCol="0">
            <a:spAutoFit/>
          </a:bodyPr>
          <a:lstStyle/>
          <a:p>
            <a:pPr algn="l"/>
            <a:r>
              <a:rPr lang="x-none" sz="2800" dirty="0">
                <a:solidFill>
                  <a:schemeClr val="accent5">
                    <a:lumMod val="50000"/>
                  </a:schemeClr>
                </a:solidFill>
              </a:rPr>
              <a:t>principalmente</a:t>
            </a:r>
          </a:p>
        </p:txBody>
      </p:sp>
      <p:pic>
        <p:nvPicPr>
          <p:cNvPr id="16" name="Picture 8" descr="National Secondary School Free content Clip art - Fun Angel ...">
            <a:extLst>
              <a:ext uri="{FF2B5EF4-FFF2-40B4-BE49-F238E27FC236}">
                <a16:creationId xmlns:a16="http://schemas.microsoft.com/office/drawing/2014/main" id="{A5412A05-2382-2749-AC97-367E219547F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1845" y="4848087"/>
            <a:ext cx="2096083" cy="1211382"/>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10" descr="clipart of a plane - Clip Art Library">
            <a:extLst>
              <a:ext uri="{FF2B5EF4-FFF2-40B4-BE49-F238E27FC236}">
                <a16:creationId xmlns:a16="http://schemas.microsoft.com/office/drawing/2014/main" id="{50B97818-C1D6-0D4F-A16E-28BF8EFB0AB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83611" y="462077"/>
            <a:ext cx="1558297" cy="810599"/>
          </a:xfrm>
          <a:prstGeom prst="rect">
            <a:avLst/>
          </a:prstGeom>
          <a:noFill/>
          <a:extLst>
            <a:ext uri="{909E8E84-426E-40dd-AFC4-6F175D3DCCD1}">
              <a14:hiddenFill xmlns="" xmlns:a14="http://schemas.microsoft.com/office/drawing/2010/main">
                <a:solidFill>
                  <a:srgbClr val="FFFFFF"/>
                </a:solidFill>
              </a14:hiddenFill>
            </a:ext>
          </a:extLst>
        </p:spPr>
      </p:pic>
      <p:pic>
        <p:nvPicPr>
          <p:cNvPr id="37" name="Picture 2" descr="church black history clipart - Clip Art Library">
            <a:extLst>
              <a:ext uri="{FF2B5EF4-FFF2-40B4-BE49-F238E27FC236}">
                <a16:creationId xmlns:a16="http://schemas.microsoft.com/office/drawing/2014/main" id="{B9D92560-B075-BD4C-AE7A-D7376418FD09}"/>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9691" t="38495" b="37204"/>
          <a:stretch/>
        </p:blipFill>
        <p:spPr bwMode="auto">
          <a:xfrm>
            <a:off x="6762229" y="1723898"/>
            <a:ext cx="1598497" cy="472579"/>
          </a:xfrm>
          <a:prstGeom prst="rect">
            <a:avLst/>
          </a:prstGeom>
          <a:noFill/>
          <a:extLst>
            <a:ext uri="{909E8E84-426E-40dd-AFC4-6F175D3DCCD1}">
              <a14:hiddenFill xmlns="" xmlns:a14="http://schemas.microsoft.com/office/drawing/2010/main">
                <a:solidFill>
                  <a:srgbClr val="FFFFFF"/>
                </a:solidFill>
              </a14:hiddenFill>
            </a:ext>
          </a:extLst>
        </p:spPr>
      </p:pic>
      <p:pic>
        <p:nvPicPr>
          <p:cNvPr id="38" name="Picture 4" descr="clip art - Clip Art Library">
            <a:extLst>
              <a:ext uri="{FF2B5EF4-FFF2-40B4-BE49-F238E27FC236}">
                <a16:creationId xmlns:a16="http://schemas.microsoft.com/office/drawing/2014/main" id="{F08989D0-8022-1A4F-9380-F0135400FE15}"/>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47432"/>
          <a:stretch/>
        </p:blipFill>
        <p:spPr bwMode="auto">
          <a:xfrm>
            <a:off x="6828489" y="2265179"/>
            <a:ext cx="1417366" cy="378844"/>
          </a:xfrm>
          <a:prstGeom prst="rect">
            <a:avLst/>
          </a:prstGeom>
          <a:noFill/>
          <a:extLst>
            <a:ext uri="{909E8E84-426E-40dd-AFC4-6F175D3DCCD1}">
              <a14:hiddenFill xmlns=""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EDFACD3C-DE7A-1348-91FC-F57AFE1EA63F}"/>
              </a:ext>
            </a:extLst>
          </p:cNvPr>
          <p:cNvSpPr txBox="1"/>
          <p:nvPr/>
        </p:nvSpPr>
        <p:spPr>
          <a:xfrm>
            <a:off x="456350" y="1261672"/>
            <a:ext cx="2419052" cy="646331"/>
          </a:xfrm>
          <a:prstGeom prst="rect">
            <a:avLst/>
          </a:prstGeom>
          <a:noFill/>
        </p:spPr>
        <p:txBody>
          <a:bodyPr wrap="none" rtlCol="0">
            <a:spAutoFit/>
          </a:bodyPr>
          <a:lstStyle/>
          <a:p>
            <a:pPr algn="l"/>
            <a:r>
              <a:rPr lang="x-none" sz="3600" b="1" dirty="0">
                <a:solidFill>
                  <a:schemeClr val="accent6"/>
                </a:solidFill>
              </a:rPr>
              <a:t>to support</a:t>
            </a:r>
          </a:p>
        </p:txBody>
      </p:sp>
      <p:sp>
        <p:nvSpPr>
          <p:cNvPr id="7" name="CuadroTexto 6">
            <a:extLst>
              <a:ext uri="{FF2B5EF4-FFF2-40B4-BE49-F238E27FC236}">
                <a16:creationId xmlns:a16="http://schemas.microsoft.com/office/drawing/2014/main" id="{D1D70475-69EF-D04C-9B83-F5A8B8663022}"/>
              </a:ext>
            </a:extLst>
          </p:cNvPr>
          <p:cNvSpPr txBox="1"/>
          <p:nvPr/>
        </p:nvSpPr>
        <p:spPr>
          <a:xfrm>
            <a:off x="400213" y="2571423"/>
            <a:ext cx="2936170" cy="646331"/>
          </a:xfrm>
          <a:prstGeom prst="rect">
            <a:avLst/>
          </a:prstGeom>
          <a:noFill/>
        </p:spPr>
        <p:txBody>
          <a:bodyPr wrap="none" rtlCol="0">
            <a:spAutoFit/>
          </a:bodyPr>
          <a:lstStyle/>
          <a:p>
            <a:pPr algn="l"/>
            <a:r>
              <a:rPr lang="x-none" sz="3600" b="1" dirty="0">
                <a:solidFill>
                  <a:schemeClr val="accent5"/>
                </a:solidFill>
              </a:rPr>
              <a:t>to celebrate</a:t>
            </a:r>
          </a:p>
        </p:txBody>
      </p:sp>
      <p:sp>
        <p:nvSpPr>
          <p:cNvPr id="9" name="CuadroTexto 8">
            <a:extLst>
              <a:ext uri="{FF2B5EF4-FFF2-40B4-BE49-F238E27FC236}">
                <a16:creationId xmlns:a16="http://schemas.microsoft.com/office/drawing/2014/main" id="{FE541A78-AB3E-B64B-8F31-1432B482DE27}"/>
              </a:ext>
            </a:extLst>
          </p:cNvPr>
          <p:cNvSpPr txBox="1"/>
          <p:nvPr/>
        </p:nvSpPr>
        <p:spPr>
          <a:xfrm>
            <a:off x="456350" y="3717653"/>
            <a:ext cx="2576171" cy="646331"/>
          </a:xfrm>
          <a:prstGeom prst="rect">
            <a:avLst/>
          </a:prstGeom>
          <a:noFill/>
        </p:spPr>
        <p:txBody>
          <a:bodyPr wrap="none" rtlCol="0">
            <a:spAutoFit/>
          </a:bodyPr>
          <a:lstStyle/>
          <a:p>
            <a:pPr algn="l"/>
            <a:r>
              <a:rPr lang="x-none" sz="3600" b="1" dirty="0">
                <a:solidFill>
                  <a:schemeClr val="accent2"/>
                </a:solidFill>
              </a:rPr>
              <a:t>area, zone</a:t>
            </a:r>
          </a:p>
        </p:txBody>
      </p:sp>
      <p:sp>
        <p:nvSpPr>
          <p:cNvPr id="10" name="CuadroTexto 9">
            <a:extLst>
              <a:ext uri="{FF2B5EF4-FFF2-40B4-BE49-F238E27FC236}">
                <a16:creationId xmlns:a16="http://schemas.microsoft.com/office/drawing/2014/main" id="{15D580F4-12A2-8148-ADB4-9AD909E457B8}"/>
              </a:ext>
            </a:extLst>
          </p:cNvPr>
          <p:cNvSpPr txBox="1"/>
          <p:nvPr/>
        </p:nvSpPr>
        <p:spPr>
          <a:xfrm>
            <a:off x="6633372" y="2891089"/>
            <a:ext cx="1938677" cy="1200329"/>
          </a:xfrm>
          <a:prstGeom prst="rect">
            <a:avLst/>
          </a:prstGeom>
          <a:noFill/>
        </p:spPr>
        <p:txBody>
          <a:bodyPr wrap="none" rtlCol="0">
            <a:spAutoFit/>
          </a:bodyPr>
          <a:lstStyle/>
          <a:p>
            <a:pPr algn="l"/>
            <a:r>
              <a:rPr lang="x-none" sz="3600" b="1" dirty="0">
                <a:solidFill>
                  <a:srgbClr val="E24FE3"/>
                </a:solidFill>
              </a:rPr>
              <a:t>straight,</a:t>
            </a:r>
          </a:p>
          <a:p>
            <a:pPr algn="l"/>
            <a:r>
              <a:rPr lang="x-none" sz="3600" b="1">
                <a:solidFill>
                  <a:srgbClr val="E24FE3"/>
                </a:solidFill>
              </a:rPr>
              <a:t>direct</a:t>
            </a:r>
            <a:endParaRPr lang="x-none" sz="3600" b="1" dirty="0">
              <a:solidFill>
                <a:srgbClr val="E24FE3"/>
              </a:solidFill>
            </a:endParaRPr>
          </a:p>
        </p:txBody>
      </p:sp>
      <p:sp>
        <p:nvSpPr>
          <p:cNvPr id="12" name="CuadroTexto 11">
            <a:extLst>
              <a:ext uri="{FF2B5EF4-FFF2-40B4-BE49-F238E27FC236}">
                <a16:creationId xmlns:a16="http://schemas.microsoft.com/office/drawing/2014/main" id="{FA26BE69-99BD-F24F-8852-548D1307B873}"/>
              </a:ext>
            </a:extLst>
          </p:cNvPr>
          <p:cNvSpPr txBox="1"/>
          <p:nvPr/>
        </p:nvSpPr>
        <p:spPr>
          <a:xfrm>
            <a:off x="6622487" y="4238322"/>
            <a:ext cx="1620957" cy="646331"/>
          </a:xfrm>
          <a:prstGeom prst="rect">
            <a:avLst/>
          </a:prstGeom>
          <a:noFill/>
        </p:spPr>
        <p:txBody>
          <a:bodyPr wrap="none" rtlCol="0">
            <a:spAutoFit/>
          </a:bodyPr>
          <a:lstStyle/>
          <a:p>
            <a:pPr algn="l"/>
            <a:r>
              <a:rPr lang="x-none" sz="3600" b="1" dirty="0">
                <a:solidFill>
                  <a:srgbClr val="E94C2F"/>
                </a:solidFill>
              </a:rPr>
              <a:t>simply</a:t>
            </a:r>
          </a:p>
        </p:txBody>
      </p:sp>
      <p:sp>
        <p:nvSpPr>
          <p:cNvPr id="23" name="CuadroTexto 22">
            <a:extLst>
              <a:ext uri="{FF2B5EF4-FFF2-40B4-BE49-F238E27FC236}">
                <a16:creationId xmlns:a16="http://schemas.microsoft.com/office/drawing/2014/main" id="{14D5F8C4-424E-9444-99D1-088BCD4F3BD0}"/>
              </a:ext>
            </a:extLst>
          </p:cNvPr>
          <p:cNvSpPr txBox="1"/>
          <p:nvPr/>
        </p:nvSpPr>
        <p:spPr>
          <a:xfrm>
            <a:off x="6211483" y="5078028"/>
            <a:ext cx="2531462" cy="1200329"/>
          </a:xfrm>
          <a:prstGeom prst="rect">
            <a:avLst/>
          </a:prstGeom>
          <a:noFill/>
        </p:spPr>
        <p:txBody>
          <a:bodyPr wrap="none" rtlCol="0">
            <a:spAutoFit/>
          </a:bodyPr>
          <a:lstStyle/>
          <a:p>
            <a:pPr algn="ctr"/>
            <a:r>
              <a:rPr lang="x-none" sz="3600" b="1" dirty="0">
                <a:solidFill>
                  <a:srgbClr val="438C7E"/>
                </a:solidFill>
              </a:rPr>
              <a:t>mainly, </a:t>
            </a:r>
          </a:p>
          <a:p>
            <a:pPr algn="ctr"/>
            <a:r>
              <a:rPr lang="x-none" sz="3600" b="1" dirty="0">
                <a:solidFill>
                  <a:srgbClr val="438C7E"/>
                </a:solidFill>
              </a:rPr>
              <a:t>principally</a:t>
            </a:r>
          </a:p>
        </p:txBody>
      </p:sp>
      <p:sp>
        <p:nvSpPr>
          <p:cNvPr id="34" name="Rounded Rectangle 11">
            <a:extLst>
              <a:ext uri="{FF2B5EF4-FFF2-40B4-BE49-F238E27FC236}">
                <a16:creationId xmlns:a16="http://schemas.microsoft.com/office/drawing/2014/main" id="{A316DD52-7894-4A75-969C-CA0645DA2978}"/>
              </a:ext>
            </a:extLst>
          </p:cNvPr>
          <p:cNvSpPr/>
          <p:nvPr/>
        </p:nvSpPr>
        <p:spPr>
          <a:xfrm>
            <a:off x="11214100" y="258166"/>
            <a:ext cx="714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2" name="Title 1"/>
          <p:cNvSpPr>
            <a:spLocks noGrp="1"/>
          </p:cNvSpPr>
          <p:nvPr>
            <p:ph type="title" idx="4294967295"/>
          </p:nvPr>
        </p:nvSpPr>
        <p:spPr>
          <a:xfrm>
            <a:off x="191344" y="258166"/>
            <a:ext cx="4753744" cy="825687"/>
          </a:xfrm>
        </p:spPr>
        <p:txBody>
          <a:bodyPr/>
          <a:lstStyle/>
          <a:p>
            <a:pPr rtl="0" eaLnBrk="1" latinLnBrk="0" hangingPunct="1"/>
            <a:r>
              <a:rPr lang="en-GB" sz="3600" b="1" kern="1200">
                <a:solidFill>
                  <a:srgbClr val="FFFFFF"/>
                </a:solidFill>
                <a:effectLst/>
                <a:latin typeface="Century Gothic"/>
                <a:ea typeface="+mn-ea"/>
                <a:cs typeface="+mn-cs"/>
              </a:rPr>
              <a:t>Vocabulario</a:t>
            </a:r>
            <a:endParaRPr lang="en-US" dirty="0"/>
          </a:p>
        </p:txBody>
      </p:sp>
      <p:sp>
        <p:nvSpPr>
          <p:cNvPr id="5" name="Rounded Rectangle 4"/>
          <p:cNvSpPr/>
          <p:nvPr/>
        </p:nvSpPr>
        <p:spPr>
          <a:xfrm>
            <a:off x="409756" y="1207575"/>
            <a:ext cx="5036994" cy="1028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ounded Rectangle 30"/>
          <p:cNvSpPr/>
          <p:nvPr/>
        </p:nvSpPr>
        <p:spPr>
          <a:xfrm>
            <a:off x="379047" y="2429254"/>
            <a:ext cx="5036994" cy="1028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ounded Rectangle 31"/>
          <p:cNvSpPr/>
          <p:nvPr/>
        </p:nvSpPr>
        <p:spPr>
          <a:xfrm>
            <a:off x="260041" y="3544546"/>
            <a:ext cx="5036994" cy="1028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ed Rectangle 32"/>
          <p:cNvSpPr/>
          <p:nvPr/>
        </p:nvSpPr>
        <p:spPr>
          <a:xfrm>
            <a:off x="454799" y="4884653"/>
            <a:ext cx="5107235" cy="121549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ounded Rectangle 35"/>
          <p:cNvSpPr/>
          <p:nvPr/>
        </p:nvSpPr>
        <p:spPr>
          <a:xfrm>
            <a:off x="6605529" y="282694"/>
            <a:ext cx="4346391" cy="1028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ounded Rectangle 38"/>
          <p:cNvSpPr/>
          <p:nvPr/>
        </p:nvSpPr>
        <p:spPr>
          <a:xfrm>
            <a:off x="6568873" y="1713165"/>
            <a:ext cx="5036994" cy="1028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ounded Rectangle 39"/>
          <p:cNvSpPr/>
          <p:nvPr/>
        </p:nvSpPr>
        <p:spPr>
          <a:xfrm>
            <a:off x="6672564" y="2958096"/>
            <a:ext cx="5036994" cy="1028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ounded Rectangle 40"/>
          <p:cNvSpPr/>
          <p:nvPr/>
        </p:nvSpPr>
        <p:spPr>
          <a:xfrm>
            <a:off x="6408188" y="3996116"/>
            <a:ext cx="5107235" cy="121549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ounded Rectangle 41"/>
          <p:cNvSpPr/>
          <p:nvPr/>
        </p:nvSpPr>
        <p:spPr>
          <a:xfrm>
            <a:off x="6154423" y="5084920"/>
            <a:ext cx="5822835" cy="121549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Llamada rectangular redondeada 34">
            <a:extLst>
              <a:ext uri="{FF2B5EF4-FFF2-40B4-BE49-F238E27FC236}">
                <a16:creationId xmlns:a16="http://schemas.microsoft.com/office/drawing/2014/main" id="{E6C25994-75F2-0D4C-BC14-A633B2C69205}"/>
              </a:ext>
            </a:extLst>
          </p:cNvPr>
          <p:cNvSpPr/>
          <p:nvPr/>
        </p:nvSpPr>
        <p:spPr>
          <a:xfrm>
            <a:off x="3305931" y="2715303"/>
            <a:ext cx="3176509" cy="2489414"/>
          </a:xfrm>
          <a:prstGeom prst="wedgeRoundRectCallout">
            <a:avLst>
              <a:gd name="adj1" fmla="val -59872"/>
              <a:gd name="adj2" fmla="val 35088"/>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203864"/>
                </a:solidFill>
              </a:rPr>
              <a:t>In Spain, </a:t>
            </a:r>
            <a:r>
              <a:rPr lang="x-none" sz="2000" dirty="0">
                <a:solidFill>
                  <a:srgbClr val="203864"/>
                </a:solidFill>
              </a:rPr>
              <a:t>‘</a:t>
            </a:r>
            <a:r>
              <a:rPr lang="en-GB" sz="2000" b="1" dirty="0">
                <a:solidFill>
                  <a:srgbClr val="203864"/>
                </a:solidFill>
              </a:rPr>
              <a:t>e</a:t>
            </a:r>
            <a:r>
              <a:rPr lang="x-none" sz="2000" b="1" dirty="0">
                <a:solidFill>
                  <a:srgbClr val="203864"/>
                </a:solidFill>
              </a:rPr>
              <a:t>l colegio</a:t>
            </a:r>
            <a:r>
              <a:rPr lang="x-none" sz="2000" dirty="0">
                <a:solidFill>
                  <a:srgbClr val="203864"/>
                </a:solidFill>
              </a:rPr>
              <a:t>’ is used to refer t</a:t>
            </a:r>
            <a:r>
              <a:rPr lang="en-GB" sz="2000" dirty="0">
                <a:solidFill>
                  <a:srgbClr val="203864"/>
                </a:solidFill>
              </a:rPr>
              <a:t>o ‘school’ in general and </a:t>
            </a:r>
            <a:r>
              <a:rPr lang="x-none" sz="2000" dirty="0">
                <a:solidFill>
                  <a:srgbClr val="203864"/>
                </a:solidFill>
              </a:rPr>
              <a:t>‘primary school’. ‘</a:t>
            </a:r>
            <a:r>
              <a:rPr lang="x-none" sz="2000" b="1" dirty="0">
                <a:solidFill>
                  <a:srgbClr val="203864"/>
                </a:solidFill>
              </a:rPr>
              <a:t>La escuela</a:t>
            </a:r>
            <a:r>
              <a:rPr lang="x-none" sz="2000" dirty="0">
                <a:solidFill>
                  <a:srgbClr val="203864"/>
                </a:solidFill>
              </a:rPr>
              <a:t>’ is used to talk about other types of schools: ‘escuela de idiomas’.</a:t>
            </a:r>
          </a:p>
        </p:txBody>
      </p:sp>
      <p:sp>
        <p:nvSpPr>
          <p:cNvPr id="43" name="Llamada rectangular redondeada 42">
            <a:extLst>
              <a:ext uri="{FF2B5EF4-FFF2-40B4-BE49-F238E27FC236}">
                <a16:creationId xmlns:a16="http://schemas.microsoft.com/office/drawing/2014/main" id="{D661BDFF-20CE-5E47-9A25-5264C1E93740}"/>
              </a:ext>
            </a:extLst>
          </p:cNvPr>
          <p:cNvSpPr/>
          <p:nvPr/>
        </p:nvSpPr>
        <p:spPr>
          <a:xfrm>
            <a:off x="8473912" y="1522787"/>
            <a:ext cx="3372843" cy="857265"/>
          </a:xfrm>
          <a:prstGeom prst="wedgeRoundRectCallout">
            <a:avLst>
              <a:gd name="adj1" fmla="val -20218"/>
              <a:gd name="adj2" fmla="val -81775"/>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rPr>
              <a:t>To say ‘to go by </a:t>
            </a:r>
            <a:r>
              <a:rPr lang="x-none" sz="2000">
                <a:solidFill>
                  <a:srgbClr val="203864"/>
                </a:solidFill>
              </a:rPr>
              <a:t>plane’</a:t>
            </a:r>
            <a:r>
              <a:rPr lang="en-GB" sz="2000">
                <a:solidFill>
                  <a:srgbClr val="203864"/>
                </a:solidFill>
              </a:rPr>
              <a:t>, use</a:t>
            </a:r>
            <a:r>
              <a:rPr lang="x-none" sz="2000">
                <a:solidFill>
                  <a:srgbClr val="203864"/>
                </a:solidFill>
              </a:rPr>
              <a:t> </a:t>
            </a:r>
            <a:r>
              <a:rPr lang="x-none" sz="2000" dirty="0">
                <a:solidFill>
                  <a:srgbClr val="203864"/>
                </a:solidFill>
              </a:rPr>
              <a:t>‘ir </a:t>
            </a:r>
            <a:r>
              <a:rPr lang="x-none" sz="2000" b="1" dirty="0">
                <a:solidFill>
                  <a:srgbClr val="203864"/>
                </a:solidFill>
              </a:rPr>
              <a:t>en</a:t>
            </a:r>
            <a:r>
              <a:rPr lang="x-none" sz="2000" dirty="0">
                <a:solidFill>
                  <a:srgbClr val="203864"/>
                </a:solidFill>
              </a:rPr>
              <a:t> avión’.</a:t>
            </a:r>
          </a:p>
        </p:txBody>
      </p:sp>
      <p:sp>
        <p:nvSpPr>
          <p:cNvPr id="44" name="Llamada rectangular redondeada 43">
            <a:extLst>
              <a:ext uri="{FF2B5EF4-FFF2-40B4-BE49-F238E27FC236}">
                <a16:creationId xmlns:a16="http://schemas.microsoft.com/office/drawing/2014/main" id="{F5F7C1F5-689B-A849-BD10-33598F410DC7}"/>
              </a:ext>
            </a:extLst>
          </p:cNvPr>
          <p:cNvSpPr/>
          <p:nvPr/>
        </p:nvSpPr>
        <p:spPr>
          <a:xfrm>
            <a:off x="8437812" y="4190891"/>
            <a:ext cx="3344667" cy="1011058"/>
          </a:xfrm>
          <a:prstGeom prst="wedgeRoundRectCallout">
            <a:avLst>
              <a:gd name="adj1" fmla="val -21250"/>
              <a:gd name="adj2" fmla="val -88601"/>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rPr>
              <a:t>‘</a:t>
            </a:r>
            <a:r>
              <a:rPr lang="x-none" sz="2000" b="1" dirty="0">
                <a:solidFill>
                  <a:srgbClr val="203864"/>
                </a:solidFill>
              </a:rPr>
              <a:t>Directo</a:t>
            </a:r>
            <a:r>
              <a:rPr lang="x-none" sz="2000" dirty="0">
                <a:solidFill>
                  <a:srgbClr val="203864"/>
                </a:solidFill>
              </a:rPr>
              <a:t>’ </a:t>
            </a:r>
            <a:r>
              <a:rPr lang="en-GB" sz="2000" dirty="0">
                <a:solidFill>
                  <a:srgbClr val="203864"/>
                </a:solidFill>
              </a:rPr>
              <a:t>is both adverb and</a:t>
            </a:r>
            <a:r>
              <a:rPr lang="x-none" sz="2000" dirty="0">
                <a:solidFill>
                  <a:srgbClr val="203864"/>
                </a:solidFill>
              </a:rPr>
              <a:t> adjective:</a:t>
            </a:r>
          </a:p>
          <a:p>
            <a:pPr algn="ctr"/>
            <a:r>
              <a:rPr lang="x-none" sz="2000" dirty="0">
                <a:solidFill>
                  <a:srgbClr val="203864"/>
                </a:solidFill>
              </a:rPr>
              <a:t>‘una pregunta directa’.</a:t>
            </a:r>
          </a:p>
        </p:txBody>
      </p:sp>
    </p:spTree>
    <p:extLst>
      <p:ext uri="{BB962C8B-B14F-4D97-AF65-F5344CB8AC3E}">
        <p14:creationId xmlns:p14="http://schemas.microsoft.com/office/powerpoint/2010/main" val="1061906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31"/>
                                        </p:tgtEl>
                                      </p:cBhvr>
                                    </p:animEffect>
                                    <p:set>
                                      <p:cBhvr>
                                        <p:cTn id="12" dur="1" fill="hold">
                                          <p:stCondLst>
                                            <p:cond delay="499"/>
                                          </p:stCondLst>
                                        </p:cTn>
                                        <p:tgtEl>
                                          <p:spTgt spid="3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32"/>
                                        </p:tgtEl>
                                      </p:cBhvr>
                                    </p:animEffect>
                                    <p:set>
                                      <p:cBhvr>
                                        <p:cTn id="17" dur="1" fill="hold">
                                          <p:stCondLst>
                                            <p:cond delay="499"/>
                                          </p:stCondLst>
                                        </p:cTn>
                                        <p:tgtEl>
                                          <p:spTgt spid="3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3"/>
                                        </p:tgtEl>
                                      </p:cBhvr>
                                    </p:animEffect>
                                    <p:set>
                                      <p:cBhvr>
                                        <p:cTn id="22" dur="1" fill="hold">
                                          <p:stCondLst>
                                            <p:cond delay="499"/>
                                          </p:stCondLst>
                                        </p:cTn>
                                        <p:tgtEl>
                                          <p:spTgt spid="3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3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36"/>
                                        </p:tgtEl>
                                      </p:cBhvr>
                                    </p:animEffect>
                                    <p:set>
                                      <p:cBhvr>
                                        <p:cTn id="35" dur="1" fill="hold">
                                          <p:stCondLst>
                                            <p:cond delay="499"/>
                                          </p:stCondLst>
                                        </p:cTn>
                                        <p:tgtEl>
                                          <p:spTgt spid="36"/>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43"/>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grpId="1" nodeType="clickEffect">
                                  <p:stCondLst>
                                    <p:cond delay="0"/>
                                  </p:stCondLst>
                                  <p:childTnLst>
                                    <p:set>
                                      <p:cBhvr>
                                        <p:cTn id="43" dur="1" fill="hold">
                                          <p:stCondLst>
                                            <p:cond delay="0"/>
                                          </p:stCondLst>
                                        </p:cTn>
                                        <p:tgtEl>
                                          <p:spTgt spid="43"/>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0" nodeType="clickEffect">
                                  <p:stCondLst>
                                    <p:cond delay="0"/>
                                  </p:stCondLst>
                                  <p:childTnLst>
                                    <p:animEffect transition="out" filter="fade">
                                      <p:cBhvr>
                                        <p:cTn id="47" dur="500"/>
                                        <p:tgtEl>
                                          <p:spTgt spid="39"/>
                                        </p:tgtEl>
                                      </p:cBhvr>
                                    </p:animEffect>
                                    <p:set>
                                      <p:cBhvr>
                                        <p:cTn id="48" dur="1" fill="hold">
                                          <p:stCondLst>
                                            <p:cond delay="499"/>
                                          </p:stCondLst>
                                        </p:cTn>
                                        <p:tgtEl>
                                          <p:spTgt spid="39"/>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0" nodeType="clickEffect">
                                  <p:stCondLst>
                                    <p:cond delay="0"/>
                                  </p:stCondLst>
                                  <p:childTnLst>
                                    <p:animEffect transition="out" filter="fade">
                                      <p:cBhvr>
                                        <p:cTn id="52" dur="500"/>
                                        <p:tgtEl>
                                          <p:spTgt spid="40"/>
                                        </p:tgtEl>
                                      </p:cBhvr>
                                    </p:animEffect>
                                    <p:set>
                                      <p:cBhvr>
                                        <p:cTn id="53" dur="1" fill="hold">
                                          <p:stCondLst>
                                            <p:cond delay="499"/>
                                          </p:stCondLst>
                                        </p:cTn>
                                        <p:tgtEl>
                                          <p:spTgt spid="40"/>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44"/>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xit" presetSubtype="0" fill="hold" grpId="1" nodeType="clickEffect">
                                  <p:stCondLst>
                                    <p:cond delay="0"/>
                                  </p:stCondLst>
                                  <p:childTnLst>
                                    <p:set>
                                      <p:cBhvr>
                                        <p:cTn id="61" dur="1" fill="hold">
                                          <p:stCondLst>
                                            <p:cond delay="0"/>
                                          </p:stCondLst>
                                        </p:cTn>
                                        <p:tgtEl>
                                          <p:spTgt spid="44"/>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grpId="0" nodeType="clickEffect">
                                  <p:stCondLst>
                                    <p:cond delay="0"/>
                                  </p:stCondLst>
                                  <p:childTnLst>
                                    <p:animEffect transition="out" filter="fade">
                                      <p:cBhvr>
                                        <p:cTn id="65" dur="500"/>
                                        <p:tgtEl>
                                          <p:spTgt spid="41"/>
                                        </p:tgtEl>
                                      </p:cBhvr>
                                    </p:animEffect>
                                    <p:set>
                                      <p:cBhvr>
                                        <p:cTn id="66" dur="1" fill="hold">
                                          <p:stCondLst>
                                            <p:cond delay="499"/>
                                          </p:stCondLst>
                                        </p:cTn>
                                        <p:tgtEl>
                                          <p:spTgt spid="41"/>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42"/>
                                        </p:tgtEl>
                                      </p:cBhvr>
                                    </p:animEffect>
                                    <p:set>
                                      <p:cBhvr>
                                        <p:cTn id="71" dur="1" fill="hold">
                                          <p:stCondLst>
                                            <p:cond delay="499"/>
                                          </p:stCondLst>
                                        </p:cTn>
                                        <p:tgtEl>
                                          <p:spTgt spid="42"/>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 presetClass="exit" presetSubtype="0" fill="hold" grpId="0" nodeType="clickEffect">
                                  <p:stCondLst>
                                    <p:cond delay="0"/>
                                  </p:stCondLst>
                                  <p:childTnLst>
                                    <p:set>
                                      <p:cBhvr>
                                        <p:cTn id="75" dur="1" fill="hold">
                                          <p:stCondLst>
                                            <p:cond delay="0"/>
                                          </p:stCondLst>
                                        </p:cTn>
                                        <p:tgtEl>
                                          <p:spTgt spid="12"/>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1" nodeType="clickEffect">
                                  <p:stCondLst>
                                    <p:cond delay="0"/>
                                  </p:stCondLst>
                                  <p:childTnLst>
                                    <p:set>
                                      <p:cBhvr>
                                        <p:cTn id="79" dur="1" fill="hold">
                                          <p:stCondLst>
                                            <p:cond delay="0"/>
                                          </p:stCondLst>
                                        </p:cTn>
                                        <p:tgtEl>
                                          <p:spTgt spid="12"/>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xit" presetSubtype="0" fill="hold" grpId="0" nodeType="clickEffect">
                                  <p:stCondLst>
                                    <p:cond delay="0"/>
                                  </p:stCondLst>
                                  <p:childTnLst>
                                    <p:set>
                                      <p:cBhvr>
                                        <p:cTn id="83" dur="1" fill="hold">
                                          <p:stCondLst>
                                            <p:cond delay="0"/>
                                          </p:stCondLst>
                                        </p:cTn>
                                        <p:tgtEl>
                                          <p:spTgt spid="7"/>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1" nodeType="clickEffect">
                                  <p:stCondLst>
                                    <p:cond delay="0"/>
                                  </p:stCondLst>
                                  <p:childTnLst>
                                    <p:set>
                                      <p:cBhvr>
                                        <p:cTn id="87" dur="1" fill="hold">
                                          <p:stCondLst>
                                            <p:cond delay="0"/>
                                          </p:stCondLst>
                                        </p:cTn>
                                        <p:tgtEl>
                                          <p:spTgt spid="7"/>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xit" presetSubtype="0" fill="hold" grpId="0" nodeType="clickEffect">
                                  <p:stCondLst>
                                    <p:cond delay="0"/>
                                  </p:stCondLst>
                                  <p:childTnLst>
                                    <p:set>
                                      <p:cBhvr>
                                        <p:cTn id="91" dur="1" fill="hold">
                                          <p:stCondLst>
                                            <p:cond delay="0"/>
                                          </p:stCondLst>
                                        </p:cTn>
                                        <p:tgtEl>
                                          <p:spTgt spid="23"/>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1" nodeType="clickEffect">
                                  <p:stCondLst>
                                    <p:cond delay="0"/>
                                  </p:stCondLst>
                                  <p:childTnLst>
                                    <p:set>
                                      <p:cBhvr>
                                        <p:cTn id="95" dur="1" fill="hold">
                                          <p:stCondLst>
                                            <p:cond delay="0"/>
                                          </p:stCondLst>
                                        </p:cTn>
                                        <p:tgtEl>
                                          <p:spTgt spid="23"/>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xit" presetSubtype="0" fill="hold" grpId="0" nodeType="clickEffect">
                                  <p:stCondLst>
                                    <p:cond delay="0"/>
                                  </p:stCondLst>
                                  <p:childTnLst>
                                    <p:set>
                                      <p:cBhvr>
                                        <p:cTn id="99" dur="1" fill="hold">
                                          <p:stCondLst>
                                            <p:cond delay="0"/>
                                          </p:stCondLst>
                                        </p:cTn>
                                        <p:tgtEl>
                                          <p:spTgt spid="6"/>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grpId="1" nodeType="clickEffect">
                                  <p:stCondLst>
                                    <p:cond delay="0"/>
                                  </p:stCondLst>
                                  <p:childTnLst>
                                    <p:set>
                                      <p:cBhvr>
                                        <p:cTn id="103" dur="1" fill="hold">
                                          <p:stCondLst>
                                            <p:cond delay="0"/>
                                          </p:stCondLst>
                                        </p:cTn>
                                        <p:tgtEl>
                                          <p:spTgt spid="6"/>
                                        </p:tgtEl>
                                        <p:attrNameLst>
                                          <p:attrName>style.visibility</p:attrName>
                                        </p:attrNameLst>
                                      </p:cBhvr>
                                      <p:to>
                                        <p:strVal val="visible"/>
                                      </p:to>
                                    </p:set>
                                  </p:childTnLst>
                                </p:cTn>
                              </p:par>
                            </p:childTnLst>
                          </p:cTn>
                        </p:par>
                      </p:childTnLst>
                    </p:cTn>
                  </p:par>
                  <p:par>
                    <p:cTn id="104" fill="hold">
                      <p:stCondLst>
                        <p:cond delay="indefinite"/>
                      </p:stCondLst>
                      <p:childTnLst>
                        <p:par>
                          <p:cTn id="105" fill="hold">
                            <p:stCondLst>
                              <p:cond delay="0"/>
                            </p:stCondLst>
                            <p:childTnLst>
                              <p:par>
                                <p:cTn id="106" presetID="1" presetClass="exit" presetSubtype="0" fill="hold" grpId="0" nodeType="clickEffect">
                                  <p:stCondLst>
                                    <p:cond delay="0"/>
                                  </p:stCondLst>
                                  <p:childTnLst>
                                    <p:set>
                                      <p:cBhvr>
                                        <p:cTn id="107" dur="1" fill="hold">
                                          <p:stCondLst>
                                            <p:cond delay="0"/>
                                          </p:stCondLst>
                                        </p:cTn>
                                        <p:tgtEl>
                                          <p:spTgt spid="9"/>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1" presetClass="entr" presetSubtype="0" fill="hold" grpId="1" nodeType="clickEffect">
                                  <p:stCondLst>
                                    <p:cond delay="0"/>
                                  </p:stCondLst>
                                  <p:childTnLst>
                                    <p:set>
                                      <p:cBhvr>
                                        <p:cTn id="111" dur="1" fill="hold">
                                          <p:stCondLst>
                                            <p:cond delay="0"/>
                                          </p:stCondLst>
                                        </p:cTn>
                                        <p:tgtEl>
                                          <p:spTgt spid="9"/>
                                        </p:tgtEl>
                                        <p:attrNameLst>
                                          <p:attrName>style.visibility</p:attrName>
                                        </p:attrNameLst>
                                      </p:cBhvr>
                                      <p:to>
                                        <p:strVal val="visible"/>
                                      </p:to>
                                    </p:set>
                                  </p:childTnLst>
                                </p:cTn>
                              </p:par>
                            </p:childTnLst>
                          </p:cTn>
                        </p:par>
                      </p:childTnLst>
                    </p:cTn>
                  </p:par>
                  <p:par>
                    <p:cTn id="112" fill="hold">
                      <p:stCondLst>
                        <p:cond delay="indefinite"/>
                      </p:stCondLst>
                      <p:childTnLst>
                        <p:par>
                          <p:cTn id="113" fill="hold">
                            <p:stCondLst>
                              <p:cond delay="0"/>
                            </p:stCondLst>
                            <p:childTnLst>
                              <p:par>
                                <p:cTn id="114" presetID="1" presetClass="exit" presetSubtype="0" fill="hold" nodeType="clickEffect">
                                  <p:stCondLst>
                                    <p:cond delay="0"/>
                                  </p:stCondLst>
                                  <p:childTnLst>
                                    <p:set>
                                      <p:cBhvr>
                                        <p:cTn id="115" dur="1" fill="hold">
                                          <p:stCondLst>
                                            <p:cond delay="0"/>
                                          </p:stCondLst>
                                        </p:cTn>
                                        <p:tgtEl>
                                          <p:spTgt spid="16"/>
                                        </p:tgtEl>
                                        <p:attrNameLst>
                                          <p:attrName>style.visibility</p:attrName>
                                        </p:attrNameLst>
                                      </p:cBhvr>
                                      <p:to>
                                        <p:strVal val="hidden"/>
                                      </p:to>
                                    </p:set>
                                  </p:childTnLst>
                                </p:cTn>
                              </p:par>
                            </p:childTnLst>
                          </p:cTn>
                        </p:par>
                      </p:childTnLst>
                    </p:cTn>
                  </p:par>
                  <p:par>
                    <p:cTn id="116" fill="hold">
                      <p:stCondLst>
                        <p:cond delay="indefinite"/>
                      </p:stCondLst>
                      <p:childTnLst>
                        <p:par>
                          <p:cTn id="117" fill="hold">
                            <p:stCondLst>
                              <p:cond delay="0"/>
                            </p:stCondLst>
                            <p:childTnLst>
                              <p:par>
                                <p:cTn id="118" presetID="1" presetClass="entr" presetSubtype="0" fill="hold" nodeType="clickEffect">
                                  <p:stCondLst>
                                    <p:cond delay="0"/>
                                  </p:stCondLst>
                                  <p:childTnLst>
                                    <p:set>
                                      <p:cBhvr>
                                        <p:cTn id="119" dur="1" fill="hold">
                                          <p:stCondLst>
                                            <p:cond delay="0"/>
                                          </p:stCondLst>
                                        </p:cTn>
                                        <p:tgtEl>
                                          <p:spTgt spid="16"/>
                                        </p:tgtEl>
                                        <p:attrNameLst>
                                          <p:attrName>style.visibility</p:attrName>
                                        </p:attrNameLst>
                                      </p:cBhvr>
                                      <p:to>
                                        <p:strVal val="visible"/>
                                      </p:to>
                                    </p:set>
                                  </p:childTnLst>
                                </p:cTn>
                              </p:par>
                            </p:childTnLst>
                          </p:cTn>
                        </p:par>
                      </p:childTnLst>
                    </p:cTn>
                  </p:par>
                  <p:par>
                    <p:cTn id="120" fill="hold">
                      <p:stCondLst>
                        <p:cond delay="indefinite"/>
                      </p:stCondLst>
                      <p:childTnLst>
                        <p:par>
                          <p:cTn id="121" fill="hold">
                            <p:stCondLst>
                              <p:cond delay="0"/>
                            </p:stCondLst>
                            <p:childTnLst>
                              <p:par>
                                <p:cTn id="122" presetID="1" presetClass="exit" presetSubtype="0" fill="hold" nodeType="clickEffect">
                                  <p:stCondLst>
                                    <p:cond delay="0"/>
                                  </p:stCondLst>
                                  <p:childTnLst>
                                    <p:set>
                                      <p:cBhvr>
                                        <p:cTn id="123" dur="1" fill="hold">
                                          <p:stCondLst>
                                            <p:cond delay="0"/>
                                          </p:stCondLst>
                                        </p:cTn>
                                        <p:tgtEl>
                                          <p:spTgt spid="37"/>
                                        </p:tgtEl>
                                        <p:attrNameLst>
                                          <p:attrName>style.visibility</p:attrName>
                                        </p:attrNameLst>
                                      </p:cBhvr>
                                      <p:to>
                                        <p:strVal val="hidden"/>
                                      </p:to>
                                    </p:set>
                                  </p:childTnLst>
                                </p:cTn>
                              </p:par>
                              <p:par>
                                <p:cTn id="124" presetID="1" presetClass="exit" presetSubtype="0" fill="hold" nodeType="withEffect">
                                  <p:stCondLst>
                                    <p:cond delay="0"/>
                                  </p:stCondLst>
                                  <p:childTnLst>
                                    <p:set>
                                      <p:cBhvr>
                                        <p:cTn id="125" dur="1" fill="hold">
                                          <p:stCondLst>
                                            <p:cond delay="0"/>
                                          </p:stCondLst>
                                        </p:cTn>
                                        <p:tgtEl>
                                          <p:spTgt spid="38"/>
                                        </p:tgtEl>
                                        <p:attrNameLst>
                                          <p:attrName>style.visibility</p:attrName>
                                        </p:attrNameLst>
                                      </p:cBhvr>
                                      <p:to>
                                        <p:strVal val="hidden"/>
                                      </p:to>
                                    </p:set>
                                  </p:childTnLst>
                                </p:cTn>
                              </p:par>
                            </p:childTnLst>
                          </p:cTn>
                        </p:par>
                      </p:childTnLst>
                    </p:cTn>
                  </p:par>
                  <p:par>
                    <p:cTn id="126" fill="hold">
                      <p:stCondLst>
                        <p:cond delay="indefinite"/>
                      </p:stCondLst>
                      <p:childTnLst>
                        <p:par>
                          <p:cTn id="127" fill="hold">
                            <p:stCondLst>
                              <p:cond delay="0"/>
                            </p:stCondLst>
                            <p:childTnLst>
                              <p:par>
                                <p:cTn id="128" presetID="1" presetClass="entr" presetSubtype="0" fill="hold" nodeType="clickEffect">
                                  <p:stCondLst>
                                    <p:cond delay="0"/>
                                  </p:stCondLst>
                                  <p:childTnLst>
                                    <p:set>
                                      <p:cBhvr>
                                        <p:cTn id="129" dur="1" fill="hold">
                                          <p:stCondLst>
                                            <p:cond delay="0"/>
                                          </p:stCondLst>
                                        </p:cTn>
                                        <p:tgtEl>
                                          <p:spTgt spid="37"/>
                                        </p:tgtEl>
                                        <p:attrNameLst>
                                          <p:attrName>style.visibility</p:attrName>
                                        </p:attrNameLst>
                                      </p:cBhvr>
                                      <p:to>
                                        <p:strVal val="visible"/>
                                      </p:to>
                                    </p:set>
                                  </p:childTnLst>
                                </p:cTn>
                              </p:par>
                              <p:par>
                                <p:cTn id="130" presetID="1" presetClass="entr" presetSubtype="0" fill="hold" nodeType="withEffect">
                                  <p:stCondLst>
                                    <p:cond delay="0"/>
                                  </p:stCondLst>
                                  <p:childTnLst>
                                    <p:set>
                                      <p:cBhvr>
                                        <p:cTn id="131" dur="1" fill="hold">
                                          <p:stCondLst>
                                            <p:cond delay="0"/>
                                          </p:stCondLst>
                                        </p:cTn>
                                        <p:tgtEl>
                                          <p:spTgt spid="38"/>
                                        </p:tgtEl>
                                        <p:attrNameLst>
                                          <p:attrName>style.visibility</p:attrName>
                                        </p:attrNameLst>
                                      </p:cBhvr>
                                      <p:to>
                                        <p:strVal val="visible"/>
                                      </p:to>
                                    </p:set>
                                  </p:childTnLst>
                                </p:cTn>
                              </p:par>
                            </p:childTnLst>
                          </p:cTn>
                        </p:par>
                      </p:childTnLst>
                    </p:cTn>
                  </p:par>
                  <p:par>
                    <p:cTn id="132" fill="hold">
                      <p:stCondLst>
                        <p:cond delay="indefinite"/>
                      </p:stCondLst>
                      <p:childTnLst>
                        <p:par>
                          <p:cTn id="133" fill="hold">
                            <p:stCondLst>
                              <p:cond delay="0"/>
                            </p:stCondLst>
                            <p:childTnLst>
                              <p:par>
                                <p:cTn id="134" presetID="1" presetClass="exit" presetSubtype="0" fill="hold" grpId="0" nodeType="clickEffect">
                                  <p:stCondLst>
                                    <p:cond delay="0"/>
                                  </p:stCondLst>
                                  <p:childTnLst>
                                    <p:set>
                                      <p:cBhvr>
                                        <p:cTn id="135" dur="1" fill="hold">
                                          <p:stCondLst>
                                            <p:cond delay="0"/>
                                          </p:stCondLst>
                                        </p:cTn>
                                        <p:tgtEl>
                                          <p:spTgt spid="10"/>
                                        </p:tgtEl>
                                        <p:attrNameLst>
                                          <p:attrName>style.visibility</p:attrName>
                                        </p:attrNameLst>
                                      </p:cBhvr>
                                      <p:to>
                                        <p:strVal val="hidden"/>
                                      </p:to>
                                    </p:set>
                                  </p:childTnLst>
                                </p:cTn>
                              </p:par>
                            </p:childTnLst>
                          </p:cTn>
                        </p:par>
                      </p:childTnLst>
                    </p:cTn>
                  </p:par>
                  <p:par>
                    <p:cTn id="136" fill="hold">
                      <p:stCondLst>
                        <p:cond delay="indefinite"/>
                      </p:stCondLst>
                      <p:childTnLst>
                        <p:par>
                          <p:cTn id="137" fill="hold">
                            <p:stCondLst>
                              <p:cond delay="0"/>
                            </p:stCondLst>
                            <p:childTnLst>
                              <p:par>
                                <p:cTn id="138" presetID="1" presetClass="entr" presetSubtype="0" fill="hold" grpId="1" nodeType="clickEffect">
                                  <p:stCondLst>
                                    <p:cond delay="0"/>
                                  </p:stCondLst>
                                  <p:childTnLst>
                                    <p:set>
                                      <p:cBhvr>
                                        <p:cTn id="139" dur="1" fill="hold">
                                          <p:stCondLst>
                                            <p:cond delay="0"/>
                                          </p:stCondLst>
                                        </p:cTn>
                                        <p:tgtEl>
                                          <p:spTgt spid="10"/>
                                        </p:tgtEl>
                                        <p:attrNameLst>
                                          <p:attrName>style.visibility</p:attrName>
                                        </p:attrNameLst>
                                      </p:cBhvr>
                                      <p:to>
                                        <p:strVal val="visible"/>
                                      </p:to>
                                    </p:set>
                                  </p:childTnLst>
                                </p:cTn>
                              </p:par>
                            </p:childTnLst>
                          </p:cTn>
                        </p:par>
                      </p:childTnLst>
                    </p:cTn>
                  </p:par>
                  <p:par>
                    <p:cTn id="140" fill="hold">
                      <p:stCondLst>
                        <p:cond delay="indefinite"/>
                      </p:stCondLst>
                      <p:childTnLst>
                        <p:par>
                          <p:cTn id="141" fill="hold">
                            <p:stCondLst>
                              <p:cond delay="0"/>
                            </p:stCondLst>
                            <p:childTnLst>
                              <p:par>
                                <p:cTn id="142" presetID="1" presetClass="exit" presetSubtype="0" fill="hold" nodeType="clickEffect">
                                  <p:stCondLst>
                                    <p:cond delay="0"/>
                                  </p:stCondLst>
                                  <p:childTnLst>
                                    <p:set>
                                      <p:cBhvr>
                                        <p:cTn id="143" dur="1" fill="hold">
                                          <p:stCondLst>
                                            <p:cond delay="0"/>
                                          </p:stCondLst>
                                        </p:cTn>
                                        <p:tgtEl>
                                          <p:spTgt spid="19"/>
                                        </p:tgtEl>
                                        <p:attrNameLst>
                                          <p:attrName>style.visibility</p:attrName>
                                        </p:attrNameLst>
                                      </p:cBhvr>
                                      <p:to>
                                        <p:strVal val="hidden"/>
                                      </p:to>
                                    </p:set>
                                  </p:childTnLst>
                                </p:cTn>
                              </p:par>
                            </p:childTnLst>
                          </p:cTn>
                        </p:par>
                      </p:childTnLst>
                    </p:cTn>
                  </p:par>
                  <p:par>
                    <p:cTn id="144" fill="hold">
                      <p:stCondLst>
                        <p:cond delay="indefinite"/>
                      </p:stCondLst>
                      <p:childTnLst>
                        <p:par>
                          <p:cTn id="145" fill="hold">
                            <p:stCondLst>
                              <p:cond delay="0"/>
                            </p:stCondLst>
                            <p:childTnLst>
                              <p:par>
                                <p:cTn id="146" presetID="1" presetClass="entr" presetSubtype="0" fill="hold" nodeType="clickEffect">
                                  <p:stCondLst>
                                    <p:cond delay="0"/>
                                  </p:stCondLst>
                                  <p:childTnLst>
                                    <p:set>
                                      <p:cBhvr>
                                        <p:cTn id="147" dur="1" fill="hold">
                                          <p:stCondLst>
                                            <p:cond delay="0"/>
                                          </p:stCondLst>
                                        </p:cTn>
                                        <p:tgtEl>
                                          <p:spTgt spid="19"/>
                                        </p:tgtEl>
                                        <p:attrNameLst>
                                          <p:attrName>style.visibility</p:attrName>
                                        </p:attrNameLst>
                                      </p:cBhvr>
                                      <p:to>
                                        <p:strVal val="visible"/>
                                      </p:to>
                                    </p:set>
                                  </p:childTnLst>
                                </p:cTn>
                              </p:par>
                            </p:childTnLst>
                          </p:cTn>
                        </p:par>
                      </p:childTnLst>
                    </p:cTn>
                  </p:par>
                  <p:par>
                    <p:cTn id="148" fill="hold">
                      <p:stCondLst>
                        <p:cond delay="indefinite"/>
                      </p:stCondLst>
                      <p:childTnLst>
                        <p:par>
                          <p:cTn id="149" fill="hold">
                            <p:stCondLst>
                              <p:cond delay="0"/>
                            </p:stCondLst>
                            <p:childTnLst>
                              <p:par>
                                <p:cTn id="150" presetID="1" presetClass="exit" presetSubtype="0" fill="hold" grpId="0" nodeType="clickEffect">
                                  <p:stCondLst>
                                    <p:cond delay="0"/>
                                  </p:stCondLst>
                                  <p:childTnLst>
                                    <p:set>
                                      <p:cBhvr>
                                        <p:cTn id="151" dur="1" fill="hold">
                                          <p:stCondLst>
                                            <p:cond delay="0"/>
                                          </p:stCondLst>
                                        </p:cTn>
                                        <p:tgtEl>
                                          <p:spTgt spid="22"/>
                                        </p:tgtEl>
                                        <p:attrNameLst>
                                          <p:attrName>style.visibility</p:attrName>
                                        </p:attrNameLst>
                                      </p:cBhvr>
                                      <p:to>
                                        <p:strVal val="hidden"/>
                                      </p:to>
                                    </p:set>
                                  </p:childTnLst>
                                </p:cTn>
                              </p:par>
                            </p:childTnLst>
                          </p:cTn>
                        </p:par>
                      </p:childTnLst>
                    </p:cTn>
                  </p:par>
                  <p:par>
                    <p:cTn id="152" fill="hold">
                      <p:stCondLst>
                        <p:cond delay="indefinite"/>
                      </p:stCondLst>
                      <p:childTnLst>
                        <p:par>
                          <p:cTn id="153" fill="hold">
                            <p:stCondLst>
                              <p:cond delay="0"/>
                            </p:stCondLst>
                            <p:childTnLst>
                              <p:par>
                                <p:cTn id="154" presetID="1" presetClass="entr" presetSubtype="0" fill="hold" grpId="1" nodeType="clickEffect">
                                  <p:stCondLst>
                                    <p:cond delay="0"/>
                                  </p:stCondLst>
                                  <p:childTnLst>
                                    <p:set>
                                      <p:cBhvr>
                                        <p:cTn id="155" dur="1" fill="hold">
                                          <p:stCondLst>
                                            <p:cond delay="0"/>
                                          </p:stCondLst>
                                        </p:cTn>
                                        <p:tgtEl>
                                          <p:spTgt spid="22"/>
                                        </p:tgtEl>
                                        <p:attrNameLst>
                                          <p:attrName>style.visibility</p:attrName>
                                        </p:attrNameLst>
                                      </p:cBhvr>
                                      <p:to>
                                        <p:strVal val="visible"/>
                                      </p:to>
                                    </p:set>
                                  </p:childTnLst>
                                </p:cTn>
                              </p:par>
                            </p:childTnLst>
                          </p:cTn>
                        </p:par>
                      </p:childTnLst>
                    </p:cTn>
                  </p:par>
                  <p:par>
                    <p:cTn id="156" fill="hold">
                      <p:stCondLst>
                        <p:cond delay="indefinite"/>
                      </p:stCondLst>
                      <p:childTnLst>
                        <p:par>
                          <p:cTn id="157" fill="hold">
                            <p:stCondLst>
                              <p:cond delay="0"/>
                            </p:stCondLst>
                            <p:childTnLst>
                              <p:par>
                                <p:cTn id="158" presetID="1" presetClass="exit" presetSubtype="0" fill="hold" grpId="0" nodeType="clickEffect">
                                  <p:stCondLst>
                                    <p:cond delay="0"/>
                                  </p:stCondLst>
                                  <p:childTnLst>
                                    <p:set>
                                      <p:cBhvr>
                                        <p:cTn id="159" dur="1" fill="hold">
                                          <p:stCondLst>
                                            <p:cond delay="0"/>
                                          </p:stCondLst>
                                        </p:cTn>
                                        <p:tgtEl>
                                          <p:spTgt spid="17"/>
                                        </p:tgtEl>
                                        <p:attrNameLst>
                                          <p:attrName>style.visibility</p:attrName>
                                        </p:attrNameLst>
                                      </p:cBhvr>
                                      <p:to>
                                        <p:strVal val="hidden"/>
                                      </p:to>
                                    </p:set>
                                  </p:childTnLst>
                                </p:cTn>
                              </p:par>
                            </p:childTnLst>
                          </p:cTn>
                        </p:par>
                      </p:childTnLst>
                    </p:cTn>
                  </p:par>
                  <p:par>
                    <p:cTn id="160" fill="hold">
                      <p:stCondLst>
                        <p:cond delay="indefinite"/>
                      </p:stCondLst>
                      <p:childTnLst>
                        <p:par>
                          <p:cTn id="161" fill="hold">
                            <p:stCondLst>
                              <p:cond delay="0"/>
                            </p:stCondLst>
                            <p:childTnLst>
                              <p:par>
                                <p:cTn id="162" presetID="1" presetClass="entr" presetSubtype="0" fill="hold" grpId="1" nodeType="clickEffect">
                                  <p:stCondLst>
                                    <p:cond delay="0"/>
                                  </p:stCondLst>
                                  <p:childTnLst>
                                    <p:set>
                                      <p:cBhvr>
                                        <p:cTn id="163" dur="1" fill="hold">
                                          <p:stCondLst>
                                            <p:cond delay="0"/>
                                          </p:stCondLst>
                                        </p:cTn>
                                        <p:tgtEl>
                                          <p:spTgt spid="17"/>
                                        </p:tgtEl>
                                        <p:attrNameLst>
                                          <p:attrName>style.visibility</p:attrName>
                                        </p:attrNameLst>
                                      </p:cBhvr>
                                      <p:to>
                                        <p:strVal val="visible"/>
                                      </p:to>
                                    </p:set>
                                  </p:childTnLst>
                                </p:cTn>
                              </p:par>
                            </p:childTnLst>
                          </p:cTn>
                        </p:par>
                      </p:childTnLst>
                    </p:cTn>
                  </p:par>
                  <p:par>
                    <p:cTn id="164" fill="hold">
                      <p:stCondLst>
                        <p:cond delay="indefinite"/>
                      </p:stCondLst>
                      <p:childTnLst>
                        <p:par>
                          <p:cTn id="165" fill="hold">
                            <p:stCondLst>
                              <p:cond delay="0"/>
                            </p:stCondLst>
                            <p:childTnLst>
                              <p:par>
                                <p:cTn id="166" presetID="1" presetClass="exit" presetSubtype="0" fill="hold" grpId="0" nodeType="clickEffect">
                                  <p:stCondLst>
                                    <p:cond delay="0"/>
                                  </p:stCondLst>
                                  <p:childTnLst>
                                    <p:set>
                                      <p:cBhvr>
                                        <p:cTn id="167" dur="1" fill="hold">
                                          <p:stCondLst>
                                            <p:cond delay="0"/>
                                          </p:stCondLst>
                                        </p:cTn>
                                        <p:tgtEl>
                                          <p:spTgt spid="28"/>
                                        </p:tgtEl>
                                        <p:attrNameLst>
                                          <p:attrName>style.visibility</p:attrName>
                                        </p:attrNameLst>
                                      </p:cBhvr>
                                      <p:to>
                                        <p:strVal val="hidden"/>
                                      </p:to>
                                    </p:set>
                                  </p:childTnLst>
                                </p:cTn>
                              </p:par>
                            </p:childTnLst>
                          </p:cTn>
                        </p:par>
                      </p:childTnLst>
                    </p:cTn>
                  </p:par>
                  <p:par>
                    <p:cTn id="168" fill="hold">
                      <p:stCondLst>
                        <p:cond delay="indefinite"/>
                      </p:stCondLst>
                      <p:childTnLst>
                        <p:par>
                          <p:cTn id="169" fill="hold">
                            <p:stCondLst>
                              <p:cond delay="0"/>
                            </p:stCondLst>
                            <p:childTnLst>
                              <p:par>
                                <p:cTn id="170" presetID="1" presetClass="entr" presetSubtype="0" fill="hold" grpId="1" nodeType="clickEffect">
                                  <p:stCondLst>
                                    <p:cond delay="0"/>
                                  </p:stCondLst>
                                  <p:childTnLst>
                                    <p:set>
                                      <p:cBhvr>
                                        <p:cTn id="171" dur="1" fill="hold">
                                          <p:stCondLst>
                                            <p:cond delay="0"/>
                                          </p:stCondLst>
                                        </p:cTn>
                                        <p:tgtEl>
                                          <p:spTgt spid="28"/>
                                        </p:tgtEl>
                                        <p:attrNameLst>
                                          <p:attrName>style.visibility</p:attrName>
                                        </p:attrNameLst>
                                      </p:cBhvr>
                                      <p:to>
                                        <p:strVal val="visible"/>
                                      </p:to>
                                    </p:set>
                                  </p:childTnLst>
                                </p:cTn>
                              </p:par>
                            </p:childTnLst>
                          </p:cTn>
                        </p:par>
                      </p:childTnLst>
                    </p:cTn>
                  </p:par>
                  <p:par>
                    <p:cTn id="172" fill="hold">
                      <p:stCondLst>
                        <p:cond delay="indefinite"/>
                      </p:stCondLst>
                      <p:childTnLst>
                        <p:par>
                          <p:cTn id="173" fill="hold">
                            <p:stCondLst>
                              <p:cond delay="0"/>
                            </p:stCondLst>
                            <p:childTnLst>
                              <p:par>
                                <p:cTn id="174" presetID="1" presetClass="exit" presetSubtype="0" fill="hold" grpId="0" nodeType="clickEffect">
                                  <p:stCondLst>
                                    <p:cond delay="0"/>
                                  </p:stCondLst>
                                  <p:childTnLst>
                                    <p:set>
                                      <p:cBhvr>
                                        <p:cTn id="175" dur="1" fill="hold">
                                          <p:stCondLst>
                                            <p:cond delay="0"/>
                                          </p:stCondLst>
                                        </p:cTn>
                                        <p:tgtEl>
                                          <p:spTgt spid="25"/>
                                        </p:tgtEl>
                                        <p:attrNameLst>
                                          <p:attrName>style.visibility</p:attrName>
                                        </p:attrNameLst>
                                      </p:cBhvr>
                                      <p:to>
                                        <p:strVal val="hidden"/>
                                      </p:to>
                                    </p:set>
                                  </p:childTnLst>
                                </p:cTn>
                              </p:par>
                            </p:childTnLst>
                          </p:cTn>
                        </p:par>
                      </p:childTnLst>
                    </p:cTn>
                  </p:par>
                  <p:par>
                    <p:cTn id="176" fill="hold">
                      <p:stCondLst>
                        <p:cond delay="indefinite"/>
                      </p:stCondLst>
                      <p:childTnLst>
                        <p:par>
                          <p:cTn id="177" fill="hold">
                            <p:stCondLst>
                              <p:cond delay="0"/>
                            </p:stCondLst>
                            <p:childTnLst>
                              <p:par>
                                <p:cTn id="178" presetID="1" presetClass="entr" presetSubtype="0" fill="hold" grpId="1" nodeType="clickEffect">
                                  <p:stCondLst>
                                    <p:cond delay="0"/>
                                  </p:stCondLst>
                                  <p:childTnLst>
                                    <p:set>
                                      <p:cBhvr>
                                        <p:cTn id="179" dur="1" fill="hold">
                                          <p:stCondLst>
                                            <p:cond delay="0"/>
                                          </p:stCondLst>
                                        </p:cTn>
                                        <p:tgtEl>
                                          <p:spTgt spid="25"/>
                                        </p:tgtEl>
                                        <p:attrNameLst>
                                          <p:attrName>style.visibility</p:attrName>
                                        </p:attrNameLst>
                                      </p:cBhvr>
                                      <p:to>
                                        <p:strVal val="visible"/>
                                      </p:to>
                                    </p:set>
                                  </p:childTnLst>
                                </p:cTn>
                              </p:par>
                            </p:childTnLst>
                          </p:cTn>
                        </p:par>
                      </p:childTnLst>
                    </p:cTn>
                  </p:par>
                  <p:par>
                    <p:cTn id="180" fill="hold">
                      <p:stCondLst>
                        <p:cond delay="indefinite"/>
                      </p:stCondLst>
                      <p:childTnLst>
                        <p:par>
                          <p:cTn id="181" fill="hold">
                            <p:stCondLst>
                              <p:cond delay="0"/>
                            </p:stCondLst>
                            <p:childTnLst>
                              <p:par>
                                <p:cTn id="182" presetID="1" presetClass="exit" presetSubtype="0" fill="hold" grpId="0" nodeType="clickEffect">
                                  <p:stCondLst>
                                    <p:cond delay="0"/>
                                  </p:stCondLst>
                                  <p:childTnLst>
                                    <p:set>
                                      <p:cBhvr>
                                        <p:cTn id="183" dur="1" fill="hold">
                                          <p:stCondLst>
                                            <p:cond delay="0"/>
                                          </p:stCondLst>
                                        </p:cTn>
                                        <p:tgtEl>
                                          <p:spTgt spid="8"/>
                                        </p:tgtEl>
                                        <p:attrNameLst>
                                          <p:attrName>style.visibility</p:attrName>
                                        </p:attrNameLst>
                                      </p:cBhvr>
                                      <p:to>
                                        <p:strVal val="hidden"/>
                                      </p:to>
                                    </p:set>
                                  </p:childTnLst>
                                </p:cTn>
                              </p:par>
                            </p:childTnLst>
                          </p:cTn>
                        </p:par>
                      </p:childTnLst>
                    </p:cTn>
                  </p:par>
                  <p:par>
                    <p:cTn id="184" fill="hold">
                      <p:stCondLst>
                        <p:cond delay="indefinite"/>
                      </p:stCondLst>
                      <p:childTnLst>
                        <p:par>
                          <p:cTn id="185" fill="hold">
                            <p:stCondLst>
                              <p:cond delay="0"/>
                            </p:stCondLst>
                            <p:childTnLst>
                              <p:par>
                                <p:cTn id="186" presetID="1" presetClass="entr" presetSubtype="0" fill="hold" grpId="1" nodeType="clickEffect">
                                  <p:stCondLst>
                                    <p:cond delay="0"/>
                                  </p:stCondLst>
                                  <p:childTnLst>
                                    <p:set>
                                      <p:cBhvr>
                                        <p:cTn id="187" dur="1" fill="hold">
                                          <p:stCondLst>
                                            <p:cond delay="0"/>
                                          </p:stCondLst>
                                        </p:cTn>
                                        <p:tgtEl>
                                          <p:spTgt spid="8"/>
                                        </p:tgtEl>
                                        <p:attrNameLst>
                                          <p:attrName>style.visibility</p:attrName>
                                        </p:attrNameLst>
                                      </p:cBhvr>
                                      <p:to>
                                        <p:strVal val="visible"/>
                                      </p:to>
                                    </p:set>
                                  </p:childTnLst>
                                </p:cTn>
                              </p:par>
                            </p:childTnLst>
                          </p:cTn>
                        </p:par>
                      </p:childTnLst>
                    </p:cTn>
                  </p:par>
                  <p:par>
                    <p:cTn id="188" fill="hold">
                      <p:stCondLst>
                        <p:cond delay="indefinite"/>
                      </p:stCondLst>
                      <p:childTnLst>
                        <p:par>
                          <p:cTn id="189" fill="hold">
                            <p:stCondLst>
                              <p:cond delay="0"/>
                            </p:stCondLst>
                            <p:childTnLst>
                              <p:par>
                                <p:cTn id="190" presetID="1" presetClass="exit" presetSubtype="0" fill="hold" grpId="0" nodeType="clickEffect">
                                  <p:stCondLst>
                                    <p:cond delay="0"/>
                                  </p:stCondLst>
                                  <p:childTnLst>
                                    <p:set>
                                      <p:cBhvr>
                                        <p:cTn id="191" dur="1" fill="hold">
                                          <p:stCondLst>
                                            <p:cond delay="0"/>
                                          </p:stCondLst>
                                        </p:cTn>
                                        <p:tgtEl>
                                          <p:spTgt spid="29"/>
                                        </p:tgtEl>
                                        <p:attrNameLst>
                                          <p:attrName>style.visibility</p:attrName>
                                        </p:attrNameLst>
                                      </p:cBhvr>
                                      <p:to>
                                        <p:strVal val="hidden"/>
                                      </p:to>
                                    </p:set>
                                  </p:childTnLst>
                                </p:cTn>
                              </p:par>
                            </p:childTnLst>
                          </p:cTn>
                        </p:par>
                      </p:childTnLst>
                    </p:cTn>
                  </p:par>
                  <p:par>
                    <p:cTn id="192" fill="hold">
                      <p:stCondLst>
                        <p:cond delay="indefinite"/>
                      </p:stCondLst>
                      <p:childTnLst>
                        <p:par>
                          <p:cTn id="193" fill="hold">
                            <p:stCondLst>
                              <p:cond delay="0"/>
                            </p:stCondLst>
                            <p:childTnLst>
                              <p:par>
                                <p:cTn id="194" presetID="1" presetClass="entr" presetSubtype="0" fill="hold" grpId="1" nodeType="clickEffect">
                                  <p:stCondLst>
                                    <p:cond delay="0"/>
                                  </p:stCondLst>
                                  <p:childTnLst>
                                    <p:set>
                                      <p:cBhvr>
                                        <p:cTn id="195" dur="1" fill="hold">
                                          <p:stCondLst>
                                            <p:cond delay="0"/>
                                          </p:stCondLst>
                                        </p:cTn>
                                        <p:tgtEl>
                                          <p:spTgt spid="29"/>
                                        </p:tgtEl>
                                        <p:attrNameLst>
                                          <p:attrName>style.visibility</p:attrName>
                                        </p:attrNameLst>
                                      </p:cBhvr>
                                      <p:to>
                                        <p:strVal val="visible"/>
                                      </p:to>
                                    </p:set>
                                  </p:childTnLst>
                                </p:cTn>
                              </p:par>
                            </p:childTnLst>
                          </p:cTn>
                        </p:par>
                      </p:childTnLst>
                    </p:cTn>
                  </p:par>
                  <p:par>
                    <p:cTn id="196" fill="hold">
                      <p:stCondLst>
                        <p:cond delay="indefinite"/>
                      </p:stCondLst>
                      <p:childTnLst>
                        <p:par>
                          <p:cTn id="197" fill="hold">
                            <p:stCondLst>
                              <p:cond delay="0"/>
                            </p:stCondLst>
                            <p:childTnLst>
                              <p:par>
                                <p:cTn id="198" presetID="1" presetClass="exit" presetSubtype="0" fill="hold" grpId="0" nodeType="clickEffect">
                                  <p:stCondLst>
                                    <p:cond delay="0"/>
                                  </p:stCondLst>
                                  <p:childTnLst>
                                    <p:set>
                                      <p:cBhvr>
                                        <p:cTn id="199" dur="1" fill="hold">
                                          <p:stCondLst>
                                            <p:cond delay="0"/>
                                          </p:stCondLst>
                                        </p:cTn>
                                        <p:tgtEl>
                                          <p:spTgt spid="27"/>
                                        </p:tgtEl>
                                        <p:attrNameLst>
                                          <p:attrName>style.visibility</p:attrName>
                                        </p:attrNameLst>
                                      </p:cBhvr>
                                      <p:to>
                                        <p:strVal val="hidden"/>
                                      </p:to>
                                    </p:set>
                                  </p:childTnLst>
                                </p:cTn>
                              </p:par>
                            </p:childTnLst>
                          </p:cTn>
                        </p:par>
                      </p:childTnLst>
                    </p:cTn>
                  </p:par>
                  <p:par>
                    <p:cTn id="200" fill="hold">
                      <p:stCondLst>
                        <p:cond delay="indefinite"/>
                      </p:stCondLst>
                      <p:childTnLst>
                        <p:par>
                          <p:cTn id="201" fill="hold">
                            <p:stCondLst>
                              <p:cond delay="0"/>
                            </p:stCondLst>
                            <p:childTnLst>
                              <p:par>
                                <p:cTn id="202" presetID="1" presetClass="entr" presetSubtype="0" fill="hold" grpId="1" nodeType="clickEffect">
                                  <p:stCondLst>
                                    <p:cond delay="0"/>
                                  </p:stCondLst>
                                  <p:childTnLst>
                                    <p:set>
                                      <p:cBhvr>
                                        <p:cTn id="203" dur="1" fill="hold">
                                          <p:stCondLst>
                                            <p:cond delay="0"/>
                                          </p:stCondLst>
                                        </p:cTn>
                                        <p:tgtEl>
                                          <p:spTgt spid="27"/>
                                        </p:tgtEl>
                                        <p:attrNameLst>
                                          <p:attrName>style.visibility</p:attrName>
                                        </p:attrNameLst>
                                      </p:cBhvr>
                                      <p:to>
                                        <p:strVal val="visible"/>
                                      </p:to>
                                    </p:set>
                                  </p:childTnLst>
                                </p:cTn>
                              </p:par>
                            </p:childTnLst>
                          </p:cTn>
                        </p:par>
                      </p:childTnLst>
                    </p:cTn>
                  </p:par>
                  <p:par>
                    <p:cTn id="204" fill="hold">
                      <p:stCondLst>
                        <p:cond delay="indefinite"/>
                      </p:stCondLst>
                      <p:childTnLst>
                        <p:par>
                          <p:cTn id="205" fill="hold">
                            <p:stCondLst>
                              <p:cond delay="0"/>
                            </p:stCondLst>
                            <p:childTnLst>
                              <p:par>
                                <p:cTn id="206" presetID="1" presetClass="exit" presetSubtype="0" fill="hold" grpId="0" nodeType="clickEffect">
                                  <p:stCondLst>
                                    <p:cond delay="0"/>
                                  </p:stCondLst>
                                  <p:childTnLst>
                                    <p:set>
                                      <p:cBhvr>
                                        <p:cTn id="207" dur="1" fill="hold">
                                          <p:stCondLst>
                                            <p:cond delay="0"/>
                                          </p:stCondLst>
                                        </p:cTn>
                                        <p:tgtEl>
                                          <p:spTgt spid="30"/>
                                        </p:tgtEl>
                                        <p:attrNameLst>
                                          <p:attrName>style.visibility</p:attrName>
                                        </p:attrNameLst>
                                      </p:cBhvr>
                                      <p:to>
                                        <p:strVal val="hidden"/>
                                      </p:to>
                                    </p:set>
                                  </p:childTnLst>
                                </p:cTn>
                              </p:par>
                            </p:childTnLst>
                          </p:cTn>
                        </p:par>
                      </p:childTnLst>
                    </p:cTn>
                  </p:par>
                  <p:par>
                    <p:cTn id="208" fill="hold">
                      <p:stCondLst>
                        <p:cond delay="indefinite"/>
                      </p:stCondLst>
                      <p:childTnLst>
                        <p:par>
                          <p:cTn id="209" fill="hold">
                            <p:stCondLst>
                              <p:cond delay="0"/>
                            </p:stCondLst>
                            <p:childTnLst>
                              <p:par>
                                <p:cTn id="210" presetID="1" presetClass="entr" presetSubtype="0" fill="hold" grpId="1" nodeType="clickEffect">
                                  <p:stCondLst>
                                    <p:cond delay="0"/>
                                  </p:stCondLst>
                                  <p:childTnLst>
                                    <p:set>
                                      <p:cBhvr>
                                        <p:cTn id="211" dur="1" fill="hold">
                                          <p:stCondLst>
                                            <p:cond delay="0"/>
                                          </p:stCondLst>
                                        </p:cTn>
                                        <p:tgtEl>
                                          <p:spTgt spid="30"/>
                                        </p:tgtEl>
                                        <p:attrNameLst>
                                          <p:attrName>style.visibility</p:attrName>
                                        </p:attrNameLst>
                                      </p:cBhvr>
                                      <p:to>
                                        <p:strVal val="visible"/>
                                      </p:to>
                                    </p:set>
                                  </p:childTnLst>
                                </p:cTn>
                              </p:par>
                            </p:childTnLst>
                          </p:cTn>
                        </p:par>
                      </p:childTnLst>
                    </p:cTn>
                  </p:par>
                  <p:par>
                    <p:cTn id="212" fill="hold">
                      <p:stCondLst>
                        <p:cond delay="indefinite"/>
                      </p:stCondLst>
                      <p:childTnLst>
                        <p:par>
                          <p:cTn id="213" fill="hold">
                            <p:stCondLst>
                              <p:cond delay="0"/>
                            </p:stCondLst>
                            <p:childTnLst>
                              <p:par>
                                <p:cTn id="214" presetID="1" presetClass="exit" presetSubtype="0" fill="hold" grpId="0" nodeType="clickEffect">
                                  <p:stCondLst>
                                    <p:cond delay="0"/>
                                  </p:stCondLst>
                                  <p:childTnLst>
                                    <p:set>
                                      <p:cBhvr>
                                        <p:cTn id="215" dur="1" fill="hold">
                                          <p:stCondLst>
                                            <p:cond delay="0"/>
                                          </p:stCondLst>
                                        </p:cTn>
                                        <p:tgtEl>
                                          <p:spTgt spid="18"/>
                                        </p:tgtEl>
                                        <p:attrNameLst>
                                          <p:attrName>style.visibility</p:attrName>
                                        </p:attrNameLst>
                                      </p:cBhvr>
                                      <p:to>
                                        <p:strVal val="hidden"/>
                                      </p:to>
                                    </p:set>
                                  </p:childTnLst>
                                </p:cTn>
                              </p:par>
                            </p:childTnLst>
                          </p:cTn>
                        </p:par>
                      </p:childTnLst>
                    </p:cTn>
                  </p:par>
                  <p:par>
                    <p:cTn id="216" fill="hold">
                      <p:stCondLst>
                        <p:cond delay="indefinite"/>
                      </p:stCondLst>
                      <p:childTnLst>
                        <p:par>
                          <p:cTn id="217" fill="hold">
                            <p:stCondLst>
                              <p:cond delay="0"/>
                            </p:stCondLst>
                            <p:childTnLst>
                              <p:par>
                                <p:cTn id="218" presetID="1" presetClass="entr" presetSubtype="0" fill="hold" grpId="1" nodeType="clickEffect">
                                  <p:stCondLst>
                                    <p:cond delay="0"/>
                                  </p:stCondLst>
                                  <p:childTnLst>
                                    <p:set>
                                      <p:cBhvr>
                                        <p:cTn id="219"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7" grpId="0"/>
      <p:bldP spid="17" grpId="1"/>
      <p:bldP spid="18" grpId="0"/>
      <p:bldP spid="18" grpId="1"/>
      <p:bldP spid="22" grpId="0"/>
      <p:bldP spid="22" grpId="1"/>
      <p:bldP spid="25" grpId="0"/>
      <p:bldP spid="25" grpId="1"/>
      <p:bldP spid="27" grpId="0"/>
      <p:bldP spid="27" grpId="1"/>
      <p:bldP spid="28" grpId="0"/>
      <p:bldP spid="28" grpId="1"/>
      <p:bldP spid="29" grpId="0"/>
      <p:bldP spid="29" grpId="1"/>
      <p:bldP spid="30" grpId="0"/>
      <p:bldP spid="30" grpId="1"/>
      <p:bldP spid="6" grpId="0"/>
      <p:bldP spid="6" grpId="1"/>
      <p:bldP spid="7" grpId="0"/>
      <p:bldP spid="7" grpId="1"/>
      <p:bldP spid="9" grpId="0"/>
      <p:bldP spid="9" grpId="1"/>
      <p:bldP spid="10" grpId="0"/>
      <p:bldP spid="10" grpId="1"/>
      <p:bldP spid="12" grpId="0"/>
      <p:bldP spid="12" grpId="1"/>
      <p:bldP spid="23" grpId="0"/>
      <p:bldP spid="23" grpId="1"/>
      <p:bldP spid="5" grpId="0" animBg="1"/>
      <p:bldP spid="31" grpId="0" animBg="1"/>
      <p:bldP spid="32" grpId="0" animBg="1"/>
      <p:bldP spid="33" grpId="0" animBg="1"/>
      <p:bldP spid="36" grpId="0" animBg="1"/>
      <p:bldP spid="39" grpId="0" animBg="1"/>
      <p:bldP spid="40" grpId="0" animBg="1"/>
      <p:bldP spid="41" grpId="0" animBg="1"/>
      <p:bldP spid="42" grpId="0" animBg="1"/>
      <p:bldP spid="35" grpId="0" animBg="1"/>
      <p:bldP spid="35" grpId="1" animBg="1"/>
      <p:bldP spid="43" grpId="0" animBg="1"/>
      <p:bldP spid="43" grpId="1" animBg="1"/>
      <p:bldP spid="44" grpId="0" animBg="1"/>
      <p:bldP spid="44"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r>
              <a:rPr lang="en-GB" sz="3600" b="1" dirty="0">
                <a:solidFill>
                  <a:schemeClr val="bg1"/>
                </a:solidFill>
              </a:rPr>
              <a:t>  </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1214100" y="258166"/>
            <a:ext cx="714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pic>
        <p:nvPicPr>
          <p:cNvPr id="24" name="Picture 2" descr="banner september clip art - Clip Art Library">
            <a:extLst>
              <a:ext uri="{FF2B5EF4-FFF2-40B4-BE49-F238E27FC236}">
                <a16:creationId xmlns:a16="http://schemas.microsoft.com/office/drawing/2014/main" id="{50905D20-BC0D-AF4F-A576-989D25C5D8F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0448" b="29843"/>
          <a:stretch/>
        </p:blipFill>
        <p:spPr bwMode="auto">
          <a:xfrm>
            <a:off x="588283" y="1363099"/>
            <a:ext cx="3773892" cy="1498537"/>
          </a:xfrm>
          <a:prstGeom prst="rect">
            <a:avLst/>
          </a:prstGeom>
          <a:noFill/>
          <a:extLst>
            <a:ext uri="{909E8E84-426E-40dd-AFC4-6F175D3DCCD1}">
              <a14:hiddenFill xmlns:a14="http://schemas.microsoft.com/office/drawing/2010/main" xmlns="">
                <a:solidFill>
                  <a:srgbClr val="FFFFFF"/>
                </a:solidFill>
              </a14:hiddenFill>
            </a:ext>
          </a:extLst>
        </p:spPr>
      </p:pic>
      <p:pic>
        <p:nvPicPr>
          <p:cNvPr id="25" name="Picture 4" descr="october month in png - Clip Art Library">
            <a:extLst>
              <a:ext uri="{FF2B5EF4-FFF2-40B4-BE49-F238E27FC236}">
                <a16:creationId xmlns:a16="http://schemas.microsoft.com/office/drawing/2014/main" id="{EBBEA2C2-346A-D248-96C2-23A923ED59A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3235" b="24516"/>
          <a:stretch/>
        </p:blipFill>
        <p:spPr bwMode="auto">
          <a:xfrm>
            <a:off x="855480" y="3923496"/>
            <a:ext cx="3122325" cy="1631374"/>
          </a:xfrm>
          <a:prstGeom prst="rect">
            <a:avLst/>
          </a:prstGeom>
          <a:noFill/>
          <a:extLst>
            <a:ext uri="{909E8E84-426E-40dd-AFC4-6F175D3DCCD1}">
              <a14:hiddenFill xmlns:a14="http://schemas.microsoft.com/office/drawing/2010/main" xmlns="">
                <a:solidFill>
                  <a:srgbClr val="FFFFFF"/>
                </a:solidFill>
              </a14:hiddenFill>
            </a:ext>
          </a:extLst>
        </p:spPr>
      </p:pic>
      <p:pic>
        <p:nvPicPr>
          <p:cNvPr id="26" name="Picture 6" descr="clipart november birthday - Clip Art Library">
            <a:extLst>
              <a:ext uri="{FF2B5EF4-FFF2-40B4-BE49-F238E27FC236}">
                <a16:creationId xmlns:a16="http://schemas.microsoft.com/office/drawing/2014/main" id="{993E2C71-4859-7245-AA77-88D81B5C7D3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43512" b="6157"/>
          <a:stretch/>
        </p:blipFill>
        <p:spPr bwMode="auto">
          <a:xfrm>
            <a:off x="8191284" y="1163991"/>
            <a:ext cx="3487513" cy="1755279"/>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descr="december.png"/>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20970" y="3952360"/>
            <a:ext cx="3681442" cy="1602510"/>
          </a:xfrm>
          <a:prstGeom prst="rect">
            <a:avLst/>
          </a:prstGeom>
        </p:spPr>
      </p:pic>
      <p:sp>
        <p:nvSpPr>
          <p:cNvPr id="27" name="CuadroTexto 19">
            <a:extLst>
              <a:ext uri="{FF2B5EF4-FFF2-40B4-BE49-F238E27FC236}">
                <a16:creationId xmlns:a16="http://schemas.microsoft.com/office/drawing/2014/main" id="{6C80DC0B-7B5B-D540-B339-C9AC5B3597D3}"/>
              </a:ext>
            </a:extLst>
          </p:cNvPr>
          <p:cNvSpPr txBox="1"/>
          <p:nvPr/>
        </p:nvSpPr>
        <p:spPr>
          <a:xfrm>
            <a:off x="1239229" y="2893489"/>
            <a:ext cx="2712777" cy="646331"/>
          </a:xfrm>
          <a:prstGeom prst="rect">
            <a:avLst/>
          </a:prstGeom>
          <a:noFill/>
        </p:spPr>
        <p:txBody>
          <a:bodyPr wrap="none" rtlCol="0">
            <a:spAutoFit/>
          </a:bodyPr>
          <a:lstStyle/>
          <a:p>
            <a:pPr algn="l"/>
            <a:r>
              <a:rPr lang="x-none" sz="3600" dirty="0">
                <a:solidFill>
                  <a:schemeClr val="accent5">
                    <a:lumMod val="50000"/>
                  </a:schemeClr>
                </a:solidFill>
              </a:rPr>
              <a:t>septiembre</a:t>
            </a:r>
          </a:p>
        </p:txBody>
      </p:sp>
      <p:sp>
        <p:nvSpPr>
          <p:cNvPr id="28" name="CuadroTexto 20">
            <a:extLst>
              <a:ext uri="{FF2B5EF4-FFF2-40B4-BE49-F238E27FC236}">
                <a16:creationId xmlns:a16="http://schemas.microsoft.com/office/drawing/2014/main" id="{0493D19E-9706-E74A-A753-B961BAF71AFA}"/>
              </a:ext>
            </a:extLst>
          </p:cNvPr>
          <p:cNvSpPr txBox="1"/>
          <p:nvPr/>
        </p:nvSpPr>
        <p:spPr>
          <a:xfrm>
            <a:off x="1524148" y="5616003"/>
            <a:ext cx="1974744" cy="646331"/>
          </a:xfrm>
          <a:prstGeom prst="rect">
            <a:avLst/>
          </a:prstGeom>
          <a:noFill/>
        </p:spPr>
        <p:txBody>
          <a:bodyPr wrap="none" rtlCol="0">
            <a:spAutoFit/>
          </a:bodyPr>
          <a:lstStyle/>
          <a:p>
            <a:pPr algn="l"/>
            <a:r>
              <a:rPr lang="x-none" sz="3600" dirty="0">
                <a:solidFill>
                  <a:schemeClr val="accent5">
                    <a:lumMod val="50000"/>
                  </a:schemeClr>
                </a:solidFill>
              </a:rPr>
              <a:t>octubre</a:t>
            </a:r>
          </a:p>
        </p:txBody>
      </p:sp>
      <p:sp>
        <p:nvSpPr>
          <p:cNvPr id="29" name="CuadroTexto 25">
            <a:extLst>
              <a:ext uri="{FF2B5EF4-FFF2-40B4-BE49-F238E27FC236}">
                <a16:creationId xmlns:a16="http://schemas.microsoft.com/office/drawing/2014/main" id="{21CCB48D-247D-8541-A30F-E87D6B6C7A00}"/>
              </a:ext>
            </a:extLst>
          </p:cNvPr>
          <p:cNvSpPr txBox="1"/>
          <p:nvPr/>
        </p:nvSpPr>
        <p:spPr>
          <a:xfrm>
            <a:off x="8569059" y="2907799"/>
            <a:ext cx="3187043" cy="646331"/>
          </a:xfrm>
          <a:prstGeom prst="rect">
            <a:avLst/>
          </a:prstGeom>
          <a:noFill/>
        </p:spPr>
        <p:txBody>
          <a:bodyPr wrap="square" rtlCol="0">
            <a:spAutoFit/>
          </a:bodyPr>
          <a:lstStyle/>
          <a:p>
            <a:pPr algn="l"/>
            <a:r>
              <a:rPr lang="x-none" sz="3600" dirty="0">
                <a:solidFill>
                  <a:schemeClr val="accent5">
                    <a:lumMod val="50000"/>
                  </a:schemeClr>
                </a:solidFill>
              </a:rPr>
              <a:t>noviembre</a:t>
            </a:r>
          </a:p>
        </p:txBody>
      </p:sp>
      <p:sp>
        <p:nvSpPr>
          <p:cNvPr id="30" name="TextBox 29"/>
          <p:cNvSpPr txBox="1"/>
          <p:nvPr/>
        </p:nvSpPr>
        <p:spPr>
          <a:xfrm>
            <a:off x="8569059" y="5616002"/>
            <a:ext cx="3025913" cy="646331"/>
          </a:xfrm>
          <a:prstGeom prst="rect">
            <a:avLst/>
          </a:prstGeom>
          <a:noFill/>
        </p:spPr>
        <p:txBody>
          <a:bodyPr wrap="square" rtlCol="0">
            <a:spAutoFit/>
          </a:bodyPr>
          <a:lstStyle/>
          <a:p>
            <a:pPr algn="l"/>
            <a:r>
              <a:rPr lang="en-US" sz="3600" dirty="0" err="1">
                <a:solidFill>
                  <a:schemeClr val="accent5">
                    <a:lumMod val="50000"/>
                  </a:schemeClr>
                </a:solidFill>
              </a:rPr>
              <a:t>diciembre</a:t>
            </a:r>
            <a:endParaRPr lang="en-US" sz="3600" dirty="0">
              <a:solidFill>
                <a:schemeClr val="accent5">
                  <a:lumMod val="50000"/>
                </a:schemeClr>
              </a:solidFill>
            </a:endParaRPr>
          </a:p>
        </p:txBody>
      </p:sp>
      <p:sp>
        <p:nvSpPr>
          <p:cNvPr id="14" name="Rounded Rectangle 13"/>
          <p:cNvSpPr/>
          <p:nvPr/>
        </p:nvSpPr>
        <p:spPr>
          <a:xfrm>
            <a:off x="59144" y="1414688"/>
            <a:ext cx="4462108" cy="233224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ounded Rectangle 14"/>
          <p:cNvSpPr/>
          <p:nvPr/>
        </p:nvSpPr>
        <p:spPr>
          <a:xfrm>
            <a:off x="352164" y="3877623"/>
            <a:ext cx="4462108" cy="25406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ed Rectangle 15"/>
          <p:cNvSpPr/>
          <p:nvPr/>
        </p:nvSpPr>
        <p:spPr>
          <a:xfrm>
            <a:off x="7434541" y="1140477"/>
            <a:ext cx="4462108" cy="25406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ed Rectangle 16"/>
          <p:cNvSpPr/>
          <p:nvPr/>
        </p:nvSpPr>
        <p:spPr>
          <a:xfrm>
            <a:off x="7441662" y="3841371"/>
            <a:ext cx="4462108" cy="25406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5"/>
          <p:cNvSpPr/>
          <p:nvPr/>
        </p:nvSpPr>
        <p:spPr>
          <a:xfrm>
            <a:off x="4464351" y="2861636"/>
            <a:ext cx="3316567" cy="1399607"/>
          </a:xfrm>
          <a:prstGeom prst="roundRect">
            <a:avLst/>
          </a:prstGeom>
          <a:solidFill>
            <a:srgbClr val="002060"/>
          </a:solidFill>
          <a:ln w="5715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Remember, days and months in Spanish </a:t>
            </a:r>
            <a:r>
              <a:rPr lang="en-US" b="1" i="1">
                <a:solidFill>
                  <a:schemeClr val="bg1"/>
                </a:solidFill>
              </a:rPr>
              <a:t>don’t </a:t>
            </a:r>
            <a:r>
              <a:rPr lang="en-US">
                <a:solidFill>
                  <a:schemeClr val="bg1"/>
                </a:solidFill>
              </a:rPr>
              <a:t>have capital letters!</a:t>
            </a:r>
          </a:p>
        </p:txBody>
      </p:sp>
    </p:spTree>
    <p:extLst>
      <p:ext uri="{BB962C8B-B14F-4D97-AF65-F5344CB8AC3E}">
        <p14:creationId xmlns:p14="http://schemas.microsoft.com/office/powerpoint/2010/main" val="287439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5"/>
                                        </p:tgtEl>
                                      </p:cBhvr>
                                    </p:animEffect>
                                    <p:set>
                                      <p:cBhvr>
                                        <p:cTn id="12" dur="1" fill="hold">
                                          <p:stCondLst>
                                            <p:cond delay="499"/>
                                          </p:stCondLst>
                                        </p:cTn>
                                        <p:tgtEl>
                                          <p:spTgt spid="1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6"/>
                                        </p:tgtEl>
                                      </p:cBhvr>
                                    </p:animEffect>
                                    <p:set>
                                      <p:cBhvr>
                                        <p:cTn id="17" dur="1" fill="hold">
                                          <p:stCondLst>
                                            <p:cond delay="499"/>
                                          </p:stCondLst>
                                        </p:cTn>
                                        <p:tgtEl>
                                          <p:spTgt spid="1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6"/>
                                        </p:tgtEl>
                                      </p:cBhvr>
                                    </p:animEffect>
                                    <p:set>
                                      <p:cBhvr>
                                        <p:cTn id="31" dur="1" fill="hold">
                                          <p:stCondLst>
                                            <p:cond delay="499"/>
                                          </p:stCondLst>
                                        </p:cTn>
                                        <p:tgtEl>
                                          <p:spTgt spid="6"/>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0" nodeType="clickEffect">
                                  <p:stCondLst>
                                    <p:cond delay="0"/>
                                  </p:stCondLst>
                                  <p:childTnLst>
                                    <p:set>
                                      <p:cBhvr>
                                        <p:cTn id="35" dur="1" fill="hold">
                                          <p:stCondLst>
                                            <p:cond delay="0"/>
                                          </p:stCondLst>
                                        </p:cTn>
                                        <p:tgtEl>
                                          <p:spTgt spid="28"/>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1" nodeType="clickEffect">
                                  <p:stCondLst>
                                    <p:cond delay="0"/>
                                  </p:stCondLst>
                                  <p:childTnLst>
                                    <p:set>
                                      <p:cBhvr>
                                        <p:cTn id="39" dur="1" fill="hold">
                                          <p:stCondLst>
                                            <p:cond delay="0"/>
                                          </p:stCondLst>
                                        </p:cTn>
                                        <p:tgtEl>
                                          <p:spTgt spid="28"/>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grpId="0" nodeType="clickEffect">
                                  <p:stCondLst>
                                    <p:cond delay="0"/>
                                  </p:stCondLst>
                                  <p:childTnLst>
                                    <p:set>
                                      <p:cBhvr>
                                        <p:cTn id="43" dur="1" fill="hold">
                                          <p:stCondLst>
                                            <p:cond delay="0"/>
                                          </p:stCondLst>
                                        </p:cTn>
                                        <p:tgtEl>
                                          <p:spTgt spid="29"/>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1" nodeType="clickEffect">
                                  <p:stCondLst>
                                    <p:cond delay="0"/>
                                  </p:stCondLst>
                                  <p:childTnLst>
                                    <p:set>
                                      <p:cBhvr>
                                        <p:cTn id="47" dur="1" fill="hold">
                                          <p:stCondLst>
                                            <p:cond delay="0"/>
                                          </p:stCondLst>
                                        </p:cTn>
                                        <p:tgtEl>
                                          <p:spTgt spid="29"/>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grpId="0" nodeType="clickEffect">
                                  <p:stCondLst>
                                    <p:cond delay="0"/>
                                  </p:stCondLst>
                                  <p:childTnLst>
                                    <p:set>
                                      <p:cBhvr>
                                        <p:cTn id="51" dur="1" fill="hold">
                                          <p:stCondLst>
                                            <p:cond delay="0"/>
                                          </p:stCondLst>
                                        </p:cTn>
                                        <p:tgtEl>
                                          <p:spTgt spid="27"/>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1" nodeType="clickEffect">
                                  <p:stCondLst>
                                    <p:cond delay="0"/>
                                  </p:stCondLst>
                                  <p:childTnLst>
                                    <p:set>
                                      <p:cBhvr>
                                        <p:cTn id="55" dur="1" fill="hold">
                                          <p:stCondLst>
                                            <p:cond delay="0"/>
                                          </p:stCondLst>
                                        </p:cTn>
                                        <p:tgtEl>
                                          <p:spTgt spid="27"/>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xit" presetSubtype="0" fill="hold" grpId="0" nodeType="clickEffect">
                                  <p:stCondLst>
                                    <p:cond delay="0"/>
                                  </p:stCondLst>
                                  <p:childTnLst>
                                    <p:set>
                                      <p:cBhvr>
                                        <p:cTn id="59" dur="1" fill="hold">
                                          <p:stCondLst>
                                            <p:cond delay="0"/>
                                          </p:stCondLst>
                                        </p:cTn>
                                        <p:tgtEl>
                                          <p:spTgt spid="30"/>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1" nodeType="clickEffect">
                                  <p:stCondLst>
                                    <p:cond delay="0"/>
                                  </p:stCondLst>
                                  <p:childTnLst>
                                    <p:set>
                                      <p:cBhvr>
                                        <p:cTn id="63" dur="1" fill="hold">
                                          <p:stCondLst>
                                            <p:cond delay="0"/>
                                          </p:stCondLst>
                                        </p:cTn>
                                        <p:tgtEl>
                                          <p:spTgt spid="30"/>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xit" presetSubtype="0" fill="hold" grpId="2" nodeType="clickEffect">
                                  <p:stCondLst>
                                    <p:cond delay="0"/>
                                  </p:stCondLst>
                                  <p:childTnLst>
                                    <p:set>
                                      <p:cBhvr>
                                        <p:cTn id="67" dur="1" fill="hold">
                                          <p:stCondLst>
                                            <p:cond delay="0"/>
                                          </p:stCondLst>
                                        </p:cTn>
                                        <p:tgtEl>
                                          <p:spTgt spid="28"/>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3" nodeType="clickEffect">
                                  <p:stCondLst>
                                    <p:cond delay="0"/>
                                  </p:stCondLst>
                                  <p:childTnLst>
                                    <p:set>
                                      <p:cBhvr>
                                        <p:cTn id="71" dur="1" fill="hold">
                                          <p:stCondLst>
                                            <p:cond delay="0"/>
                                          </p:stCondLst>
                                        </p:cTn>
                                        <p:tgtEl>
                                          <p:spTgt spid="28"/>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xit" presetSubtype="0" fill="hold" grpId="2" nodeType="clickEffect">
                                  <p:stCondLst>
                                    <p:cond delay="0"/>
                                  </p:stCondLst>
                                  <p:childTnLst>
                                    <p:set>
                                      <p:cBhvr>
                                        <p:cTn id="75" dur="1" fill="hold">
                                          <p:stCondLst>
                                            <p:cond delay="0"/>
                                          </p:stCondLst>
                                        </p:cTn>
                                        <p:tgtEl>
                                          <p:spTgt spid="29"/>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3" nodeType="clickEffect">
                                  <p:stCondLst>
                                    <p:cond delay="0"/>
                                  </p:stCondLst>
                                  <p:childTnLst>
                                    <p:set>
                                      <p:cBhvr>
                                        <p:cTn id="79" dur="1" fill="hold">
                                          <p:stCondLst>
                                            <p:cond delay="0"/>
                                          </p:stCondLst>
                                        </p:cTn>
                                        <p:tgtEl>
                                          <p:spTgt spid="29"/>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xit" presetSubtype="0" fill="hold" grpId="2" nodeType="clickEffect">
                                  <p:stCondLst>
                                    <p:cond delay="0"/>
                                  </p:stCondLst>
                                  <p:childTnLst>
                                    <p:set>
                                      <p:cBhvr>
                                        <p:cTn id="83" dur="1" fill="hold">
                                          <p:stCondLst>
                                            <p:cond delay="0"/>
                                          </p:stCondLst>
                                        </p:cTn>
                                        <p:tgtEl>
                                          <p:spTgt spid="27"/>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3" nodeType="clickEffect">
                                  <p:stCondLst>
                                    <p:cond delay="0"/>
                                  </p:stCondLst>
                                  <p:childTnLst>
                                    <p:set>
                                      <p:cBhvr>
                                        <p:cTn id="87" dur="1" fill="hold">
                                          <p:stCondLst>
                                            <p:cond delay="0"/>
                                          </p:stCondLst>
                                        </p:cTn>
                                        <p:tgtEl>
                                          <p:spTgt spid="27"/>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xit" presetSubtype="0" fill="hold" grpId="2" nodeType="clickEffect">
                                  <p:stCondLst>
                                    <p:cond delay="0"/>
                                  </p:stCondLst>
                                  <p:childTnLst>
                                    <p:set>
                                      <p:cBhvr>
                                        <p:cTn id="91" dur="1" fill="hold">
                                          <p:stCondLst>
                                            <p:cond delay="0"/>
                                          </p:stCondLst>
                                        </p:cTn>
                                        <p:tgtEl>
                                          <p:spTgt spid="30"/>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3" nodeType="clickEffect">
                                  <p:stCondLst>
                                    <p:cond delay="0"/>
                                  </p:stCondLst>
                                  <p:childTnLst>
                                    <p:set>
                                      <p:cBhvr>
                                        <p:cTn id="95"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27" grpId="2"/>
      <p:bldP spid="27" grpId="3"/>
      <p:bldP spid="28" grpId="0"/>
      <p:bldP spid="28" grpId="1"/>
      <p:bldP spid="28" grpId="2"/>
      <p:bldP spid="28" grpId="3"/>
      <p:bldP spid="29" grpId="0"/>
      <p:bldP spid="29" grpId="1"/>
      <p:bldP spid="29" grpId="2"/>
      <p:bldP spid="29" grpId="3"/>
      <p:bldP spid="30" grpId="0"/>
      <p:bldP spid="30" grpId="1"/>
      <p:bldP spid="30" grpId="2"/>
      <p:bldP spid="30" grpId="3"/>
      <p:bldP spid="14" grpId="0" animBg="1"/>
      <p:bldP spid="15" grpId="0" animBg="1"/>
      <p:bldP spid="16" grpId="0" animBg="1"/>
      <p:bldP spid="17" grpId="0" animBg="1"/>
      <p:bldP spid="6" grpId="0" animBg="1"/>
      <p:bldP spid="6"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7381866" cy="1325563"/>
          </a:xfrm>
        </p:spPr>
        <p:txBody>
          <a:bodyPr>
            <a:normAutofit/>
          </a:bodyPr>
          <a:lstStyle/>
          <a:p>
            <a:r>
              <a:rPr lang="en-GB" sz="2800" b="1">
                <a:solidFill>
                  <a:schemeClr val="bg1"/>
                </a:solidFill>
              </a:rPr>
              <a:t>Saying where people go</a:t>
            </a:r>
            <a:br>
              <a:rPr lang="en-GB" sz="2800" b="1">
                <a:solidFill>
                  <a:schemeClr val="bg1"/>
                </a:solidFill>
              </a:rPr>
            </a:br>
            <a:r>
              <a:rPr lang="en-GB" sz="2800" b="1">
                <a:solidFill>
                  <a:schemeClr val="bg1"/>
                </a:solidFill>
              </a:rPr>
              <a:t>‘Voy’ and </a:t>
            </a:r>
            <a:r>
              <a:rPr lang="en-GB" sz="2800" b="1" dirty="0">
                <a:solidFill>
                  <a:schemeClr val="bg1"/>
                </a:solidFill>
              </a:rPr>
              <a:t>‘</a:t>
            </a:r>
            <a:r>
              <a:rPr lang="en-GB" sz="2800" b="1">
                <a:solidFill>
                  <a:schemeClr val="bg1"/>
                </a:solidFill>
              </a:rPr>
              <a:t>vas’ [revisited]</a:t>
            </a:r>
            <a:endParaRPr lang="en-GB" sz="2800" b="1" dirty="0">
              <a:solidFill>
                <a:schemeClr val="bg1"/>
              </a:solidFill>
            </a:endParaRPr>
          </a:p>
        </p:txBody>
      </p:sp>
      <p:sp>
        <p:nvSpPr>
          <p:cNvPr id="19" name="TextBox 6">
            <a:extLst>
              <a:ext uri="{FF2B5EF4-FFF2-40B4-BE49-F238E27FC236}">
                <a16:creationId xmlns:a16="http://schemas.microsoft.com/office/drawing/2014/main" id="{C539002D-4D04-B540-B4F5-9B04C0ACBC53}"/>
              </a:ext>
            </a:extLst>
          </p:cNvPr>
          <p:cNvSpPr txBox="1"/>
          <p:nvPr/>
        </p:nvSpPr>
        <p:spPr>
          <a:xfrm>
            <a:off x="3872518" y="3674322"/>
            <a:ext cx="2867949" cy="523220"/>
          </a:xfrm>
          <a:prstGeom prst="rect">
            <a:avLst/>
          </a:prstGeom>
          <a:noFill/>
        </p:spPr>
        <p:txBody>
          <a:bodyPr wrap="square" rtlCol="0">
            <a:spAutoFit/>
          </a:bodyPr>
          <a:lstStyle/>
          <a:p>
            <a:pPr lvl="0">
              <a:defRPr/>
            </a:pPr>
            <a:r>
              <a:rPr lang="en-GB" sz="2800" b="1" dirty="0" err="1">
                <a:solidFill>
                  <a:srgbClr val="FF6600"/>
                </a:solidFill>
                <a:latin typeface="Century Gothic" panose="020B0502020202020204" pitchFamily="34" charset="0"/>
              </a:rPr>
              <a:t>Voy</a:t>
            </a:r>
            <a:r>
              <a:rPr lang="en-GB" sz="2800" dirty="0">
                <a:solidFill>
                  <a:srgbClr val="ED7D31"/>
                </a:solidFill>
                <a:latin typeface="Century Gothic" panose="020B0502020202020204" pitchFamily="34" charset="0"/>
              </a:rPr>
              <a:t> </a:t>
            </a:r>
            <a:r>
              <a:rPr lang="en-GB" sz="2800" dirty="0" err="1">
                <a:solidFill>
                  <a:srgbClr val="002060"/>
                </a:solidFill>
                <a:latin typeface="Century Gothic" panose="020B0502020202020204" pitchFamily="34" charset="0"/>
              </a:rPr>
              <a:t>en</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avión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2" name="ZoneTexte 10">
            <a:extLst>
              <a:ext uri="{FF2B5EF4-FFF2-40B4-BE49-F238E27FC236}">
                <a16:creationId xmlns:a16="http://schemas.microsoft.com/office/drawing/2014/main" id="{E5AA6221-E321-0843-8837-C742B17925CE}"/>
              </a:ext>
            </a:extLst>
          </p:cNvPr>
          <p:cNvSpPr txBox="1"/>
          <p:nvPr/>
        </p:nvSpPr>
        <p:spPr>
          <a:xfrm>
            <a:off x="353452" y="3050316"/>
            <a:ext cx="11580627" cy="523220"/>
          </a:xfrm>
          <a:prstGeom prst="rect">
            <a:avLst/>
          </a:prstGeom>
          <a:noFill/>
        </p:spPr>
        <p:txBody>
          <a:bodyPr wrap="square" rtlCol="0">
            <a:spAutoFit/>
          </a:bodyPr>
          <a:lstStyle/>
          <a:p>
            <a:pPr>
              <a:defRPr/>
            </a:pPr>
            <a:r>
              <a:rPr kumimoji="0" lang="fr-CA" sz="2800" b="0" i="0" u="none" strike="noStrike" kern="1200" cap="none" spc="0" normalizeH="0" baseline="0" noProof="0">
                <a:ln>
                  <a:noFill/>
                </a:ln>
                <a:solidFill>
                  <a:srgbClr val="002060"/>
                </a:solidFill>
                <a:effectLst/>
                <a:uLnTx/>
                <a:uFillTx/>
                <a:latin typeface="Century Gothic" panose="020F0302020204030204"/>
                <a:ea typeface="+mn-ea"/>
                <a:cs typeface="+mn-cs"/>
              </a:rPr>
              <a:t>Remember</a:t>
            </a:r>
            <a:r>
              <a:rPr lang="fr-CA" sz="2800">
                <a:solidFill>
                  <a:srgbClr val="002060"/>
                </a:solidFill>
                <a:latin typeface="Century Gothic" panose="020F0302020204030204"/>
              </a:rPr>
              <a:t>, </a:t>
            </a:r>
            <a:r>
              <a:rPr kumimoji="0" lang="fr-CA" sz="2800" b="0" i="0" u="none" strike="noStrike" kern="1200" cap="none" spc="0" normalizeH="0" baseline="0" noProof="0">
                <a:ln>
                  <a:noFill/>
                </a:ln>
                <a:solidFill>
                  <a:srgbClr val="002060"/>
                </a:solidFill>
                <a:effectLst/>
                <a:uLnTx/>
                <a:uFillTx/>
                <a:latin typeface="Century Gothic" panose="020F0302020204030204"/>
                <a:ea typeface="+mn-ea"/>
                <a:cs typeface="+mn-cs"/>
              </a:rPr>
              <a:t>to </a:t>
            </a:r>
            <a:r>
              <a:rPr kumimoji="0" lang="fr-CA" sz="2800" b="0" i="0" u="none" strike="noStrike" kern="1200" cap="none" spc="0" normalizeH="0" baseline="0" noProof="0" dirty="0" err="1">
                <a:ln>
                  <a:noFill/>
                </a:ln>
                <a:solidFill>
                  <a:srgbClr val="002060"/>
                </a:solidFill>
                <a:effectLst/>
                <a:uLnTx/>
                <a:uFillTx/>
                <a:latin typeface="Century Gothic" panose="020F0302020204030204"/>
                <a:ea typeface="+mn-ea"/>
                <a:cs typeface="+mn-cs"/>
              </a:rPr>
              <a:t>say</a:t>
            </a:r>
            <a:r>
              <a:rPr kumimoji="0" lang="fr-CA" sz="28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CA" sz="2800" b="1" i="0" u="none" strike="noStrike" kern="1200" cap="none" spc="0" normalizeH="0" baseline="0" noProof="0">
                <a:ln>
                  <a:noFill/>
                </a:ln>
                <a:solidFill>
                  <a:srgbClr val="002060"/>
                </a:solidFill>
                <a:effectLst/>
                <a:uLnTx/>
                <a:uFillTx/>
                <a:latin typeface="Century Gothic" panose="020F0302020204030204"/>
                <a:ea typeface="+mn-ea"/>
                <a:cs typeface="+mn-cs"/>
              </a:rPr>
              <a:t>I go</a:t>
            </a:r>
            <a:r>
              <a:rPr kumimoji="0" lang="fr-CA" sz="2800" b="0" i="0" u="none" strike="noStrike" kern="1200" cap="none" spc="0" normalizeH="0" baseline="0" noProof="0">
                <a:ln>
                  <a:noFill/>
                </a:ln>
                <a:solidFill>
                  <a:srgbClr val="002060"/>
                </a:solidFill>
                <a:effectLst/>
                <a:uLnTx/>
                <a:uFillTx/>
                <a:latin typeface="Century Gothic" panose="020F0302020204030204"/>
                <a:ea typeface="+mn-ea"/>
                <a:cs typeface="+mn-cs"/>
              </a:rPr>
              <a:t>’ (or ‘I am going’) in Spanish,</a:t>
            </a:r>
            <a:r>
              <a:rPr kumimoji="0" lang="fr-CA" sz="2800" b="0" i="0" u="none" strike="noStrike" kern="1200" cap="none" spc="0" normalizeH="0" noProof="0">
                <a:ln>
                  <a:noFill/>
                </a:ln>
                <a:solidFill>
                  <a:srgbClr val="002060"/>
                </a:solidFill>
                <a:effectLst/>
                <a:uLnTx/>
                <a:uFillTx/>
                <a:latin typeface="Century Gothic" panose="020F0302020204030204"/>
                <a:ea typeface="+mn-ea"/>
                <a:cs typeface="+mn-cs"/>
              </a:rPr>
              <a:t> </a:t>
            </a:r>
            <a:r>
              <a:rPr kumimoji="0" lang="fr-CA" sz="2800" b="0" i="0" u="none" strike="noStrike" kern="1200" cap="none" spc="0" normalizeH="0" baseline="0" noProof="0">
                <a:ln>
                  <a:noFill/>
                </a:ln>
                <a:solidFill>
                  <a:srgbClr val="002060"/>
                </a:solidFill>
                <a:effectLst/>
                <a:uLnTx/>
                <a:uFillTx/>
                <a:latin typeface="Century Gothic" panose="020F0302020204030204"/>
                <a:ea typeface="+mn-ea"/>
                <a:cs typeface="+mn-cs"/>
              </a:rPr>
              <a:t>use ‘</a:t>
            </a:r>
            <a:r>
              <a:rPr kumimoji="0" lang="fr-CA" sz="2800" b="1" i="0" u="none" strike="noStrike" kern="1200" cap="none" spc="0" normalizeH="0" baseline="0" noProof="0">
                <a:ln>
                  <a:noFill/>
                </a:ln>
                <a:solidFill>
                  <a:srgbClr val="002060"/>
                </a:solidFill>
                <a:effectLst/>
                <a:uLnTx/>
                <a:uFillTx/>
                <a:latin typeface="Century Gothic" panose="020F0302020204030204"/>
                <a:ea typeface="+mn-ea"/>
                <a:cs typeface="+mn-cs"/>
              </a:rPr>
              <a:t>____</a:t>
            </a:r>
            <a:r>
              <a:rPr lang="fr-CA" sz="2800">
                <a:solidFill>
                  <a:srgbClr val="002060"/>
                </a:solidFill>
              </a:rPr>
              <a:t>’. </a:t>
            </a:r>
            <a:endParaRPr lang="en-CA" sz="2800" dirty="0">
              <a:solidFill>
                <a:srgbClr val="002060"/>
              </a:solidFill>
            </a:endParaRPr>
          </a:p>
        </p:txBody>
      </p:sp>
      <p:sp>
        <p:nvSpPr>
          <p:cNvPr id="30" name="TextBox 6">
            <a:extLst>
              <a:ext uri="{FF2B5EF4-FFF2-40B4-BE49-F238E27FC236}">
                <a16:creationId xmlns:a16="http://schemas.microsoft.com/office/drawing/2014/main" id="{7AFCF91C-36DB-BF43-A57C-09670A889139}"/>
              </a:ext>
            </a:extLst>
          </p:cNvPr>
          <p:cNvSpPr txBox="1"/>
          <p:nvPr/>
        </p:nvSpPr>
        <p:spPr>
          <a:xfrm>
            <a:off x="4051736" y="5342097"/>
            <a:ext cx="2867949" cy="523220"/>
          </a:xfrm>
          <a:prstGeom prst="rect">
            <a:avLst/>
          </a:prstGeom>
          <a:noFill/>
        </p:spPr>
        <p:txBody>
          <a:bodyPr wrap="square" rtlCol="0">
            <a:spAutoFit/>
          </a:bodyPr>
          <a:lstStyle/>
          <a:p>
            <a:pPr lvl="0">
              <a:defRPr/>
            </a:pPr>
            <a:r>
              <a:rPr lang="en-GB" sz="2800" b="1" dirty="0">
                <a:solidFill>
                  <a:srgbClr val="FF6600"/>
                </a:solidFill>
                <a:latin typeface="Century Gothic" panose="020B0502020202020204" pitchFamily="34" charset="0"/>
              </a:rPr>
              <a:t>Vas</a:t>
            </a:r>
            <a:r>
              <a:rPr lang="en-GB" sz="2800" dirty="0">
                <a:solidFill>
                  <a:srgbClr val="ED7D31"/>
                </a:solidFill>
                <a:latin typeface="Century Gothic" panose="020B0502020202020204" pitchFamily="34" charset="0"/>
              </a:rPr>
              <a:t> </a:t>
            </a:r>
            <a:r>
              <a:rPr lang="en-GB" sz="2800" dirty="0" err="1">
                <a:solidFill>
                  <a:srgbClr val="002060"/>
                </a:solidFill>
                <a:latin typeface="Century Gothic" panose="020B0502020202020204" pitchFamily="34" charset="0"/>
              </a:rPr>
              <a:t>en</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tren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1" name="TextBox 6">
            <a:extLst>
              <a:ext uri="{FF2B5EF4-FFF2-40B4-BE49-F238E27FC236}">
                <a16:creationId xmlns:a16="http://schemas.microsoft.com/office/drawing/2014/main" id="{9A2BFBDF-64BD-C841-963B-A72267476B46}"/>
              </a:ext>
            </a:extLst>
          </p:cNvPr>
          <p:cNvSpPr txBox="1"/>
          <p:nvPr/>
        </p:nvSpPr>
        <p:spPr>
          <a:xfrm>
            <a:off x="352333" y="3698126"/>
            <a:ext cx="3449241" cy="523220"/>
          </a:xfrm>
          <a:prstGeom prst="rect">
            <a:avLst/>
          </a:prstGeom>
          <a:noFill/>
        </p:spPr>
        <p:txBody>
          <a:bodyPr wrap="square" rtlCol="0">
            <a:spAutoFit/>
          </a:bodyPr>
          <a:lstStyle/>
          <a:p>
            <a:pPr lvl="0">
              <a:defRPr/>
            </a:pPr>
            <a:r>
              <a:rPr lang="en-GB" sz="2800" b="1" dirty="0">
                <a:solidFill>
                  <a:srgbClr val="203864"/>
                </a:solidFill>
                <a:latin typeface="Century Gothic" panose="020B0502020202020204" pitchFamily="34" charset="0"/>
              </a:rPr>
              <a:t>I go </a:t>
            </a:r>
            <a:r>
              <a:rPr lang="en-GB" sz="2800" dirty="0">
                <a:solidFill>
                  <a:srgbClr val="203864"/>
                </a:solidFill>
                <a:latin typeface="Century Gothic" panose="020B0502020202020204" pitchFamily="34" charset="0"/>
              </a:rPr>
              <a:t>by plane.</a:t>
            </a:r>
            <a:endParaRPr kumimoji="0" lang="en-GB" sz="2800" i="0" u="none" strike="noStrike" kern="1200" cap="none" spc="0" normalizeH="0" baseline="0" noProof="0" dirty="0">
              <a:ln>
                <a:noFill/>
              </a:ln>
              <a:solidFill>
                <a:srgbClr val="203864"/>
              </a:solidFill>
              <a:effectLst/>
              <a:uLnTx/>
              <a:uFillTx/>
              <a:latin typeface="Century Gothic" panose="020B0502020202020204" pitchFamily="34" charset="0"/>
            </a:endParaRPr>
          </a:p>
        </p:txBody>
      </p:sp>
      <p:sp>
        <p:nvSpPr>
          <p:cNvPr id="32" name="TextBox 6">
            <a:extLst>
              <a:ext uri="{FF2B5EF4-FFF2-40B4-BE49-F238E27FC236}">
                <a16:creationId xmlns:a16="http://schemas.microsoft.com/office/drawing/2014/main" id="{0841F4D2-5B53-5B40-9AB1-5A8291862184}"/>
              </a:ext>
            </a:extLst>
          </p:cNvPr>
          <p:cNvSpPr txBox="1"/>
          <p:nvPr/>
        </p:nvSpPr>
        <p:spPr>
          <a:xfrm>
            <a:off x="353452" y="5356120"/>
            <a:ext cx="3168945" cy="523220"/>
          </a:xfrm>
          <a:prstGeom prst="rect">
            <a:avLst/>
          </a:prstGeom>
          <a:noFill/>
        </p:spPr>
        <p:txBody>
          <a:bodyPr wrap="square" rtlCol="0">
            <a:spAutoFit/>
          </a:bodyPr>
          <a:lstStyle/>
          <a:p>
            <a:pPr lvl="0">
              <a:defRPr/>
            </a:pPr>
            <a:r>
              <a:rPr lang="en-GB" sz="2800" b="1" dirty="0">
                <a:solidFill>
                  <a:srgbClr val="203864"/>
                </a:solidFill>
                <a:latin typeface="Century Gothic" panose="020B0502020202020204" pitchFamily="34" charset="0"/>
              </a:rPr>
              <a:t>You go </a:t>
            </a:r>
            <a:r>
              <a:rPr lang="en-GB" sz="2800" dirty="0">
                <a:solidFill>
                  <a:srgbClr val="203864"/>
                </a:solidFill>
                <a:latin typeface="Century Gothic" panose="020B0502020202020204" pitchFamily="34" charset="0"/>
              </a:rPr>
              <a:t>by train.</a:t>
            </a:r>
            <a:endParaRPr kumimoji="0" lang="en-GB" sz="2800" i="0" u="none" strike="noStrike" kern="1200" cap="none" spc="0" normalizeH="0" baseline="0" noProof="0" dirty="0">
              <a:ln>
                <a:noFill/>
              </a:ln>
              <a:solidFill>
                <a:srgbClr val="203864"/>
              </a:solidFill>
              <a:effectLst/>
              <a:uLnTx/>
              <a:uFillTx/>
              <a:latin typeface="Century Gothic" panose="020B0502020202020204" pitchFamily="34" charset="0"/>
            </a:endParaRPr>
          </a:p>
        </p:txBody>
      </p:sp>
      <p:sp>
        <p:nvSpPr>
          <p:cNvPr id="37" name="Rounded Rectangle 11">
            <a:extLst>
              <a:ext uri="{FF2B5EF4-FFF2-40B4-BE49-F238E27FC236}">
                <a16:creationId xmlns:a16="http://schemas.microsoft.com/office/drawing/2014/main" id="{4BB0CD69-E1F4-0949-BA21-BAE79C15B31D}"/>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gramática</a:t>
            </a:r>
          </a:p>
        </p:txBody>
      </p:sp>
      <p:sp>
        <p:nvSpPr>
          <p:cNvPr id="3" name="Rectangle 2"/>
          <p:cNvSpPr/>
          <p:nvPr/>
        </p:nvSpPr>
        <p:spPr>
          <a:xfrm>
            <a:off x="346397" y="4675113"/>
            <a:ext cx="8451353" cy="523220"/>
          </a:xfrm>
          <a:prstGeom prst="rect">
            <a:avLst/>
          </a:prstGeom>
        </p:spPr>
        <p:txBody>
          <a:bodyPr wrap="none">
            <a:spAutoFit/>
          </a:bodyPr>
          <a:lstStyle/>
          <a:p>
            <a:pPr>
              <a:defRPr/>
            </a:pPr>
            <a:r>
              <a:rPr lang="fr-CA" sz="2800">
                <a:solidFill>
                  <a:srgbClr val="002060"/>
                </a:solidFill>
              </a:rPr>
              <a:t>To say ‘</a:t>
            </a:r>
            <a:r>
              <a:rPr lang="fr-CA" sz="2800" b="1">
                <a:solidFill>
                  <a:srgbClr val="002060"/>
                </a:solidFill>
              </a:rPr>
              <a:t>you go</a:t>
            </a:r>
            <a:r>
              <a:rPr lang="fr-CA" sz="2800">
                <a:solidFill>
                  <a:srgbClr val="002060"/>
                </a:solidFill>
              </a:rPr>
              <a:t>’ (or ‘you are going’), say ‘</a:t>
            </a:r>
            <a:r>
              <a:rPr lang="fr-CA" sz="2800" b="1">
                <a:solidFill>
                  <a:srgbClr val="002060"/>
                </a:solidFill>
              </a:rPr>
              <a:t>_____</a:t>
            </a:r>
            <a:r>
              <a:rPr lang="fr-CA" sz="2800">
                <a:solidFill>
                  <a:srgbClr val="002060"/>
                </a:solidFill>
              </a:rPr>
              <a:t>’.</a:t>
            </a:r>
            <a:endParaRPr lang="en-CA" sz="2800" dirty="0">
              <a:solidFill>
                <a:srgbClr val="002060"/>
              </a:solidFill>
            </a:endParaRPr>
          </a:p>
        </p:txBody>
      </p:sp>
      <p:sp>
        <p:nvSpPr>
          <p:cNvPr id="4" name="TextBox 3"/>
          <p:cNvSpPr txBox="1"/>
          <p:nvPr/>
        </p:nvSpPr>
        <p:spPr>
          <a:xfrm>
            <a:off x="10272464" y="3050316"/>
            <a:ext cx="986715" cy="523220"/>
          </a:xfrm>
          <a:prstGeom prst="rect">
            <a:avLst/>
          </a:prstGeom>
          <a:noFill/>
        </p:spPr>
        <p:txBody>
          <a:bodyPr wrap="square" rtlCol="0">
            <a:spAutoFit/>
          </a:bodyPr>
          <a:lstStyle/>
          <a:p>
            <a:r>
              <a:rPr lang="en-GB" sz="2800" b="1">
                <a:solidFill>
                  <a:srgbClr val="FF6600"/>
                </a:solidFill>
                <a:latin typeface="Century Gothic" panose="020B0502020202020204" pitchFamily="34" charset="0"/>
              </a:rPr>
              <a:t>voy</a:t>
            </a:r>
            <a:endParaRPr lang="en-GB" sz="2800" b="1" dirty="0">
              <a:solidFill>
                <a:schemeClr val="accent2"/>
              </a:solidFill>
            </a:endParaRPr>
          </a:p>
        </p:txBody>
      </p:sp>
      <p:sp>
        <p:nvSpPr>
          <p:cNvPr id="17" name="TextBox 16"/>
          <p:cNvSpPr txBox="1"/>
          <p:nvPr/>
        </p:nvSpPr>
        <p:spPr>
          <a:xfrm>
            <a:off x="7536160" y="4659132"/>
            <a:ext cx="864096" cy="523220"/>
          </a:xfrm>
          <a:prstGeom prst="rect">
            <a:avLst/>
          </a:prstGeom>
          <a:noFill/>
        </p:spPr>
        <p:txBody>
          <a:bodyPr wrap="square" rtlCol="0">
            <a:spAutoFit/>
          </a:bodyPr>
          <a:lstStyle/>
          <a:p>
            <a:r>
              <a:rPr lang="en-GB" sz="2800" b="1">
                <a:solidFill>
                  <a:srgbClr val="FF6600"/>
                </a:solidFill>
                <a:latin typeface="Century Gothic" panose="020B0502020202020204" pitchFamily="34" charset="0"/>
              </a:rPr>
              <a:t>vas</a:t>
            </a:r>
            <a:endParaRPr lang="en-GB" sz="2800" b="1" dirty="0">
              <a:solidFill>
                <a:schemeClr val="accent5">
                  <a:lumMod val="50000"/>
                </a:schemeClr>
              </a:solidFill>
            </a:endParaRPr>
          </a:p>
        </p:txBody>
      </p:sp>
      <p:sp>
        <p:nvSpPr>
          <p:cNvPr id="6" name="Rectangle 5"/>
          <p:cNvSpPr/>
          <p:nvPr/>
        </p:nvSpPr>
        <p:spPr>
          <a:xfrm>
            <a:off x="346397" y="1367580"/>
            <a:ext cx="11459443" cy="523220"/>
          </a:xfrm>
          <a:prstGeom prst="rect">
            <a:avLst/>
          </a:prstGeom>
        </p:spPr>
        <p:txBody>
          <a:bodyPr wrap="square">
            <a:spAutoFit/>
          </a:bodyPr>
          <a:lstStyle/>
          <a:p>
            <a:pPr lvl="0">
              <a:defRPr/>
            </a:pPr>
            <a:r>
              <a:rPr lang="en-GB" sz="2800">
                <a:solidFill>
                  <a:schemeClr val="accent5">
                    <a:lumMod val="50000"/>
                  </a:schemeClr>
                </a:solidFill>
                <a:latin typeface="Century Gothic" panose="020B0502020202020204" pitchFamily="34" charset="0"/>
              </a:rPr>
              <a:t>Some verbs do not follow the general rules. </a:t>
            </a:r>
          </a:p>
        </p:txBody>
      </p:sp>
      <p:sp>
        <p:nvSpPr>
          <p:cNvPr id="7" name="Rectangle 6"/>
          <p:cNvSpPr/>
          <p:nvPr/>
        </p:nvSpPr>
        <p:spPr>
          <a:xfrm>
            <a:off x="346397" y="2165530"/>
            <a:ext cx="6445995" cy="523220"/>
          </a:xfrm>
          <a:prstGeom prst="rect">
            <a:avLst/>
          </a:prstGeom>
        </p:spPr>
        <p:txBody>
          <a:bodyPr wrap="none">
            <a:spAutoFit/>
          </a:bodyPr>
          <a:lstStyle/>
          <a:p>
            <a:pPr lvl="0">
              <a:defRPr/>
            </a:pPr>
            <a:r>
              <a:rPr lang="en-GB" sz="2800">
                <a:solidFill>
                  <a:schemeClr val="accent5">
                    <a:lumMod val="50000"/>
                  </a:schemeClr>
                </a:solidFill>
                <a:latin typeface="Century Gothic" panose="020B0502020202020204" pitchFamily="34" charset="0"/>
              </a:rPr>
              <a:t>The verb ‘ir’ (to go) is one example. </a:t>
            </a:r>
            <a:endParaRPr lang="en-GB" sz="2800" dirty="0">
              <a:solidFill>
                <a:schemeClr val="accent5">
                  <a:lumMod val="50000"/>
                </a:schemeClr>
              </a:solidFill>
              <a:latin typeface="Century Gothic" panose="020B0502020202020204" pitchFamily="34" charset="0"/>
            </a:endParaRPr>
          </a:p>
        </p:txBody>
      </p:sp>
    </p:spTree>
    <p:extLst>
      <p:ext uri="{BB962C8B-B14F-4D97-AF65-F5344CB8AC3E}">
        <p14:creationId xmlns:p14="http://schemas.microsoft.com/office/powerpoint/2010/main" val="203747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0" grpId="0"/>
      <p:bldP spid="31" grpId="0"/>
      <p:bldP spid="32" grpId="0"/>
      <p:bldP spid="3" grpId="0"/>
      <p:bldP spid="4" grpId="0"/>
      <p:bldP spid="17" grpId="0"/>
      <p:bldP spid="6" grpId="0"/>
      <p:bldP spid="7"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2.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Spanish_skeleton_template" id="{C3BD2417-7D2D-5349-B565-4C54594803A4}" vid="{176CC6A6-DC07-2249-B76E-D4D3571CA02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Spanish_template (1)</Template>
  <TotalTime>35816</TotalTime>
  <Words>9079</Words>
  <Application>Microsoft Office PowerPoint</Application>
  <PresentationFormat>Widescreen</PresentationFormat>
  <Paragraphs>1287</Paragraphs>
  <Slides>47</Slides>
  <Notes>47</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47</vt:i4>
      </vt:variant>
    </vt:vector>
  </HeadingPairs>
  <TitlesOfParts>
    <vt:vector size="56" baseType="lpstr">
      <vt:lpstr>arial</vt:lpstr>
      <vt:lpstr>arial</vt:lpstr>
      <vt:lpstr>Calibri</vt:lpstr>
      <vt:lpstr>Century Gothic</vt:lpstr>
      <vt:lpstr>Times New Roman</vt:lpstr>
      <vt:lpstr>Wingdings</vt:lpstr>
      <vt:lpstr>1_Office Theme</vt:lpstr>
      <vt:lpstr>2_Office Theme</vt:lpstr>
      <vt:lpstr>3_Office Theme</vt:lpstr>
      <vt:lpstr>Comparing where people go and went</vt:lpstr>
      <vt:lpstr>Vocabulario</vt:lpstr>
      <vt:lpstr>Ciudades de España y otros países de habla hispana</vt:lpstr>
      <vt:lpstr>Ahora pronuncia los nombres de las ciudades.  </vt:lpstr>
      <vt:lpstr>Lucía va de viaje a Badajoz con Daniel y sus amigos.  Escribe las palabras que no están en inglés.</vt:lpstr>
      <vt:lpstr>Lucía va de viaje a Badajoz con Daniel y sus amigos.  Lee el texto en español con un/a companera/a. </vt:lpstr>
      <vt:lpstr>Vocabulario</vt:lpstr>
      <vt:lpstr>Vocabulario  </vt:lpstr>
      <vt:lpstr>Saying where people go ‘Voy’ and ‘vas’ [revisited]</vt:lpstr>
      <vt:lpstr>Saying where people went Using ‘fui’ and ‘fuiste’</vt:lpstr>
      <vt:lpstr>How to say ‘to the’ Using ‘a la’ and ‘al’ [revisited]</vt:lpstr>
      <vt:lpstr>fui </vt:lpstr>
      <vt:lpstr>fui</vt:lpstr>
      <vt:lpstr>fui</vt:lpstr>
      <vt:lpstr>fuiste</vt:lpstr>
      <vt:lpstr>fui</vt:lpstr>
      <vt:lpstr>fuiste</vt:lpstr>
      <vt:lpstr>leer</vt:lpstr>
      <vt:lpstr>Lucía habla con Daniel. Is she talking about herself (‘I went’) or about Daniel (‘you went’)? Where did that person go (dónde), and when (cuándo)?</vt:lpstr>
      <vt:lpstr>leer / escuchar</vt:lpstr>
      <vt:lpstr>¿Dónde fuiste?</vt:lpstr>
      <vt:lpstr>hablar / escuchar / escribir</vt:lpstr>
      <vt:lpstr>escribir / hablar / escuchar</vt:lpstr>
      <vt:lpstr>escribir / hablar / escuchar</vt:lpstr>
      <vt:lpstr>Comparing where people go and went</vt:lpstr>
      <vt:lpstr>Ciudades de España y otros países de habla hispana</vt:lpstr>
      <vt:lpstr>Estudiante A</vt:lpstr>
      <vt:lpstr>Estudiante A</vt:lpstr>
      <vt:lpstr>¿Cuáles son las ciudades?</vt:lpstr>
      <vt:lpstr>¿Qué piensa Lucía de las ciudades? Escribe la letra correcta. Escribe su opinión en inglés.  </vt:lpstr>
      <vt:lpstr>Trabaja en parejas. Crea frases para tu compañero.</vt:lpstr>
      <vt:lpstr>Sayung where people go ‘Voy’, ‘vas’ and ‘va’ [revisited]</vt:lpstr>
      <vt:lpstr>Saying where people went ‘Ir’ in the past: fui, fuiste, fue</vt:lpstr>
      <vt:lpstr>fui </vt:lpstr>
      <vt:lpstr>fui</vt:lpstr>
      <vt:lpstr>fui</vt:lpstr>
      <vt:lpstr>fue</vt:lpstr>
      <vt:lpstr>fui</vt:lpstr>
      <vt:lpstr>fue</vt:lpstr>
      <vt:lpstr>Un viaje a otro país de habla hispana</vt:lpstr>
      <vt:lpstr>leer</vt:lpstr>
      <vt:lpstr>Vocabulario</vt:lpstr>
      <vt:lpstr>Vocabulario</vt:lpstr>
      <vt:lpstr>Nadia habla sobre dónde va en meses diferentes del año.  También habla sobre su hermana.  </vt:lpstr>
      <vt:lpstr>Lee el texto y compara con tus notas:</vt:lpstr>
      <vt:lpstr>escribir</vt:lpstr>
      <vt:lpstr>Deberes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Nicholas Avery</cp:lastModifiedBy>
  <cp:revision>2039</cp:revision>
  <dcterms:created xsi:type="dcterms:W3CDTF">2020-06-12T19:18:08Z</dcterms:created>
  <dcterms:modified xsi:type="dcterms:W3CDTF">2021-10-22T12:23:46Z</dcterms:modified>
</cp:coreProperties>
</file>