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9"/>
  </p:notesMasterIdLst>
  <p:handoutMasterIdLst>
    <p:handoutMasterId r:id="rId70"/>
  </p:handoutMasterIdLst>
  <p:sldIdLst>
    <p:sldId id="286" r:id="rId2"/>
    <p:sldId id="256" r:id="rId3"/>
    <p:sldId id="287" r:id="rId4"/>
    <p:sldId id="257" r:id="rId5"/>
    <p:sldId id="288" r:id="rId6"/>
    <p:sldId id="258" r:id="rId7"/>
    <p:sldId id="289" r:id="rId8"/>
    <p:sldId id="259" r:id="rId9"/>
    <p:sldId id="290" r:id="rId10"/>
    <p:sldId id="260" r:id="rId11"/>
    <p:sldId id="291" r:id="rId12"/>
    <p:sldId id="261" r:id="rId13"/>
    <p:sldId id="292" r:id="rId14"/>
    <p:sldId id="263" r:id="rId15"/>
    <p:sldId id="293" r:id="rId16"/>
    <p:sldId id="262" r:id="rId17"/>
    <p:sldId id="294" r:id="rId18"/>
    <p:sldId id="264" r:id="rId19"/>
    <p:sldId id="295" r:id="rId20"/>
    <p:sldId id="265" r:id="rId21"/>
    <p:sldId id="296" r:id="rId22"/>
    <p:sldId id="387" r:id="rId23"/>
    <p:sldId id="414" r:id="rId24"/>
    <p:sldId id="408" r:id="rId25"/>
    <p:sldId id="413" r:id="rId26"/>
    <p:sldId id="409" r:id="rId27"/>
    <p:sldId id="412" r:id="rId28"/>
    <p:sldId id="389" r:id="rId29"/>
    <p:sldId id="297" r:id="rId30"/>
    <p:sldId id="267" r:id="rId31"/>
    <p:sldId id="390" r:id="rId32"/>
    <p:sldId id="268" r:id="rId33"/>
    <p:sldId id="391" r:id="rId34"/>
    <p:sldId id="269" r:id="rId35"/>
    <p:sldId id="392" r:id="rId36"/>
    <p:sldId id="270" r:id="rId37"/>
    <p:sldId id="393" r:id="rId38"/>
    <p:sldId id="271" r:id="rId39"/>
    <p:sldId id="394" r:id="rId40"/>
    <p:sldId id="272" r:id="rId41"/>
    <p:sldId id="395" r:id="rId42"/>
    <p:sldId id="273" r:id="rId43"/>
    <p:sldId id="396" r:id="rId44"/>
    <p:sldId id="274" r:id="rId45"/>
    <p:sldId id="397" r:id="rId46"/>
    <p:sldId id="275" r:id="rId47"/>
    <p:sldId id="398" r:id="rId48"/>
    <p:sldId id="276" r:id="rId49"/>
    <p:sldId id="399" r:id="rId50"/>
    <p:sldId id="277" r:id="rId51"/>
    <p:sldId id="400" r:id="rId52"/>
    <p:sldId id="278" r:id="rId53"/>
    <p:sldId id="401" r:id="rId54"/>
    <p:sldId id="279" r:id="rId55"/>
    <p:sldId id="402" r:id="rId56"/>
    <p:sldId id="280" r:id="rId57"/>
    <p:sldId id="403" r:id="rId58"/>
    <p:sldId id="281" r:id="rId59"/>
    <p:sldId id="404" r:id="rId60"/>
    <p:sldId id="282" r:id="rId61"/>
    <p:sldId id="405" r:id="rId62"/>
    <p:sldId id="283" r:id="rId63"/>
    <p:sldId id="406" r:id="rId64"/>
    <p:sldId id="284" r:id="rId65"/>
    <p:sldId id="315" r:id="rId66"/>
    <p:sldId id="366" r:id="rId67"/>
    <p:sldId id="407"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E56700"/>
    <a:srgbClr val="E87D1E"/>
    <a:srgbClr val="FF9953"/>
    <a:srgbClr val="FF9966"/>
    <a:srgbClr val="CC0099"/>
    <a:srgbClr val="FFFFFF"/>
    <a:srgbClr val="FFF9F7"/>
    <a:srgbClr val="FFF4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44" autoAdjust="0"/>
    <p:restoredTop sz="81188" autoAdjust="0"/>
  </p:normalViewPr>
  <p:slideViewPr>
    <p:cSldViewPr snapToGrid="0">
      <p:cViewPr varScale="1">
        <p:scale>
          <a:sx n="81" d="100"/>
          <a:sy n="81" d="100"/>
        </p:scale>
        <p:origin x="216" y="30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504"/>
    </p:cViewPr>
  </p:sorterViewPr>
  <p:notesViewPr>
    <p:cSldViewPr snapToGrid="0">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latin typeface="Century Gothic" panose="020B0502020202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D87329E-DB2E-41DA-84EB-DD1CB6379886}" type="datetimeFigureOut">
              <a:rPr lang="en-GB" smtClean="0">
                <a:latin typeface="Century Gothic" panose="020B0502020202020204" pitchFamily="34" charset="0"/>
              </a:rPr>
              <a:t>13/09/2021</a:t>
            </a:fld>
            <a:endParaRPr lang="en-GB" dirty="0">
              <a:latin typeface="Century Gothic" panose="020B0502020202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latin typeface="Century Gothic" panose="020B0502020202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076F231-98B4-428A-9959-891748452E57}" type="slidenum">
              <a:rPr lang="en-GB" smtClean="0">
                <a:latin typeface="Century Gothic" panose="020B0502020202020204" pitchFamily="34" charset="0"/>
              </a:rPr>
              <a:t>‹#›</a:t>
            </a:fld>
            <a:endParaRPr lang="en-GB" dirty="0">
              <a:latin typeface="Century Gothic" panose="020B0502020202020204" pitchFamily="34" charset="0"/>
            </a:endParaRPr>
          </a:p>
        </p:txBody>
      </p:sp>
    </p:spTree>
    <p:extLst>
      <p:ext uri="{BB962C8B-B14F-4D97-AF65-F5344CB8AC3E}">
        <p14:creationId xmlns:p14="http://schemas.microsoft.com/office/powerpoint/2010/main" val="31053532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entury Gothic" panose="020B0502020202020204" pitchFamily="34"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entury Gothic" panose="020B0502020202020204" pitchFamily="34" charset="0"/>
              </a:defRPr>
            </a:lvl1pPr>
          </a:lstStyle>
          <a:p>
            <a:fld id="{88075100-6DF9-4F9D-AB28-13A346D859C0}" type="datetimeFigureOut">
              <a:rPr lang="en-GB" smtClean="0"/>
              <a:pPr/>
              <a:t>13/09/2021</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entury Gothic" panose="020B0502020202020204" pitchFamily="34"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entury Gothic" panose="020B0502020202020204" pitchFamily="34" charset="0"/>
              </a:defRPr>
            </a:lvl1pPr>
          </a:lstStyle>
          <a:p>
            <a:fld id="{672843D9-4757-4631-B0CD-BAA271821DF5}" type="slidenum">
              <a:rPr lang="en-GB" smtClean="0"/>
              <a:pPr/>
              <a:t>‹#›</a:t>
            </a:fld>
            <a:endParaRPr lang="en-GB" dirty="0"/>
          </a:p>
        </p:txBody>
      </p:sp>
    </p:spTree>
    <p:extLst>
      <p:ext uri="{BB962C8B-B14F-4D97-AF65-F5344CB8AC3E}">
        <p14:creationId xmlns:p14="http://schemas.microsoft.com/office/powerpoint/2010/main" val="2515385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entury Gothic" panose="020B0502020202020204" pitchFamily="34" charset="0"/>
        <a:ea typeface="+mn-ea"/>
        <a:cs typeface="+mn-cs"/>
      </a:defRPr>
    </a:lvl1pPr>
    <a:lvl2pPr marL="457200" algn="l" defTabSz="914400" rtl="0" eaLnBrk="1" latinLnBrk="0" hangingPunct="1">
      <a:defRPr sz="1200" kern="1200">
        <a:solidFill>
          <a:schemeClr val="tx1"/>
        </a:solidFill>
        <a:latin typeface="Century Gothic" panose="020B0502020202020204" pitchFamily="34" charset="0"/>
        <a:ea typeface="+mn-ea"/>
        <a:cs typeface="+mn-cs"/>
      </a:defRPr>
    </a:lvl2pPr>
    <a:lvl3pPr marL="914400" algn="l" defTabSz="914400" rtl="0" eaLnBrk="1" latinLnBrk="0" hangingPunct="1">
      <a:defRPr sz="1200" kern="1200">
        <a:solidFill>
          <a:schemeClr val="tx1"/>
        </a:solidFill>
        <a:latin typeface="Century Gothic" panose="020B0502020202020204" pitchFamily="34" charset="0"/>
        <a:ea typeface="+mn-ea"/>
        <a:cs typeface="+mn-cs"/>
      </a:defRPr>
    </a:lvl3pPr>
    <a:lvl4pPr marL="1371600" algn="l" defTabSz="914400" rtl="0" eaLnBrk="1" latinLnBrk="0" hangingPunct="1">
      <a:defRPr sz="1200" kern="1200">
        <a:solidFill>
          <a:schemeClr val="tx1"/>
        </a:solidFill>
        <a:latin typeface="Century Gothic" panose="020B0502020202020204" pitchFamily="34" charset="0"/>
        <a:ea typeface="+mn-ea"/>
        <a:cs typeface="+mn-cs"/>
      </a:defRPr>
    </a:lvl4pPr>
    <a:lvl5pPr marL="1828800" algn="l" defTabSz="914400" rtl="0" eaLnBrk="1" latinLnBrk="0" hangingPunct="1">
      <a:defRPr sz="120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All pictures selected are available</a:t>
            </a:r>
            <a:r>
              <a:rPr lang="en-GB" baseline="0" dirty="0"/>
              <a:t> under a Creative Common license, no attribution required.</a:t>
            </a:r>
            <a:br>
              <a:rPr lang="en-GB" baseline="0" dirty="0"/>
            </a:br>
            <a:r>
              <a:rPr lang="en-GB" baseline="0" dirty="0"/>
              <a:t>This is the full set of SSC (Symbol-sound correspondence) SOURCE words.  This PPT is to be used in combination with the cluster words presentation. </a:t>
            </a:r>
            <a:br>
              <a:rPr lang="en-GB" baseline="0" dirty="0"/>
            </a:br>
            <a:r>
              <a:rPr lang="en-GB" baseline="0" dirty="0"/>
              <a:t>There is a suggested teaching order document, and there are many supporting resources for the teaching and consolidation of each individual SSC, also on the portal.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NB: Each SFC is presented twice, on two slides.  The first is accompanied by a visual image, the second without the image.  Teachers can elicit meanings or gestures to reinforce the word-meaning connection. Seeing just the SFC and source word on the slide also focuses attention closely on the symbol-sound relationship.</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662633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‘U’ </a:t>
            </a:r>
            <a:r>
              <a:rPr lang="en-GB" baseline="0" dirty="0"/>
              <a:t>and then present and practise the pronunciation of the </a:t>
            </a:r>
            <a:r>
              <a:rPr lang="en-GB" b="1" baseline="0" dirty="0"/>
              <a:t>source word ‘</a:t>
            </a:r>
            <a:r>
              <a:rPr lang="en-GB" b="1" baseline="0" dirty="0" err="1"/>
              <a:t>universo</a:t>
            </a:r>
            <a:r>
              <a:rPr lang="en-GB" b="1" baseline="0" dirty="0"/>
              <a:t>’.</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possible gesture for this source word would be</a:t>
            </a:r>
            <a:r>
              <a:rPr lang="en-GB" baseline="0" dirty="0"/>
              <a:t> to extend your arms over your head and then out to the sides in a single motion</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10</a:t>
            </a:fld>
            <a:endParaRPr lang="en-GB"/>
          </a:p>
        </p:txBody>
      </p:sp>
    </p:spTree>
    <p:extLst>
      <p:ext uri="{BB962C8B-B14F-4D97-AF65-F5344CB8AC3E}">
        <p14:creationId xmlns:p14="http://schemas.microsoft.com/office/powerpoint/2010/main" val="983974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11</a:t>
            </a:fld>
            <a:endParaRPr lang="en-GB"/>
          </a:p>
        </p:txBody>
      </p:sp>
    </p:spTree>
    <p:extLst>
      <p:ext uri="{BB962C8B-B14F-4D97-AF65-F5344CB8AC3E}">
        <p14:creationId xmlns:p14="http://schemas.microsoft.com/office/powerpoint/2010/main" val="1489435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‘LL’ </a:t>
            </a:r>
            <a:r>
              <a:rPr lang="en-GB" baseline="0" dirty="0"/>
              <a:t>and then present and practise the pronunciation of the </a:t>
            </a:r>
            <a:r>
              <a:rPr lang="en-GB" b="1" baseline="0" dirty="0"/>
              <a:t>source word ‘</a:t>
            </a:r>
            <a:r>
              <a:rPr lang="en-GB" b="1" baseline="0" dirty="0" err="1"/>
              <a:t>llamar</a:t>
            </a:r>
            <a:r>
              <a:rPr lang="en-GB" b="1" baseline="0" dirty="0"/>
              <a:t>’.</a:t>
            </a:r>
            <a:endParaRPr lang="en-GB" b="0" baseline="0" dirty="0"/>
          </a:p>
          <a:p>
            <a:endParaRPr lang="en-GB" dirty="0"/>
          </a:p>
          <a:p>
            <a:r>
              <a:rPr lang="en-GB" dirty="0"/>
              <a:t>A possible gesture for this source word would be</a:t>
            </a:r>
            <a:r>
              <a:rPr lang="en-GB" baseline="0" dirty="0"/>
              <a:t> to bring an imaginary phone to your ear</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12</a:t>
            </a:fld>
            <a:endParaRPr lang="en-GB"/>
          </a:p>
        </p:txBody>
      </p:sp>
    </p:spTree>
    <p:extLst>
      <p:ext uri="{BB962C8B-B14F-4D97-AF65-F5344CB8AC3E}">
        <p14:creationId xmlns:p14="http://schemas.microsoft.com/office/powerpoint/2010/main" val="11295245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13</a:t>
            </a:fld>
            <a:endParaRPr lang="en-GB"/>
          </a:p>
        </p:txBody>
      </p:sp>
    </p:spTree>
    <p:extLst>
      <p:ext uri="{BB962C8B-B14F-4D97-AF65-F5344CB8AC3E}">
        <p14:creationId xmlns:p14="http://schemas.microsoft.com/office/powerpoint/2010/main" val="383817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‘L’ </a:t>
            </a:r>
            <a:r>
              <a:rPr lang="en-GB" baseline="0" dirty="0"/>
              <a:t>and then present and practise the pronunciation of the </a:t>
            </a:r>
            <a:r>
              <a:rPr lang="en-GB" b="1" baseline="0" dirty="0"/>
              <a:t>source word ‘</a:t>
            </a:r>
            <a:r>
              <a:rPr lang="en-GB" b="1" baseline="0" dirty="0" err="1"/>
              <a:t>libro</a:t>
            </a:r>
            <a:r>
              <a:rPr lang="en-GB" b="1" baseline="0" dirty="0"/>
              <a:t>’.</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possible gesture for this source word would be</a:t>
            </a:r>
            <a:r>
              <a:rPr lang="en-GB" baseline="0" dirty="0"/>
              <a:t> to open an imaginary book</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14</a:t>
            </a:fld>
            <a:endParaRPr lang="en-GB"/>
          </a:p>
        </p:txBody>
      </p:sp>
    </p:spTree>
    <p:extLst>
      <p:ext uri="{BB962C8B-B14F-4D97-AF65-F5344CB8AC3E}">
        <p14:creationId xmlns:p14="http://schemas.microsoft.com/office/powerpoint/2010/main" val="42004779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15</a:t>
            </a:fld>
            <a:endParaRPr lang="en-GB"/>
          </a:p>
        </p:txBody>
      </p:sp>
    </p:spTree>
    <p:extLst>
      <p:ext uri="{BB962C8B-B14F-4D97-AF65-F5344CB8AC3E}">
        <p14:creationId xmlns:p14="http://schemas.microsoft.com/office/powerpoint/2010/main" val="1808657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‘ca’ </a:t>
            </a:r>
            <a:r>
              <a:rPr lang="en-GB" baseline="0" dirty="0"/>
              <a:t>and then present and practise the pronunciation of the </a:t>
            </a:r>
            <a:r>
              <a:rPr lang="en-GB" b="1" baseline="0" dirty="0"/>
              <a:t>source word ‘casa’.</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possible gesture for this source word would be</a:t>
            </a:r>
            <a:r>
              <a:rPr lang="en-GB" baseline="0" dirty="0"/>
              <a:t> to bring both your hands together in the shape of a roof</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16</a:t>
            </a:fld>
            <a:endParaRPr lang="en-GB"/>
          </a:p>
        </p:txBody>
      </p:sp>
    </p:spTree>
    <p:extLst>
      <p:ext uri="{BB962C8B-B14F-4D97-AF65-F5344CB8AC3E}">
        <p14:creationId xmlns:p14="http://schemas.microsoft.com/office/powerpoint/2010/main" val="20311237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17</a:t>
            </a:fld>
            <a:endParaRPr lang="en-GB"/>
          </a:p>
        </p:txBody>
      </p:sp>
    </p:spTree>
    <p:extLst>
      <p:ext uri="{BB962C8B-B14F-4D97-AF65-F5344CB8AC3E}">
        <p14:creationId xmlns:p14="http://schemas.microsoft.com/office/powerpoint/2010/main" val="33128754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‘co’ </a:t>
            </a:r>
            <a:r>
              <a:rPr lang="en-GB" baseline="0" dirty="0"/>
              <a:t>and then present and practise the pronunciation of the </a:t>
            </a:r>
            <a:r>
              <a:rPr lang="en-GB" b="1" baseline="0" dirty="0"/>
              <a:t>source word ‘comer’.</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possible gesture for this source word would be</a:t>
            </a:r>
            <a:r>
              <a:rPr lang="en-GB" baseline="0" dirty="0"/>
              <a:t> to pretend to chew </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18</a:t>
            </a:fld>
            <a:endParaRPr lang="en-GB"/>
          </a:p>
        </p:txBody>
      </p:sp>
    </p:spTree>
    <p:extLst>
      <p:ext uri="{BB962C8B-B14F-4D97-AF65-F5344CB8AC3E}">
        <p14:creationId xmlns:p14="http://schemas.microsoft.com/office/powerpoint/2010/main" val="30670414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19</a:t>
            </a:fld>
            <a:endParaRPr lang="en-GB"/>
          </a:p>
        </p:txBody>
      </p:sp>
    </p:spTree>
    <p:extLst>
      <p:ext uri="{BB962C8B-B14F-4D97-AF65-F5344CB8AC3E}">
        <p14:creationId xmlns:p14="http://schemas.microsoft.com/office/powerpoint/2010/main" val="2767317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‘a’ </a:t>
            </a:r>
            <a:r>
              <a:rPr lang="en-GB" baseline="0" dirty="0"/>
              <a:t>and then present and practise the pronunciation of the </a:t>
            </a:r>
            <a:r>
              <a:rPr lang="en-GB" b="1" baseline="0" dirty="0"/>
              <a:t>source word ‘alto’.</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A possible gesture for this source word would be</a:t>
            </a:r>
            <a:r>
              <a:rPr lang="en-GB" baseline="0" dirty="0"/>
              <a:t> to stretch up one hand high above your head, fingers bent at right angle to show act of ‘measuring’</a:t>
            </a:r>
          </a:p>
          <a:p>
            <a:endParaRPr lang="en-GB" baseline="0" dirty="0"/>
          </a:p>
          <a:p>
            <a:r>
              <a:rPr lang="en-GB" baseline="0" dirty="0"/>
              <a:t>Say and repeat the word.</a:t>
            </a:r>
            <a:br>
              <a:rPr lang="en-GB" baseline="0" dirty="0"/>
            </a:br>
            <a:r>
              <a:rPr lang="en-GB" baseline="0" dirty="0"/>
              <a:t>Ensure pupils know the meaning (use usual routine for this – e.g. ¿</a:t>
            </a:r>
            <a:r>
              <a:rPr lang="en-GB" baseline="0" dirty="0" err="1"/>
              <a:t>Qué</a:t>
            </a:r>
            <a:r>
              <a:rPr lang="en-GB" baseline="0" dirty="0"/>
              <a:t> </a:t>
            </a:r>
            <a:r>
              <a:rPr lang="en-GB" baseline="0" dirty="0" err="1"/>
              <a:t>significa</a:t>
            </a:r>
            <a:r>
              <a:rPr lang="en-GB" baseline="0" dirty="0"/>
              <a:t>’? ‘tall’, </a:t>
            </a:r>
            <a:r>
              <a:rPr lang="en-GB" baseline="0" dirty="0" err="1"/>
              <a:t>sí</a:t>
            </a:r>
            <a:r>
              <a:rPr lang="en-GB" baseline="0" dirty="0"/>
              <a:t>, </a:t>
            </a:r>
            <a:r>
              <a:rPr lang="en-GB" baseline="0" dirty="0" err="1"/>
              <a:t>es</a:t>
            </a:r>
            <a:r>
              <a:rPr lang="en-GB" baseline="0" dirty="0"/>
              <a:t> </a:t>
            </a:r>
            <a:r>
              <a:rPr lang="en-GB" baseline="0" dirty="0" err="1"/>
              <a:t>correcto</a:t>
            </a:r>
            <a:r>
              <a:rPr lang="en-GB" baseline="0" dirty="0"/>
              <a:t>.</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42511413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‘cu’ </a:t>
            </a:r>
            <a:r>
              <a:rPr lang="en-GB" baseline="0" dirty="0"/>
              <a:t>and then present and practise the pronunciation of the </a:t>
            </a:r>
            <a:r>
              <a:rPr lang="en-GB" b="1" baseline="0" dirty="0"/>
              <a:t>source word ‘</a:t>
            </a:r>
            <a:r>
              <a:rPr lang="en-GB" b="1" baseline="0" dirty="0" err="1"/>
              <a:t>cuerpo</a:t>
            </a:r>
            <a:r>
              <a:rPr lang="en-GB" b="1" baseline="0" dirty="0"/>
              <a:t>’.</a:t>
            </a:r>
            <a:endParaRPr lang="en-GB" b="0" baseline="0" dirty="0"/>
          </a:p>
          <a:p>
            <a:endParaRPr lang="en-GB" dirty="0"/>
          </a:p>
          <a:p>
            <a:r>
              <a:rPr lang="en-GB" dirty="0"/>
              <a:t>A possible gesture for this source word would be to</a:t>
            </a:r>
            <a:r>
              <a:rPr lang="en-GB" baseline="0" dirty="0"/>
              <a:t> point at both sides of your body, starting with the upper chest and moving downwards to the legs</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20</a:t>
            </a:fld>
            <a:endParaRPr lang="en-GB"/>
          </a:p>
        </p:txBody>
      </p:sp>
    </p:spTree>
    <p:extLst>
      <p:ext uri="{BB962C8B-B14F-4D97-AF65-F5344CB8AC3E}">
        <p14:creationId xmlns:p14="http://schemas.microsoft.com/office/powerpoint/2010/main" val="2696326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21</a:t>
            </a:fld>
            <a:endParaRPr lang="en-GB"/>
          </a:p>
        </p:txBody>
      </p:sp>
    </p:spTree>
    <p:extLst>
      <p:ext uri="{BB962C8B-B14F-4D97-AF65-F5344CB8AC3E}">
        <p14:creationId xmlns:p14="http://schemas.microsoft.com/office/powerpoint/2010/main" val="3318166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‘z’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183169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‘z’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171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‘z’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82030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‘z’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496564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‘z’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352058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‘z’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260281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a:t>
            </a:r>
            <a:r>
              <a:rPr lang="en-GB" b="1" baseline="0" dirty="0" err="1"/>
              <a:t>ce</a:t>
            </a:r>
            <a:r>
              <a:rPr lang="en-GB" b="1" baseline="0" dirty="0"/>
              <a:t>’ </a:t>
            </a:r>
            <a:r>
              <a:rPr lang="en-GB" baseline="0" dirty="0"/>
              <a:t>and then present and practise the pronunciation of the </a:t>
            </a:r>
            <a:r>
              <a:rPr lang="en-GB" b="1" baseline="0" dirty="0"/>
              <a:t>source word ‘</a:t>
            </a:r>
            <a:r>
              <a:rPr lang="en-GB" b="1" baseline="0" dirty="0" err="1"/>
              <a:t>cerca</a:t>
            </a:r>
            <a:r>
              <a:rPr lang="en-GB" b="1" baseline="0" dirty="0"/>
              <a:t>’.</a:t>
            </a:r>
            <a:endParaRPr lang="en-GB" b="0" baseline="0" dirty="0"/>
          </a:p>
          <a:p>
            <a:endParaRPr lang="en-GB" dirty="0"/>
          </a:p>
          <a:p>
            <a:r>
              <a:rPr lang="en-GB" dirty="0"/>
              <a:t>A possible gesture for this source word would be to</a:t>
            </a:r>
            <a:r>
              <a:rPr lang="en-GB" baseline="0" dirty="0"/>
              <a:t> bring two open palms close together (but not touching)</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28</a:t>
            </a:fld>
            <a:endParaRPr lang="en-GB"/>
          </a:p>
        </p:txBody>
      </p:sp>
    </p:spTree>
    <p:extLst>
      <p:ext uri="{BB962C8B-B14F-4D97-AF65-F5344CB8AC3E}">
        <p14:creationId xmlns:p14="http://schemas.microsoft.com/office/powerpoint/2010/main" val="12163494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29</a:t>
            </a:fld>
            <a:endParaRPr lang="en-GB"/>
          </a:p>
        </p:txBody>
      </p:sp>
    </p:spTree>
    <p:extLst>
      <p:ext uri="{BB962C8B-B14F-4D97-AF65-F5344CB8AC3E}">
        <p14:creationId xmlns:p14="http://schemas.microsoft.com/office/powerpoint/2010/main" val="310182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12331064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‘ci’ </a:t>
            </a:r>
            <a:r>
              <a:rPr lang="en-GB" baseline="0" dirty="0"/>
              <a:t>and then present and practise the pronunciation of the </a:t>
            </a:r>
            <a:r>
              <a:rPr lang="en-GB" b="1" baseline="0" dirty="0"/>
              <a:t>source word ‘</a:t>
            </a:r>
            <a:r>
              <a:rPr lang="en-GB" b="1" baseline="0" dirty="0" err="1"/>
              <a:t>cierto</a:t>
            </a:r>
            <a:r>
              <a:rPr lang="en-GB" b="1" baseline="0" dirty="0"/>
              <a:t>’.</a:t>
            </a:r>
            <a:endParaRPr lang="en-GB" b="0" baseline="0" dirty="0"/>
          </a:p>
          <a:p>
            <a:endParaRPr lang="en-GB" dirty="0"/>
          </a:p>
          <a:p>
            <a:r>
              <a:rPr lang="en-GB" dirty="0"/>
              <a:t>A possible gesture for this source word would be to</a:t>
            </a:r>
            <a:r>
              <a:rPr lang="en-GB" baseline="0" dirty="0"/>
              <a:t> give a ‘thumbs up’ </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30</a:t>
            </a:fld>
            <a:endParaRPr lang="en-GB"/>
          </a:p>
        </p:txBody>
      </p:sp>
    </p:spTree>
    <p:extLst>
      <p:ext uri="{BB962C8B-B14F-4D97-AF65-F5344CB8AC3E}">
        <p14:creationId xmlns:p14="http://schemas.microsoft.com/office/powerpoint/2010/main" val="22000165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31</a:t>
            </a:fld>
            <a:endParaRPr lang="en-GB"/>
          </a:p>
        </p:txBody>
      </p:sp>
    </p:spTree>
    <p:extLst>
      <p:ext uri="{BB962C8B-B14F-4D97-AF65-F5344CB8AC3E}">
        <p14:creationId xmlns:p14="http://schemas.microsoft.com/office/powerpoint/2010/main" val="3083245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‘Z’ </a:t>
            </a:r>
            <a:r>
              <a:rPr lang="en-GB" baseline="0" dirty="0"/>
              <a:t>and then present and practise the pronunciation of the </a:t>
            </a:r>
            <a:r>
              <a:rPr lang="en-GB" b="1" baseline="0" dirty="0"/>
              <a:t>source word ‘zona’.</a:t>
            </a:r>
            <a:endParaRPr lang="en-GB" b="0" baseline="0" dirty="0"/>
          </a:p>
          <a:p>
            <a:endParaRPr lang="en-GB" dirty="0"/>
          </a:p>
          <a:p>
            <a:r>
              <a:rPr lang="en-GB" dirty="0"/>
              <a:t>A possible gesture for this source word would be use your</a:t>
            </a:r>
            <a:r>
              <a:rPr lang="en-GB" baseline="0" dirty="0"/>
              <a:t> hands to draw an imaginary space around you</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32</a:t>
            </a:fld>
            <a:endParaRPr lang="en-GB"/>
          </a:p>
        </p:txBody>
      </p:sp>
    </p:spTree>
    <p:extLst>
      <p:ext uri="{BB962C8B-B14F-4D97-AF65-F5344CB8AC3E}">
        <p14:creationId xmlns:p14="http://schemas.microsoft.com/office/powerpoint/2010/main" val="33749703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33</a:t>
            </a:fld>
            <a:endParaRPr lang="en-GB"/>
          </a:p>
        </p:txBody>
      </p:sp>
    </p:spTree>
    <p:extLst>
      <p:ext uri="{BB962C8B-B14F-4D97-AF65-F5344CB8AC3E}">
        <p14:creationId xmlns:p14="http://schemas.microsoft.com/office/powerpoint/2010/main" val="21695015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‘que’ </a:t>
            </a:r>
            <a:r>
              <a:rPr lang="en-GB" baseline="0" dirty="0"/>
              <a:t>and then present and practise the pronunciation of the </a:t>
            </a:r>
            <a:r>
              <a:rPr lang="en-GB" b="1" baseline="0" dirty="0"/>
              <a:t>source word ‘</a:t>
            </a:r>
            <a:r>
              <a:rPr lang="en-GB" b="1" baseline="0" dirty="0" err="1"/>
              <a:t>porque</a:t>
            </a:r>
            <a:r>
              <a:rPr lang="en-GB" b="1" baseline="0" dirty="0"/>
              <a:t>’.</a:t>
            </a:r>
            <a:endParaRPr lang="en-GB" b="0" baseline="0" dirty="0"/>
          </a:p>
          <a:p>
            <a:endParaRPr lang="en-GB" dirty="0"/>
          </a:p>
          <a:p>
            <a:r>
              <a:rPr lang="en-GB" dirty="0"/>
              <a:t>A possible gesture for this source word would be to rotate your index fingers in a clockwise direction,</a:t>
            </a:r>
            <a:r>
              <a:rPr lang="en-GB" baseline="0" dirty="0"/>
              <a:t> akin to miming a wheel in forward motion.  </a:t>
            </a:r>
          </a:p>
          <a:p>
            <a:r>
              <a:rPr lang="en-GB" baseline="0" dirty="0"/>
              <a:t>Whilst abstract, this is a gesture often used in the classroom to encourage learners to justify their opinions with reasons.</a:t>
            </a:r>
            <a:br>
              <a:rPr lang="en-GB" baseline="0" dirty="0"/>
            </a:br>
            <a:r>
              <a:rPr lang="en-GB" baseline="0" dirty="0"/>
              <a:t>NB: The English meaning ‘because’ should be clearly given to ensure secure word-meaning mapping.</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34</a:t>
            </a:fld>
            <a:endParaRPr lang="en-GB"/>
          </a:p>
        </p:txBody>
      </p:sp>
    </p:spTree>
    <p:extLst>
      <p:ext uri="{BB962C8B-B14F-4D97-AF65-F5344CB8AC3E}">
        <p14:creationId xmlns:p14="http://schemas.microsoft.com/office/powerpoint/2010/main" val="35023270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35</a:t>
            </a:fld>
            <a:endParaRPr lang="en-GB"/>
          </a:p>
        </p:txBody>
      </p:sp>
    </p:spTree>
    <p:extLst>
      <p:ext uri="{BB962C8B-B14F-4D97-AF65-F5344CB8AC3E}">
        <p14:creationId xmlns:p14="http://schemas.microsoft.com/office/powerpoint/2010/main" val="37972576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‘qui’ </a:t>
            </a:r>
            <a:r>
              <a:rPr lang="en-GB" baseline="0" dirty="0"/>
              <a:t>and then present and practise the pronunciation of the </a:t>
            </a:r>
            <a:r>
              <a:rPr lang="en-GB" b="1" baseline="0" dirty="0"/>
              <a:t>source word ‘</a:t>
            </a:r>
            <a:r>
              <a:rPr lang="en-GB" b="1" baseline="0" dirty="0" err="1"/>
              <a:t>quiero</a:t>
            </a:r>
            <a:r>
              <a:rPr lang="en-GB" b="1" baseline="0" dirty="0"/>
              <a:t>’.</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possible gesture for this source word would be to fold hands over your heart, and then move the right hand away</a:t>
            </a:r>
            <a:r>
              <a:rPr lang="en-GB" baseline="0" dirty="0"/>
              <a:t> from the body.</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36</a:t>
            </a:fld>
            <a:endParaRPr lang="en-GB"/>
          </a:p>
        </p:txBody>
      </p:sp>
    </p:spTree>
    <p:extLst>
      <p:ext uri="{BB962C8B-B14F-4D97-AF65-F5344CB8AC3E}">
        <p14:creationId xmlns:p14="http://schemas.microsoft.com/office/powerpoint/2010/main" val="31333582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37</a:t>
            </a:fld>
            <a:endParaRPr lang="en-GB"/>
          </a:p>
        </p:txBody>
      </p:sp>
    </p:spTree>
    <p:extLst>
      <p:ext uri="{BB962C8B-B14F-4D97-AF65-F5344CB8AC3E}">
        <p14:creationId xmlns:p14="http://schemas.microsoft.com/office/powerpoint/2010/main" val="33511581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a:t>
            </a:r>
            <a:r>
              <a:rPr lang="en-GB" b="1" baseline="0" dirty="0" err="1"/>
              <a:t>ga</a:t>
            </a:r>
            <a:r>
              <a:rPr lang="en-GB" b="1" baseline="0" dirty="0"/>
              <a:t>’ </a:t>
            </a:r>
            <a:r>
              <a:rPr lang="en-GB" baseline="0" dirty="0"/>
              <a:t>and then present and practise the pronunciation of the </a:t>
            </a:r>
            <a:r>
              <a:rPr lang="en-GB" b="1" baseline="0" dirty="0"/>
              <a:t>source word ‘</a:t>
            </a:r>
            <a:r>
              <a:rPr lang="en-GB" b="1" baseline="0" dirty="0" err="1"/>
              <a:t>ganar</a:t>
            </a:r>
            <a:r>
              <a:rPr lang="en-GB" b="1" baseline="0" dirty="0"/>
              <a:t>’.</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possible gesture for this source word would be to clench</a:t>
            </a:r>
            <a:r>
              <a:rPr lang="en-GB" baseline="0" dirty="0"/>
              <a:t> your first, as above, raise it and give two fist pumps coinciding with the two syllables of the word, </a:t>
            </a:r>
            <a:r>
              <a:rPr lang="en-GB" baseline="0" dirty="0" err="1"/>
              <a:t>ga-nar</a:t>
            </a:r>
            <a:r>
              <a:rPr lang="en-GB" baseline="0" dirty="0"/>
              <a:t>.</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38</a:t>
            </a:fld>
            <a:endParaRPr lang="en-GB"/>
          </a:p>
        </p:txBody>
      </p:sp>
    </p:spTree>
    <p:extLst>
      <p:ext uri="{BB962C8B-B14F-4D97-AF65-F5344CB8AC3E}">
        <p14:creationId xmlns:p14="http://schemas.microsoft.com/office/powerpoint/2010/main" val="38076492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39</a:t>
            </a:fld>
            <a:endParaRPr lang="en-GB"/>
          </a:p>
        </p:txBody>
      </p:sp>
    </p:spTree>
    <p:extLst>
      <p:ext uri="{BB962C8B-B14F-4D97-AF65-F5344CB8AC3E}">
        <p14:creationId xmlns:p14="http://schemas.microsoft.com/office/powerpoint/2010/main" val="3783336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All pictures selected are available</a:t>
            </a:r>
            <a:r>
              <a:rPr lang="en-GB" baseline="0" dirty="0"/>
              <a:t> under a Creative Common license, no attribution required.</a:t>
            </a:r>
            <a:br>
              <a:rPr lang="en-GB" baseline="0" dirty="0"/>
            </a:br>
            <a:r>
              <a:rPr lang="en-GB" baseline="0" dirty="0"/>
              <a:t>This is the first 10-minute phonics sequence for the sound ‘e’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‘e’ </a:t>
            </a:r>
            <a:r>
              <a:rPr lang="en-GB" baseline="0" dirty="0"/>
              <a:t>and then present and practise the pronunciation of the </a:t>
            </a:r>
            <a:r>
              <a:rPr lang="en-GB" b="1" baseline="0" dirty="0"/>
              <a:t>source word ‘</a:t>
            </a:r>
            <a:r>
              <a:rPr lang="en-GB" b="1" baseline="0" dirty="0" err="1"/>
              <a:t>elefante</a:t>
            </a:r>
            <a:r>
              <a:rPr lang="en-GB" b="1" baseline="0" dirty="0"/>
              <a:t>’.</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possible gesture for this source word would be to</a:t>
            </a:r>
            <a:r>
              <a:rPr lang="en-GB" baseline="0" dirty="0"/>
              <a:t> extend your arm and swing back your hand, as if it were the end of an elephant trunk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Say and repeat the word.</a:t>
            </a:r>
            <a:br>
              <a:rPr lang="en-GB" baseline="0" dirty="0"/>
            </a:br>
            <a:r>
              <a:rPr lang="en-GB" baseline="0" dirty="0"/>
              <a:t>Ensure pupils know the meaning (use usual routine for this – e.g. ¿</a:t>
            </a:r>
            <a:r>
              <a:rPr lang="en-GB" baseline="0" dirty="0" err="1"/>
              <a:t>Qué</a:t>
            </a:r>
            <a:r>
              <a:rPr lang="en-GB" baseline="0" dirty="0"/>
              <a:t> </a:t>
            </a:r>
            <a:r>
              <a:rPr lang="en-GB" baseline="0" dirty="0" err="1"/>
              <a:t>significa</a:t>
            </a:r>
            <a:r>
              <a:rPr lang="en-GB" baseline="0" dirty="0"/>
              <a:t>’? ‘tall’, </a:t>
            </a:r>
            <a:r>
              <a:rPr lang="en-GB" baseline="0" dirty="0" err="1"/>
              <a:t>sí</a:t>
            </a:r>
            <a:r>
              <a:rPr lang="en-GB" baseline="0" dirty="0"/>
              <a:t>, </a:t>
            </a:r>
            <a:r>
              <a:rPr lang="en-GB" baseline="0" dirty="0" err="1"/>
              <a:t>es</a:t>
            </a:r>
            <a:r>
              <a:rPr lang="en-GB" baseline="0" dirty="0"/>
              <a:t> </a:t>
            </a:r>
            <a:r>
              <a:rPr lang="en-GB" baseline="0" dirty="0" err="1"/>
              <a:t>correcto</a:t>
            </a:r>
            <a:r>
              <a:rPr lang="en-GB" baseline="0" dirty="0"/>
              <a:t>.</a:t>
            </a:r>
            <a:br>
              <a:rPr lang="en-GB" baseline="0" dirty="0"/>
            </a:br>
            <a:r>
              <a:rPr lang="en-GB" baseline="0" dirty="0"/>
              <a:t>However, with cognates and/or such concrete nouns that there will be no question as to meaning, there is no need to ask, for the sake of asking.</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42672130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‘go’ </a:t>
            </a:r>
            <a:r>
              <a:rPr lang="en-GB" baseline="0" dirty="0"/>
              <a:t>and then present and practise the pronunciation of the </a:t>
            </a:r>
            <a:r>
              <a:rPr lang="en-GB" b="1" baseline="0" dirty="0"/>
              <a:t>source word ‘</a:t>
            </a:r>
            <a:r>
              <a:rPr lang="en-GB" b="1" baseline="0" dirty="0" err="1"/>
              <a:t>gol</a:t>
            </a:r>
            <a:r>
              <a:rPr lang="en-GB" b="1" baseline="0" dirty="0"/>
              <a:t>’.</a:t>
            </a:r>
            <a:endParaRPr lang="en-GB" b="0" baseline="0" dirty="0"/>
          </a:p>
          <a:p>
            <a:endParaRPr lang="en-GB" dirty="0"/>
          </a:p>
          <a:p>
            <a:r>
              <a:rPr lang="en-GB" dirty="0"/>
              <a:t>A possible gesture for this source word would be to pretend to kick</a:t>
            </a:r>
            <a:r>
              <a:rPr lang="en-GB" baseline="0" dirty="0"/>
              <a:t> a ball and celebrate! </a:t>
            </a:r>
            <a:br>
              <a:rPr lang="en-GB" baseline="0" dirty="0"/>
            </a:br>
            <a:r>
              <a:rPr lang="en-GB" baseline="0" dirty="0"/>
              <a:t>Alternatively, raise the right hand and form an ‘o’ shape with the fingers and thumb, when saying ‘¡</a:t>
            </a:r>
            <a:r>
              <a:rPr lang="en-GB" baseline="0" dirty="0" err="1"/>
              <a:t>gol</a:t>
            </a:r>
            <a:r>
              <a:rPr lang="en-GB" baseline="0" dirty="0"/>
              <a:t>! in a celebratory tone of voice!</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40</a:t>
            </a:fld>
            <a:endParaRPr lang="en-GB"/>
          </a:p>
        </p:txBody>
      </p:sp>
    </p:spTree>
    <p:extLst>
      <p:ext uri="{BB962C8B-B14F-4D97-AF65-F5344CB8AC3E}">
        <p14:creationId xmlns:p14="http://schemas.microsoft.com/office/powerpoint/2010/main" val="13904992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41</a:t>
            </a:fld>
            <a:endParaRPr lang="en-GB"/>
          </a:p>
        </p:txBody>
      </p:sp>
    </p:spTree>
    <p:extLst>
      <p:ext uri="{BB962C8B-B14F-4D97-AF65-F5344CB8AC3E}">
        <p14:creationId xmlns:p14="http://schemas.microsoft.com/office/powerpoint/2010/main" val="39809965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a:t>
            </a:r>
            <a:r>
              <a:rPr lang="en-GB" b="1" baseline="0" dirty="0" err="1"/>
              <a:t>gu</a:t>
            </a:r>
            <a:r>
              <a:rPr lang="en-GB" b="1" baseline="0" dirty="0"/>
              <a:t>’ </a:t>
            </a:r>
            <a:r>
              <a:rPr lang="en-GB" baseline="0" dirty="0"/>
              <a:t>and then present and practise the pronunciation of the </a:t>
            </a:r>
            <a:r>
              <a:rPr lang="en-GB" b="1" baseline="0" dirty="0"/>
              <a:t>source word ‘</a:t>
            </a:r>
            <a:r>
              <a:rPr lang="en-GB" b="1" baseline="0" dirty="0" err="1"/>
              <a:t>preguntar</a:t>
            </a:r>
            <a:r>
              <a:rPr lang="en-GB" b="1" baseline="0" dirty="0"/>
              <a:t>’.</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possible gesture for this source word would be to raise your hand above</a:t>
            </a:r>
            <a:r>
              <a:rPr lang="en-GB" baseline="0" dirty="0"/>
              <a:t> your head (as students do to ask a question)</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42</a:t>
            </a:fld>
            <a:endParaRPr lang="en-GB"/>
          </a:p>
        </p:txBody>
      </p:sp>
    </p:spTree>
    <p:extLst>
      <p:ext uri="{BB962C8B-B14F-4D97-AF65-F5344CB8AC3E}">
        <p14:creationId xmlns:p14="http://schemas.microsoft.com/office/powerpoint/2010/main" val="40281651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43</a:t>
            </a:fld>
            <a:endParaRPr lang="en-GB"/>
          </a:p>
        </p:txBody>
      </p:sp>
    </p:spTree>
    <p:extLst>
      <p:ext uri="{BB962C8B-B14F-4D97-AF65-F5344CB8AC3E}">
        <p14:creationId xmlns:p14="http://schemas.microsoft.com/office/powerpoint/2010/main" val="30554387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‘j’ </a:t>
            </a:r>
            <a:r>
              <a:rPr lang="en-GB" baseline="0" dirty="0"/>
              <a:t>and then present and practise the pronunciation of the </a:t>
            </a:r>
            <a:r>
              <a:rPr lang="en-GB" b="1" baseline="0" dirty="0"/>
              <a:t>source word ‘</a:t>
            </a:r>
            <a:r>
              <a:rPr lang="en-GB" b="1" baseline="0" dirty="0" err="1"/>
              <a:t>ojo</a:t>
            </a:r>
            <a:r>
              <a:rPr lang="en-GB" b="1" baseline="0" dirty="0"/>
              <a:t>’.</a:t>
            </a:r>
            <a:endParaRPr lang="en-GB" b="0" baseline="0" dirty="0"/>
          </a:p>
          <a:p>
            <a:endParaRPr lang="en-GB" dirty="0"/>
          </a:p>
          <a:p>
            <a:r>
              <a:rPr lang="en-GB" dirty="0"/>
              <a:t>A possible gesture for this source word would be to point towards your eye</a:t>
            </a:r>
          </a:p>
        </p:txBody>
      </p:sp>
      <p:sp>
        <p:nvSpPr>
          <p:cNvPr id="4" name="Slide Number Placeholder 3"/>
          <p:cNvSpPr>
            <a:spLocks noGrp="1"/>
          </p:cNvSpPr>
          <p:nvPr>
            <p:ph type="sldNum" sz="quarter" idx="10"/>
          </p:nvPr>
        </p:nvSpPr>
        <p:spPr/>
        <p:txBody>
          <a:bodyPr/>
          <a:lstStyle/>
          <a:p>
            <a:fld id="{672843D9-4757-4631-B0CD-BAA271821DF5}" type="slidenum">
              <a:rPr lang="en-GB" smtClean="0"/>
              <a:t>44</a:t>
            </a:fld>
            <a:endParaRPr lang="en-GB"/>
          </a:p>
        </p:txBody>
      </p:sp>
    </p:spTree>
    <p:extLst>
      <p:ext uri="{BB962C8B-B14F-4D97-AF65-F5344CB8AC3E}">
        <p14:creationId xmlns:p14="http://schemas.microsoft.com/office/powerpoint/2010/main" val="20597394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45</a:t>
            </a:fld>
            <a:endParaRPr lang="en-GB"/>
          </a:p>
        </p:txBody>
      </p:sp>
    </p:spTree>
    <p:extLst>
      <p:ext uri="{BB962C8B-B14F-4D97-AF65-F5344CB8AC3E}">
        <p14:creationId xmlns:p14="http://schemas.microsoft.com/office/powerpoint/2010/main" val="10012794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a:t>
            </a:r>
            <a:r>
              <a:rPr lang="en-GB" b="1" baseline="0" dirty="0" err="1"/>
              <a:t>ge</a:t>
            </a:r>
            <a:r>
              <a:rPr lang="en-GB" b="1" baseline="0" dirty="0"/>
              <a:t>’ </a:t>
            </a:r>
            <a:r>
              <a:rPr lang="en-GB" baseline="0" dirty="0"/>
              <a:t>and then present and practise the pronunciation of the </a:t>
            </a:r>
            <a:r>
              <a:rPr lang="en-GB" b="1" baseline="0" dirty="0"/>
              <a:t>source word ‘</a:t>
            </a:r>
            <a:r>
              <a:rPr lang="en-GB" b="1" baseline="0" dirty="0" err="1"/>
              <a:t>gente</a:t>
            </a:r>
            <a:r>
              <a:rPr lang="en-GB" b="1" baseline="0" dirty="0"/>
              <a:t>’.</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possible gesture for this source word would be to point to all the people</a:t>
            </a:r>
            <a:r>
              <a:rPr lang="en-GB" baseline="0" dirty="0"/>
              <a:t> surrounding you in a single, semi-circular motion, palm upwards.</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46</a:t>
            </a:fld>
            <a:endParaRPr lang="en-GB"/>
          </a:p>
        </p:txBody>
      </p:sp>
    </p:spTree>
    <p:extLst>
      <p:ext uri="{BB962C8B-B14F-4D97-AF65-F5344CB8AC3E}">
        <p14:creationId xmlns:p14="http://schemas.microsoft.com/office/powerpoint/2010/main" val="13796102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47</a:t>
            </a:fld>
            <a:endParaRPr lang="en-GB"/>
          </a:p>
        </p:txBody>
      </p:sp>
    </p:spTree>
    <p:extLst>
      <p:ext uri="{BB962C8B-B14F-4D97-AF65-F5344CB8AC3E}">
        <p14:creationId xmlns:p14="http://schemas.microsoft.com/office/powerpoint/2010/main" val="33407808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a:t>
            </a:r>
            <a:r>
              <a:rPr lang="en-GB" b="1" baseline="0" dirty="0" err="1"/>
              <a:t>gi</a:t>
            </a:r>
            <a:r>
              <a:rPr lang="en-GB" b="1" baseline="0" dirty="0"/>
              <a:t>’ </a:t>
            </a:r>
            <a:r>
              <a:rPr lang="en-GB" baseline="0" dirty="0"/>
              <a:t>and then present and practise the pronunciation of the </a:t>
            </a:r>
            <a:r>
              <a:rPr lang="en-GB" b="1" baseline="0" dirty="0"/>
              <a:t>source word ‘</a:t>
            </a:r>
            <a:r>
              <a:rPr lang="en-GB" b="1" baseline="0" dirty="0" err="1"/>
              <a:t>imaginar</a:t>
            </a:r>
            <a:r>
              <a:rPr lang="en-GB" b="1" baseline="0" dirty="0"/>
              <a:t>’.</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possible gesture for this source word would be to start with</a:t>
            </a:r>
            <a:r>
              <a:rPr lang="en-GB" baseline="0" dirty="0"/>
              <a:t> your palm closed and touching your head. Then, gradually remove the palm away from your head and open it (as if the thought were about to disappear into the air)</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48</a:t>
            </a:fld>
            <a:endParaRPr lang="en-GB"/>
          </a:p>
        </p:txBody>
      </p:sp>
    </p:spTree>
    <p:extLst>
      <p:ext uri="{BB962C8B-B14F-4D97-AF65-F5344CB8AC3E}">
        <p14:creationId xmlns:p14="http://schemas.microsoft.com/office/powerpoint/2010/main" val="27052175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49</a:t>
            </a:fld>
            <a:endParaRPr lang="en-GB"/>
          </a:p>
        </p:txBody>
      </p:sp>
    </p:spTree>
    <p:extLst>
      <p:ext uri="{BB962C8B-B14F-4D97-AF65-F5344CB8AC3E}">
        <p14:creationId xmlns:p14="http://schemas.microsoft.com/office/powerpoint/2010/main" val="906373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Repeat</a:t>
            </a:r>
            <a:r>
              <a:rPr lang="en-GB" baseline="0"/>
              <a:t> the ‘e’ sound and elicit the source word.</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fld id="{672843D9-4757-4631-B0CD-BAA271821DF5}" type="slidenum">
              <a:rPr lang="en-GB" smtClean="0"/>
              <a:t>5</a:t>
            </a:fld>
            <a:endParaRPr lang="en-GB"/>
          </a:p>
        </p:txBody>
      </p:sp>
    </p:spTree>
    <p:extLst>
      <p:ext uri="{BB962C8B-B14F-4D97-AF65-F5344CB8AC3E}">
        <p14:creationId xmlns:p14="http://schemas.microsoft.com/office/powerpoint/2010/main" val="42069918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a:t>
            </a:r>
            <a:r>
              <a:rPr lang="en-GB" b="1" baseline="0" dirty="0" err="1"/>
              <a:t>gue</a:t>
            </a:r>
            <a:r>
              <a:rPr lang="en-GB" b="1" baseline="0" dirty="0"/>
              <a:t>’ </a:t>
            </a:r>
            <a:r>
              <a:rPr lang="en-GB" baseline="0" dirty="0"/>
              <a:t>and then present and practise the pronunciation of the </a:t>
            </a:r>
            <a:r>
              <a:rPr lang="en-GB" b="1" baseline="0" dirty="0"/>
              <a:t>source word ‘</a:t>
            </a:r>
            <a:r>
              <a:rPr lang="en-GB" b="1" baseline="0" dirty="0" err="1"/>
              <a:t>guerra</a:t>
            </a:r>
            <a:r>
              <a:rPr lang="en-GB" b="1" baseline="0" dirty="0"/>
              <a:t>’.</a:t>
            </a:r>
            <a:endParaRPr lang="en-GB" b="0" baseline="0" dirty="0"/>
          </a:p>
          <a:p>
            <a:endParaRPr lang="en-GB" dirty="0"/>
          </a:p>
          <a:p>
            <a:r>
              <a:rPr lang="en-GB" dirty="0"/>
              <a:t>A possible gesture for this source word would be to</a:t>
            </a:r>
            <a:r>
              <a:rPr lang="en-GB" baseline="0" dirty="0"/>
              <a:t> simulate an explosion with your hand</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50</a:t>
            </a:fld>
            <a:endParaRPr lang="en-GB"/>
          </a:p>
        </p:txBody>
      </p:sp>
    </p:spTree>
    <p:extLst>
      <p:ext uri="{BB962C8B-B14F-4D97-AF65-F5344CB8AC3E}">
        <p14:creationId xmlns:p14="http://schemas.microsoft.com/office/powerpoint/2010/main" val="37965169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51</a:t>
            </a:fld>
            <a:endParaRPr lang="en-GB"/>
          </a:p>
        </p:txBody>
      </p:sp>
    </p:spTree>
    <p:extLst>
      <p:ext uri="{BB962C8B-B14F-4D97-AF65-F5344CB8AC3E}">
        <p14:creationId xmlns:p14="http://schemas.microsoft.com/office/powerpoint/2010/main" val="33245395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a:t>
            </a:r>
            <a:r>
              <a:rPr lang="en-GB" b="1" baseline="0" dirty="0" err="1"/>
              <a:t>gui</a:t>
            </a:r>
            <a:r>
              <a:rPr lang="en-GB" b="1" baseline="0" dirty="0"/>
              <a:t>’ </a:t>
            </a:r>
            <a:r>
              <a:rPr lang="en-GB" baseline="0" dirty="0"/>
              <a:t>and then present and practise the pronunciation of the </a:t>
            </a:r>
            <a:r>
              <a:rPr lang="en-GB" b="1" baseline="0" dirty="0"/>
              <a:t>source word ‘</a:t>
            </a:r>
            <a:r>
              <a:rPr lang="en-GB" b="1" baseline="0" dirty="0" err="1"/>
              <a:t>guitarra</a:t>
            </a:r>
            <a:r>
              <a:rPr lang="en-GB" b="1" baseline="0" dirty="0"/>
              <a:t>’.</a:t>
            </a:r>
            <a:endParaRPr lang="en-GB" b="0" baseline="0" dirty="0"/>
          </a:p>
          <a:p>
            <a:endParaRPr lang="en-GB" dirty="0"/>
          </a:p>
          <a:p>
            <a:r>
              <a:rPr lang="en-GB" dirty="0"/>
              <a:t>A possible gesture for this source word would be to</a:t>
            </a:r>
            <a:r>
              <a:rPr lang="en-GB" baseline="0" dirty="0"/>
              <a:t> pretend to play the guitar</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52</a:t>
            </a:fld>
            <a:endParaRPr lang="en-GB"/>
          </a:p>
        </p:txBody>
      </p:sp>
    </p:spTree>
    <p:extLst>
      <p:ext uri="{BB962C8B-B14F-4D97-AF65-F5344CB8AC3E}">
        <p14:creationId xmlns:p14="http://schemas.microsoft.com/office/powerpoint/2010/main" val="18034894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53</a:t>
            </a:fld>
            <a:endParaRPr lang="en-GB"/>
          </a:p>
        </p:txBody>
      </p:sp>
    </p:spTree>
    <p:extLst>
      <p:ext uri="{BB962C8B-B14F-4D97-AF65-F5344CB8AC3E}">
        <p14:creationId xmlns:p14="http://schemas.microsoft.com/office/powerpoint/2010/main" val="35538874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a:t>
            </a:r>
            <a:r>
              <a:rPr lang="en-GB" sz="9600" b="1" dirty="0">
                <a:solidFill>
                  <a:srgbClr val="115076"/>
                </a:solidFill>
                <a:latin typeface="Century Gothic" panose="020B0502020202020204" pitchFamily="34" charset="0"/>
                <a:cs typeface="Calibri" panose="020F0502020204030204" pitchFamily="34" charset="0"/>
              </a:rPr>
              <a:t>ñ</a:t>
            </a:r>
            <a:r>
              <a:rPr lang="en-GB" b="1" baseline="0" dirty="0"/>
              <a:t>’ </a:t>
            </a:r>
            <a:r>
              <a:rPr lang="en-GB" baseline="0" dirty="0"/>
              <a:t>and then present and practise the pronunciation of the </a:t>
            </a:r>
            <a:r>
              <a:rPr lang="en-GB" b="1" baseline="0" dirty="0"/>
              <a:t>source word ‘</a:t>
            </a:r>
            <a:r>
              <a:rPr lang="en-GB" sz="9600" b="1" dirty="0" err="1">
                <a:solidFill>
                  <a:srgbClr val="115076"/>
                </a:solidFill>
                <a:latin typeface="Century Gothic" panose="020B0502020202020204" pitchFamily="34" charset="0"/>
                <a:cs typeface="Calibri" panose="020F0502020204030204" pitchFamily="34" charset="0"/>
              </a:rPr>
              <a:t>espa</a:t>
            </a:r>
            <a:r>
              <a:rPr lang="en-GB" sz="9600" b="1" dirty="0" err="1">
                <a:solidFill>
                  <a:srgbClr val="E56700"/>
                </a:solidFill>
                <a:latin typeface="Century Gothic" panose="020B0502020202020204" pitchFamily="34" charset="0"/>
                <a:cs typeface="Calibri" panose="020F0502020204030204" pitchFamily="34" charset="0"/>
              </a:rPr>
              <a:t>ñ</a:t>
            </a:r>
            <a:r>
              <a:rPr lang="en-GB" sz="9600" b="1" dirty="0" err="1">
                <a:solidFill>
                  <a:srgbClr val="115076"/>
                </a:solidFill>
                <a:latin typeface="Century Gothic" panose="020B0502020202020204" pitchFamily="34" charset="0"/>
                <a:cs typeface="Calibri" panose="020F0502020204030204" pitchFamily="34" charset="0"/>
              </a:rPr>
              <a:t>ol</a:t>
            </a:r>
            <a:r>
              <a:rPr lang="en-GB" b="1" baseline="0" dirty="0"/>
              <a:t>’.</a:t>
            </a:r>
          </a:p>
          <a:p>
            <a:endParaRPr lang="en-GB" dirty="0"/>
          </a:p>
          <a:p>
            <a:r>
              <a:rPr lang="en-GB" dirty="0"/>
              <a:t>A possible gesture for this source word would be to raise</a:t>
            </a:r>
            <a:r>
              <a:rPr lang="en-GB" baseline="0" dirty="0"/>
              <a:t> the right hand high above the head, and lower the left, putting middle finger and thumb together to simulate a ‘flamenco’ dance posture.  Reverse the position of the hands (left hand up / right hand down) on the &lt;ñ&gt; syllable.</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54</a:t>
            </a:fld>
            <a:endParaRPr lang="en-GB"/>
          </a:p>
        </p:txBody>
      </p:sp>
    </p:spTree>
    <p:extLst>
      <p:ext uri="{BB962C8B-B14F-4D97-AF65-F5344CB8AC3E}">
        <p14:creationId xmlns:p14="http://schemas.microsoft.com/office/powerpoint/2010/main" val="1028952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55</a:t>
            </a:fld>
            <a:endParaRPr lang="en-GB"/>
          </a:p>
        </p:txBody>
      </p:sp>
    </p:spTree>
    <p:extLst>
      <p:ext uri="{BB962C8B-B14F-4D97-AF65-F5344CB8AC3E}">
        <p14:creationId xmlns:p14="http://schemas.microsoft.com/office/powerpoint/2010/main" val="9345744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a:t>
            </a:r>
            <a:r>
              <a:rPr lang="en-GB" sz="9600" b="1" baseline="0" dirty="0">
                <a:solidFill>
                  <a:srgbClr val="115076"/>
                </a:solidFill>
                <a:latin typeface="Century Gothic" panose="020B0502020202020204" pitchFamily="34" charset="0"/>
                <a:cs typeface="Calibri" panose="020F0502020204030204" pitchFamily="34" charset="0"/>
              </a:rPr>
              <a:t>n</a:t>
            </a:r>
            <a:r>
              <a:rPr lang="en-GB" b="1" baseline="0" dirty="0"/>
              <a:t>’ </a:t>
            </a:r>
            <a:r>
              <a:rPr lang="en-GB" baseline="0" dirty="0"/>
              <a:t>and then present and practise the pronunciation of the </a:t>
            </a:r>
            <a:r>
              <a:rPr lang="en-GB" b="1" baseline="0" dirty="0"/>
              <a:t>source word ‘</a:t>
            </a:r>
            <a:r>
              <a:rPr lang="en-GB" sz="9600" b="1" baseline="0" dirty="0" err="1">
                <a:solidFill>
                  <a:srgbClr val="115076"/>
                </a:solidFill>
                <a:latin typeface="Century Gothic" panose="020B0502020202020204" pitchFamily="34" charset="0"/>
                <a:cs typeface="Calibri" panose="020F0502020204030204" pitchFamily="34" charset="0"/>
              </a:rPr>
              <a:t>mano</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possible gesture for this source word would be to open</a:t>
            </a:r>
            <a:r>
              <a:rPr lang="en-GB" baseline="0" dirty="0"/>
              <a:t> the palm of both your hands, one after the other on each syllable, ma-no.</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56</a:t>
            </a:fld>
            <a:endParaRPr lang="en-GB"/>
          </a:p>
        </p:txBody>
      </p:sp>
    </p:spTree>
    <p:extLst>
      <p:ext uri="{BB962C8B-B14F-4D97-AF65-F5344CB8AC3E}">
        <p14:creationId xmlns:p14="http://schemas.microsoft.com/office/powerpoint/2010/main" val="16276964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57</a:t>
            </a:fld>
            <a:endParaRPr lang="en-GB"/>
          </a:p>
        </p:txBody>
      </p:sp>
    </p:spTree>
    <p:extLst>
      <p:ext uri="{BB962C8B-B14F-4D97-AF65-F5344CB8AC3E}">
        <p14:creationId xmlns:p14="http://schemas.microsoft.com/office/powerpoint/2010/main" val="21550889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a:t>
            </a:r>
            <a:r>
              <a:rPr lang="en-GB" sz="9600" b="1" baseline="0" dirty="0">
                <a:solidFill>
                  <a:srgbClr val="115076"/>
                </a:solidFill>
                <a:latin typeface="Century Gothic" panose="020B0502020202020204" pitchFamily="34" charset="0"/>
                <a:cs typeface="Calibri" panose="020F0502020204030204" pitchFamily="34" charset="0"/>
              </a:rPr>
              <a:t>V</a:t>
            </a:r>
            <a:r>
              <a:rPr lang="en-GB" b="1" baseline="0" dirty="0"/>
              <a:t>’ </a:t>
            </a:r>
            <a:r>
              <a:rPr lang="en-GB" baseline="0" dirty="0"/>
              <a:t>and then present and practise the pronunciation of the </a:t>
            </a:r>
            <a:r>
              <a:rPr lang="en-GB" b="1" baseline="0" dirty="0"/>
              <a:t>source word ‘</a:t>
            </a:r>
            <a:r>
              <a:rPr lang="en-GB" sz="9600" b="1" baseline="0" dirty="0" err="1">
                <a:solidFill>
                  <a:srgbClr val="115076"/>
                </a:solidFill>
                <a:latin typeface="Century Gothic" panose="020B0502020202020204" pitchFamily="34" charset="0"/>
                <a:cs typeface="Calibri" panose="020F0502020204030204" pitchFamily="34" charset="0"/>
              </a:rPr>
              <a:t>ver</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possible gesture for this source word would be to pretend</a:t>
            </a:r>
            <a:r>
              <a:rPr lang="en-GB" baseline="0" dirty="0"/>
              <a:t> to look through binoculars, as in the picture above</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58</a:t>
            </a:fld>
            <a:endParaRPr lang="en-GB"/>
          </a:p>
        </p:txBody>
      </p:sp>
    </p:spTree>
    <p:extLst>
      <p:ext uri="{BB962C8B-B14F-4D97-AF65-F5344CB8AC3E}">
        <p14:creationId xmlns:p14="http://schemas.microsoft.com/office/powerpoint/2010/main" val="38566477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59</a:t>
            </a:fld>
            <a:endParaRPr lang="en-GB"/>
          </a:p>
        </p:txBody>
      </p:sp>
    </p:spTree>
    <p:extLst>
      <p:ext uri="{BB962C8B-B14F-4D97-AF65-F5344CB8AC3E}">
        <p14:creationId xmlns:p14="http://schemas.microsoft.com/office/powerpoint/2010/main" val="2240537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a:t>
            </a:r>
            <a:r>
              <a:rPr lang="en-GB" b="1" baseline="0" dirty="0" err="1"/>
              <a:t>i</a:t>
            </a:r>
            <a:r>
              <a:rPr lang="en-GB" b="1" baseline="0" dirty="0"/>
              <a:t>’ </a:t>
            </a:r>
            <a:r>
              <a:rPr lang="en-GB" baseline="0" dirty="0"/>
              <a:t>and then present and practise the pronunciation of the </a:t>
            </a:r>
            <a:r>
              <a:rPr lang="en-GB" b="1" baseline="0" dirty="0"/>
              <a:t>source word ‘idea’.</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possible gesture for this source word would be</a:t>
            </a:r>
            <a:r>
              <a:rPr lang="en-GB" baseline="0" dirty="0"/>
              <a:t> 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GB" baseline="0" dirty="0"/>
              <a:t>Bring a single finger to the temple of your head </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GB" baseline="0" dirty="0"/>
              <a:t>Quickly move the finger horizontally away from the head</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GB" baseline="0" dirty="0"/>
              <a:t>Use facial expressions to convey the positive surprise of a ‘lightbulb’ moment</a:t>
            </a:r>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33381877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‘b’ </a:t>
            </a:r>
            <a:r>
              <a:rPr lang="en-GB" baseline="0" dirty="0"/>
              <a:t>and then present and practise the pronunciation of the </a:t>
            </a:r>
            <a:r>
              <a:rPr lang="en-GB" b="1" baseline="0" dirty="0"/>
              <a:t>source word ‘</a:t>
            </a:r>
            <a:r>
              <a:rPr lang="en-GB" sz="9600" b="1" dirty="0" err="1">
                <a:solidFill>
                  <a:srgbClr val="115076"/>
                </a:solidFill>
                <a:latin typeface="Century Gothic" panose="020B0502020202020204" pitchFamily="34" charset="0"/>
                <a:cs typeface="Calibri" panose="020F0502020204030204" pitchFamily="34" charset="0"/>
              </a:rPr>
              <a:t>celebrar</a:t>
            </a:r>
            <a:r>
              <a:rPr lang="en-GB" b="1" baseline="0" dirty="0"/>
              <a:t>’.</a:t>
            </a:r>
          </a:p>
          <a:p>
            <a:endParaRPr lang="en-GB" dirty="0"/>
          </a:p>
          <a:p>
            <a:r>
              <a:rPr lang="en-GB" dirty="0"/>
              <a:t>A possible gesture for this source word would be to put your hands above your ahead and</a:t>
            </a:r>
            <a:r>
              <a:rPr lang="en-GB" baseline="0" dirty="0"/>
              <a:t> dance/jump</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60</a:t>
            </a:fld>
            <a:endParaRPr lang="en-GB"/>
          </a:p>
        </p:txBody>
      </p:sp>
    </p:spTree>
    <p:extLst>
      <p:ext uri="{BB962C8B-B14F-4D97-AF65-F5344CB8AC3E}">
        <p14:creationId xmlns:p14="http://schemas.microsoft.com/office/powerpoint/2010/main" val="25513155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61</a:t>
            </a:fld>
            <a:endParaRPr lang="en-GB"/>
          </a:p>
        </p:txBody>
      </p:sp>
    </p:spTree>
    <p:extLst>
      <p:ext uri="{BB962C8B-B14F-4D97-AF65-F5344CB8AC3E}">
        <p14:creationId xmlns:p14="http://schemas.microsoft.com/office/powerpoint/2010/main" val="88963783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Introduce</a:t>
            </a:r>
            <a:r>
              <a:rPr lang="en-GB" sz="1200" baseline="0" dirty="0"/>
              <a:t> and elicit the pronunciation of the individual </a:t>
            </a:r>
            <a:r>
              <a:rPr lang="en-GB" sz="1200" b="1" baseline="0" dirty="0"/>
              <a:t>SSC ‘</a:t>
            </a:r>
            <a:r>
              <a:rPr lang="en-GB" sz="1200" b="1" baseline="0" dirty="0" err="1"/>
              <a:t>rr</a:t>
            </a:r>
            <a:r>
              <a:rPr lang="en-GB" sz="1200" b="1" baseline="0" dirty="0"/>
              <a:t>’ </a:t>
            </a:r>
            <a:r>
              <a:rPr lang="en-GB" sz="1200" baseline="0" dirty="0"/>
              <a:t>and then present and practise the pronunciation of the </a:t>
            </a:r>
            <a:r>
              <a:rPr lang="en-GB" sz="1200" b="1" baseline="0" dirty="0"/>
              <a:t>source word ‘</a:t>
            </a:r>
            <a:r>
              <a:rPr lang="en-GB" sz="1200" b="1" dirty="0" err="1">
                <a:solidFill>
                  <a:srgbClr val="115076"/>
                </a:solidFill>
                <a:latin typeface="Century Gothic" panose="020B0502020202020204" pitchFamily="34" charset="0"/>
                <a:cs typeface="Calibri" panose="020F0502020204030204" pitchFamily="34" charset="0"/>
              </a:rPr>
              <a:t>perro</a:t>
            </a:r>
            <a:r>
              <a:rPr lang="en-GB" sz="1200" b="1" baseline="0" dirty="0"/>
              <a:t>’.</a:t>
            </a:r>
          </a:p>
          <a:p>
            <a:endParaRPr lang="en-GB" sz="1200" dirty="0"/>
          </a:p>
          <a:p>
            <a:r>
              <a:rPr lang="en-GB" sz="1200" dirty="0"/>
              <a:t>A possible gesture for this source word would be pretend</a:t>
            </a:r>
            <a:r>
              <a:rPr lang="en-GB" sz="1200" baseline="0" dirty="0"/>
              <a:t> to sniff around or to bark, or to hold up two hands as ‘paws’ with fingers bent over and make two, quick dipping motions on each of the two syllables </a:t>
            </a:r>
            <a:r>
              <a:rPr lang="en-GB" sz="1200" baseline="0" dirty="0" err="1"/>
              <a:t>pe-rro</a:t>
            </a:r>
            <a:r>
              <a:rPr lang="en-GB" sz="1200" baseline="0" dirty="0"/>
              <a:t>.</a:t>
            </a:r>
            <a:endParaRPr lang="en-GB" sz="1200" dirty="0"/>
          </a:p>
        </p:txBody>
      </p:sp>
      <p:sp>
        <p:nvSpPr>
          <p:cNvPr id="4" name="Slide Number Placeholder 3"/>
          <p:cNvSpPr>
            <a:spLocks noGrp="1"/>
          </p:cNvSpPr>
          <p:nvPr>
            <p:ph type="sldNum" sz="quarter" idx="10"/>
          </p:nvPr>
        </p:nvSpPr>
        <p:spPr/>
        <p:txBody>
          <a:bodyPr/>
          <a:lstStyle/>
          <a:p>
            <a:fld id="{672843D9-4757-4631-B0CD-BAA271821DF5}" type="slidenum">
              <a:rPr lang="en-GB" smtClean="0"/>
              <a:t>62</a:t>
            </a:fld>
            <a:endParaRPr lang="en-GB"/>
          </a:p>
        </p:txBody>
      </p:sp>
    </p:spTree>
    <p:extLst>
      <p:ext uri="{BB962C8B-B14F-4D97-AF65-F5344CB8AC3E}">
        <p14:creationId xmlns:p14="http://schemas.microsoft.com/office/powerpoint/2010/main" val="41673297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63</a:t>
            </a:fld>
            <a:endParaRPr lang="en-GB"/>
          </a:p>
        </p:txBody>
      </p:sp>
    </p:spTree>
    <p:extLst>
      <p:ext uri="{BB962C8B-B14F-4D97-AF65-F5344CB8AC3E}">
        <p14:creationId xmlns:p14="http://schemas.microsoft.com/office/powerpoint/2010/main" val="38717023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Introduce</a:t>
            </a:r>
            <a:r>
              <a:rPr lang="en-GB" sz="1200" baseline="0" dirty="0"/>
              <a:t> and elicit the pronunciation of the individual </a:t>
            </a:r>
            <a:r>
              <a:rPr lang="en-GB" sz="1200" b="1" baseline="0" dirty="0"/>
              <a:t>SSC ‘</a:t>
            </a:r>
            <a:r>
              <a:rPr lang="en-GB" sz="1200" b="1" baseline="0" dirty="0">
                <a:solidFill>
                  <a:srgbClr val="115076"/>
                </a:solidFill>
                <a:latin typeface="Century Gothic" panose="020B0502020202020204" pitchFamily="34" charset="0"/>
                <a:cs typeface="Calibri" panose="020F0502020204030204" pitchFamily="34" charset="0"/>
              </a:rPr>
              <a:t>r</a:t>
            </a:r>
            <a:r>
              <a:rPr lang="en-GB" sz="1200" b="1" baseline="0" dirty="0"/>
              <a:t>’ </a:t>
            </a:r>
            <a:r>
              <a:rPr lang="en-GB" sz="1200" baseline="0" dirty="0"/>
              <a:t>and then present and practise the pronunciation of the </a:t>
            </a:r>
            <a:r>
              <a:rPr lang="en-GB" sz="1200" b="1" baseline="0" dirty="0"/>
              <a:t>source word ‘</a:t>
            </a:r>
            <a:r>
              <a:rPr lang="en-GB" sz="1200" b="1" dirty="0" err="1">
                <a:solidFill>
                  <a:srgbClr val="115076"/>
                </a:solidFill>
                <a:latin typeface="Century Gothic" panose="020B0502020202020204" pitchFamily="34" charset="0"/>
                <a:cs typeface="Calibri" panose="020F0502020204030204" pitchFamily="34" charset="0"/>
              </a:rPr>
              <a:t>pero</a:t>
            </a:r>
            <a:r>
              <a:rPr lang="en-GB" sz="1200" b="1" baseline="0" dirty="0"/>
              <a:t>’.</a:t>
            </a:r>
          </a:p>
          <a:p>
            <a:endParaRPr lang="en-GB" sz="1200" dirty="0"/>
          </a:p>
          <a:p>
            <a:r>
              <a:rPr lang="en-GB" sz="1200" dirty="0"/>
              <a:t>A possible gesture for this source word would be hold up your right hand, palm</a:t>
            </a:r>
            <a:r>
              <a:rPr lang="en-GB" sz="1200" baseline="0" dirty="0"/>
              <a:t> facing away, as if raising an objection or rejecting something.</a:t>
            </a:r>
            <a:br>
              <a:rPr lang="en-GB" sz="1200" baseline="0" dirty="0"/>
            </a:br>
            <a:r>
              <a:rPr lang="en-GB" sz="1200" baseline="0" dirty="0"/>
              <a:t>NB: Picture and gesture are abstract and pupils need to be told that ‘</a:t>
            </a:r>
            <a:r>
              <a:rPr lang="en-GB" sz="1200" baseline="0" dirty="0" err="1"/>
              <a:t>pero</a:t>
            </a:r>
            <a:r>
              <a:rPr lang="en-GB" sz="1200" baseline="0" dirty="0"/>
              <a:t>’ means ‘but’.</a:t>
            </a:r>
            <a:endParaRPr lang="en-GB" sz="1200" dirty="0"/>
          </a:p>
        </p:txBody>
      </p:sp>
      <p:sp>
        <p:nvSpPr>
          <p:cNvPr id="4" name="Slide Number Placeholder 3"/>
          <p:cNvSpPr>
            <a:spLocks noGrp="1"/>
          </p:cNvSpPr>
          <p:nvPr>
            <p:ph type="sldNum" sz="quarter" idx="10"/>
          </p:nvPr>
        </p:nvSpPr>
        <p:spPr/>
        <p:txBody>
          <a:bodyPr/>
          <a:lstStyle/>
          <a:p>
            <a:fld id="{672843D9-4757-4631-B0CD-BAA271821DF5}" type="slidenum">
              <a:rPr lang="en-GB" smtClean="0"/>
              <a:t>64</a:t>
            </a:fld>
            <a:endParaRPr lang="en-GB"/>
          </a:p>
        </p:txBody>
      </p:sp>
    </p:spTree>
    <p:extLst>
      <p:ext uri="{BB962C8B-B14F-4D97-AF65-F5344CB8AC3E}">
        <p14:creationId xmlns:p14="http://schemas.microsoft.com/office/powerpoint/2010/main" val="362032624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65</a:t>
            </a:fld>
            <a:endParaRPr lang="en-GB"/>
          </a:p>
        </p:txBody>
      </p:sp>
    </p:spTree>
    <p:extLst>
      <p:ext uri="{BB962C8B-B14F-4D97-AF65-F5344CB8AC3E}">
        <p14:creationId xmlns:p14="http://schemas.microsoft.com/office/powerpoint/2010/main" val="276689256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Introduce</a:t>
            </a:r>
            <a:r>
              <a:rPr lang="en-GB" sz="1200" baseline="0" dirty="0"/>
              <a:t> and elicit the pronunciation of the individual </a:t>
            </a:r>
            <a:r>
              <a:rPr lang="en-GB" sz="1200" b="1" baseline="0" dirty="0"/>
              <a:t>SSC ‘</a:t>
            </a:r>
            <a:r>
              <a:rPr lang="en-GB" sz="1200" b="1" baseline="0" dirty="0">
                <a:solidFill>
                  <a:srgbClr val="115076"/>
                </a:solidFill>
                <a:latin typeface="Century Gothic" panose="020B0502020202020204" pitchFamily="34" charset="0"/>
                <a:cs typeface="Calibri" panose="020F0502020204030204" pitchFamily="34" charset="0"/>
              </a:rPr>
              <a:t>h</a:t>
            </a:r>
            <a:r>
              <a:rPr lang="en-GB" sz="1200" b="1" baseline="0" dirty="0"/>
              <a:t>’ </a:t>
            </a:r>
            <a:br>
              <a:rPr lang="en-GB" sz="1200" b="1" baseline="0" dirty="0"/>
            </a:br>
            <a:r>
              <a:rPr lang="en-GB" sz="1200" b="1" baseline="0" dirty="0"/>
              <a:t>In this case, there is no sound, which can be demonstrated by producing an English ‘h’ and then immediately shaking your head ‘no’ and putting your fingers to your lips for ‘</a:t>
            </a:r>
            <a:r>
              <a:rPr lang="en-GB" sz="1200" b="1" baseline="0" dirty="0" err="1"/>
              <a:t>shhh</a:t>
            </a:r>
            <a:r>
              <a:rPr lang="en-GB" sz="1200" b="1" baseline="0" dirty="0"/>
              <a:t>’…</a:t>
            </a:r>
            <a:br>
              <a:rPr lang="en-GB" sz="1200" b="1" baseline="0" dirty="0"/>
            </a:br>
            <a:r>
              <a:rPr lang="en-GB" sz="1200" baseline="0" dirty="0"/>
              <a:t>and then present and practise the pronunciation of the </a:t>
            </a:r>
            <a:r>
              <a:rPr lang="en-GB" sz="1200" b="1" baseline="0" dirty="0"/>
              <a:t>source word ‘</a:t>
            </a:r>
            <a:r>
              <a:rPr lang="en-GB" sz="1200" b="1" dirty="0" err="1">
                <a:solidFill>
                  <a:srgbClr val="115076"/>
                </a:solidFill>
                <a:latin typeface="Century Gothic" panose="020B0502020202020204" pitchFamily="34" charset="0"/>
                <a:cs typeface="Calibri" panose="020F0502020204030204" pitchFamily="34" charset="0"/>
              </a:rPr>
              <a:t>hablar</a:t>
            </a:r>
            <a:r>
              <a:rPr lang="en-GB" sz="1200" b="1" baseline="0" dirty="0"/>
              <a:t>’.</a:t>
            </a:r>
          </a:p>
          <a:p>
            <a:endParaRPr lang="en-GB" sz="1200" dirty="0"/>
          </a:p>
          <a:p>
            <a:r>
              <a:rPr lang="en-GB" sz="1200" dirty="0"/>
              <a:t>A possible gesture for this source word would be to open your mouth and your</a:t>
            </a:r>
            <a:r>
              <a:rPr lang="en-GB" sz="1200" baseline="0" dirty="0"/>
              <a:t> hand</a:t>
            </a:r>
            <a:endParaRPr lang="en-GB"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3468546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gesture for silent ‘h’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01486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2151091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‘O’ </a:t>
            </a:r>
            <a:r>
              <a:rPr lang="en-GB" baseline="0" dirty="0"/>
              <a:t>and then present and practise the pronunciation of the </a:t>
            </a:r>
            <a:r>
              <a:rPr lang="en-GB" b="1" baseline="0" dirty="0"/>
              <a:t>source word ‘</a:t>
            </a:r>
            <a:r>
              <a:rPr lang="en-GB" b="1" baseline="0" dirty="0" err="1"/>
              <a:t>yo</a:t>
            </a:r>
            <a:r>
              <a:rPr lang="en-GB" b="1" baseline="0" dirty="0"/>
              <a:t>’.</a:t>
            </a:r>
            <a:endParaRPr lang="en-GB" b="0" baseline="0" dirty="0"/>
          </a:p>
          <a:p>
            <a:endParaRPr lang="en-GB" dirty="0"/>
          </a:p>
          <a:p>
            <a:r>
              <a:rPr lang="en-GB" dirty="0"/>
              <a:t>A possible gesture for this source word would be</a:t>
            </a:r>
            <a:r>
              <a:rPr lang="en-GB" baseline="0" dirty="0"/>
              <a:t> to use the index fingers on both hands to point towards yourself</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8</a:t>
            </a:fld>
            <a:endParaRPr lang="en-GB"/>
          </a:p>
        </p:txBody>
      </p:sp>
    </p:spTree>
    <p:extLst>
      <p:ext uri="{BB962C8B-B14F-4D97-AF65-F5344CB8AC3E}">
        <p14:creationId xmlns:p14="http://schemas.microsoft.com/office/powerpoint/2010/main" val="4125602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9</a:t>
            </a:fld>
            <a:endParaRPr lang="en-GB"/>
          </a:p>
        </p:txBody>
      </p:sp>
    </p:spTree>
    <p:extLst>
      <p:ext uri="{BB962C8B-B14F-4D97-AF65-F5344CB8AC3E}">
        <p14:creationId xmlns:p14="http://schemas.microsoft.com/office/powerpoint/2010/main" val="3229601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956858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13/09/2021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527786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13/09/2021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324648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78669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804873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60656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58377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20477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13/09/2021</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579825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13/09/2021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057678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13/09/2021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475314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Century Gothic" panose="020B0502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5" name="TextBox 4"/>
          <p:cNvSpPr txBox="1"/>
          <p:nvPr userDrawn="1"/>
        </p:nvSpPr>
        <p:spPr>
          <a:xfrm>
            <a:off x="76201" y="6515085"/>
            <a:ext cx="4622801" cy="276999"/>
          </a:xfrm>
          <a:prstGeom prst="rect">
            <a:avLst/>
          </a:prstGeom>
          <a:noFill/>
        </p:spPr>
        <p:txBody>
          <a:bodyPr wrap="square" rtlCol="0">
            <a:spAutoFit/>
          </a:bodyPr>
          <a:lstStyle/>
          <a:p>
            <a:r>
              <a:rPr lang="en-GB" sz="1200" b="0" dirty="0">
                <a:solidFill>
                  <a:srgbClr val="002060"/>
                </a:solidFill>
                <a:latin typeface="+mj-lt"/>
              </a:rPr>
              <a:t>Nick Avery</a:t>
            </a:r>
          </a:p>
        </p:txBody>
      </p:sp>
    </p:spTree>
    <p:extLst>
      <p:ext uri="{BB962C8B-B14F-4D97-AF65-F5344CB8AC3E}">
        <p14:creationId xmlns:p14="http://schemas.microsoft.com/office/powerpoint/2010/main" val="32229454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audio" Target="../media/audio10.wav"/></Relationships>
</file>

<file path=ppt/slides/_rels/slide11.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audio" Target="../media/audio10.wav"/></Relationships>
</file>

<file path=ppt/slides/_rels/slide12.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1.jpg"/><Relationship Id="rId4" Type="http://schemas.openxmlformats.org/officeDocument/2006/relationships/audio" Target="../media/audio12.wav"/></Relationships>
</file>

<file path=ppt/slides/_rels/slide13.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audio" Target="../media/audio12.wav"/></Relationships>
</file>

<file path=ppt/slides/_rels/slide14.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audio" Target="../media/audio14.wav"/></Relationships>
</file>

<file path=ppt/slides/_rels/slide15.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audio" Target="../media/audio14.wav"/></Relationships>
</file>

<file path=ppt/slides/_rels/slide16.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audio" Target="../media/audio16.wav"/></Relationships>
</file>

<file path=ppt/slides/_rels/slide17.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audio" Target="../media/audio16.wav"/></Relationships>
</file>

<file path=ppt/slides/_rels/slide18.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audio" Target="../media/audio18.wav"/></Relationships>
</file>

<file path=ppt/slides/_rels/slide19.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audio" Target="../media/audio18.wav"/></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audio" Target="../media/audio20.wav"/></Relationships>
</file>

<file path=ppt/slides/_rels/slide21.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audio" Target="../media/audio20.wav"/></Relationships>
</file>

<file path=ppt/slides/_rels/slide22.xml.rels><?xml version="1.0" encoding="UTF-8" standalone="yes"?>
<Relationships xmlns="http://schemas.openxmlformats.org/package/2006/relationships"><Relationship Id="rId3" Type="http://schemas.openxmlformats.org/officeDocument/2006/relationships/audio" Target="../media/audio21.wav"/><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audio" Target="../media/audio23.wav"/><Relationship Id="rId4" Type="http://schemas.openxmlformats.org/officeDocument/2006/relationships/audio" Target="../media/audio22.wav"/></Relationships>
</file>

<file path=ppt/slides/_rels/slide23.xml.rels><?xml version="1.0" encoding="UTF-8" standalone="yes"?>
<Relationships xmlns="http://schemas.openxmlformats.org/package/2006/relationships"><Relationship Id="rId3" Type="http://schemas.openxmlformats.org/officeDocument/2006/relationships/audio" Target="../media/audio21.wav"/><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audio" Target="../media/audio22.wav"/></Relationships>
</file>

<file path=ppt/slides/_rels/slide24.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audio" Target="../media/audio21.wav"/><Relationship Id="rId4" Type="http://schemas.openxmlformats.org/officeDocument/2006/relationships/audio" Target="../media/audio25.wav"/></Relationships>
</file>

<file path=ppt/slides/_rels/slide25.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audio" Target="../media/audio21.wav"/><Relationship Id="rId4" Type="http://schemas.openxmlformats.org/officeDocument/2006/relationships/audio" Target="../media/audio25.wav"/></Relationships>
</file>

<file path=ppt/slides/_rels/slide26.xml.rels><?xml version="1.0" encoding="UTF-8" standalone="yes"?>
<Relationships xmlns="http://schemas.openxmlformats.org/package/2006/relationships"><Relationship Id="rId3" Type="http://schemas.openxmlformats.org/officeDocument/2006/relationships/audio" Target="../media/audio26.wav"/><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audio" Target="../media/audio21.wav"/><Relationship Id="rId4" Type="http://schemas.openxmlformats.org/officeDocument/2006/relationships/audio" Target="../media/audio27.wav"/></Relationships>
</file>

<file path=ppt/slides/_rels/slide27.xml.rels><?xml version="1.0" encoding="UTF-8" standalone="yes"?>
<Relationships xmlns="http://schemas.openxmlformats.org/package/2006/relationships"><Relationship Id="rId3" Type="http://schemas.openxmlformats.org/officeDocument/2006/relationships/audio" Target="../media/audio27.wav"/><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audio" Target="../media/audio21.wav"/></Relationships>
</file>

<file path=ppt/slides/_rels/slide28.xml.rels><?xml version="1.0" encoding="UTF-8" standalone="yes"?>
<Relationships xmlns="http://schemas.openxmlformats.org/package/2006/relationships"><Relationship Id="rId3" Type="http://schemas.openxmlformats.org/officeDocument/2006/relationships/audio" Target="../media/audio28.wav"/><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audio" Target="../media/audio29.wav"/></Relationships>
</file>

<file path=ppt/slides/_rels/slide29.xml.rels><?xml version="1.0" encoding="UTF-8" standalone="yes"?>
<Relationships xmlns="http://schemas.openxmlformats.org/package/2006/relationships"><Relationship Id="rId3" Type="http://schemas.openxmlformats.org/officeDocument/2006/relationships/audio" Target="../media/audio28.wav"/><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audio" Target="../media/audio29.wav"/></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audio" Target="../media/audio30.wav"/><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audio" Target="../media/audio31.wav"/></Relationships>
</file>

<file path=ppt/slides/_rels/slide31.xml.rels><?xml version="1.0" encoding="UTF-8" standalone="yes"?>
<Relationships xmlns="http://schemas.openxmlformats.org/package/2006/relationships"><Relationship Id="rId3" Type="http://schemas.openxmlformats.org/officeDocument/2006/relationships/audio" Target="../media/audio30.wav"/><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audio" Target="../media/audio31.wav"/></Relationships>
</file>

<file path=ppt/slides/_rels/slide32.xml.rels><?xml version="1.0" encoding="UTF-8" standalone="yes"?>
<Relationships xmlns="http://schemas.openxmlformats.org/package/2006/relationships"><Relationship Id="rId3" Type="http://schemas.openxmlformats.org/officeDocument/2006/relationships/audio" Target="../media/audio32.wav"/><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audio" Target="../media/audio33.wav"/></Relationships>
</file>

<file path=ppt/slides/_rels/slide33.xml.rels><?xml version="1.0" encoding="UTF-8" standalone="yes"?>
<Relationships xmlns="http://schemas.openxmlformats.org/package/2006/relationships"><Relationship Id="rId3" Type="http://schemas.openxmlformats.org/officeDocument/2006/relationships/audio" Target="../media/audio32.wav"/><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audio" Target="../media/audio33.wav"/></Relationships>
</file>

<file path=ppt/slides/_rels/slide34.xml.rels><?xml version="1.0" encoding="UTF-8" standalone="yes"?>
<Relationships xmlns="http://schemas.openxmlformats.org/package/2006/relationships"><Relationship Id="rId3" Type="http://schemas.openxmlformats.org/officeDocument/2006/relationships/audio" Target="../media/audio34.wav"/><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22.jpeg"/><Relationship Id="rId4" Type="http://schemas.openxmlformats.org/officeDocument/2006/relationships/audio" Target="../media/audio35.wav"/></Relationships>
</file>

<file path=ppt/slides/_rels/slide35.xml.rels><?xml version="1.0" encoding="UTF-8" standalone="yes"?>
<Relationships xmlns="http://schemas.openxmlformats.org/package/2006/relationships"><Relationship Id="rId3" Type="http://schemas.openxmlformats.org/officeDocument/2006/relationships/audio" Target="../media/audio34.wav"/><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audio" Target="../media/audio35.wav"/></Relationships>
</file>

<file path=ppt/slides/_rels/slide36.xml.rels><?xml version="1.0" encoding="UTF-8" standalone="yes"?>
<Relationships xmlns="http://schemas.openxmlformats.org/package/2006/relationships"><Relationship Id="rId3" Type="http://schemas.openxmlformats.org/officeDocument/2006/relationships/audio" Target="../media/audio36.wav"/><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audio" Target="../media/audio37.wav"/></Relationships>
</file>

<file path=ppt/slides/_rels/slide37.xml.rels><?xml version="1.0" encoding="UTF-8" standalone="yes"?>
<Relationships xmlns="http://schemas.openxmlformats.org/package/2006/relationships"><Relationship Id="rId3" Type="http://schemas.openxmlformats.org/officeDocument/2006/relationships/audio" Target="../media/audio36.wav"/><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audio" Target="../media/audio37.wav"/></Relationships>
</file>

<file path=ppt/slides/_rels/slide38.xml.rels><?xml version="1.0" encoding="UTF-8" standalone="yes"?>
<Relationships xmlns="http://schemas.openxmlformats.org/package/2006/relationships"><Relationship Id="rId3" Type="http://schemas.openxmlformats.org/officeDocument/2006/relationships/audio" Target="../media/audio38.wav"/><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audio" Target="../media/audio39.wav"/></Relationships>
</file>

<file path=ppt/slides/_rels/slide39.xml.rels><?xml version="1.0" encoding="UTF-8" standalone="yes"?>
<Relationships xmlns="http://schemas.openxmlformats.org/package/2006/relationships"><Relationship Id="rId3" Type="http://schemas.openxmlformats.org/officeDocument/2006/relationships/audio" Target="../media/audio38.wav"/><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audio" Target="../media/audio39.wav"/></Relationships>
</file>

<file path=ppt/slides/_rels/slide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audio" Target="../media/audio4.wav"/></Relationships>
</file>

<file path=ppt/slides/_rels/slide40.xml.rels><?xml version="1.0" encoding="UTF-8" standalone="yes"?>
<Relationships xmlns="http://schemas.openxmlformats.org/package/2006/relationships"><Relationship Id="rId3" Type="http://schemas.openxmlformats.org/officeDocument/2006/relationships/audio" Target="../media/audio40.wav"/><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audio" Target="../media/audio41.wav"/></Relationships>
</file>

<file path=ppt/slides/_rels/slide41.xml.rels><?xml version="1.0" encoding="UTF-8" standalone="yes"?>
<Relationships xmlns="http://schemas.openxmlformats.org/package/2006/relationships"><Relationship Id="rId3" Type="http://schemas.openxmlformats.org/officeDocument/2006/relationships/audio" Target="../media/audio40.wav"/><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audio" Target="../media/audio41.wav"/></Relationships>
</file>

<file path=ppt/slides/_rels/slide42.xml.rels><?xml version="1.0" encoding="UTF-8" standalone="yes"?>
<Relationships xmlns="http://schemas.openxmlformats.org/package/2006/relationships"><Relationship Id="rId3" Type="http://schemas.openxmlformats.org/officeDocument/2006/relationships/audio" Target="../media/audio42.wav"/><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audio" Target="../media/audio43.wav"/></Relationships>
</file>

<file path=ppt/slides/_rels/slide43.xml.rels><?xml version="1.0" encoding="UTF-8" standalone="yes"?>
<Relationships xmlns="http://schemas.openxmlformats.org/package/2006/relationships"><Relationship Id="rId3" Type="http://schemas.openxmlformats.org/officeDocument/2006/relationships/audio" Target="../media/audio42.wav"/><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audio" Target="../media/audio43.wav"/></Relationships>
</file>

<file path=ppt/slides/_rels/slide44.xml.rels><?xml version="1.0" encoding="UTF-8" standalone="yes"?>
<Relationships xmlns="http://schemas.openxmlformats.org/package/2006/relationships"><Relationship Id="rId3" Type="http://schemas.openxmlformats.org/officeDocument/2006/relationships/audio" Target="../media/audio44.wav"/><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audio" Target="../media/audio45.wav"/></Relationships>
</file>

<file path=ppt/slides/_rels/slide45.xml.rels><?xml version="1.0" encoding="UTF-8" standalone="yes"?>
<Relationships xmlns="http://schemas.openxmlformats.org/package/2006/relationships"><Relationship Id="rId3" Type="http://schemas.openxmlformats.org/officeDocument/2006/relationships/audio" Target="../media/audio44.wav"/><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audio" Target="../media/audio45.wav"/></Relationships>
</file>

<file path=ppt/slides/_rels/slide46.xml.rels><?xml version="1.0" encoding="UTF-8" standalone="yes"?>
<Relationships xmlns="http://schemas.openxmlformats.org/package/2006/relationships"><Relationship Id="rId3" Type="http://schemas.openxmlformats.org/officeDocument/2006/relationships/audio" Target="../media/audio46.wav"/><Relationship Id="rId2" Type="http://schemas.openxmlformats.org/officeDocument/2006/relationships/notesSlide" Target="../notesSlides/notesSlide46.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audio" Target="../media/audio47.wav"/></Relationships>
</file>

<file path=ppt/slides/_rels/slide47.xml.rels><?xml version="1.0" encoding="UTF-8" standalone="yes"?>
<Relationships xmlns="http://schemas.openxmlformats.org/package/2006/relationships"><Relationship Id="rId3" Type="http://schemas.openxmlformats.org/officeDocument/2006/relationships/audio" Target="../media/audio46.wav"/><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audio" Target="../media/audio47.wav"/></Relationships>
</file>

<file path=ppt/slides/_rels/slide48.xml.rels><?xml version="1.0" encoding="UTF-8" standalone="yes"?>
<Relationships xmlns="http://schemas.openxmlformats.org/package/2006/relationships"><Relationship Id="rId3" Type="http://schemas.openxmlformats.org/officeDocument/2006/relationships/audio" Target="../media/audio48.wav"/><Relationship Id="rId2" Type="http://schemas.openxmlformats.org/officeDocument/2006/relationships/notesSlide" Target="../notesSlides/notesSlide48.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audio" Target="../media/audio49.wav"/></Relationships>
</file>

<file path=ppt/slides/_rels/slide49.xml.rels><?xml version="1.0" encoding="UTF-8" standalone="yes"?>
<Relationships xmlns="http://schemas.openxmlformats.org/package/2006/relationships"><Relationship Id="rId3" Type="http://schemas.openxmlformats.org/officeDocument/2006/relationships/audio" Target="../media/audio48.wav"/><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audio" Target="../media/audio49.wav"/></Relationships>
</file>

<file path=ppt/slides/_rels/slide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audio" Target="../media/audio4.wav"/></Relationships>
</file>

<file path=ppt/slides/_rels/slide50.xml.rels><?xml version="1.0" encoding="UTF-8" standalone="yes"?>
<Relationships xmlns="http://schemas.openxmlformats.org/package/2006/relationships"><Relationship Id="rId3" Type="http://schemas.openxmlformats.org/officeDocument/2006/relationships/audio" Target="../media/audio50.wav"/><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audio" Target="../media/audio51.wav"/></Relationships>
</file>

<file path=ppt/slides/_rels/slide51.xml.rels><?xml version="1.0" encoding="UTF-8" standalone="yes"?>
<Relationships xmlns="http://schemas.openxmlformats.org/package/2006/relationships"><Relationship Id="rId3" Type="http://schemas.openxmlformats.org/officeDocument/2006/relationships/audio" Target="../media/audio50.wav"/><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audio" Target="../media/audio51.wav"/></Relationships>
</file>

<file path=ppt/slides/_rels/slide52.xml.rels><?xml version="1.0" encoding="UTF-8" standalone="yes"?>
<Relationships xmlns="http://schemas.openxmlformats.org/package/2006/relationships"><Relationship Id="rId3" Type="http://schemas.openxmlformats.org/officeDocument/2006/relationships/audio" Target="../media/audio52.wav"/><Relationship Id="rId2" Type="http://schemas.openxmlformats.org/officeDocument/2006/relationships/notesSlide" Target="../notesSlides/notesSlide52.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audio" Target="../media/audio53.wav"/></Relationships>
</file>

<file path=ppt/slides/_rels/slide53.xml.rels><?xml version="1.0" encoding="UTF-8" standalone="yes"?>
<Relationships xmlns="http://schemas.openxmlformats.org/package/2006/relationships"><Relationship Id="rId3" Type="http://schemas.openxmlformats.org/officeDocument/2006/relationships/audio" Target="../media/audio52.wav"/><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audio" Target="../media/audio53.wav"/></Relationships>
</file>

<file path=ppt/slides/_rels/slide54.xml.rels><?xml version="1.0" encoding="UTF-8" standalone="yes"?>
<Relationships xmlns="http://schemas.openxmlformats.org/package/2006/relationships"><Relationship Id="rId3" Type="http://schemas.openxmlformats.org/officeDocument/2006/relationships/audio" Target="../media/audio54.wav"/><Relationship Id="rId2" Type="http://schemas.openxmlformats.org/officeDocument/2006/relationships/notesSlide" Target="../notesSlides/notesSlide54.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audio" Target="../media/audio55.wav"/></Relationships>
</file>

<file path=ppt/slides/_rels/slide55.xml.rels><?xml version="1.0" encoding="UTF-8" standalone="yes"?>
<Relationships xmlns="http://schemas.openxmlformats.org/package/2006/relationships"><Relationship Id="rId3" Type="http://schemas.openxmlformats.org/officeDocument/2006/relationships/audio" Target="../media/audio54.wav"/><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audio" Target="../media/audio55.wav"/></Relationships>
</file>

<file path=ppt/slides/_rels/slide56.xml.rels><?xml version="1.0" encoding="UTF-8" standalone="yes"?>
<Relationships xmlns="http://schemas.openxmlformats.org/package/2006/relationships"><Relationship Id="rId3" Type="http://schemas.openxmlformats.org/officeDocument/2006/relationships/audio" Target="../media/audio56.wav"/><Relationship Id="rId2" Type="http://schemas.openxmlformats.org/officeDocument/2006/relationships/notesSlide" Target="../notesSlides/notesSlide56.xm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audio" Target="../media/audio57.wav"/></Relationships>
</file>

<file path=ppt/slides/_rels/slide57.xml.rels><?xml version="1.0" encoding="UTF-8" standalone="yes"?>
<Relationships xmlns="http://schemas.openxmlformats.org/package/2006/relationships"><Relationship Id="rId3" Type="http://schemas.openxmlformats.org/officeDocument/2006/relationships/audio" Target="../media/audio56.wav"/><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audio" Target="../media/audio57.wav"/></Relationships>
</file>

<file path=ppt/slides/_rels/slide58.xml.rels><?xml version="1.0" encoding="UTF-8" standalone="yes"?>
<Relationships xmlns="http://schemas.openxmlformats.org/package/2006/relationships"><Relationship Id="rId3" Type="http://schemas.openxmlformats.org/officeDocument/2006/relationships/audio" Target="../media/audio58.wav"/><Relationship Id="rId2" Type="http://schemas.openxmlformats.org/officeDocument/2006/relationships/notesSlide" Target="../notesSlides/notesSlide58.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audio" Target="../media/audio59.wav"/></Relationships>
</file>

<file path=ppt/slides/_rels/slide59.xml.rels><?xml version="1.0" encoding="UTF-8" standalone="yes"?>
<Relationships xmlns="http://schemas.openxmlformats.org/package/2006/relationships"><Relationship Id="rId3" Type="http://schemas.openxmlformats.org/officeDocument/2006/relationships/audio" Target="../media/audio58.wav"/><Relationship Id="rId2" Type="http://schemas.openxmlformats.org/officeDocument/2006/relationships/notesSlide" Target="../notesSlides/notesSlide59.xml"/><Relationship Id="rId1" Type="http://schemas.openxmlformats.org/officeDocument/2006/relationships/slideLayout" Target="../slideLayouts/slideLayout6.xml"/><Relationship Id="rId4" Type="http://schemas.openxmlformats.org/officeDocument/2006/relationships/audio" Target="../media/audio59.wav"/></Relationships>
</file>

<file path=ppt/slides/_rels/slide6.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audio" Target="../media/audio6.wav"/></Relationships>
</file>

<file path=ppt/slides/_rels/slide60.xml.rels><?xml version="1.0" encoding="UTF-8" standalone="yes"?>
<Relationships xmlns="http://schemas.openxmlformats.org/package/2006/relationships"><Relationship Id="rId3" Type="http://schemas.openxmlformats.org/officeDocument/2006/relationships/audio" Target="../media/audio60.wav"/><Relationship Id="rId2" Type="http://schemas.openxmlformats.org/officeDocument/2006/relationships/notesSlide" Target="../notesSlides/notesSlide60.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audio" Target="../media/audio61.wav"/></Relationships>
</file>

<file path=ppt/slides/_rels/slide61.xml.rels><?xml version="1.0" encoding="UTF-8" standalone="yes"?>
<Relationships xmlns="http://schemas.openxmlformats.org/package/2006/relationships"><Relationship Id="rId3" Type="http://schemas.openxmlformats.org/officeDocument/2006/relationships/audio" Target="../media/audio60.wav"/><Relationship Id="rId2" Type="http://schemas.openxmlformats.org/officeDocument/2006/relationships/notesSlide" Target="../notesSlides/notesSlide61.xml"/><Relationship Id="rId1" Type="http://schemas.openxmlformats.org/officeDocument/2006/relationships/slideLayout" Target="../slideLayouts/slideLayout6.xml"/><Relationship Id="rId4" Type="http://schemas.openxmlformats.org/officeDocument/2006/relationships/audio" Target="../media/audio61.wav"/></Relationships>
</file>

<file path=ppt/slides/_rels/slide62.xml.rels><?xml version="1.0" encoding="UTF-8" standalone="yes"?>
<Relationships xmlns="http://schemas.openxmlformats.org/package/2006/relationships"><Relationship Id="rId3" Type="http://schemas.openxmlformats.org/officeDocument/2006/relationships/audio" Target="../media/audio62.wav"/><Relationship Id="rId2" Type="http://schemas.openxmlformats.org/officeDocument/2006/relationships/notesSlide" Target="../notesSlides/notesSlide62.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audio" Target="../media/audio63.wav"/></Relationships>
</file>

<file path=ppt/slides/_rels/slide63.xml.rels><?xml version="1.0" encoding="UTF-8" standalone="yes"?>
<Relationships xmlns="http://schemas.openxmlformats.org/package/2006/relationships"><Relationship Id="rId3" Type="http://schemas.openxmlformats.org/officeDocument/2006/relationships/audio" Target="../media/audio64.wav"/><Relationship Id="rId2" Type="http://schemas.openxmlformats.org/officeDocument/2006/relationships/notesSlide" Target="../notesSlides/notesSlide63.xml"/><Relationship Id="rId1" Type="http://schemas.openxmlformats.org/officeDocument/2006/relationships/slideLayout" Target="../slideLayouts/slideLayout6.xml"/><Relationship Id="rId4" Type="http://schemas.openxmlformats.org/officeDocument/2006/relationships/audio" Target="../media/audio63.wav"/></Relationships>
</file>

<file path=ppt/slides/_rels/slide64.xml.rels><?xml version="1.0" encoding="UTF-8" standalone="yes"?>
<Relationships xmlns="http://schemas.openxmlformats.org/package/2006/relationships"><Relationship Id="rId3" Type="http://schemas.openxmlformats.org/officeDocument/2006/relationships/audio" Target="../media/audio62.wav"/><Relationship Id="rId2" Type="http://schemas.openxmlformats.org/officeDocument/2006/relationships/notesSlide" Target="../notesSlides/notesSlide64.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audio" Target="../media/audio65.wav"/></Relationships>
</file>

<file path=ppt/slides/_rels/slide65.xml.rels><?xml version="1.0" encoding="UTF-8" standalone="yes"?>
<Relationships xmlns="http://schemas.openxmlformats.org/package/2006/relationships"><Relationship Id="rId3" Type="http://schemas.openxmlformats.org/officeDocument/2006/relationships/audio" Target="../media/audio62.wav"/><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openxmlformats.org/officeDocument/2006/relationships/audio" Target="../media/audio65.wav"/></Relationships>
</file>

<file path=ppt/slides/_rels/slide66.xml.rels><?xml version="1.0" encoding="UTF-8" standalone="yes"?>
<Relationships xmlns="http://schemas.openxmlformats.org/package/2006/relationships"><Relationship Id="rId3" Type="http://schemas.openxmlformats.org/officeDocument/2006/relationships/audio" Target="../media/audio66.wav"/><Relationship Id="rId2" Type="http://schemas.openxmlformats.org/officeDocument/2006/relationships/notesSlide" Target="../notesSlides/notesSlide66.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png"/></Relationships>
</file>

<file path=ppt/slides/_rels/slide67.xml.rels><?xml version="1.0" encoding="UTF-8" standalone="yes"?>
<Relationships xmlns="http://schemas.openxmlformats.org/package/2006/relationships"><Relationship Id="rId3" Type="http://schemas.openxmlformats.org/officeDocument/2006/relationships/audio" Target="../media/audio66.wav"/><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audio" Target="../media/audio6.wav"/></Relationships>
</file>

<file path=ppt/slides/_rels/slide8.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audio" Target="../media/audio8.wav"/></Relationships>
</file>

<file path=ppt/slides/_rels/slide9.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audio" Target="../media/audio8.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rectangle"/>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5" name="Rectangle 4" descr="rectangle"/>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1"/>
          <p:cNvSpPr>
            <a:spLocks noGrp="1"/>
          </p:cNvSpPr>
          <p:nvPr>
            <p:ph type="ctrTitle"/>
          </p:nvPr>
        </p:nvSpPr>
        <p:spPr>
          <a:xfrm>
            <a:off x="194320" y="1595329"/>
            <a:ext cx="10363200" cy="2387600"/>
          </a:xfrm>
        </p:spPr>
        <p:txBody>
          <a:bodyPr>
            <a:normAutofit/>
          </a:bodyPr>
          <a:lstStyle/>
          <a:p>
            <a:pPr algn="l"/>
            <a:r>
              <a:rPr lang="en-GB" sz="4400" b="1" dirty="0">
                <a:solidFill>
                  <a:prstClr val="white"/>
                </a:solidFill>
                <a:latin typeface="Century Gothic" panose="020B0502020202020204" pitchFamily="34" charset="0"/>
              </a:rPr>
              <a:t>Spanish SSC </a:t>
            </a:r>
            <a:br>
              <a:rPr lang="en-GB" sz="6600" b="1" dirty="0">
                <a:solidFill>
                  <a:prstClr val="white"/>
                </a:solidFill>
                <a:latin typeface="Century Gothic" panose="020B0502020202020204" pitchFamily="34" charset="0"/>
              </a:rPr>
            </a:br>
            <a:r>
              <a:rPr lang="en-GB" sz="3600" b="1" dirty="0">
                <a:solidFill>
                  <a:prstClr val="white"/>
                </a:solidFill>
                <a:latin typeface="Century Gothic" panose="020B0502020202020204" pitchFamily="34" charset="0"/>
              </a:rPr>
              <a:t>(symbol-sound correspondences)</a:t>
            </a:r>
            <a:br>
              <a:rPr lang="en-GB" b="1" dirty="0">
                <a:solidFill>
                  <a:prstClr val="white"/>
                </a:solidFill>
                <a:latin typeface="Century Gothic" panose="020B0502020202020204" pitchFamily="34" charset="0"/>
              </a:rPr>
            </a:br>
            <a:endParaRPr lang="en-GB" dirty="0"/>
          </a:p>
        </p:txBody>
      </p:sp>
      <p:sp>
        <p:nvSpPr>
          <p:cNvPr id="12" name="Title 3"/>
          <p:cNvSpPr txBox="1">
            <a:spLocks/>
          </p:cNvSpPr>
          <p:nvPr/>
        </p:nvSpPr>
        <p:spPr>
          <a:xfrm>
            <a:off x="194320" y="2992984"/>
            <a:ext cx="6606822" cy="84931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200" dirty="0">
                <a:solidFill>
                  <a:prstClr val="white"/>
                </a:solidFill>
                <a:latin typeface="Century Gothic" panose="020B0502020202020204" pitchFamily="34" charset="0"/>
              </a:rPr>
              <a:t>Source Words</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1" name="Google Shape;64;p1">
            <a:extLst>
              <a:ext uri="{FF2B5EF4-FFF2-40B4-BE49-F238E27FC236}">
                <a16:creationId xmlns:a16="http://schemas.microsoft.com/office/drawing/2014/main" id="{E3FDAC06-AFD1-AF47-BC1A-003F507C44EB}"/>
              </a:ext>
            </a:extLst>
          </p:cNvPr>
          <p:cNvSpPr txBox="1"/>
          <p:nvPr/>
        </p:nvSpPr>
        <p:spPr>
          <a:xfrm>
            <a:off x="-56445" y="6263700"/>
            <a:ext cx="5784900" cy="594300"/>
          </a:xfrm>
          <a:prstGeom prst="rect">
            <a:avLst/>
          </a:prstGeom>
          <a:noFill/>
          <a:ln>
            <a:noFill/>
          </a:ln>
        </p:spPr>
        <p:txBody>
          <a:bodyPr spcFirstLastPara="1" wrap="square" lIns="91425" tIns="45700" rIns="91425" bIns="45700" anchor="ctr" anchorCtr="0">
            <a:noAutofit/>
          </a:bodyPr>
          <a:lstStyle/>
          <a:p>
            <a:pPr lvl="0">
              <a:lnSpc>
                <a:spcPct val="90000"/>
              </a:lnSpc>
              <a:buClr>
                <a:srgbClr val="FFFFFF"/>
              </a:buClr>
              <a:buSzPts val="1400"/>
            </a:pPr>
            <a:r>
              <a:rPr lang="en-GB" dirty="0">
                <a:solidFill>
                  <a:srgbClr val="FFFFFF"/>
                </a:solidFill>
                <a:latin typeface="Century Gothic"/>
                <a:ea typeface="Century Gothic"/>
                <a:cs typeface="Century Gothic"/>
                <a:sym typeface="Century Gothic"/>
              </a:rPr>
              <a:t>Date updated</a:t>
            </a:r>
            <a:r>
              <a:rPr lang="en-GB">
                <a:solidFill>
                  <a:srgbClr val="FFFFFF"/>
                </a:solidFill>
                <a:latin typeface="Century Gothic"/>
                <a:ea typeface="Century Gothic"/>
                <a:cs typeface="Century Gothic"/>
                <a:sym typeface="Century Gothic"/>
              </a:rPr>
              <a:t>: 09/08/21</a:t>
            </a:r>
            <a:br>
              <a:rPr lang="en-GB" sz="1600" b="0" i="0" u="none" strike="noStrike" cap="none" dirty="0">
                <a:solidFill>
                  <a:srgbClr val="FFFFFF"/>
                </a:solidFill>
                <a:latin typeface="Century Gothic"/>
                <a:ea typeface="Century Gothic"/>
                <a:cs typeface="Century Gothic"/>
                <a:sym typeface="Century Gothic"/>
              </a:rPr>
            </a:br>
            <a:endParaRPr sz="1600" b="0" i="0" u="none" strike="noStrike" cap="none" dirty="0">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824267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2986" y="695321"/>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u</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5" name="Picture 4" descr="univer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1256" y="542511"/>
            <a:ext cx="4029487" cy="402948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2951549" y="4275273"/>
            <a:ext cx="6288901" cy="1938992"/>
          </a:xfrm>
          <a:prstGeom prst="rect">
            <a:avLst/>
          </a:prstGeom>
        </p:spPr>
        <p:txBody>
          <a:bodyPr wrap="none">
            <a:spAutoFit/>
          </a:bodyPr>
          <a:lstStyle/>
          <a:p>
            <a:pPr algn="ctr"/>
            <a:r>
              <a:rPr lang="en-GB" sz="12000" dirty="0">
                <a:solidFill>
                  <a:srgbClr val="E87D1E"/>
                </a:solidFill>
                <a:latin typeface="Century Gothic" panose="020B0502020202020204" pitchFamily="34" charset="0"/>
                <a:cs typeface="Calibri" panose="020F0502020204030204" pitchFamily="34" charset="0"/>
              </a:rPr>
              <a:t>u</a:t>
            </a:r>
            <a:r>
              <a:rPr lang="en-GB" sz="12000" dirty="0">
                <a:solidFill>
                  <a:srgbClr val="115076"/>
                </a:solidFill>
                <a:latin typeface="Century Gothic" panose="020B0502020202020204" pitchFamily="34" charset="0"/>
                <a:cs typeface="Calibri" panose="020F0502020204030204" pitchFamily="34" charset="0"/>
              </a:rPr>
              <a:t>niverso</a:t>
            </a:r>
          </a:p>
        </p:txBody>
      </p:sp>
      <p:sp>
        <p:nvSpPr>
          <p:cNvPr id="7" name="TextBox 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136126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u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u_universo.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u_univers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2986" y="695321"/>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u</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6" name="Rectangle 5"/>
          <p:cNvSpPr/>
          <p:nvPr/>
        </p:nvSpPr>
        <p:spPr>
          <a:xfrm>
            <a:off x="2951549" y="1861480"/>
            <a:ext cx="6288901" cy="1938992"/>
          </a:xfrm>
          <a:prstGeom prst="rect">
            <a:avLst/>
          </a:prstGeom>
        </p:spPr>
        <p:txBody>
          <a:bodyPr wrap="none">
            <a:spAutoFit/>
          </a:bodyPr>
          <a:lstStyle/>
          <a:p>
            <a:pPr algn="ctr"/>
            <a:r>
              <a:rPr lang="en-GB" sz="12000" dirty="0">
                <a:solidFill>
                  <a:srgbClr val="E87D1E"/>
                </a:solidFill>
                <a:latin typeface="Century Gothic" panose="020B0502020202020204" pitchFamily="34" charset="0"/>
                <a:cs typeface="Calibri" panose="020F0502020204030204" pitchFamily="34" charset="0"/>
              </a:rPr>
              <a:t>u</a:t>
            </a:r>
            <a:r>
              <a:rPr lang="en-GB" sz="12000" dirty="0">
                <a:solidFill>
                  <a:srgbClr val="115076"/>
                </a:solidFill>
                <a:latin typeface="Century Gothic" panose="020B0502020202020204" pitchFamily="34" charset="0"/>
                <a:cs typeface="Calibri" panose="020F0502020204030204" pitchFamily="34" charset="0"/>
              </a:rPr>
              <a:t>niverso</a:t>
            </a:r>
          </a:p>
        </p:txBody>
      </p:sp>
      <p:sp>
        <p:nvSpPr>
          <p:cNvPr id="7" name="TextBox 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17117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u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u_univers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76342" y="1158304"/>
            <a:ext cx="10515600" cy="1325563"/>
          </a:xfrm>
        </p:spPr>
        <p:txBody>
          <a:bodyPr>
            <a:normAutofit fontScale="90000"/>
          </a:bodyPr>
          <a:lstStyle/>
          <a:p>
            <a:r>
              <a:rPr lang="en-GB" sz="26700" b="1" dirty="0" err="1">
                <a:solidFill>
                  <a:srgbClr val="115076"/>
                </a:solidFill>
                <a:latin typeface="Century Gothic" panose="020B0502020202020204" pitchFamily="34" charset="0"/>
                <a:cs typeface="Calibri" panose="020F0502020204030204" pitchFamily="34" charset="0"/>
              </a:rPr>
              <a:t>ll</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3" name="Picture 2" descr="man on a phone"/>
          <p:cNvPicPr>
            <a:picLocks noChangeAspect="1"/>
          </p:cNvPicPr>
          <p:nvPr/>
        </p:nvPicPr>
        <p:blipFill rotWithShape="1">
          <a:blip r:embed="rId5">
            <a:extLst>
              <a:ext uri="{28A0092B-C50C-407E-A947-70E740481C1C}">
                <a14:useLocalDpi xmlns:a14="http://schemas.microsoft.com/office/drawing/2010/main" val="0"/>
              </a:ext>
            </a:extLst>
          </a:blip>
          <a:srcRect t="24049" r="38227"/>
          <a:stretch/>
        </p:blipFill>
        <p:spPr>
          <a:xfrm>
            <a:off x="4466023" y="420170"/>
            <a:ext cx="3259954" cy="4008188"/>
          </a:xfrm>
          <a:prstGeom prst="rect">
            <a:avLst/>
          </a:prstGeom>
        </p:spPr>
      </p:pic>
      <p:sp>
        <p:nvSpPr>
          <p:cNvPr id="7" name="Rectangle 6"/>
          <p:cNvSpPr/>
          <p:nvPr/>
        </p:nvSpPr>
        <p:spPr>
          <a:xfrm>
            <a:off x="3691335" y="4345516"/>
            <a:ext cx="4809330" cy="1938992"/>
          </a:xfrm>
          <a:prstGeom prst="rect">
            <a:avLst/>
          </a:prstGeom>
        </p:spPr>
        <p:txBody>
          <a:bodyPr wrap="none">
            <a:spAutoFit/>
          </a:bodyPr>
          <a:lstStyle/>
          <a:p>
            <a:r>
              <a:rPr lang="en-GB" sz="12000" dirty="0" err="1">
                <a:solidFill>
                  <a:srgbClr val="E56700"/>
                </a:solidFill>
                <a:latin typeface="Century Gothic" panose="020B0502020202020204" pitchFamily="34" charset="0"/>
                <a:cs typeface="Calibri" panose="020F0502020204030204" pitchFamily="34" charset="0"/>
              </a:rPr>
              <a:t>ll</a:t>
            </a:r>
            <a:r>
              <a:rPr lang="en-GB" sz="12000" dirty="0" err="1">
                <a:solidFill>
                  <a:srgbClr val="115076"/>
                </a:solidFill>
                <a:latin typeface="Century Gothic" panose="020B0502020202020204" pitchFamily="34" charset="0"/>
                <a:cs typeface="Calibri" panose="020F0502020204030204" pitchFamily="34" charset="0"/>
              </a:rPr>
              <a:t>amar</a:t>
            </a:r>
            <a:endParaRPr lang="en-GB" sz="12000" dirty="0">
              <a:solidFill>
                <a:srgbClr val="115076"/>
              </a:solidFill>
              <a:latin typeface="Century Gothic" panose="020B0502020202020204" pitchFamily="34" charset="0"/>
              <a:cs typeface="Calibri" panose="020F0502020204030204" pitchFamily="34" charset="0"/>
            </a:endParaRPr>
          </a:p>
        </p:txBody>
      </p:sp>
      <p:sp>
        <p:nvSpPr>
          <p:cNvPr id="9" name="TextBox 8"/>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4373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ll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ll_llama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4" name="ll_llam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76342" y="1120990"/>
            <a:ext cx="10515600" cy="1325563"/>
          </a:xfrm>
        </p:spPr>
        <p:txBody>
          <a:bodyPr>
            <a:normAutofit fontScale="90000"/>
          </a:bodyPr>
          <a:lstStyle/>
          <a:p>
            <a:r>
              <a:rPr lang="en-GB" sz="26700" b="1" dirty="0" err="1">
                <a:solidFill>
                  <a:srgbClr val="115076"/>
                </a:solidFill>
                <a:latin typeface="Century Gothic" panose="020B0502020202020204" pitchFamily="34" charset="0"/>
                <a:cs typeface="Calibri" panose="020F0502020204030204" pitchFamily="34" charset="0"/>
              </a:rPr>
              <a:t>ll</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7" name="Rectangle 6"/>
          <p:cNvSpPr/>
          <p:nvPr/>
        </p:nvSpPr>
        <p:spPr>
          <a:xfrm>
            <a:off x="3691335" y="1902119"/>
            <a:ext cx="4809330" cy="1938992"/>
          </a:xfrm>
          <a:prstGeom prst="rect">
            <a:avLst/>
          </a:prstGeom>
        </p:spPr>
        <p:txBody>
          <a:bodyPr wrap="none">
            <a:spAutoFit/>
          </a:bodyPr>
          <a:lstStyle/>
          <a:p>
            <a:r>
              <a:rPr lang="en-GB" sz="12000" dirty="0" err="1">
                <a:solidFill>
                  <a:srgbClr val="E56700"/>
                </a:solidFill>
                <a:latin typeface="Century Gothic" panose="020B0502020202020204" pitchFamily="34" charset="0"/>
                <a:cs typeface="Calibri" panose="020F0502020204030204" pitchFamily="34" charset="0"/>
              </a:rPr>
              <a:t>ll</a:t>
            </a:r>
            <a:r>
              <a:rPr lang="en-GB" sz="12000" dirty="0" err="1">
                <a:solidFill>
                  <a:srgbClr val="115076"/>
                </a:solidFill>
                <a:latin typeface="Century Gothic" panose="020B0502020202020204" pitchFamily="34" charset="0"/>
                <a:cs typeface="Calibri" panose="020F0502020204030204" pitchFamily="34" charset="0"/>
              </a:rPr>
              <a:t>amar</a:t>
            </a:r>
            <a:endParaRPr lang="en-GB" sz="12000" dirty="0">
              <a:solidFill>
                <a:srgbClr val="115076"/>
              </a:solidFill>
              <a:latin typeface="Century Gothic" panose="020B0502020202020204" pitchFamily="34" charset="0"/>
              <a:cs typeface="Calibri" panose="020F0502020204030204" pitchFamily="34" charset="0"/>
            </a:endParaRPr>
          </a:p>
        </p:txBody>
      </p:sp>
      <p:sp>
        <p:nvSpPr>
          <p:cNvPr id="9" name="TextBox 8"/>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321739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ll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ll_llam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17938" y="884508"/>
            <a:ext cx="10515600" cy="1325563"/>
          </a:xfrm>
        </p:spPr>
        <p:txBody>
          <a:bodyPr>
            <a:noAutofit/>
          </a:bodyPr>
          <a:lstStyle/>
          <a:p>
            <a:r>
              <a:rPr lang="en-GB" sz="24000" b="1" dirty="0">
                <a:solidFill>
                  <a:srgbClr val="115076"/>
                </a:solidFill>
                <a:latin typeface="Century Gothic" panose="020B0502020202020204" pitchFamily="34" charset="0"/>
                <a:cs typeface="Calibri" panose="020F0502020204030204" pitchFamily="34" charset="0"/>
              </a:rPr>
              <a:t>l</a:t>
            </a:r>
          </a:p>
        </p:txBody>
      </p:sp>
      <p:pic>
        <p:nvPicPr>
          <p:cNvPr id="5124" name="Picture 4" descr="open boo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761" y="1161298"/>
            <a:ext cx="5942477" cy="31297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435127" y="4291004"/>
            <a:ext cx="3321743" cy="1938992"/>
          </a:xfrm>
          <a:prstGeom prst="rect">
            <a:avLst/>
          </a:prstGeom>
        </p:spPr>
        <p:txBody>
          <a:bodyPr wrap="none">
            <a:spAutoFit/>
          </a:bodyPr>
          <a:lstStyle/>
          <a:p>
            <a:r>
              <a:rPr lang="en-GB" sz="12000" dirty="0">
                <a:solidFill>
                  <a:srgbClr val="E56700"/>
                </a:solidFill>
                <a:latin typeface="Century Gothic" panose="020B0502020202020204" pitchFamily="34" charset="0"/>
                <a:cs typeface="Calibri" panose="020F0502020204030204" pitchFamily="34" charset="0"/>
              </a:rPr>
              <a:t>l</a:t>
            </a:r>
            <a:r>
              <a:rPr lang="en-GB" sz="12000" dirty="0">
                <a:solidFill>
                  <a:srgbClr val="115076"/>
                </a:solidFill>
                <a:latin typeface="Century Gothic" panose="020B0502020202020204" pitchFamily="34" charset="0"/>
                <a:cs typeface="Calibri" panose="020F0502020204030204" pitchFamily="34" charset="0"/>
              </a:rPr>
              <a:t>ibro</a:t>
            </a:r>
          </a:p>
        </p:txBody>
      </p:sp>
      <p:sp>
        <p:nvSpPr>
          <p:cNvPr id="7" name="TextBox 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1558871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l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l_libro.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4"/>
                                        </p:tgtEl>
                                        <p:attrNameLst>
                                          <p:attrName>style.visibility</p:attrName>
                                        </p:attrNameLst>
                                      </p:cBhvr>
                                      <p:to>
                                        <p:strVal val="visible"/>
                                      </p:to>
                                    </p:set>
                                    <p:animEffect transition="in" filter="fade">
                                      <p:cBhvr>
                                        <p:cTn id="17" dur="500"/>
                                        <p:tgtEl>
                                          <p:spTgt spid="5124"/>
                                        </p:tgtEl>
                                      </p:cBhvr>
                                    </p:animEffect>
                                  </p:childTnLst>
                                  <p:subTnLst>
                                    <p:audio>
                                      <p:cMediaNode>
                                        <p:cTn display="0" masterRel="sameClick">
                                          <p:stCondLst>
                                            <p:cond evt="begin" delay="0">
                                              <p:tn val="15"/>
                                            </p:cond>
                                          </p:stCondLst>
                                          <p:endCondLst>
                                            <p:cond evt="onStopAudio" delay="0">
                                              <p:tgtEl>
                                                <p:sldTgt/>
                                              </p:tgtEl>
                                            </p:cond>
                                          </p:endCondLst>
                                        </p:cTn>
                                        <p:tgtEl>
                                          <p:sndTgt r:embed="rId4" name="l_libr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17938" y="1229796"/>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l</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ectangle 4"/>
          <p:cNvSpPr/>
          <p:nvPr/>
        </p:nvSpPr>
        <p:spPr>
          <a:xfrm>
            <a:off x="4435128" y="1892578"/>
            <a:ext cx="3321743" cy="1938992"/>
          </a:xfrm>
          <a:prstGeom prst="rect">
            <a:avLst/>
          </a:prstGeom>
        </p:spPr>
        <p:txBody>
          <a:bodyPr wrap="none">
            <a:spAutoFit/>
          </a:bodyPr>
          <a:lstStyle/>
          <a:p>
            <a:r>
              <a:rPr lang="en-GB" sz="12000" dirty="0">
                <a:solidFill>
                  <a:srgbClr val="E56700"/>
                </a:solidFill>
                <a:latin typeface="Century Gothic" panose="020B0502020202020204" pitchFamily="34" charset="0"/>
                <a:cs typeface="Calibri" panose="020F0502020204030204" pitchFamily="34" charset="0"/>
              </a:rPr>
              <a:t>l</a:t>
            </a:r>
            <a:r>
              <a:rPr lang="en-GB" sz="12000" dirty="0">
                <a:solidFill>
                  <a:srgbClr val="115076"/>
                </a:solidFill>
                <a:latin typeface="Century Gothic" panose="020B0502020202020204" pitchFamily="34" charset="0"/>
                <a:cs typeface="Calibri" panose="020F0502020204030204" pitchFamily="34" charset="0"/>
              </a:rPr>
              <a:t>ibro</a:t>
            </a:r>
          </a:p>
        </p:txBody>
      </p:sp>
      <p:sp>
        <p:nvSpPr>
          <p:cNvPr id="7" name="TextBox 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31660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l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l_libr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400827"/>
            <a:ext cx="10515600" cy="1325563"/>
          </a:xfrm>
        </p:spPr>
        <p:txBody>
          <a:bodyPr>
            <a:normAutofit fontScale="90000"/>
          </a:bodyPr>
          <a:lstStyle/>
          <a:p>
            <a:r>
              <a:rPr lang="en-GB" sz="22200" b="1" dirty="0">
                <a:solidFill>
                  <a:srgbClr val="115076"/>
                </a:solidFill>
                <a:latin typeface="Century Gothic" panose="020B0502020202020204" pitchFamily="34" charset="0"/>
                <a:cs typeface="Calibri" panose="020F0502020204030204" pitchFamily="34" charset="0"/>
              </a:rPr>
              <a:t>ca</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5" name="Picture 9" descr="house"/>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95830" y="1254584"/>
            <a:ext cx="4800340" cy="3159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197407" y="4165577"/>
            <a:ext cx="5797186" cy="1938992"/>
          </a:xfrm>
          <a:prstGeom prst="rect">
            <a:avLst/>
          </a:prstGeom>
        </p:spPr>
        <p:txBody>
          <a:bodyPr wrap="square">
            <a:spAutoFit/>
          </a:bodyPr>
          <a:lstStyle/>
          <a:p>
            <a:pPr algn="ctr"/>
            <a:r>
              <a:rPr lang="en-GB" sz="12000" dirty="0">
                <a:solidFill>
                  <a:srgbClr val="E56700"/>
                </a:solidFill>
                <a:latin typeface="Century Gothic" panose="020B0502020202020204" pitchFamily="34" charset="0"/>
                <a:cs typeface="Calibri" panose="020F0502020204030204" pitchFamily="34" charset="0"/>
              </a:rPr>
              <a:t>ca</a:t>
            </a:r>
            <a:r>
              <a:rPr lang="en-GB" sz="12000" dirty="0">
                <a:solidFill>
                  <a:srgbClr val="115076"/>
                </a:solidFill>
                <a:latin typeface="Century Gothic" panose="020B0502020202020204" pitchFamily="34" charset="0"/>
                <a:cs typeface="Calibri" panose="020F0502020204030204" pitchFamily="34" charset="0"/>
              </a:rPr>
              <a:t>sa</a:t>
            </a:r>
          </a:p>
        </p:txBody>
      </p:sp>
      <p:sp>
        <p:nvSpPr>
          <p:cNvPr id="8" name="TextBox 7"/>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223218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a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ca_casa.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ca_cas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409306"/>
            <a:ext cx="10515600" cy="1325563"/>
          </a:xfrm>
        </p:spPr>
        <p:txBody>
          <a:bodyPr>
            <a:normAutofit fontScale="90000"/>
          </a:bodyPr>
          <a:lstStyle/>
          <a:p>
            <a:r>
              <a:rPr lang="en-GB" sz="22200" b="1" dirty="0">
                <a:solidFill>
                  <a:srgbClr val="115076"/>
                </a:solidFill>
                <a:latin typeface="Century Gothic" panose="020B0502020202020204" pitchFamily="34" charset="0"/>
                <a:cs typeface="Calibri" panose="020F0502020204030204" pitchFamily="34" charset="0"/>
              </a:rPr>
              <a:t>ca</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6" name="Rectangle 5"/>
          <p:cNvSpPr/>
          <p:nvPr/>
        </p:nvSpPr>
        <p:spPr>
          <a:xfrm>
            <a:off x="3197407" y="1902063"/>
            <a:ext cx="5797186" cy="1938992"/>
          </a:xfrm>
          <a:prstGeom prst="rect">
            <a:avLst/>
          </a:prstGeom>
        </p:spPr>
        <p:txBody>
          <a:bodyPr wrap="square">
            <a:spAutoFit/>
          </a:bodyPr>
          <a:lstStyle/>
          <a:p>
            <a:pPr algn="ctr"/>
            <a:r>
              <a:rPr lang="en-GB" sz="12000" dirty="0">
                <a:solidFill>
                  <a:srgbClr val="E56700"/>
                </a:solidFill>
                <a:latin typeface="Century Gothic" panose="020B0502020202020204" pitchFamily="34" charset="0"/>
                <a:cs typeface="Calibri" panose="020F0502020204030204" pitchFamily="34" charset="0"/>
              </a:rPr>
              <a:t>ca</a:t>
            </a:r>
            <a:r>
              <a:rPr lang="en-GB" sz="12000" dirty="0">
                <a:solidFill>
                  <a:srgbClr val="115076"/>
                </a:solidFill>
                <a:latin typeface="Century Gothic" panose="020B0502020202020204" pitchFamily="34" charset="0"/>
                <a:cs typeface="Calibri" panose="020F0502020204030204" pitchFamily="34" charset="0"/>
              </a:rPr>
              <a:t>sa</a:t>
            </a:r>
          </a:p>
        </p:txBody>
      </p:sp>
      <p:sp>
        <p:nvSpPr>
          <p:cNvPr id="8" name="TextBox 7"/>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75032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a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ca_cas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6889" y="206590"/>
            <a:ext cx="10515600" cy="1325563"/>
          </a:xfrm>
        </p:spPr>
        <p:txBody>
          <a:bodyPr>
            <a:noAutofit/>
          </a:bodyPr>
          <a:lstStyle/>
          <a:p>
            <a:r>
              <a:rPr lang="en-GB" sz="20000" b="1" dirty="0">
                <a:solidFill>
                  <a:srgbClr val="115076"/>
                </a:solidFill>
                <a:latin typeface="Century Gothic" panose="020B0502020202020204" pitchFamily="34" charset="0"/>
                <a:cs typeface="Calibri" panose="020F0502020204030204" pitchFamily="34" charset="0"/>
              </a:rPr>
              <a:t>co</a:t>
            </a:r>
          </a:p>
        </p:txBody>
      </p:sp>
      <p:pic>
        <p:nvPicPr>
          <p:cNvPr id="7" name="Picture 6" descr="boy eating a cob of corn"/>
          <p:cNvPicPr>
            <a:picLocks noChangeAspect="1"/>
          </p:cNvPicPr>
          <p:nvPr/>
        </p:nvPicPr>
        <p:blipFill rotWithShape="1">
          <a:blip r:embed="rId5">
            <a:extLst>
              <a:ext uri="{28A0092B-C50C-407E-A947-70E740481C1C}">
                <a14:useLocalDpi xmlns:a14="http://schemas.microsoft.com/office/drawing/2010/main" val="0"/>
              </a:ext>
            </a:extLst>
          </a:blip>
          <a:srcRect l="14876" r="16346"/>
          <a:stretch/>
        </p:blipFill>
        <p:spPr>
          <a:xfrm>
            <a:off x="4763958" y="632751"/>
            <a:ext cx="2664081" cy="3873431"/>
          </a:xfrm>
          <a:prstGeom prst="rect">
            <a:avLst/>
          </a:prstGeom>
        </p:spPr>
      </p:pic>
      <p:sp>
        <p:nvSpPr>
          <p:cNvPr id="5" name="Rectangle 4"/>
          <p:cNvSpPr/>
          <p:nvPr/>
        </p:nvSpPr>
        <p:spPr>
          <a:xfrm>
            <a:off x="3208961" y="4231321"/>
            <a:ext cx="5774077" cy="1938992"/>
          </a:xfrm>
          <a:prstGeom prst="rect">
            <a:avLst/>
          </a:prstGeom>
        </p:spPr>
        <p:txBody>
          <a:bodyPr wrap="square">
            <a:spAutoFit/>
          </a:bodyPr>
          <a:lstStyle/>
          <a:p>
            <a:pPr algn="ctr"/>
            <a:r>
              <a:rPr lang="en-GB" sz="12000" dirty="0">
                <a:solidFill>
                  <a:srgbClr val="E56700"/>
                </a:solidFill>
                <a:latin typeface="Century Gothic" panose="020B0502020202020204" pitchFamily="34" charset="0"/>
                <a:cs typeface="Calibri" panose="020F0502020204030204" pitchFamily="34" charset="0"/>
              </a:rPr>
              <a:t>co</a:t>
            </a:r>
            <a:r>
              <a:rPr lang="en-GB" sz="12000" dirty="0">
                <a:solidFill>
                  <a:srgbClr val="115076"/>
                </a:solidFill>
                <a:latin typeface="Century Gothic" panose="020B0502020202020204" pitchFamily="34" charset="0"/>
                <a:cs typeface="Calibri" panose="020F0502020204030204" pitchFamily="34" charset="0"/>
              </a:rPr>
              <a:t>mer</a:t>
            </a:r>
          </a:p>
        </p:txBody>
      </p:sp>
      <p:sp>
        <p:nvSpPr>
          <p:cNvPr id="8" name="TextBox 7"/>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173462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o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co_com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co_co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6889" y="443073"/>
            <a:ext cx="10515600" cy="1325563"/>
          </a:xfrm>
        </p:spPr>
        <p:txBody>
          <a:bodyPr>
            <a:normAutofit fontScale="90000"/>
          </a:bodyPr>
          <a:lstStyle/>
          <a:p>
            <a:r>
              <a:rPr lang="en-GB" sz="22200" b="1" dirty="0">
                <a:solidFill>
                  <a:srgbClr val="115076"/>
                </a:solidFill>
                <a:latin typeface="Century Gothic" panose="020B0502020202020204" pitchFamily="34" charset="0"/>
                <a:cs typeface="Calibri" panose="020F0502020204030204" pitchFamily="34" charset="0"/>
              </a:rPr>
              <a:t>co</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ectangle 4"/>
          <p:cNvSpPr/>
          <p:nvPr/>
        </p:nvSpPr>
        <p:spPr>
          <a:xfrm>
            <a:off x="3208961" y="1892855"/>
            <a:ext cx="5774077" cy="1938992"/>
          </a:xfrm>
          <a:prstGeom prst="rect">
            <a:avLst/>
          </a:prstGeom>
        </p:spPr>
        <p:txBody>
          <a:bodyPr wrap="square">
            <a:spAutoFit/>
          </a:bodyPr>
          <a:lstStyle/>
          <a:p>
            <a:pPr algn="ctr"/>
            <a:r>
              <a:rPr lang="en-GB" sz="12000" dirty="0">
                <a:solidFill>
                  <a:srgbClr val="E56700"/>
                </a:solidFill>
                <a:latin typeface="Century Gothic" panose="020B0502020202020204" pitchFamily="34" charset="0"/>
                <a:cs typeface="Calibri" panose="020F0502020204030204" pitchFamily="34" charset="0"/>
              </a:rPr>
              <a:t>co</a:t>
            </a:r>
            <a:r>
              <a:rPr lang="en-GB" sz="12000" dirty="0">
                <a:solidFill>
                  <a:srgbClr val="115076"/>
                </a:solidFill>
                <a:latin typeface="Century Gothic" panose="020B0502020202020204" pitchFamily="34" charset="0"/>
                <a:cs typeface="Calibri" panose="020F0502020204030204" pitchFamily="34" charset="0"/>
              </a:rPr>
              <a:t>mer</a:t>
            </a:r>
          </a:p>
        </p:txBody>
      </p:sp>
      <p:sp>
        <p:nvSpPr>
          <p:cNvPr id="8" name="TextBox 7"/>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90772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o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co_co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157899" y="594218"/>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a</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grpSp>
        <p:nvGrpSpPr>
          <p:cNvPr id="2" name="Group 1" descr="man next to a ladder as tall as him, silhouette of another but shorter man on the other side of the ladder. "/>
          <p:cNvGrpSpPr/>
          <p:nvPr/>
        </p:nvGrpSpPr>
        <p:grpSpPr>
          <a:xfrm>
            <a:off x="4506622" y="601536"/>
            <a:ext cx="3256029" cy="3660988"/>
            <a:chOff x="7969853" y="2195531"/>
            <a:chExt cx="2183537" cy="2455108"/>
          </a:xfrm>
        </p:grpSpPr>
        <p:pic>
          <p:nvPicPr>
            <p:cNvPr id="8" name="Picture 10" descr="tall ma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34636"/>
            <a:stretch/>
          </p:blipFill>
          <p:spPr bwMode="auto">
            <a:xfrm>
              <a:off x="7969853" y="2195531"/>
              <a:ext cx="1525155" cy="23138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add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14238" y="2472469"/>
              <a:ext cx="498842" cy="20369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man next to a ladder as tall as him, silhouette of another but shorter man on the other side of the ladder. "/>
            <p:cNvPicPr>
              <a:picLocks noChangeAspect="1" noChangeArrowheads="1"/>
            </p:cNvPicPr>
            <p:nvPr/>
          </p:nvPicPr>
          <p:blipFill rotWithShape="1">
            <a:blip r:embed="rId5">
              <a:extLst>
                <a:ext uri="{28A0092B-C50C-407E-A947-70E740481C1C}">
                  <a14:useLocalDpi xmlns:a14="http://schemas.microsoft.com/office/drawing/2010/main" val="0"/>
                </a:ext>
              </a:extLst>
            </a:blip>
            <a:srcRect l="82907" t="41261" r="-2611" b="15714"/>
            <a:stretch/>
          </p:blipFill>
          <p:spPr bwMode="auto">
            <a:xfrm>
              <a:off x="9617834" y="3490938"/>
              <a:ext cx="535556" cy="1159701"/>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4139974" y="4262524"/>
            <a:ext cx="3912052" cy="1938992"/>
          </a:xfrm>
          <a:prstGeom prst="rect">
            <a:avLst/>
          </a:prstGeom>
          <a:noFill/>
        </p:spPr>
        <p:txBody>
          <a:bodyPr wrap="square" rtlCol="0">
            <a:spAutoFit/>
          </a:bodyPr>
          <a:lstStyle/>
          <a:p>
            <a:pPr algn="ctr"/>
            <a:r>
              <a:rPr lang="en-GB" sz="12000" dirty="0">
                <a:solidFill>
                  <a:srgbClr val="E56700"/>
                </a:solidFill>
                <a:latin typeface="Century Gothic" panose="020B0502020202020204" pitchFamily="34" charset="0"/>
                <a:cs typeface="Calibri" panose="020F0502020204030204" pitchFamily="34" charset="0"/>
              </a:rPr>
              <a:t>a</a:t>
            </a:r>
            <a:r>
              <a:rPr lang="en-GB" sz="12000" dirty="0">
                <a:solidFill>
                  <a:srgbClr val="115076"/>
                </a:solidFill>
                <a:latin typeface="Century Gothic" panose="020B0502020202020204" pitchFamily="34" charset="0"/>
                <a:cs typeface="Calibri" panose="020F0502020204030204" pitchFamily="34" charset="0"/>
              </a:rPr>
              <a:t>lto</a:t>
            </a:r>
          </a:p>
        </p:txBody>
      </p:sp>
      <p:sp>
        <p:nvSpPr>
          <p:cNvPr id="12" name="TextBox 11"/>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43625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a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a_alto.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4" name="a_al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3256" y="539734"/>
            <a:ext cx="10515600" cy="1325563"/>
          </a:xfrm>
        </p:spPr>
        <p:txBody>
          <a:bodyPr>
            <a:normAutofit fontScale="90000"/>
          </a:bodyPr>
          <a:lstStyle/>
          <a:p>
            <a:r>
              <a:rPr lang="en-GB" sz="22200" b="1" dirty="0">
                <a:solidFill>
                  <a:srgbClr val="115076"/>
                </a:solidFill>
                <a:latin typeface="Century Gothic" panose="020B0502020202020204" pitchFamily="34" charset="0"/>
                <a:cs typeface="Calibri" panose="020F0502020204030204" pitchFamily="34" charset="0"/>
              </a:rPr>
              <a:t>cu</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8196" name="Picture 4" descr="back of a bod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7889" y="563173"/>
            <a:ext cx="1147919" cy="390345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164242" y="4160217"/>
            <a:ext cx="5875212" cy="1938992"/>
          </a:xfrm>
          <a:prstGeom prst="rect">
            <a:avLst/>
          </a:prstGeom>
        </p:spPr>
        <p:txBody>
          <a:bodyPr wrap="square">
            <a:spAutoFit/>
          </a:bodyPr>
          <a:lstStyle/>
          <a:p>
            <a:r>
              <a:rPr lang="en-GB" sz="12000" dirty="0">
                <a:solidFill>
                  <a:srgbClr val="E56700"/>
                </a:solidFill>
                <a:latin typeface="Century Gothic" panose="020B0502020202020204" pitchFamily="34" charset="0"/>
                <a:cs typeface="Calibri" panose="020F0502020204030204" pitchFamily="34" charset="0"/>
              </a:rPr>
              <a:t>cu</a:t>
            </a:r>
            <a:r>
              <a:rPr lang="en-GB" sz="12000" dirty="0">
                <a:solidFill>
                  <a:srgbClr val="115076"/>
                </a:solidFill>
                <a:latin typeface="Century Gothic" panose="020B0502020202020204" pitchFamily="34" charset="0"/>
                <a:cs typeface="Calibri" panose="020F0502020204030204" pitchFamily="34" charset="0"/>
              </a:rPr>
              <a:t>erpo</a:t>
            </a:r>
          </a:p>
        </p:txBody>
      </p:sp>
      <p:sp>
        <p:nvSpPr>
          <p:cNvPr id="7" name="TextBox 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112715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u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cu_cuerpo.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196"/>
                                        </p:tgtEl>
                                        <p:attrNameLst>
                                          <p:attrName>style.visibility</p:attrName>
                                        </p:attrNameLst>
                                      </p:cBhvr>
                                      <p:to>
                                        <p:strVal val="visible"/>
                                      </p:to>
                                    </p:set>
                                    <p:animEffect transition="in" filter="fade">
                                      <p:cBhvr>
                                        <p:cTn id="17" dur="500"/>
                                        <p:tgtEl>
                                          <p:spTgt spid="8196"/>
                                        </p:tgtEl>
                                      </p:cBhvr>
                                    </p:animEffect>
                                  </p:childTnLst>
                                  <p:subTnLst>
                                    <p:audio>
                                      <p:cMediaNode>
                                        <p:cTn display="0" masterRel="sameClick">
                                          <p:stCondLst>
                                            <p:cond evt="begin" delay="0">
                                              <p:tn val="15"/>
                                            </p:cond>
                                          </p:stCondLst>
                                          <p:endCondLst>
                                            <p:cond evt="onStopAudio" delay="0">
                                              <p:tgtEl>
                                                <p:sldTgt/>
                                              </p:tgtEl>
                                            </p:cond>
                                          </p:endCondLst>
                                        </p:cTn>
                                        <p:tgtEl>
                                          <p:sndTgt r:embed="rId4" name="cu_cuerp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3256" y="474605"/>
            <a:ext cx="10515600" cy="1325563"/>
          </a:xfrm>
        </p:spPr>
        <p:txBody>
          <a:bodyPr>
            <a:normAutofit fontScale="90000"/>
          </a:bodyPr>
          <a:lstStyle/>
          <a:p>
            <a:r>
              <a:rPr lang="en-GB" sz="22200" b="1" dirty="0">
                <a:solidFill>
                  <a:srgbClr val="115076"/>
                </a:solidFill>
                <a:latin typeface="Century Gothic" panose="020B0502020202020204" pitchFamily="34" charset="0"/>
                <a:cs typeface="Calibri" panose="020F0502020204030204" pitchFamily="34" charset="0"/>
              </a:rPr>
              <a:t>cu</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ectangle 4"/>
          <p:cNvSpPr/>
          <p:nvPr/>
        </p:nvSpPr>
        <p:spPr>
          <a:xfrm>
            <a:off x="3299153" y="1911693"/>
            <a:ext cx="5875212" cy="1938992"/>
          </a:xfrm>
          <a:prstGeom prst="rect">
            <a:avLst/>
          </a:prstGeom>
        </p:spPr>
        <p:txBody>
          <a:bodyPr wrap="square">
            <a:spAutoFit/>
          </a:bodyPr>
          <a:lstStyle/>
          <a:p>
            <a:r>
              <a:rPr lang="en-GB" sz="12000" dirty="0">
                <a:solidFill>
                  <a:srgbClr val="E56700"/>
                </a:solidFill>
                <a:latin typeface="Century Gothic" panose="020B0502020202020204" pitchFamily="34" charset="0"/>
                <a:cs typeface="Calibri" panose="020F0502020204030204" pitchFamily="34" charset="0"/>
              </a:rPr>
              <a:t>cu</a:t>
            </a:r>
            <a:r>
              <a:rPr lang="en-GB" sz="12000" dirty="0">
                <a:solidFill>
                  <a:srgbClr val="115076"/>
                </a:solidFill>
                <a:latin typeface="Century Gothic" panose="020B0502020202020204" pitchFamily="34" charset="0"/>
                <a:cs typeface="Calibri" panose="020F0502020204030204" pitchFamily="34" charset="0"/>
              </a:rPr>
              <a:t>erpo</a:t>
            </a:r>
          </a:p>
        </p:txBody>
      </p:sp>
      <p:sp>
        <p:nvSpPr>
          <p:cNvPr id="7" name="TextBox 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362221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u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cu_cuerp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hlinkClick r:id="" action="ppaction://noaction">
              <a:snd r:embed="rId5" name="CUERPO.wav"/>
            </a:hlinkClick>
            <a:extLst>
              <a:ext uri="{FF2B5EF4-FFF2-40B4-BE49-F238E27FC236}">
                <a16:creationId xmlns:a16="http://schemas.microsoft.com/office/drawing/2014/main" id="{1623022F-1D6E-4A72-B08F-A5EB91E2CE9F}"/>
              </a:ext>
            </a:extLst>
          </p:cNvPr>
          <p:cNvSpPr txBox="1"/>
          <p:nvPr/>
        </p:nvSpPr>
        <p:spPr>
          <a:xfrm>
            <a:off x="3238260" y="3975365"/>
            <a:ext cx="6676695" cy="1938992"/>
          </a:xfrm>
          <a:prstGeom prst="rect">
            <a:avLst/>
          </a:prstGeom>
          <a:noFill/>
        </p:spPr>
        <p:txBody>
          <a:bodyPr wrap="square" rtlCol="0">
            <a:spAutoFit/>
          </a:bodyPr>
          <a:lstStyle/>
          <a:p>
            <a:pPr algn="ctr"/>
            <a:r>
              <a:rPr lang="en-GB" sz="12000" dirty="0" err="1">
                <a:solidFill>
                  <a:srgbClr val="115076"/>
                </a:solidFill>
                <a:latin typeface="Century Gothic" panose="020B0502020202020204" pitchFamily="34" charset="0"/>
                <a:cs typeface="Calibri" panose="020F0502020204030204" pitchFamily="34" charset="0"/>
              </a:rPr>
              <a:t>es</a:t>
            </a:r>
            <a:r>
              <a:rPr lang="en-GB" sz="12000" dirty="0" err="1">
                <a:solidFill>
                  <a:srgbClr val="E87D1E"/>
                </a:solidFill>
                <a:latin typeface="Century Gothic" panose="020B0502020202020204" pitchFamily="34" charset="0"/>
                <a:cs typeface="Calibri" panose="020F0502020204030204" pitchFamily="34" charset="0"/>
              </a:rPr>
              <a:t>cue</a:t>
            </a:r>
            <a:r>
              <a:rPr lang="en-GB" sz="12000" dirty="0" err="1">
                <a:solidFill>
                  <a:schemeClr val="accent5">
                    <a:lumMod val="75000"/>
                  </a:schemeClr>
                </a:solidFill>
                <a:latin typeface="Century Gothic" panose="020B0502020202020204" pitchFamily="34" charset="0"/>
                <a:cs typeface="Calibri" panose="020F0502020204030204" pitchFamily="34" charset="0"/>
              </a:rPr>
              <a:t>la</a:t>
            </a:r>
            <a:endParaRPr lang="en-GB" sz="12000" dirty="0">
              <a:solidFill>
                <a:schemeClr val="accent5">
                  <a:lumMod val="75000"/>
                </a:schemeClr>
              </a:solidFill>
              <a:latin typeface="Century Gothic" panose="020B0502020202020204" pitchFamily="34" charset="0"/>
              <a:cs typeface="Calibri" panose="020F0502020204030204" pitchFamily="34" charset="0"/>
            </a:endParaRPr>
          </a:p>
        </p:txBody>
      </p:sp>
      <p:sp>
        <p:nvSpPr>
          <p:cNvPr id="21" name="TextBox 20">
            <a:hlinkClick r:id="" action="ppaction://noaction">
              <a:snd r:embed="rId3" name="CUE.wav"/>
            </a:hlinkClick>
            <a:extLst>
              <a:ext uri="{FF2B5EF4-FFF2-40B4-BE49-F238E27FC236}">
                <a16:creationId xmlns:a16="http://schemas.microsoft.com/office/drawing/2014/main" id="{68E6E741-B09F-406C-8A36-AEC757F4F05C}"/>
              </a:ext>
            </a:extLst>
          </p:cNvPr>
          <p:cNvSpPr txBox="1"/>
          <p:nvPr/>
        </p:nvSpPr>
        <p:spPr>
          <a:xfrm>
            <a:off x="-56321" y="-788968"/>
            <a:ext cx="5057437" cy="3170099"/>
          </a:xfrm>
          <a:prstGeom prst="rect">
            <a:avLst/>
          </a:prstGeom>
          <a:noFill/>
        </p:spPr>
        <p:txBody>
          <a:bodyPr wrap="square" rtlCol="0">
            <a:spAutoFit/>
          </a:bodyPr>
          <a:lstStyle/>
          <a:p>
            <a:pPr algn="ctr"/>
            <a:r>
              <a:rPr lang="en-GB" sz="20000" b="1" dirty="0">
                <a:solidFill>
                  <a:srgbClr val="115076"/>
                </a:solidFill>
                <a:latin typeface="Century Gothic" panose="020B0502020202020204" pitchFamily="34" charset="0"/>
                <a:cs typeface="Calibri" panose="020F0502020204030204" pitchFamily="34" charset="0"/>
              </a:rPr>
              <a:t>cue</a:t>
            </a:r>
          </a:p>
        </p:txBody>
      </p:sp>
      <p:sp>
        <p:nvSpPr>
          <p:cNvPr id="2" name="Title 1">
            <a:extLst>
              <a:ext uri="{FF2B5EF4-FFF2-40B4-BE49-F238E27FC236}">
                <a16:creationId xmlns:a16="http://schemas.microsoft.com/office/drawing/2014/main" id="{56A17F83-0539-4CBD-BD87-8C05F64AA40C}"/>
              </a:ext>
            </a:extLst>
          </p:cNvPr>
          <p:cNvSpPr>
            <a:spLocks noGrp="1"/>
          </p:cNvSpPr>
          <p:nvPr>
            <p:ph type="title"/>
          </p:nvPr>
        </p:nvSpPr>
        <p:spPr>
          <a:xfrm>
            <a:off x="1373310" y="-4912648"/>
            <a:ext cx="1099088" cy="1325563"/>
          </a:xfrm>
        </p:spPr>
        <p:txBody>
          <a:bodyPr>
            <a:normAutofit/>
          </a:bodyPr>
          <a:lstStyle/>
          <a:p>
            <a:r>
              <a:rPr lang="en-GB" sz="100" dirty="0">
                <a:solidFill>
                  <a:schemeClr val="bg1"/>
                </a:solidFill>
              </a:rPr>
              <a:t>cue</a:t>
            </a:r>
          </a:p>
        </p:txBody>
      </p:sp>
      <p:pic>
        <p:nvPicPr>
          <p:cNvPr id="1026" name="Picture 2" descr="Free School Clipart Transparent Background, Download Free School Clipart  Transparent Background png images, Free ClipArts on Clipart Library">
            <a:extLst>
              <a:ext uri="{FF2B5EF4-FFF2-40B4-BE49-F238E27FC236}">
                <a16:creationId xmlns:a16="http://schemas.microsoft.com/office/drawing/2014/main" id="{5F6027A1-01D9-8349-BF1C-0BFEC7F1E2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1423" y="2274744"/>
            <a:ext cx="3398345" cy="1964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6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CU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4" name="ESCUELA.wav"/>
                                        </p:tgtEl>
                                      </p:cMediaNode>
                                    </p:audio>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ESCUEL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hlinkClick r:id="" action="ppaction://noaction">
              <a:snd r:embed="rId4" name="ESCUELA.wav"/>
            </a:hlinkClick>
            <a:extLst>
              <a:ext uri="{FF2B5EF4-FFF2-40B4-BE49-F238E27FC236}">
                <a16:creationId xmlns:a16="http://schemas.microsoft.com/office/drawing/2014/main" id="{1623022F-1D6E-4A72-B08F-A5EB91E2CE9F}"/>
              </a:ext>
            </a:extLst>
          </p:cNvPr>
          <p:cNvSpPr txBox="1"/>
          <p:nvPr/>
        </p:nvSpPr>
        <p:spPr>
          <a:xfrm>
            <a:off x="2781046" y="2304210"/>
            <a:ext cx="6676695" cy="1938992"/>
          </a:xfrm>
          <a:prstGeom prst="rect">
            <a:avLst/>
          </a:prstGeom>
          <a:noFill/>
        </p:spPr>
        <p:txBody>
          <a:bodyPr wrap="square" rtlCol="0">
            <a:spAutoFit/>
          </a:bodyPr>
          <a:lstStyle/>
          <a:p>
            <a:pPr algn="ctr"/>
            <a:r>
              <a:rPr lang="en-GB" sz="12000" dirty="0" err="1">
                <a:solidFill>
                  <a:srgbClr val="115076"/>
                </a:solidFill>
                <a:latin typeface="Century Gothic" panose="020B0502020202020204" pitchFamily="34" charset="0"/>
                <a:cs typeface="Calibri" panose="020F0502020204030204" pitchFamily="34" charset="0"/>
              </a:rPr>
              <a:t>es</a:t>
            </a:r>
            <a:r>
              <a:rPr lang="en-GB" sz="12000" dirty="0" err="1">
                <a:solidFill>
                  <a:srgbClr val="E87D1E"/>
                </a:solidFill>
                <a:latin typeface="Century Gothic" panose="020B0502020202020204" pitchFamily="34" charset="0"/>
                <a:cs typeface="Calibri" panose="020F0502020204030204" pitchFamily="34" charset="0"/>
              </a:rPr>
              <a:t>cue</a:t>
            </a:r>
            <a:r>
              <a:rPr lang="en-GB" sz="12000" dirty="0" err="1">
                <a:solidFill>
                  <a:schemeClr val="accent5">
                    <a:lumMod val="75000"/>
                  </a:schemeClr>
                </a:solidFill>
                <a:latin typeface="Century Gothic" panose="020B0502020202020204" pitchFamily="34" charset="0"/>
                <a:cs typeface="Calibri" panose="020F0502020204030204" pitchFamily="34" charset="0"/>
              </a:rPr>
              <a:t>la</a:t>
            </a:r>
            <a:endParaRPr lang="en-GB" sz="12000" dirty="0">
              <a:solidFill>
                <a:schemeClr val="accent5">
                  <a:lumMod val="75000"/>
                </a:schemeClr>
              </a:solidFill>
              <a:latin typeface="Century Gothic" panose="020B0502020202020204" pitchFamily="34" charset="0"/>
              <a:cs typeface="Calibri" panose="020F0502020204030204" pitchFamily="34" charset="0"/>
            </a:endParaRPr>
          </a:p>
        </p:txBody>
      </p:sp>
      <p:sp>
        <p:nvSpPr>
          <p:cNvPr id="21" name="TextBox 20">
            <a:hlinkClick r:id="" action="ppaction://noaction">
              <a:snd r:embed="rId3" name="CUE.wav"/>
            </a:hlinkClick>
            <a:extLst>
              <a:ext uri="{FF2B5EF4-FFF2-40B4-BE49-F238E27FC236}">
                <a16:creationId xmlns:a16="http://schemas.microsoft.com/office/drawing/2014/main" id="{68E6E741-B09F-406C-8A36-AEC757F4F05C}"/>
              </a:ext>
            </a:extLst>
          </p:cNvPr>
          <p:cNvSpPr txBox="1"/>
          <p:nvPr/>
        </p:nvSpPr>
        <p:spPr>
          <a:xfrm>
            <a:off x="-56321" y="-788968"/>
            <a:ext cx="5057437" cy="3170099"/>
          </a:xfrm>
          <a:prstGeom prst="rect">
            <a:avLst/>
          </a:prstGeom>
          <a:noFill/>
        </p:spPr>
        <p:txBody>
          <a:bodyPr wrap="square" rtlCol="0">
            <a:spAutoFit/>
          </a:bodyPr>
          <a:lstStyle/>
          <a:p>
            <a:pPr algn="ctr"/>
            <a:r>
              <a:rPr lang="en-GB" sz="20000" b="1" dirty="0">
                <a:solidFill>
                  <a:srgbClr val="115076"/>
                </a:solidFill>
                <a:latin typeface="Century Gothic" panose="020B0502020202020204" pitchFamily="34" charset="0"/>
                <a:cs typeface="Calibri" panose="020F0502020204030204" pitchFamily="34" charset="0"/>
              </a:rPr>
              <a:t>cue</a:t>
            </a:r>
          </a:p>
        </p:txBody>
      </p:sp>
      <p:sp>
        <p:nvSpPr>
          <p:cNvPr id="2" name="Title 1">
            <a:extLst>
              <a:ext uri="{FF2B5EF4-FFF2-40B4-BE49-F238E27FC236}">
                <a16:creationId xmlns:a16="http://schemas.microsoft.com/office/drawing/2014/main" id="{56A17F83-0539-4CBD-BD87-8C05F64AA40C}"/>
              </a:ext>
            </a:extLst>
          </p:cNvPr>
          <p:cNvSpPr>
            <a:spLocks noGrp="1"/>
          </p:cNvSpPr>
          <p:nvPr>
            <p:ph type="title"/>
          </p:nvPr>
        </p:nvSpPr>
        <p:spPr>
          <a:xfrm>
            <a:off x="1373310" y="-4912648"/>
            <a:ext cx="1099088" cy="1325563"/>
          </a:xfrm>
        </p:spPr>
        <p:txBody>
          <a:bodyPr>
            <a:normAutofit/>
          </a:bodyPr>
          <a:lstStyle/>
          <a:p>
            <a:r>
              <a:rPr lang="en-GB" sz="100" dirty="0">
                <a:solidFill>
                  <a:schemeClr val="bg1"/>
                </a:solidFill>
              </a:rPr>
              <a:t>cue</a:t>
            </a:r>
          </a:p>
        </p:txBody>
      </p:sp>
    </p:spTree>
    <p:extLst>
      <p:ext uri="{BB962C8B-B14F-4D97-AF65-F5344CB8AC3E}">
        <p14:creationId xmlns:p14="http://schemas.microsoft.com/office/powerpoint/2010/main" val="1762346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CU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4" name="ESCUEL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hlinkClick r:id="" action="ppaction://noaction">
              <a:snd r:embed="rId4" name="CUATRO.wav"/>
            </a:hlinkClick>
            <a:extLst>
              <a:ext uri="{FF2B5EF4-FFF2-40B4-BE49-F238E27FC236}">
                <a16:creationId xmlns:a16="http://schemas.microsoft.com/office/drawing/2014/main" id="{1623022F-1D6E-4A72-B08F-A5EB91E2CE9F}"/>
              </a:ext>
            </a:extLst>
          </p:cNvPr>
          <p:cNvSpPr txBox="1"/>
          <p:nvPr/>
        </p:nvSpPr>
        <p:spPr>
          <a:xfrm>
            <a:off x="3359671" y="4247531"/>
            <a:ext cx="5472658" cy="1938992"/>
          </a:xfrm>
          <a:prstGeom prst="rect">
            <a:avLst/>
          </a:prstGeom>
          <a:noFill/>
        </p:spPr>
        <p:txBody>
          <a:bodyPr wrap="square" rtlCol="0">
            <a:spAutoFit/>
          </a:bodyPr>
          <a:lstStyle/>
          <a:p>
            <a:pPr algn="ctr"/>
            <a:r>
              <a:rPr lang="en-GB" sz="12000" dirty="0" err="1">
                <a:solidFill>
                  <a:srgbClr val="E87D1E"/>
                </a:solidFill>
                <a:latin typeface="Century Gothic" panose="020B0502020202020204" pitchFamily="34" charset="0"/>
                <a:cs typeface="Calibri" panose="020F0502020204030204" pitchFamily="34" charset="0"/>
              </a:rPr>
              <a:t>cua</a:t>
            </a:r>
            <a:r>
              <a:rPr lang="en-GB" sz="12000" dirty="0" err="1">
                <a:solidFill>
                  <a:schemeClr val="accent5">
                    <a:lumMod val="75000"/>
                  </a:schemeClr>
                </a:solidFill>
                <a:latin typeface="Century Gothic" panose="020B0502020202020204" pitchFamily="34" charset="0"/>
                <a:cs typeface="Calibri" panose="020F0502020204030204" pitchFamily="34" charset="0"/>
              </a:rPr>
              <a:t>tro</a:t>
            </a:r>
            <a:endParaRPr lang="en-GB" sz="12000" dirty="0">
              <a:solidFill>
                <a:schemeClr val="accent5">
                  <a:lumMod val="75000"/>
                </a:schemeClr>
              </a:solidFill>
              <a:latin typeface="Century Gothic" panose="020B0502020202020204" pitchFamily="34" charset="0"/>
              <a:cs typeface="Calibri" panose="020F0502020204030204" pitchFamily="34" charset="0"/>
            </a:endParaRPr>
          </a:p>
        </p:txBody>
      </p:sp>
      <p:sp>
        <p:nvSpPr>
          <p:cNvPr id="21" name="TextBox 20">
            <a:hlinkClick r:id="" action="ppaction://noaction">
              <a:snd r:embed="rId5" name="CUE.wav"/>
            </a:hlinkClick>
            <a:extLst>
              <a:ext uri="{FF2B5EF4-FFF2-40B4-BE49-F238E27FC236}">
                <a16:creationId xmlns:a16="http://schemas.microsoft.com/office/drawing/2014/main" id="{68E6E741-B09F-406C-8A36-AEC757F4F05C}"/>
              </a:ext>
            </a:extLst>
          </p:cNvPr>
          <p:cNvSpPr txBox="1"/>
          <p:nvPr/>
        </p:nvSpPr>
        <p:spPr>
          <a:xfrm>
            <a:off x="-1545352" y="-997723"/>
            <a:ext cx="8035499" cy="3170099"/>
          </a:xfrm>
          <a:prstGeom prst="rect">
            <a:avLst/>
          </a:prstGeom>
          <a:noFill/>
        </p:spPr>
        <p:txBody>
          <a:bodyPr wrap="square" rtlCol="0">
            <a:spAutoFit/>
          </a:bodyPr>
          <a:lstStyle/>
          <a:p>
            <a:pPr algn="ctr"/>
            <a:r>
              <a:rPr lang="en-GB" sz="20000" b="1" dirty="0" err="1">
                <a:solidFill>
                  <a:srgbClr val="115076"/>
                </a:solidFill>
                <a:latin typeface="Century Gothic" panose="020B0502020202020204" pitchFamily="34" charset="0"/>
                <a:cs typeface="Calibri" panose="020F0502020204030204" pitchFamily="34" charset="0"/>
              </a:rPr>
              <a:t>cua</a:t>
            </a:r>
            <a:endParaRPr lang="en-GB" sz="20000" b="1" dirty="0">
              <a:solidFill>
                <a:srgbClr val="115076"/>
              </a:solidFill>
              <a:latin typeface="Century Gothic" panose="020B0502020202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56A17F83-0539-4CBD-BD87-8C05F64AA40C}"/>
              </a:ext>
            </a:extLst>
          </p:cNvPr>
          <p:cNvSpPr>
            <a:spLocks noGrp="1"/>
          </p:cNvSpPr>
          <p:nvPr>
            <p:ph type="title"/>
          </p:nvPr>
        </p:nvSpPr>
        <p:spPr>
          <a:xfrm>
            <a:off x="1373310" y="-4912648"/>
            <a:ext cx="1099088" cy="1325563"/>
          </a:xfrm>
        </p:spPr>
        <p:txBody>
          <a:bodyPr>
            <a:normAutofit/>
          </a:bodyPr>
          <a:lstStyle/>
          <a:p>
            <a:r>
              <a:rPr lang="en-GB" sz="100" dirty="0">
                <a:solidFill>
                  <a:schemeClr val="bg1"/>
                </a:solidFill>
              </a:rPr>
              <a:t>cue</a:t>
            </a:r>
          </a:p>
        </p:txBody>
      </p:sp>
      <p:pic>
        <p:nvPicPr>
          <p:cNvPr id="8" name="Picture 2" descr="http://www.clker.com/cliparts/Z/V/F/n/z/Q/blue-number-four-md.png">
            <a:extLst>
              <a:ext uri="{FF2B5EF4-FFF2-40B4-BE49-F238E27FC236}">
                <a16:creationId xmlns:a16="http://schemas.microsoft.com/office/drawing/2014/main" id="{1DCDB6E5-7308-F84F-83DA-5E1F0C2305C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00861" y="1791376"/>
            <a:ext cx="2590278" cy="2590278"/>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687847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CU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4" name="CUATRO.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4" name="CUATR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hlinkClick r:id="" action="ppaction://noaction">
              <a:snd r:embed="rId4" name="CUATRO.wav"/>
            </a:hlinkClick>
            <a:extLst>
              <a:ext uri="{FF2B5EF4-FFF2-40B4-BE49-F238E27FC236}">
                <a16:creationId xmlns:a16="http://schemas.microsoft.com/office/drawing/2014/main" id="{1623022F-1D6E-4A72-B08F-A5EB91E2CE9F}"/>
              </a:ext>
            </a:extLst>
          </p:cNvPr>
          <p:cNvSpPr txBox="1"/>
          <p:nvPr/>
        </p:nvSpPr>
        <p:spPr>
          <a:xfrm>
            <a:off x="3359671" y="2315492"/>
            <a:ext cx="5472658" cy="1938992"/>
          </a:xfrm>
          <a:prstGeom prst="rect">
            <a:avLst/>
          </a:prstGeom>
          <a:noFill/>
        </p:spPr>
        <p:txBody>
          <a:bodyPr wrap="square" rtlCol="0">
            <a:spAutoFit/>
          </a:bodyPr>
          <a:lstStyle/>
          <a:p>
            <a:pPr algn="ctr"/>
            <a:r>
              <a:rPr lang="en-GB" sz="12000" dirty="0" err="1">
                <a:solidFill>
                  <a:srgbClr val="E87D1E"/>
                </a:solidFill>
                <a:latin typeface="Century Gothic" panose="020B0502020202020204" pitchFamily="34" charset="0"/>
                <a:cs typeface="Calibri" panose="020F0502020204030204" pitchFamily="34" charset="0"/>
              </a:rPr>
              <a:t>cua</a:t>
            </a:r>
            <a:r>
              <a:rPr lang="en-GB" sz="12000" dirty="0" err="1">
                <a:solidFill>
                  <a:schemeClr val="accent5">
                    <a:lumMod val="75000"/>
                  </a:schemeClr>
                </a:solidFill>
                <a:latin typeface="Century Gothic" panose="020B0502020202020204" pitchFamily="34" charset="0"/>
                <a:cs typeface="Calibri" panose="020F0502020204030204" pitchFamily="34" charset="0"/>
              </a:rPr>
              <a:t>tro</a:t>
            </a:r>
            <a:endParaRPr lang="en-GB" sz="12000" dirty="0">
              <a:solidFill>
                <a:schemeClr val="accent5">
                  <a:lumMod val="75000"/>
                </a:schemeClr>
              </a:solidFill>
              <a:latin typeface="Century Gothic" panose="020B0502020202020204" pitchFamily="34" charset="0"/>
              <a:cs typeface="Calibri" panose="020F0502020204030204" pitchFamily="34" charset="0"/>
            </a:endParaRPr>
          </a:p>
        </p:txBody>
      </p:sp>
      <p:sp>
        <p:nvSpPr>
          <p:cNvPr id="21" name="TextBox 20">
            <a:hlinkClick r:id="" action="ppaction://noaction">
              <a:snd r:embed="rId5" name="CUE.wav"/>
            </a:hlinkClick>
            <a:extLst>
              <a:ext uri="{FF2B5EF4-FFF2-40B4-BE49-F238E27FC236}">
                <a16:creationId xmlns:a16="http://schemas.microsoft.com/office/drawing/2014/main" id="{68E6E741-B09F-406C-8A36-AEC757F4F05C}"/>
              </a:ext>
            </a:extLst>
          </p:cNvPr>
          <p:cNvSpPr txBox="1"/>
          <p:nvPr/>
        </p:nvSpPr>
        <p:spPr>
          <a:xfrm>
            <a:off x="-1545352" y="-997723"/>
            <a:ext cx="8035499" cy="3170099"/>
          </a:xfrm>
          <a:prstGeom prst="rect">
            <a:avLst/>
          </a:prstGeom>
          <a:noFill/>
        </p:spPr>
        <p:txBody>
          <a:bodyPr wrap="square" rtlCol="0">
            <a:spAutoFit/>
          </a:bodyPr>
          <a:lstStyle/>
          <a:p>
            <a:pPr algn="ctr"/>
            <a:r>
              <a:rPr lang="en-GB" sz="20000" b="1" dirty="0" err="1">
                <a:solidFill>
                  <a:srgbClr val="115076"/>
                </a:solidFill>
                <a:latin typeface="Century Gothic" panose="020B0502020202020204" pitchFamily="34" charset="0"/>
                <a:cs typeface="Calibri" panose="020F0502020204030204" pitchFamily="34" charset="0"/>
              </a:rPr>
              <a:t>cua</a:t>
            </a:r>
            <a:endParaRPr lang="en-GB" sz="20000" b="1" dirty="0">
              <a:solidFill>
                <a:srgbClr val="115076"/>
              </a:solidFill>
              <a:latin typeface="Century Gothic" panose="020B0502020202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56A17F83-0539-4CBD-BD87-8C05F64AA40C}"/>
              </a:ext>
            </a:extLst>
          </p:cNvPr>
          <p:cNvSpPr>
            <a:spLocks noGrp="1"/>
          </p:cNvSpPr>
          <p:nvPr>
            <p:ph type="title"/>
          </p:nvPr>
        </p:nvSpPr>
        <p:spPr>
          <a:xfrm>
            <a:off x="1373310" y="-4912648"/>
            <a:ext cx="1099088" cy="1325563"/>
          </a:xfrm>
        </p:spPr>
        <p:txBody>
          <a:bodyPr>
            <a:normAutofit/>
          </a:bodyPr>
          <a:lstStyle/>
          <a:p>
            <a:r>
              <a:rPr lang="en-GB" sz="100" dirty="0">
                <a:solidFill>
                  <a:schemeClr val="bg1"/>
                </a:solidFill>
              </a:rPr>
              <a:t>cue</a:t>
            </a:r>
          </a:p>
        </p:txBody>
      </p:sp>
    </p:spTree>
    <p:extLst>
      <p:ext uri="{BB962C8B-B14F-4D97-AF65-F5344CB8AC3E}">
        <p14:creationId xmlns:p14="http://schemas.microsoft.com/office/powerpoint/2010/main" val="331569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CU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4" name="CUATR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hlinkClick r:id="" action="ppaction://noaction">
              <a:snd r:embed="rId4" name="CUIDAR.wav"/>
            </a:hlinkClick>
            <a:extLst>
              <a:ext uri="{FF2B5EF4-FFF2-40B4-BE49-F238E27FC236}">
                <a16:creationId xmlns:a16="http://schemas.microsoft.com/office/drawing/2014/main" id="{1623022F-1D6E-4A72-B08F-A5EB91E2CE9F}"/>
              </a:ext>
            </a:extLst>
          </p:cNvPr>
          <p:cNvSpPr txBox="1"/>
          <p:nvPr/>
        </p:nvSpPr>
        <p:spPr>
          <a:xfrm>
            <a:off x="2997261" y="4230969"/>
            <a:ext cx="6497259" cy="1938992"/>
          </a:xfrm>
          <a:prstGeom prst="rect">
            <a:avLst/>
          </a:prstGeom>
          <a:noFill/>
        </p:spPr>
        <p:txBody>
          <a:bodyPr wrap="square" rtlCol="0">
            <a:spAutoFit/>
          </a:bodyPr>
          <a:lstStyle/>
          <a:p>
            <a:pPr algn="ctr"/>
            <a:r>
              <a:rPr lang="en-GB" sz="12000" dirty="0" err="1">
                <a:solidFill>
                  <a:srgbClr val="E87D1E"/>
                </a:solidFill>
                <a:latin typeface="Century Gothic" panose="020B0502020202020204" pitchFamily="34" charset="0"/>
                <a:cs typeface="Calibri" panose="020F0502020204030204" pitchFamily="34" charset="0"/>
              </a:rPr>
              <a:t>cui</a:t>
            </a:r>
            <a:r>
              <a:rPr lang="en-GB" sz="12000" dirty="0" err="1">
                <a:solidFill>
                  <a:schemeClr val="accent5">
                    <a:lumMod val="75000"/>
                  </a:schemeClr>
                </a:solidFill>
                <a:latin typeface="Century Gothic" panose="020B0502020202020204" pitchFamily="34" charset="0"/>
                <a:cs typeface="Calibri" panose="020F0502020204030204" pitchFamily="34" charset="0"/>
              </a:rPr>
              <a:t>dar</a:t>
            </a:r>
            <a:endParaRPr lang="en-GB" sz="12000" dirty="0">
              <a:solidFill>
                <a:schemeClr val="accent5">
                  <a:lumMod val="75000"/>
                </a:schemeClr>
              </a:solidFill>
              <a:latin typeface="Century Gothic" panose="020B0502020202020204" pitchFamily="34" charset="0"/>
              <a:cs typeface="Calibri" panose="020F0502020204030204" pitchFamily="34" charset="0"/>
            </a:endParaRPr>
          </a:p>
        </p:txBody>
      </p:sp>
      <p:sp>
        <p:nvSpPr>
          <p:cNvPr id="21" name="TextBox 20">
            <a:hlinkClick r:id="" action="ppaction://noaction">
              <a:snd r:embed="rId5" name="CUE.wav"/>
            </a:hlinkClick>
            <a:extLst>
              <a:ext uri="{FF2B5EF4-FFF2-40B4-BE49-F238E27FC236}">
                <a16:creationId xmlns:a16="http://schemas.microsoft.com/office/drawing/2014/main" id="{68E6E741-B09F-406C-8A36-AEC757F4F05C}"/>
              </a:ext>
            </a:extLst>
          </p:cNvPr>
          <p:cNvSpPr txBox="1"/>
          <p:nvPr/>
        </p:nvSpPr>
        <p:spPr>
          <a:xfrm>
            <a:off x="-83653" y="-479078"/>
            <a:ext cx="4013013" cy="3170099"/>
          </a:xfrm>
          <a:prstGeom prst="rect">
            <a:avLst/>
          </a:prstGeom>
          <a:noFill/>
        </p:spPr>
        <p:txBody>
          <a:bodyPr wrap="square" rtlCol="0">
            <a:spAutoFit/>
          </a:bodyPr>
          <a:lstStyle/>
          <a:p>
            <a:pPr algn="ctr"/>
            <a:r>
              <a:rPr lang="en-GB" sz="20000" b="1" dirty="0">
                <a:solidFill>
                  <a:srgbClr val="115076"/>
                </a:solidFill>
                <a:latin typeface="Century Gothic" panose="020B0502020202020204" pitchFamily="34" charset="0"/>
                <a:cs typeface="Calibri" panose="020F0502020204030204" pitchFamily="34" charset="0"/>
              </a:rPr>
              <a:t>cui</a:t>
            </a:r>
          </a:p>
        </p:txBody>
      </p:sp>
      <p:sp>
        <p:nvSpPr>
          <p:cNvPr id="2" name="Title 1">
            <a:extLst>
              <a:ext uri="{FF2B5EF4-FFF2-40B4-BE49-F238E27FC236}">
                <a16:creationId xmlns:a16="http://schemas.microsoft.com/office/drawing/2014/main" id="{56A17F83-0539-4CBD-BD87-8C05F64AA40C}"/>
              </a:ext>
            </a:extLst>
          </p:cNvPr>
          <p:cNvSpPr>
            <a:spLocks noGrp="1"/>
          </p:cNvSpPr>
          <p:nvPr>
            <p:ph type="title"/>
          </p:nvPr>
        </p:nvSpPr>
        <p:spPr>
          <a:xfrm>
            <a:off x="1373310" y="-4912648"/>
            <a:ext cx="1099088" cy="1325563"/>
          </a:xfrm>
        </p:spPr>
        <p:txBody>
          <a:bodyPr>
            <a:normAutofit/>
          </a:bodyPr>
          <a:lstStyle/>
          <a:p>
            <a:r>
              <a:rPr lang="en-GB" sz="100" dirty="0">
                <a:solidFill>
                  <a:schemeClr val="bg1"/>
                </a:solidFill>
              </a:rPr>
              <a:t>cue</a:t>
            </a:r>
          </a:p>
        </p:txBody>
      </p:sp>
      <p:pic>
        <p:nvPicPr>
          <p:cNvPr id="7" name="Picture 2" descr="http://www.clker.com/cliparts/w/d/u/B/w/V/stamp1-md.png">
            <a:hlinkClick r:id="" action="ppaction://noaction">
              <a:snd r:embed="rId4" name="CUIDAR.wav"/>
            </a:hlinkClick>
            <a:extLst>
              <a:ext uri="{FF2B5EF4-FFF2-40B4-BE49-F238E27FC236}">
                <a16:creationId xmlns:a16="http://schemas.microsoft.com/office/drawing/2014/main" id="{59D83195-B166-BC44-8585-7162D2DB49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745032">
            <a:off x="3931569" y="744717"/>
            <a:ext cx="4628640" cy="4193741"/>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a:extLst>
              <a:ext uri="{FF2B5EF4-FFF2-40B4-BE49-F238E27FC236}">
                <a16:creationId xmlns:a16="http://schemas.microsoft.com/office/drawing/2014/main" id="{97DC0910-BC97-064B-9177-DE0FD40F3DA2}"/>
              </a:ext>
            </a:extLst>
          </p:cNvPr>
          <p:cNvSpPr txBox="1"/>
          <p:nvPr/>
        </p:nvSpPr>
        <p:spPr>
          <a:xfrm rot="21305855">
            <a:off x="4634224" y="2179867"/>
            <a:ext cx="3948571" cy="1323439"/>
          </a:xfrm>
          <a:prstGeom prst="rect">
            <a:avLst/>
          </a:prstGeom>
          <a:noFill/>
        </p:spPr>
        <p:txBody>
          <a:bodyPr wrap="square" rtlCol="0">
            <a:spAutoFit/>
          </a:bodyPr>
          <a:lstStyle/>
          <a:p>
            <a:r>
              <a:rPr lang="en-GB" sz="4000" dirty="0">
                <a:solidFill>
                  <a:schemeClr val="accent5">
                    <a:lumMod val="50000"/>
                  </a:schemeClr>
                </a:solidFill>
                <a:latin typeface="Century Gothic" panose="020B0502020202020204" pitchFamily="34" charset="0"/>
                <a:cs typeface="Calibri" panose="020F0502020204030204" pitchFamily="34" charset="0"/>
              </a:rPr>
              <a:t>to look after; </a:t>
            </a:r>
          </a:p>
          <a:p>
            <a:r>
              <a:rPr lang="en-GB" sz="4000" dirty="0">
                <a:solidFill>
                  <a:schemeClr val="accent5">
                    <a:lumMod val="50000"/>
                  </a:schemeClr>
                </a:solidFill>
                <a:latin typeface="Century Gothic" panose="020B0502020202020204" pitchFamily="34" charset="0"/>
                <a:cs typeface="Calibri" panose="020F0502020204030204" pitchFamily="34" charset="0"/>
              </a:rPr>
              <a:t>take care of</a:t>
            </a:r>
          </a:p>
        </p:txBody>
      </p:sp>
    </p:spTree>
    <p:extLst>
      <p:ext uri="{BB962C8B-B14F-4D97-AF65-F5344CB8AC3E}">
        <p14:creationId xmlns:p14="http://schemas.microsoft.com/office/powerpoint/2010/main" val="317658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CU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4" name="CUIDA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CUIDAR.wav"/>
                                        </p:tgtEl>
                                      </p:cMediaNode>
                                    </p:audio>
                                  </p:sub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hlinkClick r:id="" action="ppaction://noaction">
              <a:snd r:embed="rId3" name="CUIDAR.wav"/>
            </a:hlinkClick>
            <a:extLst>
              <a:ext uri="{FF2B5EF4-FFF2-40B4-BE49-F238E27FC236}">
                <a16:creationId xmlns:a16="http://schemas.microsoft.com/office/drawing/2014/main" id="{1623022F-1D6E-4A72-B08F-A5EB91E2CE9F}"/>
              </a:ext>
            </a:extLst>
          </p:cNvPr>
          <p:cNvSpPr txBox="1"/>
          <p:nvPr/>
        </p:nvSpPr>
        <p:spPr>
          <a:xfrm>
            <a:off x="2997261" y="2328431"/>
            <a:ext cx="6497259" cy="1938992"/>
          </a:xfrm>
          <a:prstGeom prst="rect">
            <a:avLst/>
          </a:prstGeom>
          <a:noFill/>
        </p:spPr>
        <p:txBody>
          <a:bodyPr wrap="square" rtlCol="0">
            <a:spAutoFit/>
          </a:bodyPr>
          <a:lstStyle/>
          <a:p>
            <a:pPr algn="ctr"/>
            <a:r>
              <a:rPr lang="en-GB" sz="12000" dirty="0" err="1">
                <a:solidFill>
                  <a:srgbClr val="E87D1E"/>
                </a:solidFill>
                <a:latin typeface="Century Gothic" panose="020B0502020202020204" pitchFamily="34" charset="0"/>
                <a:cs typeface="Calibri" panose="020F0502020204030204" pitchFamily="34" charset="0"/>
              </a:rPr>
              <a:t>cui</a:t>
            </a:r>
            <a:r>
              <a:rPr lang="en-GB" sz="12000" dirty="0" err="1">
                <a:solidFill>
                  <a:schemeClr val="accent5">
                    <a:lumMod val="75000"/>
                  </a:schemeClr>
                </a:solidFill>
                <a:latin typeface="Century Gothic" panose="020B0502020202020204" pitchFamily="34" charset="0"/>
                <a:cs typeface="Calibri" panose="020F0502020204030204" pitchFamily="34" charset="0"/>
              </a:rPr>
              <a:t>dar</a:t>
            </a:r>
            <a:endParaRPr lang="en-GB" sz="12000" dirty="0">
              <a:solidFill>
                <a:schemeClr val="accent5">
                  <a:lumMod val="75000"/>
                </a:schemeClr>
              </a:solidFill>
              <a:latin typeface="Century Gothic" panose="020B0502020202020204" pitchFamily="34" charset="0"/>
              <a:cs typeface="Calibri" panose="020F0502020204030204" pitchFamily="34" charset="0"/>
            </a:endParaRPr>
          </a:p>
        </p:txBody>
      </p:sp>
      <p:sp>
        <p:nvSpPr>
          <p:cNvPr id="21" name="TextBox 20">
            <a:hlinkClick r:id="" action="ppaction://noaction">
              <a:snd r:embed="rId4" name="CUE.wav"/>
            </a:hlinkClick>
            <a:extLst>
              <a:ext uri="{FF2B5EF4-FFF2-40B4-BE49-F238E27FC236}">
                <a16:creationId xmlns:a16="http://schemas.microsoft.com/office/drawing/2014/main" id="{68E6E741-B09F-406C-8A36-AEC757F4F05C}"/>
              </a:ext>
            </a:extLst>
          </p:cNvPr>
          <p:cNvSpPr txBox="1"/>
          <p:nvPr/>
        </p:nvSpPr>
        <p:spPr>
          <a:xfrm>
            <a:off x="-83653" y="-479078"/>
            <a:ext cx="4013013" cy="3170099"/>
          </a:xfrm>
          <a:prstGeom prst="rect">
            <a:avLst/>
          </a:prstGeom>
          <a:noFill/>
        </p:spPr>
        <p:txBody>
          <a:bodyPr wrap="square" rtlCol="0">
            <a:spAutoFit/>
          </a:bodyPr>
          <a:lstStyle/>
          <a:p>
            <a:pPr algn="ctr"/>
            <a:r>
              <a:rPr lang="en-GB" sz="20000" b="1" dirty="0">
                <a:solidFill>
                  <a:srgbClr val="115076"/>
                </a:solidFill>
                <a:latin typeface="Century Gothic" panose="020B0502020202020204" pitchFamily="34" charset="0"/>
                <a:cs typeface="Calibri" panose="020F0502020204030204" pitchFamily="34" charset="0"/>
              </a:rPr>
              <a:t>cui</a:t>
            </a:r>
          </a:p>
        </p:txBody>
      </p:sp>
      <p:sp>
        <p:nvSpPr>
          <p:cNvPr id="2" name="Title 1">
            <a:extLst>
              <a:ext uri="{FF2B5EF4-FFF2-40B4-BE49-F238E27FC236}">
                <a16:creationId xmlns:a16="http://schemas.microsoft.com/office/drawing/2014/main" id="{56A17F83-0539-4CBD-BD87-8C05F64AA40C}"/>
              </a:ext>
            </a:extLst>
          </p:cNvPr>
          <p:cNvSpPr>
            <a:spLocks noGrp="1"/>
          </p:cNvSpPr>
          <p:nvPr>
            <p:ph type="title"/>
          </p:nvPr>
        </p:nvSpPr>
        <p:spPr>
          <a:xfrm>
            <a:off x="1373310" y="-4912648"/>
            <a:ext cx="1099088" cy="1325563"/>
          </a:xfrm>
        </p:spPr>
        <p:txBody>
          <a:bodyPr>
            <a:normAutofit/>
          </a:bodyPr>
          <a:lstStyle/>
          <a:p>
            <a:r>
              <a:rPr lang="en-GB" sz="100" dirty="0">
                <a:solidFill>
                  <a:schemeClr val="bg1"/>
                </a:solidFill>
              </a:rPr>
              <a:t>cue</a:t>
            </a:r>
          </a:p>
        </p:txBody>
      </p:sp>
    </p:spTree>
    <p:extLst>
      <p:ext uri="{BB962C8B-B14F-4D97-AF65-F5344CB8AC3E}">
        <p14:creationId xmlns:p14="http://schemas.microsoft.com/office/powerpoint/2010/main" val="743931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3" name="CUID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6042" y="436369"/>
            <a:ext cx="10515600" cy="1325563"/>
          </a:xfrm>
        </p:spPr>
        <p:txBody>
          <a:bodyPr>
            <a:normAutofit fontScale="90000"/>
          </a:bodyPr>
          <a:lstStyle/>
          <a:p>
            <a:r>
              <a:rPr lang="en-GB" sz="22200" b="1" dirty="0" err="1">
                <a:solidFill>
                  <a:srgbClr val="115076"/>
                </a:solidFill>
                <a:latin typeface="Century Gothic" panose="020B0502020202020204" pitchFamily="34" charset="0"/>
                <a:cs typeface="Calibri" panose="020F0502020204030204" pitchFamily="34" charset="0"/>
              </a:rPr>
              <a:t>ce</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grpSp>
        <p:nvGrpSpPr>
          <p:cNvPr id="2" name="Group 1" descr="Signpost with the city Madrid and the distance 1 kilometre written on it. "/>
          <p:cNvGrpSpPr/>
          <p:nvPr/>
        </p:nvGrpSpPr>
        <p:grpSpPr>
          <a:xfrm>
            <a:off x="3238500" y="1989546"/>
            <a:ext cx="5715000" cy="2162176"/>
            <a:chOff x="4869420" y="1856322"/>
            <a:chExt cx="5715000" cy="2162176"/>
          </a:xfrm>
        </p:grpSpPr>
        <p:sp>
          <p:nvSpPr>
            <p:cNvPr id="7" name="TextBox 6"/>
            <p:cNvSpPr txBox="1"/>
            <p:nvPr/>
          </p:nvSpPr>
          <p:spPr>
            <a:xfrm>
              <a:off x="5955927" y="2726656"/>
              <a:ext cx="3541986" cy="646331"/>
            </a:xfrm>
            <a:prstGeom prst="rect">
              <a:avLst/>
            </a:prstGeom>
            <a:noFill/>
          </p:spPr>
          <p:txBody>
            <a:bodyPr wrap="square" rtlCol="0">
              <a:spAutoFit/>
            </a:bodyPr>
            <a:lstStyle/>
            <a:p>
              <a:r>
                <a:rPr lang="en-GB" sz="3600" b="1" dirty="0">
                  <a:latin typeface="Imprint MT Shadow" panose="04020605060303030202" pitchFamily="82" charset="0"/>
                </a:rPr>
                <a:t>MADRID  1KM</a:t>
              </a:r>
            </a:p>
          </p:txBody>
        </p:sp>
        <p:pic>
          <p:nvPicPr>
            <p:cNvPr id="12292" name="Picture 4" descr="Signpost with the city Madrid and the distance 1 kilometre written on i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9420" y="1856322"/>
              <a:ext cx="5715000" cy="2162176"/>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p:cNvSpPr/>
          <p:nvPr/>
        </p:nvSpPr>
        <p:spPr>
          <a:xfrm>
            <a:off x="3704896" y="4243321"/>
            <a:ext cx="4782207" cy="1938992"/>
          </a:xfrm>
          <a:prstGeom prst="rect">
            <a:avLst/>
          </a:prstGeom>
        </p:spPr>
        <p:txBody>
          <a:bodyPr wrap="square">
            <a:spAutoFit/>
          </a:bodyPr>
          <a:lstStyle/>
          <a:p>
            <a:r>
              <a:rPr lang="en-GB" sz="12000" dirty="0">
                <a:solidFill>
                  <a:srgbClr val="E56700"/>
                </a:solidFill>
                <a:latin typeface="Century Gothic" panose="020B0502020202020204" pitchFamily="34" charset="0"/>
                <a:cs typeface="Calibri" panose="020F0502020204030204" pitchFamily="34" charset="0"/>
              </a:rPr>
              <a:t>ce</a:t>
            </a:r>
            <a:r>
              <a:rPr lang="en-GB" sz="12000" dirty="0">
                <a:solidFill>
                  <a:srgbClr val="115076"/>
                </a:solidFill>
                <a:latin typeface="Century Gothic" panose="020B0502020202020204" pitchFamily="34" charset="0"/>
                <a:cs typeface="Calibri" panose="020F0502020204030204" pitchFamily="34" charset="0"/>
              </a:rPr>
              <a:t>rca</a:t>
            </a:r>
          </a:p>
        </p:txBody>
      </p:sp>
      <p:sp>
        <p:nvSpPr>
          <p:cNvPr id="9" name="TextBox 8"/>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604462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ce_cerca.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4" name="ce_cerc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573" y="422412"/>
            <a:ext cx="10515600" cy="1325563"/>
          </a:xfrm>
        </p:spPr>
        <p:txBody>
          <a:bodyPr>
            <a:normAutofit fontScale="90000"/>
          </a:bodyPr>
          <a:lstStyle/>
          <a:p>
            <a:r>
              <a:rPr lang="en-GB" sz="22200" b="1" dirty="0" err="1">
                <a:solidFill>
                  <a:srgbClr val="115076"/>
                </a:solidFill>
                <a:latin typeface="Century Gothic" panose="020B0502020202020204" pitchFamily="34" charset="0"/>
                <a:cs typeface="Calibri" panose="020F0502020204030204" pitchFamily="34" charset="0"/>
              </a:rPr>
              <a:t>ce</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6" name="Rectangle 5"/>
          <p:cNvSpPr/>
          <p:nvPr/>
        </p:nvSpPr>
        <p:spPr>
          <a:xfrm>
            <a:off x="3753992" y="1889865"/>
            <a:ext cx="4782207" cy="1938992"/>
          </a:xfrm>
          <a:prstGeom prst="rect">
            <a:avLst/>
          </a:prstGeom>
        </p:spPr>
        <p:txBody>
          <a:bodyPr wrap="square">
            <a:spAutoFit/>
          </a:bodyPr>
          <a:lstStyle/>
          <a:p>
            <a:r>
              <a:rPr lang="en-GB" sz="12000" dirty="0">
                <a:solidFill>
                  <a:srgbClr val="E56700"/>
                </a:solidFill>
                <a:latin typeface="Century Gothic" panose="020B0502020202020204" pitchFamily="34" charset="0"/>
                <a:cs typeface="Calibri" panose="020F0502020204030204" pitchFamily="34" charset="0"/>
              </a:rPr>
              <a:t>ce</a:t>
            </a:r>
            <a:r>
              <a:rPr lang="en-GB" sz="12000" dirty="0">
                <a:solidFill>
                  <a:srgbClr val="115076"/>
                </a:solidFill>
                <a:latin typeface="Century Gothic" panose="020B0502020202020204" pitchFamily="34" charset="0"/>
                <a:cs typeface="Calibri" panose="020F0502020204030204" pitchFamily="34" charset="0"/>
              </a:rPr>
              <a:t>rca</a:t>
            </a:r>
          </a:p>
        </p:txBody>
      </p:sp>
      <p:sp>
        <p:nvSpPr>
          <p:cNvPr id="9" name="TextBox 8"/>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51318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ce_cerc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899" y="585647"/>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a</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6" name="TextBox 5"/>
          <p:cNvSpPr txBox="1"/>
          <p:nvPr/>
        </p:nvSpPr>
        <p:spPr>
          <a:xfrm>
            <a:off x="4025674" y="1911210"/>
            <a:ext cx="3912052" cy="1938992"/>
          </a:xfrm>
          <a:prstGeom prst="rect">
            <a:avLst/>
          </a:prstGeom>
          <a:noFill/>
        </p:spPr>
        <p:txBody>
          <a:bodyPr wrap="square" rtlCol="0">
            <a:spAutoFit/>
          </a:bodyPr>
          <a:lstStyle/>
          <a:p>
            <a:pPr algn="ctr"/>
            <a:r>
              <a:rPr lang="en-GB" sz="12000" dirty="0">
                <a:solidFill>
                  <a:srgbClr val="E56700"/>
                </a:solidFill>
                <a:latin typeface="Century Gothic" panose="020B0502020202020204" pitchFamily="34" charset="0"/>
                <a:cs typeface="Calibri" panose="020F0502020204030204" pitchFamily="34" charset="0"/>
              </a:rPr>
              <a:t>a</a:t>
            </a:r>
            <a:r>
              <a:rPr lang="en-GB" sz="12000" dirty="0">
                <a:solidFill>
                  <a:srgbClr val="115076"/>
                </a:solidFill>
                <a:latin typeface="Century Gothic" panose="020B0502020202020204" pitchFamily="34" charset="0"/>
                <a:cs typeface="Calibri" panose="020F0502020204030204" pitchFamily="34" charset="0"/>
              </a:rPr>
              <a:t>lto</a:t>
            </a:r>
          </a:p>
        </p:txBody>
      </p:sp>
      <p:sp>
        <p:nvSpPr>
          <p:cNvPr id="12" name="TextBox 11"/>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638132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a_al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002" y="900273"/>
            <a:ext cx="10515600" cy="1325563"/>
          </a:xfrm>
        </p:spPr>
        <p:txBody>
          <a:bodyPr>
            <a:normAutofit fontScale="90000"/>
          </a:bodyPr>
          <a:lstStyle/>
          <a:p>
            <a:r>
              <a:rPr lang="en-GB" sz="22200" b="1" dirty="0">
                <a:solidFill>
                  <a:srgbClr val="115076"/>
                </a:solidFill>
                <a:latin typeface="Century Gothic" panose="020B0502020202020204" pitchFamily="34" charset="0"/>
                <a:cs typeface="Calibri" panose="020F0502020204030204" pitchFamily="34" charset="0"/>
              </a:rPr>
              <a:t>ci</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11266" name="Picture 2" descr="green checkmark in a circ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5855" y="1178581"/>
            <a:ext cx="3120289" cy="312028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855643" y="4235431"/>
            <a:ext cx="4480714" cy="1938992"/>
          </a:xfrm>
          <a:prstGeom prst="rect">
            <a:avLst/>
          </a:prstGeom>
        </p:spPr>
        <p:txBody>
          <a:bodyPr wrap="none">
            <a:spAutoFit/>
          </a:bodyPr>
          <a:lstStyle/>
          <a:p>
            <a:pPr algn="ctr"/>
            <a:r>
              <a:rPr lang="en-GB" sz="12000" dirty="0">
                <a:solidFill>
                  <a:srgbClr val="E56700"/>
                </a:solidFill>
                <a:latin typeface="Century Gothic" panose="020B0502020202020204" pitchFamily="34" charset="0"/>
                <a:cs typeface="Calibri" panose="020F0502020204030204" pitchFamily="34" charset="0"/>
              </a:rPr>
              <a:t>ci</a:t>
            </a:r>
            <a:r>
              <a:rPr lang="en-GB" sz="12000" dirty="0">
                <a:solidFill>
                  <a:srgbClr val="115076"/>
                </a:solidFill>
                <a:latin typeface="Century Gothic" panose="020B0502020202020204" pitchFamily="34" charset="0"/>
                <a:cs typeface="Calibri" panose="020F0502020204030204" pitchFamily="34" charset="0"/>
              </a:rPr>
              <a:t>erto</a:t>
            </a:r>
            <a:endParaRPr lang="en-GB" sz="12000" dirty="0">
              <a:solidFill>
                <a:srgbClr val="115076"/>
              </a:solidFill>
            </a:endParaRPr>
          </a:p>
        </p:txBody>
      </p:sp>
      <p:sp>
        <p:nvSpPr>
          <p:cNvPr id="7" name="TextBox 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55272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ci_cierto.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266"/>
                                        </p:tgtEl>
                                        <p:attrNameLst>
                                          <p:attrName>style.visibility</p:attrName>
                                        </p:attrNameLst>
                                      </p:cBhvr>
                                      <p:to>
                                        <p:strVal val="visible"/>
                                      </p:to>
                                    </p:set>
                                    <p:animEffect transition="in" filter="fade">
                                      <p:cBhvr>
                                        <p:cTn id="17" dur="500"/>
                                        <p:tgtEl>
                                          <p:spTgt spid="11266"/>
                                        </p:tgtEl>
                                      </p:cBhvr>
                                    </p:animEffect>
                                  </p:childTnLst>
                                  <p:subTnLst>
                                    <p:audio>
                                      <p:cMediaNode>
                                        <p:cTn display="0" masterRel="sameClick">
                                          <p:stCondLst>
                                            <p:cond evt="begin" delay="0">
                                              <p:tn val="15"/>
                                            </p:cond>
                                          </p:stCondLst>
                                          <p:endCondLst>
                                            <p:cond evt="onStopAudio" delay="0">
                                              <p:tgtEl>
                                                <p:sldTgt/>
                                              </p:tgtEl>
                                            </p:cond>
                                          </p:endCondLst>
                                        </p:cTn>
                                        <p:tgtEl>
                                          <p:sndTgt r:embed="rId4" name="ci_cier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174" y="931805"/>
            <a:ext cx="10515600" cy="1325563"/>
          </a:xfrm>
        </p:spPr>
        <p:txBody>
          <a:bodyPr>
            <a:normAutofit fontScale="90000"/>
          </a:bodyPr>
          <a:lstStyle/>
          <a:p>
            <a:r>
              <a:rPr lang="en-GB" sz="22200" b="1" dirty="0">
                <a:solidFill>
                  <a:srgbClr val="115076"/>
                </a:solidFill>
                <a:latin typeface="Century Gothic" panose="020B0502020202020204" pitchFamily="34" charset="0"/>
                <a:cs typeface="Calibri" panose="020F0502020204030204" pitchFamily="34" charset="0"/>
              </a:rPr>
              <a:t>ci</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ectangle 4"/>
          <p:cNvSpPr/>
          <p:nvPr/>
        </p:nvSpPr>
        <p:spPr>
          <a:xfrm>
            <a:off x="4055485" y="1914055"/>
            <a:ext cx="4480714" cy="1938992"/>
          </a:xfrm>
          <a:prstGeom prst="rect">
            <a:avLst/>
          </a:prstGeom>
        </p:spPr>
        <p:txBody>
          <a:bodyPr wrap="none">
            <a:spAutoFit/>
          </a:bodyPr>
          <a:lstStyle/>
          <a:p>
            <a:pPr algn="ctr"/>
            <a:r>
              <a:rPr lang="en-GB" sz="12000" dirty="0">
                <a:solidFill>
                  <a:srgbClr val="E56700"/>
                </a:solidFill>
                <a:latin typeface="Century Gothic" panose="020B0502020202020204" pitchFamily="34" charset="0"/>
                <a:cs typeface="Calibri" panose="020F0502020204030204" pitchFamily="34" charset="0"/>
              </a:rPr>
              <a:t>ci</a:t>
            </a:r>
            <a:r>
              <a:rPr lang="en-GB" sz="12000" dirty="0">
                <a:solidFill>
                  <a:srgbClr val="115076"/>
                </a:solidFill>
                <a:latin typeface="Century Gothic" panose="020B0502020202020204" pitchFamily="34" charset="0"/>
                <a:cs typeface="Calibri" panose="020F0502020204030204" pitchFamily="34" charset="0"/>
              </a:rPr>
              <a:t>erto</a:t>
            </a:r>
            <a:endParaRPr lang="en-GB" sz="12000" dirty="0">
              <a:solidFill>
                <a:srgbClr val="115076"/>
              </a:solidFill>
            </a:endParaRPr>
          </a:p>
        </p:txBody>
      </p:sp>
      <p:sp>
        <p:nvSpPr>
          <p:cNvPr id="7" name="TextBox 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3415443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ci_cier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987" y="443073"/>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z</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13324" name="Picture 12" descr="no smoking sig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1475" y="803762"/>
            <a:ext cx="3649050" cy="36490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133983" y="4304409"/>
            <a:ext cx="3836307" cy="1938992"/>
          </a:xfrm>
          <a:prstGeom prst="rect">
            <a:avLst/>
          </a:prstGeom>
        </p:spPr>
        <p:txBody>
          <a:bodyPr wrap="none">
            <a:spAutoFit/>
          </a:bodyPr>
          <a:lstStyle/>
          <a:p>
            <a:pPr algn="ctr"/>
            <a:r>
              <a:rPr lang="en-GB" sz="12000" dirty="0">
                <a:solidFill>
                  <a:srgbClr val="E56700"/>
                </a:solidFill>
                <a:latin typeface="Century Gothic" panose="020B0502020202020204" pitchFamily="34" charset="0"/>
                <a:cs typeface="Calibri" panose="020F0502020204030204" pitchFamily="34" charset="0"/>
              </a:rPr>
              <a:t>z</a:t>
            </a:r>
            <a:r>
              <a:rPr lang="en-GB" sz="12000" dirty="0">
                <a:solidFill>
                  <a:srgbClr val="115076"/>
                </a:solidFill>
                <a:latin typeface="Century Gothic" panose="020B0502020202020204" pitchFamily="34" charset="0"/>
                <a:cs typeface="Calibri" panose="020F0502020204030204" pitchFamily="34" charset="0"/>
              </a:rPr>
              <a:t>ona</a:t>
            </a:r>
            <a:endParaRPr lang="en-GB" sz="12000" dirty="0">
              <a:solidFill>
                <a:srgbClr val="115076"/>
              </a:solidFill>
            </a:endParaRPr>
          </a:p>
        </p:txBody>
      </p:sp>
      <p:sp>
        <p:nvSpPr>
          <p:cNvPr id="7" name="TextBox 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058235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z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z_zona.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324"/>
                                        </p:tgtEl>
                                        <p:attrNameLst>
                                          <p:attrName>style.visibility</p:attrName>
                                        </p:attrNameLst>
                                      </p:cBhvr>
                                      <p:to>
                                        <p:strVal val="visible"/>
                                      </p:to>
                                    </p:set>
                                    <p:animEffect transition="in" filter="fade">
                                      <p:cBhvr>
                                        <p:cTn id="17" dur="500"/>
                                        <p:tgtEl>
                                          <p:spTgt spid="13324"/>
                                        </p:tgtEl>
                                      </p:cBhvr>
                                    </p:animEffect>
                                  </p:childTnLst>
                                  <p:subTnLst>
                                    <p:audio>
                                      <p:cMediaNode>
                                        <p:cTn display="0" masterRel="sameClick">
                                          <p:stCondLst>
                                            <p:cond evt="begin" delay="0">
                                              <p:tn val="15"/>
                                            </p:cond>
                                          </p:stCondLst>
                                          <p:endCondLst>
                                            <p:cond evt="onStopAudio" delay="0">
                                              <p:tgtEl>
                                                <p:sldTgt/>
                                              </p:tgtEl>
                                            </p:cond>
                                          </p:endCondLst>
                                        </p:cTn>
                                        <p:tgtEl>
                                          <p:sndTgt r:embed="rId4" name="z_zon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752" y="206590"/>
            <a:ext cx="10515600" cy="1325563"/>
          </a:xfrm>
        </p:spPr>
        <p:txBody>
          <a:bodyPr>
            <a:noAutofit/>
          </a:bodyPr>
          <a:lstStyle/>
          <a:p>
            <a:r>
              <a:rPr lang="en-GB" sz="24000" b="1" dirty="0">
                <a:solidFill>
                  <a:srgbClr val="115076"/>
                </a:solidFill>
                <a:latin typeface="Century Gothic" panose="020B0502020202020204" pitchFamily="34" charset="0"/>
                <a:cs typeface="Calibri" panose="020F0502020204030204" pitchFamily="34" charset="0"/>
              </a:rPr>
              <a:t>z</a:t>
            </a:r>
          </a:p>
        </p:txBody>
      </p:sp>
      <p:sp>
        <p:nvSpPr>
          <p:cNvPr id="5" name="Rectangle 4"/>
          <p:cNvSpPr/>
          <p:nvPr/>
        </p:nvSpPr>
        <p:spPr>
          <a:xfrm>
            <a:off x="4177846" y="1920973"/>
            <a:ext cx="3836307" cy="1938992"/>
          </a:xfrm>
          <a:prstGeom prst="rect">
            <a:avLst/>
          </a:prstGeom>
        </p:spPr>
        <p:txBody>
          <a:bodyPr wrap="none">
            <a:spAutoFit/>
          </a:bodyPr>
          <a:lstStyle/>
          <a:p>
            <a:pPr algn="ctr"/>
            <a:r>
              <a:rPr lang="en-GB" sz="12000" dirty="0">
                <a:solidFill>
                  <a:srgbClr val="E56700"/>
                </a:solidFill>
                <a:latin typeface="Century Gothic" panose="020B0502020202020204" pitchFamily="34" charset="0"/>
                <a:cs typeface="Calibri" panose="020F0502020204030204" pitchFamily="34" charset="0"/>
              </a:rPr>
              <a:t>z</a:t>
            </a:r>
            <a:r>
              <a:rPr lang="en-GB" sz="12000" dirty="0">
                <a:solidFill>
                  <a:srgbClr val="115076"/>
                </a:solidFill>
                <a:latin typeface="Century Gothic" panose="020B0502020202020204" pitchFamily="34" charset="0"/>
                <a:cs typeface="Calibri" panose="020F0502020204030204" pitchFamily="34" charset="0"/>
              </a:rPr>
              <a:t>ona</a:t>
            </a:r>
            <a:endParaRPr lang="en-GB" sz="12000" dirty="0">
              <a:solidFill>
                <a:srgbClr val="115076"/>
              </a:solidFill>
            </a:endParaRPr>
          </a:p>
        </p:txBody>
      </p:sp>
      <p:sp>
        <p:nvSpPr>
          <p:cNvPr id="7" name="TextBox 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2104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z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z_zon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3140" y="533207"/>
            <a:ext cx="10515600" cy="1325563"/>
          </a:xfrm>
        </p:spPr>
        <p:txBody>
          <a:bodyPr>
            <a:normAutofit fontScale="90000"/>
          </a:bodyPr>
          <a:lstStyle/>
          <a:p>
            <a:r>
              <a:rPr lang="en-GB" sz="17800" b="1" dirty="0">
                <a:solidFill>
                  <a:srgbClr val="115076"/>
                </a:solidFill>
                <a:latin typeface="Century Gothic" panose="020B0502020202020204" pitchFamily="34" charset="0"/>
                <a:cs typeface="Calibri" panose="020F0502020204030204" pitchFamily="34" charset="0"/>
              </a:rPr>
              <a:t>que</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2" name="Picture 1" descr="Woman with her hands raised to express doubt.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33786" y="533207"/>
            <a:ext cx="3524428" cy="3810193"/>
          </a:xfrm>
          <a:prstGeom prst="rect">
            <a:avLst/>
          </a:prstGeom>
        </p:spPr>
      </p:pic>
      <p:sp>
        <p:nvSpPr>
          <p:cNvPr id="5" name="Rectangle 4"/>
          <p:cNvSpPr/>
          <p:nvPr/>
        </p:nvSpPr>
        <p:spPr>
          <a:xfrm>
            <a:off x="3249708" y="4136453"/>
            <a:ext cx="5692584" cy="1938992"/>
          </a:xfrm>
          <a:prstGeom prst="rect">
            <a:avLst/>
          </a:prstGeom>
        </p:spPr>
        <p:txBody>
          <a:bodyPr wrap="none">
            <a:spAutoFit/>
          </a:bodyPr>
          <a:lstStyle/>
          <a:p>
            <a:r>
              <a:rPr lang="en-GB" sz="12000" dirty="0" err="1">
                <a:solidFill>
                  <a:srgbClr val="115076"/>
                </a:solidFill>
                <a:latin typeface="Century Gothic" panose="020B0502020202020204" pitchFamily="34" charset="0"/>
                <a:cs typeface="Calibri" panose="020F0502020204030204" pitchFamily="34" charset="0"/>
              </a:rPr>
              <a:t>por</a:t>
            </a:r>
            <a:r>
              <a:rPr lang="en-GB" sz="12000" dirty="0" err="1">
                <a:solidFill>
                  <a:srgbClr val="E56700"/>
                </a:solidFill>
                <a:latin typeface="Century Gothic" panose="020B0502020202020204" pitchFamily="34" charset="0"/>
                <a:cs typeface="Calibri" panose="020F0502020204030204" pitchFamily="34" charset="0"/>
              </a:rPr>
              <a:t>que</a:t>
            </a:r>
            <a:endParaRPr lang="en-GB" sz="12000" dirty="0">
              <a:solidFill>
                <a:srgbClr val="E56700"/>
              </a:solidFill>
            </a:endParaRPr>
          </a:p>
        </p:txBody>
      </p:sp>
      <p:sp>
        <p:nvSpPr>
          <p:cNvPr id="7" name="TextBox 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370561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que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que_porqu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4" name="que_porqu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40" y="547376"/>
            <a:ext cx="10515600" cy="1325563"/>
          </a:xfrm>
        </p:spPr>
        <p:txBody>
          <a:bodyPr>
            <a:normAutofit fontScale="90000"/>
          </a:bodyPr>
          <a:lstStyle/>
          <a:p>
            <a:r>
              <a:rPr lang="en-GB" sz="17800" b="1" dirty="0">
                <a:solidFill>
                  <a:srgbClr val="115076"/>
                </a:solidFill>
                <a:latin typeface="Century Gothic" panose="020B0502020202020204" pitchFamily="34" charset="0"/>
                <a:cs typeface="Calibri" panose="020F0502020204030204" pitchFamily="34" charset="0"/>
              </a:rPr>
              <a:t>que</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ectangle 4"/>
          <p:cNvSpPr/>
          <p:nvPr/>
        </p:nvSpPr>
        <p:spPr>
          <a:xfrm>
            <a:off x="3459571" y="1872939"/>
            <a:ext cx="5692584" cy="1938992"/>
          </a:xfrm>
          <a:prstGeom prst="rect">
            <a:avLst/>
          </a:prstGeom>
        </p:spPr>
        <p:txBody>
          <a:bodyPr wrap="none">
            <a:spAutoFit/>
          </a:bodyPr>
          <a:lstStyle/>
          <a:p>
            <a:r>
              <a:rPr lang="en-GB" sz="12000" dirty="0" err="1">
                <a:solidFill>
                  <a:srgbClr val="115076"/>
                </a:solidFill>
                <a:latin typeface="Century Gothic" panose="020B0502020202020204" pitchFamily="34" charset="0"/>
                <a:cs typeface="Calibri" panose="020F0502020204030204" pitchFamily="34" charset="0"/>
              </a:rPr>
              <a:t>por</a:t>
            </a:r>
            <a:r>
              <a:rPr lang="en-GB" sz="12000" dirty="0" err="1">
                <a:solidFill>
                  <a:srgbClr val="E56700"/>
                </a:solidFill>
                <a:latin typeface="Century Gothic" panose="020B0502020202020204" pitchFamily="34" charset="0"/>
                <a:cs typeface="Calibri" panose="020F0502020204030204" pitchFamily="34" charset="0"/>
              </a:rPr>
              <a:t>que</a:t>
            </a:r>
            <a:endParaRPr lang="en-GB" sz="12000" dirty="0">
              <a:solidFill>
                <a:srgbClr val="E56700"/>
              </a:solidFill>
            </a:endParaRPr>
          </a:p>
        </p:txBody>
      </p:sp>
      <p:sp>
        <p:nvSpPr>
          <p:cNvPr id="7" name="TextBox 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1221129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que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que_porqu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9833"/>
            <a:ext cx="10515600" cy="1325563"/>
          </a:xfrm>
        </p:spPr>
        <p:txBody>
          <a:bodyPr>
            <a:noAutofit/>
          </a:bodyPr>
          <a:lstStyle/>
          <a:p>
            <a:r>
              <a:rPr lang="en-GB" sz="16000" b="1" dirty="0">
                <a:solidFill>
                  <a:srgbClr val="115076"/>
                </a:solidFill>
                <a:latin typeface="Century Gothic" panose="020B0502020202020204" pitchFamily="34" charset="0"/>
                <a:cs typeface="Calibri" panose="020F0502020204030204" pitchFamily="34" charset="0"/>
              </a:rPr>
              <a:t>qui</a:t>
            </a:r>
            <a:endParaRPr lang="en-GB" sz="16000" dirty="0"/>
          </a:p>
        </p:txBody>
      </p:sp>
      <p:pic>
        <p:nvPicPr>
          <p:cNvPr id="14340" name="Picture 4" descr="Waiter taking the order of two peop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0803" y="650899"/>
            <a:ext cx="4924798" cy="368539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620803" y="4245455"/>
            <a:ext cx="4950394" cy="1938992"/>
          </a:xfrm>
          <a:prstGeom prst="rect">
            <a:avLst/>
          </a:prstGeom>
        </p:spPr>
        <p:txBody>
          <a:bodyPr wrap="none">
            <a:spAutoFit/>
          </a:bodyPr>
          <a:lstStyle/>
          <a:p>
            <a:pPr algn="ctr"/>
            <a:r>
              <a:rPr lang="en-GB" sz="12000" dirty="0">
                <a:solidFill>
                  <a:srgbClr val="E56700"/>
                </a:solidFill>
                <a:latin typeface="Century Gothic" panose="020B0502020202020204" pitchFamily="34" charset="0"/>
                <a:cs typeface="Calibri" panose="020F0502020204030204" pitchFamily="34" charset="0"/>
              </a:rPr>
              <a:t>qui</a:t>
            </a:r>
            <a:r>
              <a:rPr lang="en-GB" sz="12000" dirty="0">
                <a:solidFill>
                  <a:srgbClr val="115076"/>
                </a:solidFill>
                <a:latin typeface="Century Gothic" panose="020B0502020202020204" pitchFamily="34" charset="0"/>
                <a:cs typeface="Calibri" panose="020F0502020204030204" pitchFamily="34" charset="0"/>
              </a:rPr>
              <a:t>ero</a:t>
            </a:r>
            <a:endParaRPr lang="en-GB" sz="12000" dirty="0">
              <a:solidFill>
                <a:srgbClr val="115076"/>
              </a:solidFill>
            </a:endParaRPr>
          </a:p>
        </p:txBody>
      </p:sp>
      <p:sp>
        <p:nvSpPr>
          <p:cNvPr id="7" name="TextBox 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197424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qui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qui_quiero.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340"/>
                                        </p:tgtEl>
                                        <p:attrNameLst>
                                          <p:attrName>style.visibility</p:attrName>
                                        </p:attrNameLst>
                                      </p:cBhvr>
                                      <p:to>
                                        <p:strVal val="visible"/>
                                      </p:to>
                                    </p:set>
                                    <p:animEffect transition="in" filter="fade">
                                      <p:cBhvr>
                                        <p:cTn id="17" dur="500"/>
                                        <p:tgtEl>
                                          <p:spTgt spid="14340"/>
                                        </p:tgtEl>
                                      </p:cBhvr>
                                    </p:animEffect>
                                  </p:childTnLst>
                                  <p:subTnLst>
                                    <p:audio>
                                      <p:cMediaNode>
                                        <p:cTn display="0" masterRel="sameClick">
                                          <p:stCondLst>
                                            <p:cond evt="begin" delay="0">
                                              <p:tn val="15"/>
                                            </p:cond>
                                          </p:stCondLst>
                                          <p:endCondLst>
                                            <p:cond evt="onStopAudio" delay="0">
                                              <p:tgtEl>
                                                <p:sldTgt/>
                                              </p:tgtEl>
                                            </p:cond>
                                          </p:endCondLst>
                                        </p:cTn>
                                        <p:tgtEl>
                                          <p:sndTgt r:embed="rId4" name="qui_quier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26852"/>
            <a:ext cx="10515600" cy="1325563"/>
          </a:xfrm>
        </p:spPr>
        <p:txBody>
          <a:bodyPr>
            <a:normAutofit fontScale="90000"/>
          </a:bodyPr>
          <a:lstStyle/>
          <a:p>
            <a:r>
              <a:rPr lang="en-GB" sz="17800" b="1" dirty="0">
                <a:solidFill>
                  <a:srgbClr val="115076"/>
                </a:solidFill>
                <a:latin typeface="Century Gothic" panose="020B0502020202020204" pitchFamily="34" charset="0"/>
                <a:cs typeface="Calibri" panose="020F0502020204030204" pitchFamily="34" charset="0"/>
              </a:rPr>
              <a:t>qui</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ectangle 4"/>
          <p:cNvSpPr/>
          <p:nvPr/>
        </p:nvSpPr>
        <p:spPr>
          <a:xfrm>
            <a:off x="3740724" y="1936970"/>
            <a:ext cx="4950394" cy="1938992"/>
          </a:xfrm>
          <a:prstGeom prst="rect">
            <a:avLst/>
          </a:prstGeom>
        </p:spPr>
        <p:txBody>
          <a:bodyPr wrap="none">
            <a:spAutoFit/>
          </a:bodyPr>
          <a:lstStyle/>
          <a:p>
            <a:pPr algn="ctr"/>
            <a:r>
              <a:rPr lang="en-GB" sz="12000" dirty="0">
                <a:solidFill>
                  <a:srgbClr val="E56700"/>
                </a:solidFill>
                <a:latin typeface="Century Gothic" panose="020B0502020202020204" pitchFamily="34" charset="0"/>
                <a:cs typeface="Calibri" panose="020F0502020204030204" pitchFamily="34" charset="0"/>
              </a:rPr>
              <a:t>qui</a:t>
            </a:r>
            <a:r>
              <a:rPr lang="en-GB" sz="12000" dirty="0">
                <a:solidFill>
                  <a:srgbClr val="115076"/>
                </a:solidFill>
                <a:latin typeface="Century Gothic" panose="020B0502020202020204" pitchFamily="34" charset="0"/>
                <a:cs typeface="Calibri" panose="020F0502020204030204" pitchFamily="34" charset="0"/>
              </a:rPr>
              <a:t>ero</a:t>
            </a:r>
            <a:endParaRPr lang="en-GB" sz="12000" dirty="0">
              <a:solidFill>
                <a:srgbClr val="115076"/>
              </a:solidFill>
            </a:endParaRPr>
          </a:p>
        </p:txBody>
      </p:sp>
      <p:sp>
        <p:nvSpPr>
          <p:cNvPr id="7" name="TextBox 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049909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qui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qui_quier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342" y="426675"/>
            <a:ext cx="10515600" cy="1325563"/>
          </a:xfrm>
        </p:spPr>
        <p:txBody>
          <a:bodyPr>
            <a:normAutofit fontScale="90000"/>
          </a:bodyPr>
          <a:lstStyle/>
          <a:p>
            <a:r>
              <a:rPr lang="en-GB" sz="22200" b="1" dirty="0" err="1">
                <a:solidFill>
                  <a:srgbClr val="115076"/>
                </a:solidFill>
                <a:latin typeface="Century Gothic" panose="020B0502020202020204" pitchFamily="34" charset="0"/>
                <a:cs typeface="Calibri" panose="020F0502020204030204" pitchFamily="34" charset="0"/>
              </a:rPr>
              <a:t>ga</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18444" name="Picture 12" descr="group containing raised fist and checkered fla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1281" y="1584672"/>
            <a:ext cx="1701632" cy="2707974"/>
          </a:xfrm>
          <a:prstGeom prst="rect">
            <a:avLst/>
          </a:prstGeom>
          <a:noFill/>
          <a:extLst>
            <a:ext uri="{909E8E84-426E-40DD-AFC4-6F175D3DCCD1}">
              <a14:hiddenFill xmlns:a14="http://schemas.microsoft.com/office/drawing/2010/main">
                <a:solidFill>
                  <a:srgbClr val="FFFFFF"/>
                </a:solidFill>
              </a14:hiddenFill>
            </a:ext>
          </a:extLst>
        </p:spPr>
      </p:pic>
      <p:pic>
        <p:nvPicPr>
          <p:cNvPr id="18442" name="Picture 10" descr="group containing raised fist and checkered fla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0" y="1752238"/>
            <a:ext cx="2313223" cy="237284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733815" y="4201812"/>
            <a:ext cx="4724370" cy="1938992"/>
          </a:xfrm>
          <a:prstGeom prst="rect">
            <a:avLst/>
          </a:prstGeom>
        </p:spPr>
        <p:txBody>
          <a:bodyPr wrap="none">
            <a:spAutoFit/>
          </a:bodyPr>
          <a:lstStyle/>
          <a:p>
            <a:r>
              <a:rPr lang="en-GB" sz="12000" dirty="0">
                <a:solidFill>
                  <a:srgbClr val="E56700"/>
                </a:solidFill>
                <a:latin typeface="Century Gothic" panose="020B0502020202020204" pitchFamily="34" charset="0"/>
                <a:cs typeface="Calibri" panose="020F0502020204030204" pitchFamily="34" charset="0"/>
              </a:rPr>
              <a:t>ga</a:t>
            </a:r>
            <a:r>
              <a:rPr lang="en-GB" sz="12000" dirty="0">
                <a:solidFill>
                  <a:srgbClr val="115076"/>
                </a:solidFill>
                <a:latin typeface="Century Gothic" panose="020B0502020202020204" pitchFamily="34" charset="0"/>
                <a:cs typeface="Calibri" panose="020F0502020204030204" pitchFamily="34" charset="0"/>
              </a:rPr>
              <a:t>nar</a:t>
            </a:r>
            <a:endParaRPr lang="en-GB" sz="12000" dirty="0">
              <a:solidFill>
                <a:srgbClr val="115076"/>
              </a:solidFill>
            </a:endParaRPr>
          </a:p>
        </p:txBody>
      </p:sp>
      <p:sp>
        <p:nvSpPr>
          <p:cNvPr id="8" name="TextBox 7"/>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42672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g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ga_gana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442"/>
                                        </p:tgtEl>
                                        <p:attrNameLst>
                                          <p:attrName>style.visibility</p:attrName>
                                        </p:attrNameLst>
                                      </p:cBhvr>
                                      <p:to>
                                        <p:strVal val="visible"/>
                                      </p:to>
                                    </p:set>
                                    <p:animEffect transition="in" filter="fade">
                                      <p:cBhvr>
                                        <p:cTn id="17" dur="500"/>
                                        <p:tgtEl>
                                          <p:spTgt spid="18442"/>
                                        </p:tgtEl>
                                      </p:cBhvr>
                                    </p:animEffect>
                                  </p:childTnLst>
                                  <p:subTnLst>
                                    <p:audio>
                                      <p:cMediaNode>
                                        <p:cTn display="0" masterRel="sameClick">
                                          <p:stCondLst>
                                            <p:cond evt="begin" delay="0">
                                              <p:tn val="15"/>
                                            </p:cond>
                                          </p:stCondLst>
                                          <p:endCondLst>
                                            <p:cond evt="onStopAudio" delay="0">
                                              <p:tgtEl>
                                                <p:sldTgt/>
                                              </p:tgtEl>
                                            </p:cond>
                                          </p:endCondLst>
                                        </p:cTn>
                                        <p:tgtEl>
                                          <p:sndTgt r:embed="rId4" name="ga_ganar.wav"/>
                                        </p:tgtEl>
                                      </p:cMediaNode>
                                    </p:audio>
                                  </p:subTnLst>
                                </p:cTn>
                              </p:par>
                              <p:par>
                                <p:cTn id="18" presetID="10" presetClass="entr" presetSubtype="0" fill="hold" nodeType="withEffect">
                                  <p:stCondLst>
                                    <p:cond delay="0"/>
                                  </p:stCondLst>
                                  <p:childTnLst>
                                    <p:set>
                                      <p:cBhvr>
                                        <p:cTn id="19" dur="1" fill="hold">
                                          <p:stCondLst>
                                            <p:cond delay="0"/>
                                          </p:stCondLst>
                                        </p:cTn>
                                        <p:tgtEl>
                                          <p:spTgt spid="18444"/>
                                        </p:tgtEl>
                                        <p:attrNameLst>
                                          <p:attrName>style.visibility</p:attrName>
                                        </p:attrNameLst>
                                      </p:cBhvr>
                                      <p:to>
                                        <p:strVal val="visible"/>
                                      </p:to>
                                    </p:set>
                                    <p:animEffect transition="in" filter="fade">
                                      <p:cBhvr>
                                        <p:cTn id="20" dur="500"/>
                                        <p:tgtEl>
                                          <p:spTgt spid="18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342" y="382126"/>
            <a:ext cx="10515600" cy="1325563"/>
          </a:xfrm>
        </p:spPr>
        <p:txBody>
          <a:bodyPr>
            <a:normAutofit fontScale="90000"/>
          </a:bodyPr>
          <a:lstStyle/>
          <a:p>
            <a:r>
              <a:rPr lang="en-GB" sz="22200" b="1" dirty="0" err="1">
                <a:solidFill>
                  <a:srgbClr val="115076"/>
                </a:solidFill>
                <a:latin typeface="Century Gothic" panose="020B0502020202020204" pitchFamily="34" charset="0"/>
                <a:cs typeface="Calibri" panose="020F0502020204030204" pitchFamily="34" charset="0"/>
              </a:rPr>
              <a:t>ga</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6" name="Rectangle 5"/>
          <p:cNvSpPr/>
          <p:nvPr/>
        </p:nvSpPr>
        <p:spPr>
          <a:xfrm>
            <a:off x="3811829" y="1923307"/>
            <a:ext cx="4724370" cy="1938992"/>
          </a:xfrm>
          <a:prstGeom prst="rect">
            <a:avLst/>
          </a:prstGeom>
        </p:spPr>
        <p:txBody>
          <a:bodyPr wrap="none">
            <a:spAutoFit/>
          </a:bodyPr>
          <a:lstStyle/>
          <a:p>
            <a:r>
              <a:rPr lang="en-GB" sz="12000" dirty="0">
                <a:solidFill>
                  <a:srgbClr val="E56700"/>
                </a:solidFill>
                <a:latin typeface="Century Gothic" panose="020B0502020202020204" pitchFamily="34" charset="0"/>
                <a:cs typeface="Calibri" panose="020F0502020204030204" pitchFamily="34" charset="0"/>
              </a:rPr>
              <a:t>ga</a:t>
            </a:r>
            <a:r>
              <a:rPr lang="en-GB" sz="12000" dirty="0">
                <a:solidFill>
                  <a:srgbClr val="115076"/>
                </a:solidFill>
                <a:latin typeface="Century Gothic" panose="020B0502020202020204" pitchFamily="34" charset="0"/>
                <a:cs typeface="Calibri" panose="020F0502020204030204" pitchFamily="34" charset="0"/>
              </a:rPr>
              <a:t>nar</a:t>
            </a:r>
            <a:endParaRPr lang="en-GB" sz="12000" dirty="0">
              <a:solidFill>
                <a:srgbClr val="115076"/>
              </a:solidFill>
            </a:endParaRPr>
          </a:p>
        </p:txBody>
      </p:sp>
      <p:sp>
        <p:nvSpPr>
          <p:cNvPr id="8" name="TextBox 7"/>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81101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g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ga_gan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1814" y="316949"/>
            <a:ext cx="10515600" cy="1325563"/>
          </a:xfrm>
        </p:spPr>
        <p:txBody>
          <a:bodyPr>
            <a:noAutofit/>
          </a:bodyPr>
          <a:lstStyle/>
          <a:p>
            <a:r>
              <a:rPr lang="en-GB" sz="24000" b="1" dirty="0">
                <a:solidFill>
                  <a:srgbClr val="115076"/>
                </a:solidFill>
                <a:latin typeface="Century Gothic" panose="020B0502020202020204" pitchFamily="34" charset="0"/>
                <a:cs typeface="Calibri" panose="020F0502020204030204" pitchFamily="34" charset="0"/>
              </a:rPr>
              <a:t>e</a:t>
            </a:r>
          </a:p>
        </p:txBody>
      </p:sp>
      <p:pic>
        <p:nvPicPr>
          <p:cNvPr id="1026" name="Picture 2" descr="elepha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3440" y="861127"/>
            <a:ext cx="4285120" cy="324954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786693" y="4191038"/>
            <a:ext cx="6618614" cy="1938992"/>
          </a:xfrm>
          <a:prstGeom prst="rect">
            <a:avLst/>
          </a:prstGeom>
          <a:noFill/>
        </p:spPr>
        <p:txBody>
          <a:bodyPr wrap="square" rtlCol="0">
            <a:spAutoFit/>
          </a:bodyPr>
          <a:lstStyle/>
          <a:p>
            <a:pPr algn="ctr"/>
            <a:r>
              <a:rPr lang="en-GB" sz="12000" dirty="0">
                <a:solidFill>
                  <a:srgbClr val="E56700"/>
                </a:solidFill>
                <a:latin typeface="Century Gothic" panose="020B0502020202020204" pitchFamily="34" charset="0"/>
                <a:cs typeface="Calibri" panose="020F0502020204030204" pitchFamily="34" charset="0"/>
              </a:rPr>
              <a:t>e</a:t>
            </a:r>
            <a:r>
              <a:rPr lang="en-GB" sz="12000" dirty="0">
                <a:solidFill>
                  <a:srgbClr val="115076"/>
                </a:solidFill>
                <a:latin typeface="Century Gothic" panose="020B0502020202020204" pitchFamily="34" charset="0"/>
                <a:cs typeface="Calibri" panose="020F0502020204030204" pitchFamily="34" charset="0"/>
              </a:rPr>
              <a:t>l</a:t>
            </a:r>
            <a:r>
              <a:rPr lang="en-GB" sz="12000" dirty="0">
                <a:solidFill>
                  <a:srgbClr val="E56700"/>
                </a:solidFill>
                <a:latin typeface="Century Gothic" panose="020B0502020202020204" pitchFamily="34" charset="0"/>
                <a:cs typeface="Calibri" panose="020F0502020204030204" pitchFamily="34" charset="0"/>
              </a:rPr>
              <a:t>e</a:t>
            </a:r>
            <a:r>
              <a:rPr lang="en-GB" sz="12000" dirty="0">
                <a:solidFill>
                  <a:srgbClr val="115076"/>
                </a:solidFill>
                <a:latin typeface="Century Gothic" panose="020B0502020202020204" pitchFamily="34" charset="0"/>
                <a:cs typeface="Calibri" panose="020F0502020204030204" pitchFamily="34" charset="0"/>
              </a:rPr>
              <a:t>fant</a:t>
            </a:r>
            <a:r>
              <a:rPr lang="en-GB" sz="12000" dirty="0">
                <a:solidFill>
                  <a:srgbClr val="E56700"/>
                </a:solidFill>
                <a:latin typeface="Century Gothic" panose="020B0502020202020204" pitchFamily="34" charset="0"/>
                <a:cs typeface="Calibri" panose="020F0502020204030204" pitchFamily="34" charset="0"/>
              </a:rPr>
              <a:t>e</a:t>
            </a:r>
          </a:p>
        </p:txBody>
      </p:sp>
      <p:sp>
        <p:nvSpPr>
          <p:cNvPr id="7" name="TextBox 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3843497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e_elefant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subTnLst>
                                    <p:audio>
                                      <p:cMediaNode>
                                        <p:cTn display="0" masterRel="sameClick">
                                          <p:stCondLst>
                                            <p:cond evt="begin" delay="0">
                                              <p:tn val="15"/>
                                            </p:cond>
                                          </p:stCondLst>
                                          <p:endCondLst>
                                            <p:cond evt="onStopAudio" delay="0">
                                              <p:tgtEl>
                                                <p:sldTgt/>
                                              </p:tgtEl>
                                            </p:cond>
                                          </p:endCondLst>
                                        </p:cTn>
                                        <p:tgtEl>
                                          <p:sndTgt r:embed="rId4" name="e_elefant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05" y="419660"/>
            <a:ext cx="10515600" cy="1325563"/>
          </a:xfrm>
        </p:spPr>
        <p:txBody>
          <a:bodyPr>
            <a:normAutofit fontScale="90000"/>
          </a:bodyPr>
          <a:lstStyle/>
          <a:p>
            <a:r>
              <a:rPr lang="en-GB" sz="22200" b="1" dirty="0">
                <a:solidFill>
                  <a:srgbClr val="115076"/>
                </a:solidFill>
                <a:latin typeface="Century Gothic" panose="020B0502020202020204" pitchFamily="34" charset="0"/>
                <a:cs typeface="Calibri" panose="020F0502020204030204" pitchFamily="34" charset="0"/>
              </a:rPr>
              <a:t>go</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17418" name="Picture 10" descr="Woman about to kick a ba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459" y="1429731"/>
            <a:ext cx="2400580" cy="3065676"/>
          </a:xfrm>
          <a:prstGeom prst="rect">
            <a:avLst/>
          </a:prstGeom>
          <a:noFill/>
          <a:extLst>
            <a:ext uri="{909E8E84-426E-40DD-AFC4-6F175D3DCCD1}">
              <a14:hiddenFill xmlns:a14="http://schemas.microsoft.com/office/drawing/2010/main">
                <a:solidFill>
                  <a:srgbClr val="FFFFFF"/>
                </a:solidFill>
              </a14:hiddenFill>
            </a:ext>
          </a:extLst>
        </p:spPr>
      </p:pic>
      <p:pic>
        <p:nvPicPr>
          <p:cNvPr id="17420" name="Picture 12" descr="soccer go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5004" y="2072227"/>
            <a:ext cx="3347605" cy="153431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805422" y="4260554"/>
            <a:ext cx="2581156" cy="1938992"/>
          </a:xfrm>
          <a:prstGeom prst="rect">
            <a:avLst/>
          </a:prstGeom>
        </p:spPr>
        <p:txBody>
          <a:bodyPr wrap="none">
            <a:spAutoFit/>
          </a:bodyPr>
          <a:lstStyle/>
          <a:p>
            <a:r>
              <a:rPr lang="en-GB" sz="12000" dirty="0">
                <a:solidFill>
                  <a:srgbClr val="E56700"/>
                </a:solidFill>
                <a:latin typeface="Century Gothic" panose="020B0502020202020204" pitchFamily="34" charset="0"/>
                <a:cs typeface="Calibri" panose="020F0502020204030204" pitchFamily="34" charset="0"/>
              </a:rPr>
              <a:t>go</a:t>
            </a:r>
            <a:r>
              <a:rPr lang="en-GB" sz="12000" dirty="0">
                <a:solidFill>
                  <a:srgbClr val="115076"/>
                </a:solidFill>
                <a:latin typeface="Century Gothic" panose="020B0502020202020204" pitchFamily="34" charset="0"/>
                <a:cs typeface="Calibri" panose="020F0502020204030204" pitchFamily="34" charset="0"/>
              </a:rPr>
              <a:t>l</a:t>
            </a:r>
            <a:endParaRPr lang="en-GB" sz="12000" dirty="0">
              <a:solidFill>
                <a:srgbClr val="115076"/>
              </a:solidFill>
            </a:endParaRPr>
          </a:p>
        </p:txBody>
      </p:sp>
      <p:sp>
        <p:nvSpPr>
          <p:cNvPr id="7" name="TextBox 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106943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go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go_gol.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420"/>
                                        </p:tgtEl>
                                        <p:attrNameLst>
                                          <p:attrName>style.visibility</p:attrName>
                                        </p:attrNameLst>
                                      </p:cBhvr>
                                      <p:to>
                                        <p:strVal val="visible"/>
                                      </p:to>
                                    </p:set>
                                    <p:animEffect transition="in" filter="fade">
                                      <p:cBhvr>
                                        <p:cTn id="17" dur="500"/>
                                        <p:tgtEl>
                                          <p:spTgt spid="17420"/>
                                        </p:tgtEl>
                                      </p:cBhvr>
                                    </p:animEffect>
                                  </p:childTnLst>
                                  <p:subTnLst>
                                    <p:audio>
                                      <p:cMediaNode>
                                        <p:cTn display="0" masterRel="sameClick">
                                          <p:stCondLst>
                                            <p:cond evt="begin" delay="0">
                                              <p:tn val="15"/>
                                            </p:cond>
                                          </p:stCondLst>
                                          <p:endCondLst>
                                            <p:cond evt="onStopAudio" delay="0">
                                              <p:tgtEl>
                                                <p:sldTgt/>
                                              </p:tgtEl>
                                            </p:cond>
                                          </p:endCondLst>
                                        </p:cTn>
                                        <p:tgtEl>
                                          <p:sndTgt r:embed="rId4" name="go_gol.wav"/>
                                        </p:tgtEl>
                                      </p:cMediaNode>
                                    </p:audio>
                                  </p:subTnLst>
                                </p:cTn>
                              </p:par>
                              <p:par>
                                <p:cTn id="18" presetID="10" presetClass="entr" presetSubtype="0" fill="hold" nodeType="withEffect">
                                  <p:stCondLst>
                                    <p:cond delay="0"/>
                                  </p:stCondLst>
                                  <p:childTnLst>
                                    <p:set>
                                      <p:cBhvr>
                                        <p:cTn id="19" dur="1" fill="hold">
                                          <p:stCondLst>
                                            <p:cond delay="0"/>
                                          </p:stCondLst>
                                        </p:cTn>
                                        <p:tgtEl>
                                          <p:spTgt spid="17418"/>
                                        </p:tgtEl>
                                        <p:attrNameLst>
                                          <p:attrName>style.visibility</p:attrName>
                                        </p:attrNameLst>
                                      </p:cBhvr>
                                      <p:to>
                                        <p:strVal val="visible"/>
                                      </p:to>
                                    </p:set>
                                    <p:animEffect transition="in" filter="fade">
                                      <p:cBhvr>
                                        <p:cTn id="20" dur="500"/>
                                        <p:tgtEl>
                                          <p:spTgt spid="17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7307"/>
            <a:ext cx="10515600" cy="1325563"/>
          </a:xfrm>
        </p:spPr>
        <p:txBody>
          <a:bodyPr>
            <a:normAutofit fontScale="90000"/>
          </a:bodyPr>
          <a:lstStyle/>
          <a:p>
            <a:r>
              <a:rPr lang="en-GB" sz="22200" b="1" dirty="0">
                <a:solidFill>
                  <a:srgbClr val="115076"/>
                </a:solidFill>
                <a:latin typeface="Century Gothic" panose="020B0502020202020204" pitchFamily="34" charset="0"/>
                <a:cs typeface="Calibri" panose="020F0502020204030204" pitchFamily="34" charset="0"/>
              </a:rPr>
              <a:t>go</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ectangle 4"/>
          <p:cNvSpPr/>
          <p:nvPr/>
        </p:nvSpPr>
        <p:spPr>
          <a:xfrm>
            <a:off x="4805422" y="1892108"/>
            <a:ext cx="2581156" cy="1938992"/>
          </a:xfrm>
          <a:prstGeom prst="rect">
            <a:avLst/>
          </a:prstGeom>
        </p:spPr>
        <p:txBody>
          <a:bodyPr wrap="none">
            <a:spAutoFit/>
          </a:bodyPr>
          <a:lstStyle/>
          <a:p>
            <a:r>
              <a:rPr lang="en-GB" sz="12000" dirty="0">
                <a:solidFill>
                  <a:srgbClr val="E56700"/>
                </a:solidFill>
                <a:latin typeface="Century Gothic" panose="020B0502020202020204" pitchFamily="34" charset="0"/>
                <a:cs typeface="Calibri" panose="020F0502020204030204" pitchFamily="34" charset="0"/>
              </a:rPr>
              <a:t>go</a:t>
            </a:r>
            <a:r>
              <a:rPr lang="en-GB" sz="12000" dirty="0">
                <a:solidFill>
                  <a:srgbClr val="115076"/>
                </a:solidFill>
                <a:latin typeface="Century Gothic" panose="020B0502020202020204" pitchFamily="34" charset="0"/>
                <a:cs typeface="Calibri" panose="020F0502020204030204" pitchFamily="34" charset="0"/>
              </a:rPr>
              <a:t>l</a:t>
            </a:r>
            <a:endParaRPr lang="en-GB" sz="12000" dirty="0">
              <a:solidFill>
                <a:srgbClr val="115076"/>
              </a:solidFill>
            </a:endParaRPr>
          </a:p>
        </p:txBody>
      </p:sp>
      <p:sp>
        <p:nvSpPr>
          <p:cNvPr id="7" name="TextBox 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149589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go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go_go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5322" y="550189"/>
            <a:ext cx="10515600" cy="1325563"/>
          </a:xfrm>
        </p:spPr>
        <p:txBody>
          <a:bodyPr>
            <a:normAutofit fontScale="90000"/>
          </a:bodyPr>
          <a:lstStyle/>
          <a:p>
            <a:r>
              <a:rPr lang="en-GB" sz="22200" b="1" dirty="0" err="1">
                <a:solidFill>
                  <a:srgbClr val="115076"/>
                </a:solidFill>
                <a:latin typeface="Century Gothic" panose="020B0502020202020204" pitchFamily="34" charset="0"/>
                <a:cs typeface="Calibri" panose="020F0502020204030204" pitchFamily="34" charset="0"/>
              </a:rPr>
              <a:t>gu</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2" name="Picture 1" descr="Small boy with a question mark next to this head looking up at an older ma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0999" y="581298"/>
            <a:ext cx="3810000" cy="3810000"/>
          </a:xfrm>
          <a:prstGeom prst="rect">
            <a:avLst/>
          </a:prstGeom>
        </p:spPr>
      </p:pic>
      <p:sp>
        <p:nvSpPr>
          <p:cNvPr id="5" name="Rectangle 4"/>
          <p:cNvSpPr/>
          <p:nvPr/>
        </p:nvSpPr>
        <p:spPr>
          <a:xfrm>
            <a:off x="2274280" y="4212945"/>
            <a:ext cx="7643439"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pre</a:t>
            </a:r>
            <a:r>
              <a:rPr lang="en-GB" sz="12000" dirty="0">
                <a:solidFill>
                  <a:srgbClr val="E56700"/>
                </a:solidFill>
                <a:latin typeface="Century Gothic" panose="020B0502020202020204" pitchFamily="34" charset="0"/>
                <a:cs typeface="Calibri" panose="020F0502020204030204" pitchFamily="34" charset="0"/>
              </a:rPr>
              <a:t>gu</a:t>
            </a:r>
            <a:r>
              <a:rPr lang="en-GB" sz="12000" dirty="0">
                <a:solidFill>
                  <a:srgbClr val="115076"/>
                </a:solidFill>
                <a:latin typeface="Century Gothic" panose="020B0502020202020204" pitchFamily="34" charset="0"/>
                <a:cs typeface="Calibri" panose="020F0502020204030204" pitchFamily="34" charset="0"/>
              </a:rPr>
              <a:t>ntar</a:t>
            </a:r>
            <a:endParaRPr lang="en-GB" sz="12000" dirty="0">
              <a:solidFill>
                <a:srgbClr val="115076"/>
              </a:solidFill>
            </a:endParaRPr>
          </a:p>
        </p:txBody>
      </p:sp>
      <p:sp>
        <p:nvSpPr>
          <p:cNvPr id="7" name="TextBox 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3994162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gu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gu_pregunta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4" name="gu_pregunt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322" y="578896"/>
            <a:ext cx="10515600" cy="1325563"/>
          </a:xfrm>
        </p:spPr>
        <p:txBody>
          <a:bodyPr>
            <a:normAutofit fontScale="90000"/>
          </a:bodyPr>
          <a:lstStyle/>
          <a:p>
            <a:r>
              <a:rPr lang="en-GB" sz="22200" b="1" dirty="0" err="1">
                <a:solidFill>
                  <a:srgbClr val="115076"/>
                </a:solidFill>
                <a:latin typeface="Century Gothic" panose="020B0502020202020204" pitchFamily="34" charset="0"/>
                <a:cs typeface="Calibri" panose="020F0502020204030204" pitchFamily="34" charset="0"/>
              </a:rPr>
              <a:t>gu</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ectangle 4"/>
          <p:cNvSpPr/>
          <p:nvPr/>
        </p:nvSpPr>
        <p:spPr>
          <a:xfrm>
            <a:off x="2394202" y="1904459"/>
            <a:ext cx="7643439"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pre</a:t>
            </a:r>
            <a:r>
              <a:rPr lang="en-GB" sz="12000" dirty="0">
                <a:solidFill>
                  <a:srgbClr val="E56700"/>
                </a:solidFill>
                <a:latin typeface="Century Gothic" panose="020B0502020202020204" pitchFamily="34" charset="0"/>
                <a:cs typeface="Calibri" panose="020F0502020204030204" pitchFamily="34" charset="0"/>
              </a:rPr>
              <a:t>gu</a:t>
            </a:r>
            <a:r>
              <a:rPr lang="en-GB" sz="12000" dirty="0">
                <a:solidFill>
                  <a:srgbClr val="115076"/>
                </a:solidFill>
                <a:latin typeface="Century Gothic" panose="020B0502020202020204" pitchFamily="34" charset="0"/>
                <a:cs typeface="Calibri" panose="020F0502020204030204" pitchFamily="34" charset="0"/>
              </a:rPr>
              <a:t>ntar</a:t>
            </a:r>
            <a:endParaRPr lang="en-GB" sz="12000" dirty="0">
              <a:solidFill>
                <a:srgbClr val="115076"/>
              </a:solidFill>
            </a:endParaRPr>
          </a:p>
        </p:txBody>
      </p:sp>
      <p:sp>
        <p:nvSpPr>
          <p:cNvPr id="7" name="TextBox 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350745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gu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gu_pregunt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618" y="1114726"/>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j</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1026" name="Picture 2" descr="green ey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4684" y="1114726"/>
            <a:ext cx="3102632" cy="29475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839085" y="4139803"/>
            <a:ext cx="2513830"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o</a:t>
            </a:r>
            <a:r>
              <a:rPr lang="en-GB" sz="12000" dirty="0">
                <a:solidFill>
                  <a:srgbClr val="E56700"/>
                </a:solidFill>
                <a:latin typeface="Century Gothic" panose="020B0502020202020204" pitchFamily="34" charset="0"/>
                <a:cs typeface="Calibri" panose="020F0502020204030204" pitchFamily="34" charset="0"/>
              </a:rPr>
              <a:t>j</a:t>
            </a:r>
            <a:r>
              <a:rPr lang="en-GB" sz="12000" dirty="0">
                <a:solidFill>
                  <a:srgbClr val="115076"/>
                </a:solidFill>
                <a:latin typeface="Century Gothic" panose="020B0502020202020204" pitchFamily="34" charset="0"/>
                <a:cs typeface="Calibri" panose="020F0502020204030204" pitchFamily="34" charset="0"/>
              </a:rPr>
              <a:t>o</a:t>
            </a:r>
            <a:endParaRPr lang="en-GB" sz="12000" dirty="0">
              <a:solidFill>
                <a:srgbClr val="115076"/>
              </a:solidFill>
            </a:endParaRPr>
          </a:p>
        </p:txBody>
      </p:sp>
      <p:sp>
        <p:nvSpPr>
          <p:cNvPr id="7" name="TextBox 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3185256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j_new.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subTnLst>
                                    <p:audio>
                                      <p:cMediaNode>
                                        <p:cTn display="0" masterRel="sameClick">
                                          <p:stCondLst>
                                            <p:cond evt="begin" delay="0">
                                              <p:tn val="9"/>
                                            </p:cond>
                                          </p:stCondLst>
                                          <p:endCondLst>
                                            <p:cond evt="onStopAudio" delay="0">
                                              <p:tgtEl>
                                                <p:sldTgt/>
                                              </p:tgtEl>
                                            </p:cond>
                                          </p:endCondLst>
                                        </p:cTn>
                                        <p:tgtEl>
                                          <p:sndTgt r:embed="rId4" name="j_ojo.wav"/>
                                        </p:tgtEl>
                                      </p:cMediaNode>
                                    </p:audio>
                                  </p:sub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subTnLst>
                                    <p:audio>
                                      <p:cMediaNode>
                                        <p:cTn display="0" masterRel="sameClick">
                                          <p:stCondLst>
                                            <p:cond evt="begin" delay="0">
                                              <p:tn val="14"/>
                                            </p:cond>
                                          </p:stCondLst>
                                          <p:endCondLst>
                                            <p:cond evt="onStopAudio" delay="0">
                                              <p:tgtEl>
                                                <p:sldTgt/>
                                              </p:tgtEl>
                                            </p:cond>
                                          </p:endCondLst>
                                        </p:cTn>
                                        <p:tgtEl>
                                          <p:sndTgt r:embed="rId4" name="j_oj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618" y="1120990"/>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j</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ectangle 4"/>
          <p:cNvSpPr/>
          <p:nvPr/>
        </p:nvSpPr>
        <p:spPr>
          <a:xfrm>
            <a:off x="4839085" y="1936249"/>
            <a:ext cx="2513830"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o</a:t>
            </a:r>
            <a:r>
              <a:rPr lang="en-GB" sz="12000" dirty="0">
                <a:solidFill>
                  <a:srgbClr val="E56700"/>
                </a:solidFill>
                <a:latin typeface="Century Gothic" panose="020B0502020202020204" pitchFamily="34" charset="0"/>
                <a:cs typeface="Calibri" panose="020F0502020204030204" pitchFamily="34" charset="0"/>
              </a:rPr>
              <a:t>j</a:t>
            </a:r>
            <a:r>
              <a:rPr lang="en-GB" sz="12000" dirty="0">
                <a:solidFill>
                  <a:srgbClr val="115076"/>
                </a:solidFill>
                <a:latin typeface="Century Gothic" panose="020B0502020202020204" pitchFamily="34" charset="0"/>
                <a:cs typeface="Calibri" panose="020F0502020204030204" pitchFamily="34" charset="0"/>
              </a:rPr>
              <a:t>o</a:t>
            </a:r>
            <a:endParaRPr lang="en-GB" sz="12000" dirty="0">
              <a:solidFill>
                <a:srgbClr val="115076"/>
              </a:solidFill>
            </a:endParaRPr>
          </a:p>
        </p:txBody>
      </p:sp>
      <p:sp>
        <p:nvSpPr>
          <p:cNvPr id="7" name="TextBox 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553212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j_new.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subTnLst>
                                    <p:audio>
                                      <p:cMediaNode>
                                        <p:cTn display="0" masterRel="sameClick">
                                          <p:stCondLst>
                                            <p:cond evt="begin" delay="0">
                                              <p:tn val="9"/>
                                            </p:cond>
                                          </p:stCondLst>
                                          <p:endCondLst>
                                            <p:cond evt="onStopAudio" delay="0">
                                              <p:tgtEl>
                                                <p:sldTgt/>
                                              </p:tgtEl>
                                            </p:cond>
                                          </p:endCondLst>
                                        </p:cTn>
                                        <p:tgtEl>
                                          <p:sndTgt r:embed="rId4" name="j_oj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493" y="411541"/>
            <a:ext cx="10515600" cy="1325563"/>
          </a:xfrm>
        </p:spPr>
        <p:txBody>
          <a:bodyPr>
            <a:normAutofit fontScale="90000"/>
          </a:bodyPr>
          <a:lstStyle/>
          <a:p>
            <a:r>
              <a:rPr lang="en-GB" sz="22200" b="1" dirty="0" err="1">
                <a:solidFill>
                  <a:srgbClr val="115076"/>
                </a:solidFill>
                <a:latin typeface="Century Gothic" panose="020B0502020202020204" pitchFamily="34" charset="0"/>
                <a:cs typeface="Calibri" panose="020F0502020204030204" pitchFamily="34" charset="0"/>
              </a:rPr>
              <a:t>ge</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20486" name="Picture 6" descr="silhouette of five peop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9700" y="1851491"/>
            <a:ext cx="5472600" cy="2563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756257" y="4269499"/>
            <a:ext cx="4679486" cy="1938992"/>
          </a:xfrm>
          <a:prstGeom prst="rect">
            <a:avLst/>
          </a:prstGeom>
        </p:spPr>
        <p:txBody>
          <a:bodyPr wrap="none">
            <a:spAutoFit/>
          </a:bodyPr>
          <a:lstStyle/>
          <a:p>
            <a:r>
              <a:rPr lang="en-GB" sz="12000" dirty="0">
                <a:solidFill>
                  <a:srgbClr val="E56700"/>
                </a:solidFill>
                <a:latin typeface="Century Gothic" panose="020B0502020202020204" pitchFamily="34" charset="0"/>
                <a:cs typeface="Calibri" panose="020F0502020204030204" pitchFamily="34" charset="0"/>
              </a:rPr>
              <a:t>ge</a:t>
            </a:r>
            <a:r>
              <a:rPr lang="en-GB" sz="12000" dirty="0">
                <a:solidFill>
                  <a:srgbClr val="115076"/>
                </a:solidFill>
                <a:latin typeface="Century Gothic" panose="020B0502020202020204" pitchFamily="34" charset="0"/>
                <a:cs typeface="Calibri" panose="020F0502020204030204" pitchFamily="34" charset="0"/>
              </a:rPr>
              <a:t>nte</a:t>
            </a:r>
            <a:endParaRPr lang="en-GB" sz="12000" dirty="0">
              <a:solidFill>
                <a:srgbClr val="115076"/>
              </a:solidFill>
            </a:endParaRPr>
          </a:p>
        </p:txBody>
      </p:sp>
      <p:sp>
        <p:nvSpPr>
          <p:cNvPr id="7" name="TextBox 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3327662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ge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ge_gent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486"/>
                                        </p:tgtEl>
                                        <p:attrNameLst>
                                          <p:attrName>style.visibility</p:attrName>
                                        </p:attrNameLst>
                                      </p:cBhvr>
                                      <p:to>
                                        <p:strVal val="visible"/>
                                      </p:to>
                                    </p:set>
                                    <p:animEffect transition="in" filter="fade">
                                      <p:cBhvr>
                                        <p:cTn id="17" dur="500"/>
                                        <p:tgtEl>
                                          <p:spTgt spid="20486"/>
                                        </p:tgtEl>
                                      </p:cBhvr>
                                    </p:animEffect>
                                  </p:childTnLst>
                                  <p:subTnLst>
                                    <p:audio>
                                      <p:cMediaNode>
                                        <p:cTn display="0" masterRel="sameClick">
                                          <p:stCondLst>
                                            <p:cond evt="begin" delay="0">
                                              <p:tn val="15"/>
                                            </p:cond>
                                          </p:stCondLst>
                                          <p:endCondLst>
                                            <p:cond evt="onStopAudio" delay="0">
                                              <p:tgtEl>
                                                <p:sldTgt/>
                                              </p:tgtEl>
                                            </p:cond>
                                          </p:endCondLst>
                                        </p:cTn>
                                        <p:tgtEl>
                                          <p:sndTgt r:embed="rId4" name="ge_gent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493" y="474605"/>
            <a:ext cx="10515600" cy="1325563"/>
          </a:xfrm>
        </p:spPr>
        <p:txBody>
          <a:bodyPr>
            <a:normAutofit fontScale="90000"/>
          </a:bodyPr>
          <a:lstStyle/>
          <a:p>
            <a:r>
              <a:rPr lang="en-GB" sz="22200" b="1" dirty="0" err="1">
                <a:solidFill>
                  <a:srgbClr val="115076"/>
                </a:solidFill>
                <a:latin typeface="Century Gothic" panose="020B0502020202020204" pitchFamily="34" charset="0"/>
                <a:cs typeface="Calibri" panose="020F0502020204030204" pitchFamily="34" charset="0"/>
              </a:rPr>
              <a:t>ge</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ectangle 4"/>
          <p:cNvSpPr/>
          <p:nvPr/>
        </p:nvSpPr>
        <p:spPr>
          <a:xfrm>
            <a:off x="3756257" y="1961013"/>
            <a:ext cx="4679486" cy="1938992"/>
          </a:xfrm>
          <a:prstGeom prst="rect">
            <a:avLst/>
          </a:prstGeom>
        </p:spPr>
        <p:txBody>
          <a:bodyPr wrap="none">
            <a:spAutoFit/>
          </a:bodyPr>
          <a:lstStyle/>
          <a:p>
            <a:r>
              <a:rPr lang="en-GB" sz="12000" dirty="0">
                <a:solidFill>
                  <a:srgbClr val="E56700"/>
                </a:solidFill>
                <a:latin typeface="Century Gothic" panose="020B0502020202020204" pitchFamily="34" charset="0"/>
                <a:cs typeface="Calibri" panose="020F0502020204030204" pitchFamily="34" charset="0"/>
              </a:rPr>
              <a:t>ge</a:t>
            </a:r>
            <a:r>
              <a:rPr lang="en-GB" sz="12000" dirty="0">
                <a:solidFill>
                  <a:srgbClr val="115076"/>
                </a:solidFill>
                <a:latin typeface="Century Gothic" panose="020B0502020202020204" pitchFamily="34" charset="0"/>
                <a:cs typeface="Calibri" panose="020F0502020204030204" pitchFamily="34" charset="0"/>
              </a:rPr>
              <a:t>nte</a:t>
            </a:r>
            <a:endParaRPr lang="en-GB" sz="12000" dirty="0">
              <a:solidFill>
                <a:srgbClr val="115076"/>
              </a:solidFill>
            </a:endParaRPr>
          </a:p>
        </p:txBody>
      </p:sp>
      <p:sp>
        <p:nvSpPr>
          <p:cNvPr id="7" name="TextBox 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568610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ge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ge_gent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762" y="867556"/>
            <a:ext cx="10515600" cy="1325563"/>
          </a:xfrm>
        </p:spPr>
        <p:txBody>
          <a:bodyPr>
            <a:normAutofit fontScale="90000"/>
          </a:bodyPr>
          <a:lstStyle/>
          <a:p>
            <a:r>
              <a:rPr lang="en-GB" sz="22200" b="1" dirty="0" err="1">
                <a:solidFill>
                  <a:srgbClr val="115076"/>
                </a:solidFill>
                <a:latin typeface="Century Gothic" panose="020B0502020202020204" pitchFamily="34" charset="0"/>
                <a:cs typeface="Calibri" panose="020F0502020204030204" pitchFamily="34" charset="0"/>
              </a:rPr>
              <a:t>gi</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21508" name="Picture 4" descr="imagine bubb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2804" y="663725"/>
            <a:ext cx="3586391" cy="38499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704686" y="4241129"/>
            <a:ext cx="6782626"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ima</a:t>
            </a:r>
            <a:r>
              <a:rPr lang="en-GB" sz="12000" dirty="0">
                <a:solidFill>
                  <a:srgbClr val="E56700"/>
                </a:solidFill>
                <a:latin typeface="Century Gothic" panose="020B0502020202020204" pitchFamily="34" charset="0"/>
                <a:cs typeface="Calibri" panose="020F0502020204030204" pitchFamily="34" charset="0"/>
              </a:rPr>
              <a:t>gi</a:t>
            </a:r>
            <a:r>
              <a:rPr lang="en-GB" sz="12000" dirty="0">
                <a:solidFill>
                  <a:srgbClr val="115076"/>
                </a:solidFill>
                <a:latin typeface="Century Gothic" panose="020B0502020202020204" pitchFamily="34" charset="0"/>
                <a:cs typeface="Calibri" panose="020F0502020204030204" pitchFamily="34" charset="0"/>
              </a:rPr>
              <a:t>nar</a:t>
            </a:r>
            <a:endParaRPr lang="en-GB" sz="12000" dirty="0">
              <a:solidFill>
                <a:srgbClr val="115076"/>
              </a:solidFill>
            </a:endParaRPr>
          </a:p>
        </p:txBody>
      </p:sp>
      <p:sp>
        <p:nvSpPr>
          <p:cNvPr id="8" name="TextBox 7"/>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1604278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gi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gi_imagina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508"/>
                                        </p:tgtEl>
                                        <p:attrNameLst>
                                          <p:attrName>style.visibility</p:attrName>
                                        </p:attrNameLst>
                                      </p:cBhvr>
                                      <p:to>
                                        <p:strVal val="visible"/>
                                      </p:to>
                                    </p:set>
                                    <p:animEffect transition="in" filter="fade">
                                      <p:cBhvr>
                                        <p:cTn id="17" dur="500"/>
                                        <p:tgtEl>
                                          <p:spTgt spid="21508"/>
                                        </p:tgtEl>
                                      </p:cBhvr>
                                    </p:animEffect>
                                  </p:childTnLst>
                                  <p:subTnLst>
                                    <p:audio>
                                      <p:cMediaNode>
                                        <p:cTn display="0" masterRel="sameClick">
                                          <p:stCondLst>
                                            <p:cond evt="begin" delay="0">
                                              <p:tn val="15"/>
                                            </p:cond>
                                          </p:stCondLst>
                                          <p:endCondLst>
                                            <p:cond evt="onStopAudio" delay="0">
                                              <p:tgtEl>
                                                <p:sldTgt/>
                                              </p:tgtEl>
                                            </p:cond>
                                          </p:endCondLst>
                                        </p:cTn>
                                        <p:tgtEl>
                                          <p:sndTgt r:embed="rId4" name="gi_imagin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762" y="868742"/>
            <a:ext cx="10515600" cy="1325563"/>
          </a:xfrm>
        </p:spPr>
        <p:txBody>
          <a:bodyPr>
            <a:normAutofit fontScale="90000"/>
          </a:bodyPr>
          <a:lstStyle/>
          <a:p>
            <a:r>
              <a:rPr lang="en-GB" sz="22200" b="1" dirty="0" err="1">
                <a:solidFill>
                  <a:srgbClr val="115076"/>
                </a:solidFill>
                <a:latin typeface="Century Gothic" panose="020B0502020202020204" pitchFamily="34" charset="0"/>
                <a:cs typeface="Calibri" panose="020F0502020204030204" pitchFamily="34" charset="0"/>
              </a:rPr>
              <a:t>gi</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6" name="Rectangle 5"/>
          <p:cNvSpPr/>
          <p:nvPr/>
        </p:nvSpPr>
        <p:spPr>
          <a:xfrm>
            <a:off x="2869578" y="1932643"/>
            <a:ext cx="6782626"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ima</a:t>
            </a:r>
            <a:r>
              <a:rPr lang="en-GB" sz="12000" dirty="0">
                <a:solidFill>
                  <a:srgbClr val="E56700"/>
                </a:solidFill>
                <a:latin typeface="Century Gothic" panose="020B0502020202020204" pitchFamily="34" charset="0"/>
                <a:cs typeface="Calibri" panose="020F0502020204030204" pitchFamily="34" charset="0"/>
              </a:rPr>
              <a:t>gi</a:t>
            </a:r>
            <a:r>
              <a:rPr lang="en-GB" sz="12000" dirty="0">
                <a:solidFill>
                  <a:srgbClr val="115076"/>
                </a:solidFill>
                <a:latin typeface="Century Gothic" panose="020B0502020202020204" pitchFamily="34" charset="0"/>
                <a:cs typeface="Calibri" panose="020F0502020204030204" pitchFamily="34" charset="0"/>
              </a:rPr>
              <a:t>nar</a:t>
            </a:r>
            <a:endParaRPr lang="en-GB" sz="12000" dirty="0">
              <a:solidFill>
                <a:srgbClr val="115076"/>
              </a:solidFill>
            </a:endParaRPr>
          </a:p>
        </p:txBody>
      </p:sp>
      <p:sp>
        <p:nvSpPr>
          <p:cNvPr id="8" name="TextBox 7"/>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152776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gi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gi_imagin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07579" y="612132"/>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e</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6" name="TextBox 5"/>
          <p:cNvSpPr txBox="1"/>
          <p:nvPr/>
        </p:nvSpPr>
        <p:spPr>
          <a:xfrm>
            <a:off x="2786693" y="1937695"/>
            <a:ext cx="6618614" cy="1938992"/>
          </a:xfrm>
          <a:prstGeom prst="rect">
            <a:avLst/>
          </a:prstGeom>
          <a:noFill/>
        </p:spPr>
        <p:txBody>
          <a:bodyPr wrap="square" rtlCol="0">
            <a:spAutoFit/>
          </a:bodyPr>
          <a:lstStyle/>
          <a:p>
            <a:pPr algn="ctr"/>
            <a:r>
              <a:rPr lang="en-GB" sz="12000" dirty="0">
                <a:solidFill>
                  <a:srgbClr val="E56700"/>
                </a:solidFill>
                <a:latin typeface="Century Gothic" panose="020B0502020202020204" pitchFamily="34" charset="0"/>
                <a:cs typeface="Calibri" panose="020F0502020204030204" pitchFamily="34" charset="0"/>
              </a:rPr>
              <a:t>e</a:t>
            </a:r>
            <a:r>
              <a:rPr lang="en-GB" sz="12000" dirty="0">
                <a:solidFill>
                  <a:srgbClr val="115076"/>
                </a:solidFill>
                <a:latin typeface="Century Gothic" panose="020B0502020202020204" pitchFamily="34" charset="0"/>
                <a:cs typeface="Calibri" panose="020F0502020204030204" pitchFamily="34" charset="0"/>
              </a:rPr>
              <a:t>l</a:t>
            </a:r>
            <a:r>
              <a:rPr lang="en-GB" sz="12000" dirty="0">
                <a:solidFill>
                  <a:srgbClr val="E56700"/>
                </a:solidFill>
                <a:latin typeface="Century Gothic" panose="020B0502020202020204" pitchFamily="34" charset="0"/>
                <a:cs typeface="Calibri" panose="020F0502020204030204" pitchFamily="34" charset="0"/>
              </a:rPr>
              <a:t>e</a:t>
            </a:r>
            <a:r>
              <a:rPr lang="en-GB" sz="12000" dirty="0">
                <a:solidFill>
                  <a:srgbClr val="115076"/>
                </a:solidFill>
                <a:latin typeface="Century Gothic" panose="020B0502020202020204" pitchFamily="34" charset="0"/>
                <a:cs typeface="Calibri" panose="020F0502020204030204" pitchFamily="34" charset="0"/>
              </a:rPr>
              <a:t>fant</a:t>
            </a:r>
            <a:r>
              <a:rPr lang="en-GB" sz="12000" dirty="0">
                <a:solidFill>
                  <a:srgbClr val="E56700"/>
                </a:solidFill>
                <a:latin typeface="Century Gothic" panose="020B0502020202020204" pitchFamily="34" charset="0"/>
                <a:cs typeface="Calibri" panose="020F0502020204030204" pitchFamily="34" charset="0"/>
              </a:rPr>
              <a:t>e</a:t>
            </a:r>
          </a:p>
        </p:txBody>
      </p:sp>
      <p:sp>
        <p:nvSpPr>
          <p:cNvPr id="7" name="TextBox 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43527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e_elefant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49" y="152053"/>
            <a:ext cx="10515600" cy="1325563"/>
          </a:xfrm>
        </p:spPr>
        <p:txBody>
          <a:bodyPr>
            <a:noAutofit/>
          </a:bodyPr>
          <a:lstStyle/>
          <a:p>
            <a:r>
              <a:rPr lang="en-GB" sz="16000" b="1" dirty="0" err="1">
                <a:solidFill>
                  <a:srgbClr val="115076"/>
                </a:solidFill>
                <a:latin typeface="Century Gothic" panose="020B0502020202020204" pitchFamily="34" charset="0"/>
                <a:cs typeface="Calibri" panose="020F0502020204030204" pitchFamily="34" charset="0"/>
              </a:rPr>
              <a:t>gue</a:t>
            </a:r>
            <a:endParaRPr lang="en-GB" sz="16000" b="1" dirty="0">
              <a:solidFill>
                <a:srgbClr val="115076"/>
              </a:solidFill>
              <a:latin typeface="Century Gothic" panose="020B0502020202020204" pitchFamily="34" charset="0"/>
              <a:cs typeface="Calibri" panose="020F0502020204030204" pitchFamily="34" charset="0"/>
            </a:endParaRPr>
          </a:p>
        </p:txBody>
      </p:sp>
      <p:pic>
        <p:nvPicPr>
          <p:cNvPr id="22534" name="Picture 6" descr="army helicop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2174" y="2072365"/>
            <a:ext cx="4304534" cy="2109222"/>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Airplane Fighter Silhouette Clip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0806" y="2426644"/>
            <a:ext cx="2857500" cy="185737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528630" y="4162907"/>
            <a:ext cx="5134739" cy="1938992"/>
          </a:xfrm>
          <a:prstGeom prst="rect">
            <a:avLst/>
          </a:prstGeom>
        </p:spPr>
        <p:txBody>
          <a:bodyPr wrap="none">
            <a:spAutoFit/>
          </a:bodyPr>
          <a:lstStyle/>
          <a:p>
            <a:r>
              <a:rPr lang="en-GB" sz="12000" dirty="0">
                <a:solidFill>
                  <a:srgbClr val="E56700"/>
                </a:solidFill>
                <a:latin typeface="Century Gothic" panose="020B0502020202020204" pitchFamily="34" charset="0"/>
                <a:cs typeface="Calibri" panose="020F0502020204030204" pitchFamily="34" charset="0"/>
              </a:rPr>
              <a:t>gue</a:t>
            </a:r>
            <a:r>
              <a:rPr lang="en-GB" sz="12000" dirty="0">
                <a:solidFill>
                  <a:srgbClr val="115076"/>
                </a:solidFill>
                <a:latin typeface="Century Gothic" panose="020B0502020202020204" pitchFamily="34" charset="0"/>
                <a:cs typeface="Calibri" panose="020F0502020204030204" pitchFamily="34" charset="0"/>
              </a:rPr>
              <a:t>rra</a:t>
            </a:r>
            <a:endParaRPr lang="en-GB" sz="12000" dirty="0">
              <a:solidFill>
                <a:srgbClr val="115076"/>
              </a:solidFill>
            </a:endParaRPr>
          </a:p>
        </p:txBody>
      </p:sp>
      <p:sp>
        <p:nvSpPr>
          <p:cNvPr id="7" name="TextBox 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310314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gu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gue_guerra.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534"/>
                                        </p:tgtEl>
                                        <p:attrNameLst>
                                          <p:attrName>style.visibility</p:attrName>
                                        </p:attrNameLst>
                                      </p:cBhvr>
                                      <p:to>
                                        <p:strVal val="visible"/>
                                      </p:to>
                                    </p:set>
                                    <p:animEffect transition="in" filter="fade">
                                      <p:cBhvr>
                                        <p:cTn id="17" dur="500"/>
                                        <p:tgtEl>
                                          <p:spTgt spid="22534"/>
                                        </p:tgtEl>
                                      </p:cBhvr>
                                    </p:animEffect>
                                  </p:childTnLst>
                                  <p:subTnLst>
                                    <p:audio>
                                      <p:cMediaNode>
                                        <p:cTn display="0" masterRel="sameClick">
                                          <p:stCondLst>
                                            <p:cond evt="begin" delay="0">
                                              <p:tn val="15"/>
                                            </p:cond>
                                          </p:stCondLst>
                                          <p:endCondLst>
                                            <p:cond evt="onStopAudio" delay="0">
                                              <p:tgtEl>
                                                <p:sldTgt/>
                                              </p:tgtEl>
                                            </p:cond>
                                          </p:endCondLst>
                                        </p:cTn>
                                        <p:tgtEl>
                                          <p:sndTgt r:embed="rId4" name="gue_guerra.wav"/>
                                        </p:tgtEl>
                                      </p:cMediaNode>
                                    </p:audio>
                                  </p:subTnLst>
                                </p:cTn>
                              </p:par>
                              <p:par>
                                <p:cTn id="18" presetID="10" presetClass="entr" presetSubtype="0" fill="hold" nodeType="withEffect">
                                  <p:stCondLst>
                                    <p:cond delay="0"/>
                                  </p:stCondLst>
                                  <p:childTnLst>
                                    <p:set>
                                      <p:cBhvr>
                                        <p:cTn id="19" dur="1" fill="hold">
                                          <p:stCondLst>
                                            <p:cond delay="0"/>
                                          </p:stCondLst>
                                        </p:cTn>
                                        <p:tgtEl>
                                          <p:spTgt spid="22532"/>
                                        </p:tgtEl>
                                        <p:attrNameLst>
                                          <p:attrName>style.visibility</p:attrName>
                                        </p:attrNameLst>
                                      </p:cBhvr>
                                      <p:to>
                                        <p:strVal val="visible"/>
                                      </p:to>
                                    </p:set>
                                    <p:animEffect transition="in" filter="fade">
                                      <p:cBhvr>
                                        <p:cTn id="20" dur="50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49" y="411542"/>
            <a:ext cx="10515600" cy="1325563"/>
          </a:xfrm>
        </p:spPr>
        <p:txBody>
          <a:bodyPr>
            <a:normAutofit fontScale="90000"/>
          </a:bodyPr>
          <a:lstStyle/>
          <a:p>
            <a:r>
              <a:rPr lang="en-GB" sz="17800" b="1" dirty="0" err="1">
                <a:solidFill>
                  <a:srgbClr val="115076"/>
                </a:solidFill>
                <a:latin typeface="Century Gothic" panose="020B0502020202020204" pitchFamily="34" charset="0"/>
                <a:cs typeface="Calibri" panose="020F0502020204030204" pitchFamily="34" charset="0"/>
              </a:rPr>
              <a:t>gue</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ectangle 4"/>
          <p:cNvSpPr/>
          <p:nvPr/>
        </p:nvSpPr>
        <p:spPr>
          <a:xfrm>
            <a:off x="3663541" y="1914382"/>
            <a:ext cx="5134739" cy="1938992"/>
          </a:xfrm>
          <a:prstGeom prst="rect">
            <a:avLst/>
          </a:prstGeom>
        </p:spPr>
        <p:txBody>
          <a:bodyPr wrap="none">
            <a:spAutoFit/>
          </a:bodyPr>
          <a:lstStyle/>
          <a:p>
            <a:r>
              <a:rPr lang="en-GB" sz="12000" dirty="0">
                <a:solidFill>
                  <a:srgbClr val="E56700"/>
                </a:solidFill>
                <a:latin typeface="Century Gothic" panose="020B0502020202020204" pitchFamily="34" charset="0"/>
                <a:cs typeface="Calibri" panose="020F0502020204030204" pitchFamily="34" charset="0"/>
              </a:rPr>
              <a:t>gue</a:t>
            </a:r>
            <a:r>
              <a:rPr lang="en-GB" sz="12000" dirty="0">
                <a:solidFill>
                  <a:srgbClr val="115076"/>
                </a:solidFill>
                <a:latin typeface="Century Gothic" panose="020B0502020202020204" pitchFamily="34" charset="0"/>
                <a:cs typeface="Calibri" panose="020F0502020204030204" pitchFamily="34" charset="0"/>
              </a:rPr>
              <a:t>rra</a:t>
            </a:r>
            <a:endParaRPr lang="en-GB" sz="12000" dirty="0">
              <a:solidFill>
                <a:srgbClr val="115076"/>
              </a:solidFill>
            </a:endParaRPr>
          </a:p>
        </p:txBody>
      </p:sp>
      <p:sp>
        <p:nvSpPr>
          <p:cNvPr id="7" name="TextBox 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83470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gu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gue_guer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419" y="663215"/>
            <a:ext cx="10515600" cy="1325563"/>
          </a:xfrm>
        </p:spPr>
        <p:txBody>
          <a:bodyPr>
            <a:normAutofit fontScale="90000"/>
          </a:bodyPr>
          <a:lstStyle/>
          <a:p>
            <a:r>
              <a:rPr lang="en-GB" sz="17800" b="1" dirty="0" err="1">
                <a:solidFill>
                  <a:srgbClr val="115076"/>
                </a:solidFill>
                <a:latin typeface="Century Gothic" panose="020B0502020202020204" pitchFamily="34" charset="0"/>
                <a:cs typeface="Calibri" panose="020F0502020204030204" pitchFamily="34" charset="0"/>
              </a:rPr>
              <a:t>gui</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6" name="Picture 4" descr="electric red guita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77378">
            <a:off x="4004188" y="711528"/>
            <a:ext cx="4183623" cy="4139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088606" y="4261054"/>
            <a:ext cx="6014788" cy="1938992"/>
          </a:xfrm>
          <a:prstGeom prst="rect">
            <a:avLst/>
          </a:prstGeom>
        </p:spPr>
        <p:txBody>
          <a:bodyPr wrap="none">
            <a:spAutoFit/>
          </a:bodyPr>
          <a:lstStyle/>
          <a:p>
            <a:pPr algn="ctr"/>
            <a:r>
              <a:rPr lang="en-GB" sz="12000" dirty="0">
                <a:solidFill>
                  <a:srgbClr val="E56700"/>
                </a:solidFill>
                <a:latin typeface="Century Gothic" panose="020B0502020202020204" pitchFamily="34" charset="0"/>
                <a:cs typeface="Calibri" panose="020F0502020204030204" pitchFamily="34" charset="0"/>
              </a:rPr>
              <a:t>gui</a:t>
            </a:r>
            <a:r>
              <a:rPr lang="en-GB" sz="12000" dirty="0">
                <a:solidFill>
                  <a:srgbClr val="115076"/>
                </a:solidFill>
                <a:latin typeface="Century Gothic" panose="020B0502020202020204" pitchFamily="34" charset="0"/>
                <a:cs typeface="Calibri" panose="020F0502020204030204" pitchFamily="34" charset="0"/>
              </a:rPr>
              <a:t>tarra</a:t>
            </a:r>
            <a:endParaRPr lang="en-GB" sz="12000" dirty="0">
              <a:solidFill>
                <a:srgbClr val="115076"/>
              </a:solidFill>
            </a:endParaRPr>
          </a:p>
        </p:txBody>
      </p:sp>
      <p:sp>
        <p:nvSpPr>
          <p:cNvPr id="8" name="TextBox 7"/>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862629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gu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gui_guitarra.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4" name="gui_guitar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419" y="742618"/>
            <a:ext cx="10515600" cy="1325563"/>
          </a:xfrm>
        </p:spPr>
        <p:txBody>
          <a:bodyPr>
            <a:normAutofit fontScale="90000"/>
          </a:bodyPr>
          <a:lstStyle/>
          <a:p>
            <a:r>
              <a:rPr lang="en-GB" sz="17800" b="1" dirty="0" err="1">
                <a:solidFill>
                  <a:srgbClr val="115076"/>
                </a:solidFill>
                <a:latin typeface="Century Gothic" panose="020B0502020202020204" pitchFamily="34" charset="0"/>
                <a:cs typeface="Calibri" panose="020F0502020204030204" pitchFamily="34" charset="0"/>
              </a:rPr>
              <a:t>gui</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ectangle 4"/>
          <p:cNvSpPr/>
          <p:nvPr/>
        </p:nvSpPr>
        <p:spPr>
          <a:xfrm>
            <a:off x="3208527" y="1952568"/>
            <a:ext cx="6014788" cy="1938992"/>
          </a:xfrm>
          <a:prstGeom prst="rect">
            <a:avLst/>
          </a:prstGeom>
        </p:spPr>
        <p:txBody>
          <a:bodyPr wrap="none">
            <a:spAutoFit/>
          </a:bodyPr>
          <a:lstStyle/>
          <a:p>
            <a:pPr algn="ctr"/>
            <a:r>
              <a:rPr lang="en-GB" sz="12000" dirty="0">
                <a:solidFill>
                  <a:srgbClr val="E56700"/>
                </a:solidFill>
                <a:latin typeface="Century Gothic" panose="020B0502020202020204" pitchFamily="34" charset="0"/>
                <a:cs typeface="Calibri" panose="020F0502020204030204" pitchFamily="34" charset="0"/>
              </a:rPr>
              <a:t>gui</a:t>
            </a:r>
            <a:r>
              <a:rPr lang="en-GB" sz="12000" dirty="0">
                <a:solidFill>
                  <a:srgbClr val="115076"/>
                </a:solidFill>
                <a:latin typeface="Century Gothic" panose="020B0502020202020204" pitchFamily="34" charset="0"/>
                <a:cs typeface="Calibri" panose="020F0502020204030204" pitchFamily="34" charset="0"/>
              </a:rPr>
              <a:t>tarra</a:t>
            </a:r>
            <a:endParaRPr lang="en-GB" sz="12000" dirty="0">
              <a:solidFill>
                <a:srgbClr val="115076"/>
              </a:solidFill>
            </a:endParaRPr>
          </a:p>
        </p:txBody>
      </p:sp>
      <p:sp>
        <p:nvSpPr>
          <p:cNvPr id="8" name="TextBox 7"/>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739114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gu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gui_guitar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042" y="1205552"/>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ñ</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6" name="Picture 14" descr="Spanish fla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4404" y="1180846"/>
            <a:ext cx="4563189" cy="3060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026890" y="4313541"/>
            <a:ext cx="6138219"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espa</a:t>
            </a:r>
            <a:r>
              <a:rPr lang="en-GB" sz="12000" dirty="0">
                <a:solidFill>
                  <a:srgbClr val="E56700"/>
                </a:solidFill>
                <a:latin typeface="Century Gothic" panose="020B0502020202020204" pitchFamily="34" charset="0"/>
                <a:cs typeface="Calibri" panose="020F0502020204030204" pitchFamily="34" charset="0"/>
              </a:rPr>
              <a:t>ñ</a:t>
            </a:r>
            <a:r>
              <a:rPr lang="en-GB" sz="12000" dirty="0">
                <a:solidFill>
                  <a:srgbClr val="115076"/>
                </a:solidFill>
                <a:latin typeface="Century Gothic" panose="020B0502020202020204" pitchFamily="34" charset="0"/>
                <a:cs typeface="Calibri" panose="020F0502020204030204" pitchFamily="34" charset="0"/>
              </a:rPr>
              <a:t>ol</a:t>
            </a:r>
            <a:endParaRPr lang="en-GB" sz="12000" dirty="0">
              <a:solidFill>
                <a:srgbClr val="115076"/>
              </a:solidFill>
            </a:endParaRPr>
          </a:p>
        </p:txBody>
      </p:sp>
      <p:sp>
        <p:nvSpPr>
          <p:cNvPr id="9" name="TextBox 8"/>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381370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n%CC%83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n%CC%83_espan%CC%83ol.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4" name="n%CC%83_espan%CC%83o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699" y="1207362"/>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ñ</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7" name="Rectangle 6"/>
          <p:cNvSpPr/>
          <p:nvPr/>
        </p:nvSpPr>
        <p:spPr>
          <a:xfrm>
            <a:off x="3221763" y="1870144"/>
            <a:ext cx="6138219"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espa</a:t>
            </a:r>
            <a:r>
              <a:rPr lang="en-GB" sz="12000" dirty="0">
                <a:solidFill>
                  <a:srgbClr val="E56700"/>
                </a:solidFill>
                <a:latin typeface="Century Gothic" panose="020B0502020202020204" pitchFamily="34" charset="0"/>
                <a:cs typeface="Calibri" panose="020F0502020204030204" pitchFamily="34" charset="0"/>
              </a:rPr>
              <a:t>ñ</a:t>
            </a:r>
            <a:r>
              <a:rPr lang="en-GB" sz="12000" dirty="0">
                <a:solidFill>
                  <a:srgbClr val="115076"/>
                </a:solidFill>
                <a:latin typeface="Century Gothic" panose="020B0502020202020204" pitchFamily="34" charset="0"/>
                <a:cs typeface="Calibri" panose="020F0502020204030204" pitchFamily="34" charset="0"/>
              </a:rPr>
              <a:t>ol</a:t>
            </a:r>
            <a:endParaRPr lang="en-GB" sz="12000" dirty="0">
              <a:solidFill>
                <a:srgbClr val="115076"/>
              </a:solidFill>
            </a:endParaRPr>
          </a:p>
        </p:txBody>
      </p:sp>
      <p:sp>
        <p:nvSpPr>
          <p:cNvPr id="9" name="TextBox 8"/>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109760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n%CC%83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n%CC%83_espan%CC%83o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702" y="648025"/>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n</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25604" name="Picture 4" descr="open ha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1205" y="1846391"/>
            <a:ext cx="5009590" cy="233780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783508" y="4293913"/>
            <a:ext cx="4624984"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ma</a:t>
            </a:r>
            <a:r>
              <a:rPr lang="en-GB" sz="12000" dirty="0">
                <a:solidFill>
                  <a:srgbClr val="E56700"/>
                </a:solidFill>
                <a:latin typeface="Century Gothic" panose="020B0502020202020204" pitchFamily="34" charset="0"/>
                <a:cs typeface="Calibri" panose="020F0502020204030204" pitchFamily="34" charset="0"/>
              </a:rPr>
              <a:t>n</a:t>
            </a:r>
            <a:r>
              <a:rPr lang="en-GB" sz="12000" dirty="0">
                <a:solidFill>
                  <a:srgbClr val="115076"/>
                </a:solidFill>
                <a:latin typeface="Century Gothic" panose="020B0502020202020204" pitchFamily="34" charset="0"/>
                <a:cs typeface="Calibri" panose="020F0502020204030204" pitchFamily="34" charset="0"/>
              </a:rPr>
              <a:t>o</a:t>
            </a:r>
            <a:endParaRPr lang="en-GB" sz="12000" dirty="0">
              <a:solidFill>
                <a:srgbClr val="115076"/>
              </a:solidFill>
            </a:endParaRPr>
          </a:p>
        </p:txBody>
      </p:sp>
      <p:sp>
        <p:nvSpPr>
          <p:cNvPr id="8" name="TextBox 7"/>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135336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n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n_mano.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604"/>
                                        </p:tgtEl>
                                        <p:attrNameLst>
                                          <p:attrName>style.visibility</p:attrName>
                                        </p:attrNameLst>
                                      </p:cBhvr>
                                      <p:to>
                                        <p:strVal val="visible"/>
                                      </p:to>
                                    </p:set>
                                    <p:animEffect transition="in" filter="fade">
                                      <p:cBhvr>
                                        <p:cTn id="17" dur="500"/>
                                        <p:tgtEl>
                                          <p:spTgt spid="25604"/>
                                        </p:tgtEl>
                                      </p:cBhvr>
                                    </p:animEffect>
                                  </p:childTnLst>
                                  <p:subTnLst>
                                    <p:audio>
                                      <p:cMediaNode>
                                        <p:cTn display="0" masterRel="sameClick">
                                          <p:stCondLst>
                                            <p:cond evt="begin" delay="0">
                                              <p:tn val="15"/>
                                            </p:cond>
                                          </p:stCondLst>
                                          <p:endCondLst>
                                            <p:cond evt="onStopAudio" delay="0">
                                              <p:tgtEl>
                                                <p:sldTgt/>
                                              </p:tgtEl>
                                            </p:cond>
                                          </p:endCondLst>
                                        </p:cTn>
                                        <p:tgtEl>
                                          <p:sndTgt r:embed="rId4" name="n_man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702" y="614894"/>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n</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7" name="Rectangle 6"/>
          <p:cNvSpPr/>
          <p:nvPr/>
        </p:nvSpPr>
        <p:spPr>
          <a:xfrm>
            <a:off x="3783508" y="1940457"/>
            <a:ext cx="4624984"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ma</a:t>
            </a:r>
            <a:r>
              <a:rPr lang="en-GB" sz="12000" dirty="0">
                <a:solidFill>
                  <a:srgbClr val="E56700"/>
                </a:solidFill>
                <a:latin typeface="Century Gothic" panose="020B0502020202020204" pitchFamily="34" charset="0"/>
                <a:cs typeface="Calibri" panose="020F0502020204030204" pitchFamily="34" charset="0"/>
              </a:rPr>
              <a:t>n</a:t>
            </a:r>
            <a:r>
              <a:rPr lang="en-GB" sz="12000" dirty="0">
                <a:solidFill>
                  <a:srgbClr val="115076"/>
                </a:solidFill>
                <a:latin typeface="Century Gothic" panose="020B0502020202020204" pitchFamily="34" charset="0"/>
                <a:cs typeface="Calibri" panose="020F0502020204030204" pitchFamily="34" charset="0"/>
              </a:rPr>
              <a:t>o</a:t>
            </a:r>
            <a:endParaRPr lang="en-GB" sz="12000" dirty="0">
              <a:solidFill>
                <a:srgbClr val="115076"/>
              </a:solidFill>
            </a:endParaRPr>
          </a:p>
        </p:txBody>
      </p:sp>
      <p:sp>
        <p:nvSpPr>
          <p:cNvPr id="8" name="TextBox 7"/>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371910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n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n_man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58" y="563291"/>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v</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26634" name="Picture 10" descr="man using binocula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3848" y="822234"/>
            <a:ext cx="3104303" cy="364632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4845497" y="4281036"/>
            <a:ext cx="2501006" cy="1938992"/>
          </a:xfrm>
          <a:prstGeom prst="rect">
            <a:avLst/>
          </a:prstGeom>
        </p:spPr>
        <p:txBody>
          <a:bodyPr wrap="none">
            <a:spAutoFit/>
          </a:bodyPr>
          <a:lstStyle/>
          <a:p>
            <a:pPr algn="ctr"/>
            <a:r>
              <a:rPr lang="en-GB" sz="12000" dirty="0">
                <a:solidFill>
                  <a:srgbClr val="E56700"/>
                </a:solidFill>
                <a:latin typeface="Century Gothic" panose="020B0502020202020204" pitchFamily="34" charset="0"/>
                <a:cs typeface="Calibri" panose="020F0502020204030204" pitchFamily="34" charset="0"/>
              </a:rPr>
              <a:t>v</a:t>
            </a:r>
            <a:r>
              <a:rPr lang="en-GB" sz="12000" dirty="0">
                <a:solidFill>
                  <a:srgbClr val="115076"/>
                </a:solidFill>
                <a:latin typeface="Century Gothic" panose="020B0502020202020204" pitchFamily="34" charset="0"/>
                <a:cs typeface="Calibri" panose="020F0502020204030204" pitchFamily="34" charset="0"/>
              </a:rPr>
              <a:t>er</a:t>
            </a:r>
            <a:endParaRPr lang="en-GB" sz="12000" dirty="0">
              <a:solidFill>
                <a:srgbClr val="115076"/>
              </a:solidFill>
            </a:endParaRPr>
          </a:p>
        </p:txBody>
      </p:sp>
      <p:sp>
        <p:nvSpPr>
          <p:cNvPr id="6" name="TextBox 5"/>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168108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v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4" name="v_v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634"/>
                                        </p:tgtEl>
                                        <p:attrNameLst>
                                          <p:attrName>style.visibility</p:attrName>
                                        </p:attrNameLst>
                                      </p:cBhvr>
                                      <p:to>
                                        <p:strVal val="visible"/>
                                      </p:to>
                                    </p:set>
                                    <p:animEffect transition="in" filter="fade">
                                      <p:cBhvr>
                                        <p:cTn id="17" dur="500"/>
                                        <p:tgtEl>
                                          <p:spTgt spid="26634"/>
                                        </p:tgtEl>
                                      </p:cBhvr>
                                    </p:animEffect>
                                  </p:childTnLst>
                                  <p:subTnLst>
                                    <p:audio>
                                      <p:cMediaNode>
                                        <p:cTn display="0" masterRel="sameClick">
                                          <p:stCondLst>
                                            <p:cond evt="begin" delay="0">
                                              <p:tn val="15"/>
                                            </p:cond>
                                          </p:stCondLst>
                                          <p:endCondLst>
                                            <p:cond evt="onStopAudio" delay="0">
                                              <p:tgtEl>
                                                <p:sldTgt/>
                                              </p:tgtEl>
                                            </p:cond>
                                          </p:endCondLst>
                                        </p:cTn>
                                        <p:tgtEl>
                                          <p:sndTgt r:embed="rId4" name="v_v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58" y="602018"/>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v</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11" name="Rectangle 10"/>
          <p:cNvSpPr/>
          <p:nvPr/>
        </p:nvSpPr>
        <p:spPr>
          <a:xfrm>
            <a:off x="4845497" y="1927581"/>
            <a:ext cx="2501006" cy="1938992"/>
          </a:xfrm>
          <a:prstGeom prst="rect">
            <a:avLst/>
          </a:prstGeom>
        </p:spPr>
        <p:txBody>
          <a:bodyPr wrap="none">
            <a:spAutoFit/>
          </a:bodyPr>
          <a:lstStyle/>
          <a:p>
            <a:pPr algn="ctr"/>
            <a:r>
              <a:rPr lang="en-GB" sz="12000" dirty="0">
                <a:solidFill>
                  <a:srgbClr val="E56700"/>
                </a:solidFill>
                <a:latin typeface="Century Gothic" panose="020B0502020202020204" pitchFamily="34" charset="0"/>
                <a:cs typeface="Calibri" panose="020F0502020204030204" pitchFamily="34" charset="0"/>
              </a:rPr>
              <a:t>v</a:t>
            </a:r>
            <a:r>
              <a:rPr lang="en-GB" sz="12000" dirty="0">
                <a:solidFill>
                  <a:srgbClr val="115076"/>
                </a:solidFill>
                <a:latin typeface="Century Gothic" panose="020B0502020202020204" pitchFamily="34" charset="0"/>
                <a:cs typeface="Calibri" panose="020F0502020204030204" pitchFamily="34" charset="0"/>
              </a:rPr>
              <a:t>er</a:t>
            </a:r>
            <a:endParaRPr lang="en-GB" sz="12000" dirty="0">
              <a:solidFill>
                <a:srgbClr val="115076"/>
              </a:solidFill>
            </a:endParaRPr>
          </a:p>
        </p:txBody>
      </p:sp>
      <p:sp>
        <p:nvSpPr>
          <p:cNvPr id="6" name="TextBox 5"/>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61639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v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4" name="v_v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07124" y="1213916"/>
            <a:ext cx="10515600" cy="1325563"/>
          </a:xfrm>
        </p:spPr>
        <p:txBody>
          <a:bodyPr>
            <a:normAutofit fontScale="90000"/>
          </a:bodyPr>
          <a:lstStyle/>
          <a:p>
            <a:r>
              <a:rPr lang="en-GB" sz="26700" b="1" dirty="0" err="1">
                <a:solidFill>
                  <a:srgbClr val="115076"/>
                </a:solidFill>
                <a:latin typeface="Century Gothic" panose="020B0502020202020204" pitchFamily="34" charset="0"/>
                <a:cs typeface="Calibri" panose="020F0502020204030204" pitchFamily="34" charset="0"/>
              </a:rPr>
              <a:t>i</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6" name="Picture 9" descr="man with an idea shown through a lightbulb in a speech bubble above his head"/>
          <p:cNvPicPr>
            <a:picLocks noChangeAspect="1" noChangeArrowheads="1"/>
          </p:cNvPicPr>
          <p:nvPr/>
        </p:nvPicPr>
        <p:blipFill>
          <a:blip r:embed="rId5"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4322253" y="477298"/>
            <a:ext cx="3580033" cy="3965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289714" y="4309383"/>
            <a:ext cx="3612572" cy="1938992"/>
          </a:xfrm>
          <a:prstGeom prst="rect">
            <a:avLst/>
          </a:prstGeom>
          <a:noFill/>
        </p:spPr>
        <p:txBody>
          <a:bodyPr wrap="square" rtlCol="0">
            <a:spAutoFit/>
          </a:bodyPr>
          <a:lstStyle/>
          <a:p>
            <a:pPr algn="ctr"/>
            <a:r>
              <a:rPr lang="en-GB" sz="12000" dirty="0">
                <a:solidFill>
                  <a:srgbClr val="E56700"/>
                </a:solidFill>
                <a:latin typeface="Century Gothic" panose="020B0502020202020204" pitchFamily="34" charset="0"/>
                <a:cs typeface="Calibri" panose="020F0502020204030204" pitchFamily="34" charset="0"/>
              </a:rPr>
              <a:t>i</a:t>
            </a:r>
            <a:r>
              <a:rPr lang="en-GB" sz="12000" dirty="0">
                <a:solidFill>
                  <a:srgbClr val="115076"/>
                </a:solidFill>
                <a:latin typeface="Century Gothic" panose="020B0502020202020204" pitchFamily="34" charset="0"/>
                <a:cs typeface="Calibri" panose="020F0502020204030204" pitchFamily="34" charset="0"/>
              </a:rPr>
              <a:t>dea</a:t>
            </a:r>
          </a:p>
        </p:txBody>
      </p:sp>
      <p:sp>
        <p:nvSpPr>
          <p:cNvPr id="8" name="TextBox 7"/>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1202823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i_idea.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4" name="i_ide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8193"/>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b</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27650" name="Picture 2" descr="three ballo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3559" y="757788"/>
            <a:ext cx="3084882" cy="34719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837736" y="4274306"/>
            <a:ext cx="6516528"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cele</a:t>
            </a:r>
            <a:r>
              <a:rPr lang="en-GB" sz="12000" dirty="0">
                <a:solidFill>
                  <a:srgbClr val="E56700"/>
                </a:solidFill>
                <a:latin typeface="Century Gothic" panose="020B0502020202020204" pitchFamily="34" charset="0"/>
                <a:cs typeface="Calibri" panose="020F0502020204030204" pitchFamily="34" charset="0"/>
              </a:rPr>
              <a:t>b</a:t>
            </a:r>
            <a:r>
              <a:rPr lang="en-GB" sz="12000" dirty="0">
                <a:solidFill>
                  <a:srgbClr val="115076"/>
                </a:solidFill>
                <a:latin typeface="Century Gothic" panose="020B0502020202020204" pitchFamily="34" charset="0"/>
                <a:cs typeface="Calibri" panose="020F0502020204030204" pitchFamily="34" charset="0"/>
              </a:rPr>
              <a:t>rar</a:t>
            </a:r>
            <a:endParaRPr lang="en-GB" sz="12000" dirty="0">
              <a:solidFill>
                <a:srgbClr val="115076"/>
              </a:solidFill>
            </a:endParaRPr>
          </a:p>
        </p:txBody>
      </p:sp>
      <p:sp>
        <p:nvSpPr>
          <p:cNvPr id="7" name="TextBox 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137660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b.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b_celebra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gtEl>
                                        <p:attrNameLst>
                                          <p:attrName>style.visibility</p:attrName>
                                        </p:attrNameLst>
                                      </p:cBhvr>
                                      <p:to>
                                        <p:strVal val="visible"/>
                                      </p:to>
                                    </p:set>
                                    <p:animEffect transition="in" filter="fade">
                                      <p:cBhvr>
                                        <p:cTn id="17" dur="500"/>
                                        <p:tgtEl>
                                          <p:spTgt spid="27650"/>
                                        </p:tgtEl>
                                      </p:cBhvr>
                                    </p:animEffect>
                                  </p:childTnLst>
                                  <p:subTnLst>
                                    <p:audio>
                                      <p:cMediaNode>
                                        <p:cTn display="0" masterRel="sameClick">
                                          <p:stCondLst>
                                            <p:cond evt="begin" delay="0">
                                              <p:tn val="15"/>
                                            </p:cond>
                                          </p:stCondLst>
                                          <p:endCondLst>
                                            <p:cond evt="onStopAudio" delay="0">
                                              <p:tgtEl>
                                                <p:sldTgt/>
                                              </p:tgtEl>
                                            </p:cond>
                                          </p:endCondLst>
                                        </p:cTn>
                                        <p:tgtEl>
                                          <p:sndTgt r:embed="rId4" name="b_celebr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20991"/>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b</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ectangle 4"/>
          <p:cNvSpPr/>
          <p:nvPr/>
        </p:nvSpPr>
        <p:spPr>
          <a:xfrm>
            <a:off x="3032608" y="1905860"/>
            <a:ext cx="6516528"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cele</a:t>
            </a:r>
            <a:r>
              <a:rPr lang="en-GB" sz="12000" dirty="0">
                <a:solidFill>
                  <a:srgbClr val="E56700"/>
                </a:solidFill>
                <a:latin typeface="Century Gothic" panose="020B0502020202020204" pitchFamily="34" charset="0"/>
                <a:cs typeface="Calibri" panose="020F0502020204030204" pitchFamily="34" charset="0"/>
              </a:rPr>
              <a:t>b</a:t>
            </a:r>
            <a:r>
              <a:rPr lang="en-GB" sz="12000" dirty="0">
                <a:solidFill>
                  <a:srgbClr val="115076"/>
                </a:solidFill>
                <a:latin typeface="Century Gothic" panose="020B0502020202020204" pitchFamily="34" charset="0"/>
                <a:cs typeface="Calibri" panose="020F0502020204030204" pitchFamily="34" charset="0"/>
              </a:rPr>
              <a:t>rar</a:t>
            </a:r>
            <a:endParaRPr lang="en-GB" sz="12000" dirty="0">
              <a:solidFill>
                <a:srgbClr val="115076"/>
              </a:solidFill>
            </a:endParaRPr>
          </a:p>
        </p:txBody>
      </p:sp>
      <p:sp>
        <p:nvSpPr>
          <p:cNvPr id="7" name="TextBox 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50816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b.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b_celebr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57" y="537667"/>
            <a:ext cx="10515600" cy="1325563"/>
          </a:xfrm>
        </p:spPr>
        <p:txBody>
          <a:bodyPr>
            <a:normAutofit fontScale="90000"/>
          </a:bodyPr>
          <a:lstStyle/>
          <a:p>
            <a:r>
              <a:rPr lang="en-GB" sz="26700" b="1" dirty="0" err="1">
                <a:solidFill>
                  <a:srgbClr val="115076"/>
                </a:solidFill>
                <a:latin typeface="Century Gothic" panose="020B0502020202020204" pitchFamily="34" charset="0"/>
                <a:cs typeface="Calibri" panose="020F0502020204030204" pitchFamily="34" charset="0"/>
              </a:rPr>
              <a:t>rr</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7" name="Picture 2" descr="do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8602" y="1065791"/>
            <a:ext cx="3594795" cy="335434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979993" y="4256139"/>
            <a:ext cx="4169731"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pe</a:t>
            </a:r>
            <a:r>
              <a:rPr lang="en-GB" sz="12000" dirty="0">
                <a:solidFill>
                  <a:srgbClr val="E56700"/>
                </a:solidFill>
                <a:latin typeface="Century Gothic" panose="020B0502020202020204" pitchFamily="34" charset="0"/>
                <a:cs typeface="Calibri" panose="020F0502020204030204" pitchFamily="34" charset="0"/>
              </a:rPr>
              <a:t>rr</a:t>
            </a:r>
            <a:r>
              <a:rPr lang="en-GB" sz="12000" dirty="0">
                <a:solidFill>
                  <a:srgbClr val="115076"/>
                </a:solidFill>
                <a:latin typeface="Century Gothic" panose="020B0502020202020204" pitchFamily="34" charset="0"/>
                <a:cs typeface="Calibri" panose="020F0502020204030204" pitchFamily="34" charset="0"/>
              </a:rPr>
              <a:t>o</a:t>
            </a:r>
            <a:endParaRPr lang="en-GB" sz="12000" dirty="0">
              <a:solidFill>
                <a:srgbClr val="115076"/>
              </a:solidFill>
            </a:endParaRPr>
          </a:p>
        </p:txBody>
      </p:sp>
      <p:sp>
        <p:nvSpPr>
          <p:cNvPr id="9" name="TextBox 8"/>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198399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rr_perro.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rr_perr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57" y="577120"/>
            <a:ext cx="10515600" cy="1325563"/>
          </a:xfrm>
        </p:spPr>
        <p:txBody>
          <a:bodyPr>
            <a:normAutofit fontScale="90000"/>
          </a:bodyPr>
          <a:lstStyle/>
          <a:p>
            <a:r>
              <a:rPr lang="en-GB" sz="26700" b="1" dirty="0" err="1">
                <a:solidFill>
                  <a:srgbClr val="115076"/>
                </a:solidFill>
                <a:latin typeface="Century Gothic" panose="020B0502020202020204" pitchFamily="34" charset="0"/>
                <a:cs typeface="Calibri" panose="020F0502020204030204" pitchFamily="34" charset="0"/>
              </a:rPr>
              <a:t>rr</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6" name="Rectangle 5"/>
          <p:cNvSpPr/>
          <p:nvPr/>
        </p:nvSpPr>
        <p:spPr>
          <a:xfrm>
            <a:off x="4204845" y="1902683"/>
            <a:ext cx="4169731"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pe</a:t>
            </a:r>
            <a:r>
              <a:rPr lang="en-GB" sz="12000" dirty="0">
                <a:solidFill>
                  <a:srgbClr val="E56700"/>
                </a:solidFill>
                <a:latin typeface="Century Gothic" panose="020B0502020202020204" pitchFamily="34" charset="0"/>
                <a:cs typeface="Calibri" panose="020F0502020204030204" pitchFamily="34" charset="0"/>
              </a:rPr>
              <a:t>rr</a:t>
            </a:r>
            <a:r>
              <a:rPr lang="en-GB" sz="12000" dirty="0">
                <a:solidFill>
                  <a:srgbClr val="115076"/>
                </a:solidFill>
                <a:latin typeface="Century Gothic" panose="020B0502020202020204" pitchFamily="34" charset="0"/>
                <a:cs typeface="Calibri" panose="020F0502020204030204" pitchFamily="34" charset="0"/>
              </a:rPr>
              <a:t>o</a:t>
            </a:r>
            <a:endParaRPr lang="en-GB" sz="12000" dirty="0">
              <a:solidFill>
                <a:srgbClr val="115076"/>
              </a:solidFill>
            </a:endParaRPr>
          </a:p>
        </p:txBody>
      </p:sp>
      <p:sp>
        <p:nvSpPr>
          <p:cNvPr id="9" name="TextBox 8"/>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3023545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r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rr_perr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6439" y="552903"/>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r</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2" name="Picture 1" descr="cartoon of a woman objecting to someth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7259" y="872795"/>
            <a:ext cx="2608549" cy="3561444"/>
          </a:xfrm>
          <a:prstGeom prst="rect">
            <a:avLst/>
          </a:prstGeom>
        </p:spPr>
      </p:pic>
      <p:sp>
        <p:nvSpPr>
          <p:cNvPr id="5" name="Rectangle 4"/>
          <p:cNvSpPr/>
          <p:nvPr/>
        </p:nvSpPr>
        <p:spPr>
          <a:xfrm>
            <a:off x="4242768" y="4209699"/>
            <a:ext cx="3706464"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pe</a:t>
            </a:r>
            <a:r>
              <a:rPr lang="en-GB" sz="12000" dirty="0">
                <a:solidFill>
                  <a:srgbClr val="E56700"/>
                </a:solidFill>
                <a:latin typeface="Century Gothic" panose="020B0502020202020204" pitchFamily="34" charset="0"/>
                <a:cs typeface="Calibri" panose="020F0502020204030204" pitchFamily="34" charset="0"/>
              </a:rPr>
              <a:t>r</a:t>
            </a:r>
            <a:r>
              <a:rPr lang="en-GB" sz="12000" dirty="0">
                <a:solidFill>
                  <a:srgbClr val="115076"/>
                </a:solidFill>
                <a:latin typeface="Century Gothic" panose="020B0502020202020204" pitchFamily="34" charset="0"/>
                <a:cs typeface="Calibri" panose="020F0502020204030204" pitchFamily="34" charset="0"/>
              </a:rPr>
              <a:t>o</a:t>
            </a:r>
            <a:endParaRPr lang="en-GB" sz="12000" dirty="0">
              <a:solidFill>
                <a:srgbClr val="115076"/>
              </a:solidFill>
            </a:endParaRPr>
          </a:p>
        </p:txBody>
      </p:sp>
      <p:sp>
        <p:nvSpPr>
          <p:cNvPr id="7" name="TextBox 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1135449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r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r_pero.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4" name="r_per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439" y="590641"/>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r</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ectangle 4"/>
          <p:cNvSpPr/>
          <p:nvPr/>
        </p:nvSpPr>
        <p:spPr>
          <a:xfrm>
            <a:off x="4437641" y="1916204"/>
            <a:ext cx="3706464"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pe</a:t>
            </a:r>
            <a:r>
              <a:rPr lang="en-GB" sz="12000" dirty="0">
                <a:solidFill>
                  <a:srgbClr val="E56700"/>
                </a:solidFill>
                <a:latin typeface="Century Gothic" panose="020B0502020202020204" pitchFamily="34" charset="0"/>
                <a:cs typeface="Calibri" panose="020F0502020204030204" pitchFamily="34" charset="0"/>
              </a:rPr>
              <a:t>r</a:t>
            </a:r>
            <a:r>
              <a:rPr lang="en-GB" sz="12000" dirty="0">
                <a:solidFill>
                  <a:srgbClr val="115076"/>
                </a:solidFill>
                <a:latin typeface="Century Gothic" panose="020B0502020202020204" pitchFamily="34" charset="0"/>
                <a:cs typeface="Calibri" panose="020F0502020204030204" pitchFamily="34" charset="0"/>
              </a:rPr>
              <a:t>o</a:t>
            </a:r>
            <a:endParaRPr lang="en-GB" sz="12000" dirty="0">
              <a:solidFill>
                <a:srgbClr val="115076"/>
              </a:solidFill>
            </a:endParaRPr>
          </a:p>
        </p:txBody>
      </p:sp>
      <p:sp>
        <p:nvSpPr>
          <p:cNvPr id="7" name="TextBox 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133790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r_per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774149"/>
            <a:ext cx="10515600" cy="1325563"/>
          </a:xfrm>
        </p:spPr>
        <p:txBody>
          <a:bodyPr>
            <a:noAutofit/>
          </a:bodyPr>
          <a:lstStyle/>
          <a:p>
            <a:r>
              <a:rPr lang="en-GB" sz="24000" b="1" dirty="0">
                <a:solidFill>
                  <a:srgbClr val="115076"/>
                </a:solidFill>
                <a:latin typeface="Century Gothic" panose="020B0502020202020204" pitchFamily="34" charset="0"/>
              </a:rPr>
              <a:t>h</a:t>
            </a:r>
          </a:p>
        </p:txBody>
      </p:sp>
      <p:pic>
        <p:nvPicPr>
          <p:cNvPr id="8" name="Picture 2" descr="Quiet Sig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195" y="2486024"/>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17803" y="-580441"/>
            <a:ext cx="1613533" cy="37702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3900" b="1" i="0" u="none" strike="noStrike" kern="1200" cap="none" spc="0" normalizeH="0" baseline="0" noProof="0" dirty="0">
                <a:ln>
                  <a:noFill/>
                </a:ln>
                <a:solidFill>
                  <a:srgbClr val="E65D00"/>
                </a:solidFill>
                <a:effectLst/>
                <a:uLnTx/>
                <a:uFillTx/>
                <a:latin typeface="Tw Cen MT" panose="020B0602020104020603"/>
                <a:ea typeface="+mn-ea"/>
                <a:cs typeface="+mn-cs"/>
              </a:rPr>
              <a:t>X</a:t>
            </a:r>
          </a:p>
        </p:txBody>
      </p:sp>
      <p:pic>
        <p:nvPicPr>
          <p:cNvPr id="29698" name="Picture 2" descr="man with mouth open and hand raised.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1367" y="583946"/>
            <a:ext cx="4649265" cy="387438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572713" y="4458334"/>
            <a:ext cx="5046574"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Calibri" panose="020F0502020204030204" pitchFamily="34" charset="0"/>
              </a:rPr>
              <a:t>h</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ablar</a:t>
            </a:r>
            <a:endParaRPr kumimoji="0" lang="en-GB" sz="120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63415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3" name="habla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698"/>
                                        </p:tgtEl>
                                        <p:attrNameLst>
                                          <p:attrName>style.visibility</p:attrName>
                                        </p:attrNameLst>
                                      </p:cBhvr>
                                      <p:to>
                                        <p:strVal val="visible"/>
                                      </p:to>
                                    </p:set>
                                    <p:animEffect transition="in" filter="fade">
                                      <p:cBhvr>
                                        <p:cTn id="22" dur="500"/>
                                        <p:tgtEl>
                                          <p:spTgt spid="29698"/>
                                        </p:tgtEl>
                                      </p:cBhvr>
                                    </p:animEffect>
                                  </p:childTnLst>
                                  <p:subTnLst>
                                    <p:audio>
                                      <p:cMediaNode>
                                        <p:cTn display="0" masterRel="sameClick">
                                          <p:stCondLst>
                                            <p:cond evt="begin" delay="0">
                                              <p:tn val="20"/>
                                            </p:cond>
                                          </p:stCondLst>
                                          <p:endCondLst>
                                            <p:cond evt="onStopAudio" delay="0">
                                              <p:tgtEl>
                                                <p:sldTgt/>
                                              </p:tgtEl>
                                            </p:cond>
                                          </p:endCondLst>
                                        </p:cTn>
                                        <p:tgtEl>
                                          <p:sndTgt r:embed="rId3" name="habl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89914"/>
            <a:ext cx="10515600" cy="1325563"/>
          </a:xfrm>
        </p:spPr>
        <p:txBody>
          <a:bodyPr>
            <a:noAutofit/>
          </a:bodyPr>
          <a:lstStyle/>
          <a:p>
            <a:r>
              <a:rPr lang="en-GB" sz="24000" b="1" dirty="0">
                <a:solidFill>
                  <a:srgbClr val="115076"/>
                </a:solidFill>
                <a:latin typeface="Century Gothic" panose="020B0502020202020204" pitchFamily="34" charset="0"/>
              </a:rPr>
              <a:t>h</a:t>
            </a:r>
          </a:p>
        </p:txBody>
      </p:sp>
      <p:sp>
        <p:nvSpPr>
          <p:cNvPr id="6" name="Rectangle 5"/>
          <p:cNvSpPr/>
          <p:nvPr/>
        </p:nvSpPr>
        <p:spPr>
          <a:xfrm>
            <a:off x="3692635" y="1954977"/>
            <a:ext cx="5046574"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Calibri" panose="020F0502020204030204" pitchFamily="34" charset="0"/>
              </a:rPr>
              <a:t>h</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ablar</a:t>
            </a:r>
            <a:endParaRPr kumimoji="0" lang="en-GB" sz="120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8" name="TextBox 7"/>
          <p:cNvSpPr txBox="1"/>
          <p:nvPr/>
        </p:nvSpPr>
        <p:spPr>
          <a:xfrm>
            <a:off x="217803" y="-580441"/>
            <a:ext cx="1613533" cy="37702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3900" b="1" i="0" u="none" strike="noStrike" kern="1200" cap="none" spc="0" normalizeH="0" baseline="0" noProof="0" dirty="0">
                <a:ln>
                  <a:noFill/>
                </a:ln>
                <a:solidFill>
                  <a:srgbClr val="E65D00"/>
                </a:solidFill>
                <a:effectLst/>
                <a:uLnTx/>
                <a:uFillTx/>
                <a:latin typeface="Tw Cen MT" panose="020B0602020104020603"/>
                <a:ea typeface="+mn-ea"/>
                <a:cs typeface="+mn-cs"/>
              </a:rPr>
              <a:t>X</a:t>
            </a:r>
          </a:p>
        </p:txBody>
      </p:sp>
      <p:pic>
        <p:nvPicPr>
          <p:cNvPr id="5" name="Picture 2" descr="Quiet Sig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195" y="2486024"/>
            <a:ext cx="666750" cy="94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9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3" name="habl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07124" y="1229973"/>
            <a:ext cx="10515600" cy="1325563"/>
          </a:xfrm>
        </p:spPr>
        <p:txBody>
          <a:bodyPr>
            <a:normAutofit fontScale="90000"/>
          </a:bodyPr>
          <a:lstStyle/>
          <a:p>
            <a:r>
              <a:rPr lang="en-GB" sz="26700" b="1" dirty="0" err="1">
                <a:solidFill>
                  <a:srgbClr val="115076"/>
                </a:solidFill>
                <a:latin typeface="Century Gothic" panose="020B0502020202020204" pitchFamily="34" charset="0"/>
                <a:cs typeface="Calibri" panose="020F0502020204030204" pitchFamily="34" charset="0"/>
              </a:rPr>
              <a:t>i</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7" name="TextBox 6"/>
          <p:cNvSpPr txBox="1"/>
          <p:nvPr/>
        </p:nvSpPr>
        <p:spPr>
          <a:xfrm>
            <a:off x="4289714" y="1892755"/>
            <a:ext cx="3612572" cy="1938992"/>
          </a:xfrm>
          <a:prstGeom prst="rect">
            <a:avLst/>
          </a:prstGeom>
          <a:noFill/>
        </p:spPr>
        <p:txBody>
          <a:bodyPr wrap="square" rtlCol="0">
            <a:spAutoFit/>
          </a:bodyPr>
          <a:lstStyle/>
          <a:p>
            <a:pPr algn="ctr"/>
            <a:r>
              <a:rPr lang="en-GB" sz="12000" dirty="0">
                <a:solidFill>
                  <a:srgbClr val="E56700"/>
                </a:solidFill>
                <a:latin typeface="Century Gothic" panose="020B0502020202020204" pitchFamily="34" charset="0"/>
                <a:cs typeface="Calibri" panose="020F0502020204030204" pitchFamily="34" charset="0"/>
              </a:rPr>
              <a:t>i</a:t>
            </a:r>
            <a:r>
              <a:rPr lang="en-GB" sz="12000" dirty="0">
                <a:solidFill>
                  <a:srgbClr val="115076"/>
                </a:solidFill>
                <a:latin typeface="Century Gothic" panose="020B0502020202020204" pitchFamily="34" charset="0"/>
                <a:cs typeface="Calibri" panose="020F0502020204030204" pitchFamily="34" charset="0"/>
              </a:rPr>
              <a:t>dea</a:t>
            </a:r>
          </a:p>
        </p:txBody>
      </p:sp>
      <p:sp>
        <p:nvSpPr>
          <p:cNvPr id="8" name="TextBox 7"/>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585830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i_ide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600728"/>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o</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6" name="Picture 2" descr="bo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4850" y="436005"/>
            <a:ext cx="1749401" cy="4091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5086749" y="4239623"/>
            <a:ext cx="2018501" cy="1938992"/>
          </a:xfrm>
          <a:prstGeom prst="rect">
            <a:avLst/>
          </a:prstGeom>
        </p:spPr>
        <p:txBody>
          <a:bodyPr wrap="none">
            <a:spAutoFit/>
          </a:bodyPr>
          <a:lstStyle/>
          <a:p>
            <a:pPr algn="ctr"/>
            <a:r>
              <a:rPr lang="en-GB" sz="12000" dirty="0">
                <a:solidFill>
                  <a:srgbClr val="115076"/>
                </a:solidFill>
                <a:latin typeface="Century Gothic" panose="020B0502020202020204" pitchFamily="34" charset="0"/>
                <a:cs typeface="Calibri" panose="020F0502020204030204" pitchFamily="34" charset="0"/>
              </a:rPr>
              <a:t>y</a:t>
            </a:r>
            <a:r>
              <a:rPr lang="en-GB" sz="12000" dirty="0">
                <a:solidFill>
                  <a:srgbClr val="E87D1E"/>
                </a:solidFill>
                <a:latin typeface="Century Gothic" panose="020B0502020202020204" pitchFamily="34" charset="0"/>
                <a:cs typeface="Calibri" panose="020F0502020204030204" pitchFamily="34" charset="0"/>
              </a:rPr>
              <a:t>o</a:t>
            </a:r>
          </a:p>
        </p:txBody>
      </p:sp>
      <p:sp>
        <p:nvSpPr>
          <p:cNvPr id="8" name="TextBox 7"/>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514934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o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o_yo.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4" name="o_y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285417"/>
            <a:ext cx="10515600" cy="1325563"/>
          </a:xfrm>
        </p:spPr>
        <p:txBody>
          <a:bodyPr>
            <a:noAutofit/>
          </a:bodyPr>
          <a:lstStyle/>
          <a:p>
            <a:r>
              <a:rPr lang="en-GB" sz="24000" b="1" dirty="0">
                <a:solidFill>
                  <a:srgbClr val="115076"/>
                </a:solidFill>
                <a:latin typeface="Century Gothic" panose="020B0502020202020204" pitchFamily="34" charset="0"/>
                <a:cs typeface="Calibri" panose="020F0502020204030204" pitchFamily="34" charset="0"/>
              </a:rPr>
              <a:t>o</a:t>
            </a:r>
          </a:p>
        </p:txBody>
      </p:sp>
      <p:sp>
        <p:nvSpPr>
          <p:cNvPr id="7" name="Rectangle 6"/>
          <p:cNvSpPr/>
          <p:nvPr/>
        </p:nvSpPr>
        <p:spPr>
          <a:xfrm>
            <a:off x="5086749" y="1856187"/>
            <a:ext cx="2018501" cy="1938992"/>
          </a:xfrm>
          <a:prstGeom prst="rect">
            <a:avLst/>
          </a:prstGeom>
        </p:spPr>
        <p:txBody>
          <a:bodyPr wrap="none">
            <a:spAutoFit/>
          </a:bodyPr>
          <a:lstStyle/>
          <a:p>
            <a:pPr algn="ctr"/>
            <a:r>
              <a:rPr lang="en-GB" sz="12000" dirty="0">
                <a:solidFill>
                  <a:srgbClr val="115076"/>
                </a:solidFill>
                <a:latin typeface="Century Gothic" panose="020B0502020202020204" pitchFamily="34" charset="0"/>
                <a:cs typeface="Calibri" panose="020F0502020204030204" pitchFamily="34" charset="0"/>
              </a:rPr>
              <a:t>y</a:t>
            </a:r>
            <a:r>
              <a:rPr lang="en-GB" sz="12000" dirty="0">
                <a:solidFill>
                  <a:srgbClr val="E87D1E"/>
                </a:solidFill>
                <a:latin typeface="Century Gothic" panose="020B0502020202020204" pitchFamily="34" charset="0"/>
                <a:cs typeface="Calibri" panose="020F0502020204030204" pitchFamily="34" charset="0"/>
              </a:rPr>
              <a:t>o</a:t>
            </a:r>
          </a:p>
        </p:txBody>
      </p:sp>
      <p:sp>
        <p:nvSpPr>
          <p:cNvPr id="8" name="TextBox 7"/>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181887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o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o_y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0108026-7802-4716-A6E9-3A2715866025}" vid="{7624A450-32DA-4AC6-AB1B-9FBBDE09E0D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Resources_template_NA</Template>
  <TotalTime>6635</TotalTime>
  <Words>3427</Words>
  <Application>Microsoft Macintosh PowerPoint</Application>
  <PresentationFormat>Widescreen</PresentationFormat>
  <Paragraphs>417</Paragraphs>
  <Slides>67</Slides>
  <Notes>67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67</vt:i4>
      </vt:variant>
    </vt:vector>
  </HeadingPairs>
  <TitlesOfParts>
    <vt:vector size="72" baseType="lpstr">
      <vt:lpstr>Arial</vt:lpstr>
      <vt:lpstr>Century Gothic</vt:lpstr>
      <vt:lpstr>Imprint MT Shadow</vt:lpstr>
      <vt:lpstr>Tw Cen MT</vt:lpstr>
      <vt:lpstr>Office Theme</vt:lpstr>
      <vt:lpstr>Spanish SSC  (symbol-sound correspondences) </vt:lpstr>
      <vt:lpstr>a </vt:lpstr>
      <vt:lpstr>a </vt:lpstr>
      <vt:lpstr>e</vt:lpstr>
      <vt:lpstr>e </vt:lpstr>
      <vt:lpstr>i </vt:lpstr>
      <vt:lpstr>i </vt:lpstr>
      <vt:lpstr>o </vt:lpstr>
      <vt:lpstr>o</vt:lpstr>
      <vt:lpstr>u </vt:lpstr>
      <vt:lpstr>u </vt:lpstr>
      <vt:lpstr>ll </vt:lpstr>
      <vt:lpstr>ll </vt:lpstr>
      <vt:lpstr>l</vt:lpstr>
      <vt:lpstr>l </vt:lpstr>
      <vt:lpstr>ca </vt:lpstr>
      <vt:lpstr>ca </vt:lpstr>
      <vt:lpstr>co</vt:lpstr>
      <vt:lpstr>co </vt:lpstr>
      <vt:lpstr>cu </vt:lpstr>
      <vt:lpstr>cu </vt:lpstr>
      <vt:lpstr>cue</vt:lpstr>
      <vt:lpstr>cue</vt:lpstr>
      <vt:lpstr>cue</vt:lpstr>
      <vt:lpstr>cue</vt:lpstr>
      <vt:lpstr>cue</vt:lpstr>
      <vt:lpstr>cue</vt:lpstr>
      <vt:lpstr>ce </vt:lpstr>
      <vt:lpstr>ce </vt:lpstr>
      <vt:lpstr>ci </vt:lpstr>
      <vt:lpstr>ci </vt:lpstr>
      <vt:lpstr>z </vt:lpstr>
      <vt:lpstr>z</vt:lpstr>
      <vt:lpstr>que </vt:lpstr>
      <vt:lpstr>que </vt:lpstr>
      <vt:lpstr>qui</vt:lpstr>
      <vt:lpstr>qui </vt:lpstr>
      <vt:lpstr>ga </vt:lpstr>
      <vt:lpstr>ga </vt:lpstr>
      <vt:lpstr>go </vt:lpstr>
      <vt:lpstr>go </vt:lpstr>
      <vt:lpstr>gu </vt:lpstr>
      <vt:lpstr>gu </vt:lpstr>
      <vt:lpstr>j </vt:lpstr>
      <vt:lpstr>j </vt:lpstr>
      <vt:lpstr>ge </vt:lpstr>
      <vt:lpstr>ge </vt:lpstr>
      <vt:lpstr>gi </vt:lpstr>
      <vt:lpstr>gi </vt:lpstr>
      <vt:lpstr>gue</vt:lpstr>
      <vt:lpstr>gue </vt:lpstr>
      <vt:lpstr>gui </vt:lpstr>
      <vt:lpstr>gui </vt:lpstr>
      <vt:lpstr>ñ </vt:lpstr>
      <vt:lpstr>ñ </vt:lpstr>
      <vt:lpstr>n </vt:lpstr>
      <vt:lpstr>n </vt:lpstr>
      <vt:lpstr>v </vt:lpstr>
      <vt:lpstr>v </vt:lpstr>
      <vt:lpstr>b </vt:lpstr>
      <vt:lpstr>b </vt:lpstr>
      <vt:lpstr>rr </vt:lpstr>
      <vt:lpstr>rr </vt:lpstr>
      <vt:lpstr>r </vt:lpstr>
      <vt:lpstr>r </vt:lpstr>
      <vt:lpstr>h</vt:lpstr>
      <vt:lpstr>h</vt:lpstr>
    </vt:vector>
  </TitlesOfParts>
  <Company>University of York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Nicholas Avery</dc:creator>
  <cp:lastModifiedBy>Louise Caruso</cp:lastModifiedBy>
  <cp:revision>119</cp:revision>
  <dcterms:created xsi:type="dcterms:W3CDTF">2019-02-20T09:51:26Z</dcterms:created>
  <dcterms:modified xsi:type="dcterms:W3CDTF">2021-09-13T11:16:25Z</dcterms:modified>
</cp:coreProperties>
</file>