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Lst>
  <p:notesMasterIdLst>
    <p:notesMasterId r:id="rId66"/>
  </p:notesMasterIdLst>
  <p:sldIdLst>
    <p:sldId id="257" r:id="rId5"/>
    <p:sldId id="372" r:id="rId6"/>
    <p:sldId id="374" r:id="rId7"/>
    <p:sldId id="377" r:id="rId8"/>
    <p:sldId id="376" r:id="rId9"/>
    <p:sldId id="373" r:id="rId10"/>
    <p:sldId id="378" r:id="rId11"/>
    <p:sldId id="379" r:id="rId12"/>
    <p:sldId id="380" r:id="rId13"/>
    <p:sldId id="322" r:id="rId14"/>
    <p:sldId id="323" r:id="rId15"/>
    <p:sldId id="324" r:id="rId16"/>
    <p:sldId id="325" r:id="rId17"/>
    <p:sldId id="326" r:id="rId18"/>
    <p:sldId id="327" r:id="rId19"/>
    <p:sldId id="328" r:id="rId20"/>
    <p:sldId id="329" r:id="rId21"/>
    <p:sldId id="330" r:id="rId22"/>
    <p:sldId id="331" r:id="rId23"/>
    <p:sldId id="332" r:id="rId24"/>
    <p:sldId id="333" r:id="rId25"/>
    <p:sldId id="334" r:id="rId26"/>
    <p:sldId id="335" r:id="rId27"/>
    <p:sldId id="336" r:id="rId28"/>
    <p:sldId id="321" r:id="rId29"/>
    <p:sldId id="337" r:id="rId30"/>
    <p:sldId id="338" r:id="rId31"/>
    <p:sldId id="339" r:id="rId32"/>
    <p:sldId id="340" r:id="rId33"/>
    <p:sldId id="341" r:id="rId34"/>
    <p:sldId id="342" r:id="rId35"/>
    <p:sldId id="343" r:id="rId36"/>
    <p:sldId id="344" r:id="rId37"/>
    <p:sldId id="345" r:id="rId38"/>
    <p:sldId id="346" r:id="rId39"/>
    <p:sldId id="347" r:id="rId40"/>
    <p:sldId id="348" r:id="rId41"/>
    <p:sldId id="349" r:id="rId42"/>
    <p:sldId id="350" r:id="rId43"/>
    <p:sldId id="351" r:id="rId44"/>
    <p:sldId id="352" r:id="rId45"/>
    <p:sldId id="353" r:id="rId46"/>
    <p:sldId id="354" r:id="rId47"/>
    <p:sldId id="355" r:id="rId48"/>
    <p:sldId id="357" r:id="rId49"/>
    <p:sldId id="358" r:id="rId50"/>
    <p:sldId id="359" r:id="rId51"/>
    <p:sldId id="360" r:id="rId52"/>
    <p:sldId id="361" r:id="rId53"/>
    <p:sldId id="362" r:id="rId54"/>
    <p:sldId id="363" r:id="rId55"/>
    <p:sldId id="364" r:id="rId56"/>
    <p:sldId id="365" r:id="rId57"/>
    <p:sldId id="366" r:id="rId58"/>
    <p:sldId id="367" r:id="rId59"/>
    <p:sldId id="368" r:id="rId60"/>
    <p:sldId id="369" r:id="rId61"/>
    <p:sldId id="370" r:id="rId62"/>
    <p:sldId id="371" r:id="rId63"/>
    <p:sldId id="446" r:id="rId64"/>
    <p:sldId id="267" r:id="rId6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365" autoAdjust="0"/>
    <p:restoredTop sz="82873" autoAdjust="0"/>
  </p:normalViewPr>
  <p:slideViewPr>
    <p:cSldViewPr snapToGrid="0">
      <p:cViewPr varScale="1">
        <p:scale>
          <a:sx n="60" d="100"/>
          <a:sy n="60" d="100"/>
        </p:scale>
        <p:origin x="1164" y="66"/>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C81E09C-79A8-4BDB-BC9C-BC3A3C6FE3F8}" type="datetimeFigureOut">
              <a:rPr lang="en-GB" smtClean="0"/>
              <a:t>30/06/2021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4E4E53-01FD-44D1-B947-1CE6A2853C2C}" type="slidenum">
              <a:rPr lang="en-GB" smtClean="0"/>
              <a:t>‹#›</a:t>
            </a:fld>
            <a:endParaRPr lang="en-GB"/>
          </a:p>
        </p:txBody>
      </p:sp>
    </p:spTree>
    <p:extLst>
      <p:ext uri="{BB962C8B-B14F-4D97-AF65-F5344CB8AC3E}">
        <p14:creationId xmlns:p14="http://schemas.microsoft.com/office/powerpoint/2010/main" val="24567511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1):</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Introduction of SSC [l] and [ll]</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Introduction</a:t>
            </a:r>
            <a:r>
              <a:rPr lang="en-GB" b="0" baseline="0" dirty="0"/>
              <a:t> of</a:t>
            </a:r>
            <a:r>
              <a:rPr lang="en-GB" dirty="0"/>
              <a:t> </a:t>
            </a:r>
            <a:r>
              <a:rPr lang="en-GB" b="0" dirty="0"/>
              <a:t>[singular indefinite article</a:t>
            </a:r>
            <a:r>
              <a:rPr lang="en-GB" sz="1200" b="0" i="0" dirty="0">
                <a:solidFill>
                  <a:prstClr val="white"/>
                </a:solidFill>
                <a:latin typeface="Calibri" panose="020F0502020204030204" pitchFamily="34" charset="0"/>
                <a:cs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Spanish): </a:t>
            </a:r>
            <a:endParaRPr lang="en-GB" sz="1200" b="1" i="0" u="none" strike="noStrike" kern="1200" cap="none" dirty="0">
              <a:solidFill>
                <a:schemeClr val="tx1"/>
              </a:solidFill>
              <a:effectLst/>
              <a:latin typeface="+mn-lt"/>
              <a:ea typeface="Calibri"/>
              <a:cs typeface="Calibri"/>
              <a:sym typeface="Calibri"/>
            </a:endParaRPr>
          </a:p>
          <a:p>
            <a:pPr marL="0" lvl="0" indent="0" algn="l" rtl="0">
              <a:spcBef>
                <a:spcPts val="0"/>
              </a:spcBef>
              <a:spcAft>
                <a:spcPts val="0"/>
              </a:spcAft>
              <a:buNone/>
            </a:pPr>
            <a:r>
              <a:rPr lang="en-GB" sz="1200" b="1" i="0" u="none" strike="noStrike" kern="1200" cap="none" dirty="0">
                <a:solidFill>
                  <a:schemeClr val="tx1"/>
                </a:solidFill>
                <a:effectLst/>
                <a:latin typeface="+mn-lt"/>
                <a:ea typeface="Calibri"/>
                <a:cs typeface="Calibri"/>
                <a:sym typeface="Calibri"/>
              </a:rPr>
              <a:t>7.1.1.4 (introduce) </a:t>
            </a:r>
            <a:r>
              <a:rPr lang="es-ES" sz="1200" b="0" i="0" u="none" strike="noStrike" kern="1200" cap="none" dirty="0">
                <a:solidFill>
                  <a:schemeClr val="tx1"/>
                </a:solidFill>
                <a:effectLst/>
                <a:latin typeface="+mn-lt"/>
                <a:ea typeface="Calibri"/>
                <a:cs typeface="Calibri"/>
                <a:sym typeface="Calibri"/>
              </a:rPr>
              <a:t>tener [19]; tengo; tiene; tienes; moneda [1577]; cama [609]; casa [106]; cámara [903]; bicicleta [3684]; libro [230]; barco [1384]; bolígrafo [&gt;5000]; gato [1728]; ¿qué? [50]; nuevo [94]; un/a [6]; lee [leer-209]; frase [1036]; letra [977]; papel [393]</a:t>
            </a:r>
          </a:p>
          <a:p>
            <a:pPr marL="0" lvl="0" indent="0" algn="l" rtl="0">
              <a:spcBef>
                <a:spcPts val="0"/>
              </a:spcBef>
              <a:spcAft>
                <a:spcPts val="0"/>
              </a:spcAft>
              <a:buNone/>
            </a:pPr>
            <a:endParaRPr lang="es-ES" sz="1200" b="1" i="0" u="none" strike="noStrike" kern="1200" cap="none" dirty="0">
              <a:solidFill>
                <a:schemeClr val="tx1"/>
              </a:solidFill>
              <a:effectLst/>
              <a:latin typeface="+mn-lt"/>
              <a:ea typeface="Calibri"/>
              <a:cs typeface="Calibri"/>
              <a:sym typeface="Calibri"/>
            </a:endParaRPr>
          </a:p>
          <a:p>
            <a:pPr marL="0" lvl="0" indent="0" algn="l" rtl="0">
              <a:spcBef>
                <a:spcPts val="0"/>
              </a:spcBef>
              <a:spcAft>
                <a:spcPts val="0"/>
              </a:spcAft>
              <a:buNone/>
            </a:pPr>
            <a:r>
              <a:rPr lang="en-GB" b="1" dirty="0"/>
              <a:t>7.1.1.1 (revisit) </a:t>
            </a:r>
            <a:r>
              <a:rPr lang="es-ES" b="0" dirty="0"/>
              <a:t>estar [21]; estoy; estás; está; norte [624]; sur [661]; Inglaterra [N/A]; España [N/A]; ¿dónde? [161] en [5]; hola [1245]; hasta luego [luego-150]</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23389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Phonics practice</a:t>
            </a:r>
            <a:r>
              <a:rPr lang="en-GB" sz="1200" b="1" kern="1200" baseline="0" dirty="0">
                <a:solidFill>
                  <a:schemeClr val="tx1"/>
                </a:solidFill>
                <a:effectLst/>
                <a:latin typeface="+mn-lt"/>
                <a:ea typeface="+mn-ea"/>
                <a:cs typeface="+mn-cs"/>
              </a:rPr>
              <a:t> activity (</a:t>
            </a:r>
            <a:r>
              <a:rPr lang="en-GB" sz="1200" b="1" kern="1200" dirty="0">
                <a:solidFill>
                  <a:schemeClr val="tx1"/>
                </a:solidFill>
                <a:effectLst/>
                <a:latin typeface="+mn-lt"/>
                <a:ea typeface="+mn-ea"/>
                <a:cs typeface="+mn-cs"/>
              </a:rPr>
              <a:t>we recommend</a:t>
            </a:r>
            <a:r>
              <a:rPr lang="en-GB" sz="1200" b="1" kern="1200" baseline="0" dirty="0">
                <a:solidFill>
                  <a:schemeClr val="tx1"/>
                </a:solidFill>
                <a:effectLst/>
                <a:latin typeface="+mn-lt"/>
                <a:ea typeface="+mn-ea"/>
                <a:cs typeface="+mn-cs"/>
              </a:rPr>
              <a:t> doing either this or the next activity)</a:t>
            </a:r>
            <a:endParaRPr lang="en-GB"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kern="1200" dirty="0">
              <a:solidFill>
                <a:schemeClr val="tx1"/>
              </a:solidFill>
              <a:effectLst/>
              <a:latin typeface="+mn-lt"/>
              <a:ea typeface="+mn-ea"/>
              <a:cs typeface="+mn-cs"/>
            </a:endParaRPr>
          </a:p>
          <a:p>
            <a:r>
              <a:rPr lang="en-US" b="1" dirty="0"/>
              <a:t>Timing: </a:t>
            </a:r>
            <a:r>
              <a:rPr lang="en-US" b="0" dirty="0"/>
              <a:t>1 minute</a:t>
            </a:r>
          </a:p>
          <a:p>
            <a:endParaRPr lang="en-US" b="1" dirty="0"/>
          </a:p>
          <a:p>
            <a:r>
              <a:rPr lang="en-US" b="1" dirty="0"/>
              <a:t>Aim: </a:t>
            </a:r>
            <a:r>
              <a:rPr lang="en-US" b="0" dirty="0"/>
              <a:t>to gain confidence and fluency</a:t>
            </a:r>
            <a:r>
              <a:rPr lang="en-US" b="0" baseline="0" dirty="0"/>
              <a:t> in saying words with [l] and [ll]</a:t>
            </a:r>
            <a:endParaRPr lang="en-US" b="0" dirty="0"/>
          </a:p>
          <a:p>
            <a:endParaRPr lang="en-US" b="1" dirty="0"/>
          </a:p>
          <a:p>
            <a:r>
              <a:rPr lang="en-US" b="1" dirty="0"/>
              <a:t>Procedure:</a:t>
            </a:r>
          </a:p>
          <a:p>
            <a:r>
              <a:rPr lang="en-US" b="0" dirty="0"/>
              <a:t>1.</a:t>
            </a:r>
            <a:r>
              <a:rPr lang="en-GB" sz="1200" kern="1200" dirty="0">
                <a:solidFill>
                  <a:schemeClr val="tx1"/>
                </a:solidFill>
                <a:effectLst/>
                <a:latin typeface="+mn-lt"/>
                <a:ea typeface="+mn-ea"/>
                <a:cs typeface="+mn-cs"/>
              </a:rPr>
              <a:t> Pupils say the words alternately out loud with a partner, building up speed, over 1 minute’s intensive practice.  </a:t>
            </a:r>
            <a:endParaRPr lang="en-US" b="0" dirty="0"/>
          </a:p>
          <a:p>
            <a:r>
              <a:rPr lang="en-US" b="0" dirty="0"/>
              <a:t>2. Pupils</a:t>
            </a:r>
            <a:r>
              <a:rPr lang="en-US" b="0" baseline="0" dirty="0"/>
              <a:t> </a:t>
            </a:r>
            <a:r>
              <a:rPr lang="en-GB" sz="1200" kern="1200" dirty="0">
                <a:solidFill>
                  <a:schemeClr val="tx1"/>
                </a:solidFill>
                <a:effectLst/>
                <a:latin typeface="+mn-lt"/>
                <a:ea typeface="+mn-ea"/>
                <a:cs typeface="+mn-cs"/>
              </a:rPr>
              <a:t>call in any order they like, but are not allowed to repeat the one they said in their last turn.</a:t>
            </a:r>
            <a:br>
              <a:rPr lang="en-GB" sz="1200" kern="1200" dirty="0">
                <a:solidFill>
                  <a:schemeClr val="tx1"/>
                </a:solidFill>
                <a:effectLst/>
                <a:latin typeface="+mn-lt"/>
                <a:ea typeface="+mn-ea"/>
                <a:cs typeface="+mn-cs"/>
              </a:rPr>
            </a:br>
            <a:r>
              <a:rPr lang="en-US" b="0" dirty="0"/>
              <a:t>3.</a:t>
            </a:r>
            <a:r>
              <a:rPr lang="en-GB" sz="1200" kern="1200" dirty="0">
                <a:solidFill>
                  <a:schemeClr val="tx1"/>
                </a:solidFill>
                <a:effectLst/>
                <a:latin typeface="+mn-lt"/>
                <a:ea typeface="+mn-ea"/>
                <a:cs typeface="+mn-cs"/>
              </a:rPr>
              <a:t> Teacher can circulate to listen into their SSC knowledge.</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Click on INICIO </a:t>
            </a:r>
            <a:r>
              <a:rPr lang="en-GB" sz="1200" kern="1200" baseline="0" dirty="0">
                <a:solidFill>
                  <a:schemeClr val="tx1"/>
                </a:solidFill>
                <a:effectLst/>
                <a:latin typeface="+mn-lt"/>
                <a:ea typeface="+mn-ea"/>
                <a:cs typeface="+mn-cs"/>
              </a:rPr>
              <a:t>to start a one minute timer on the screen.</a:t>
            </a:r>
            <a:endParaRPr lang="en-GB" sz="1200" kern="1200" dirty="0">
              <a:solidFill>
                <a:schemeClr val="tx1"/>
              </a:solidFill>
              <a:effectLst/>
              <a:latin typeface="+mn-lt"/>
              <a:ea typeface="+mn-ea"/>
              <a:cs typeface="+mn-cs"/>
            </a:endParaRP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br>
              <a:rPr lang="en-GB" baseline="0" dirty="0"/>
            </a:br>
            <a:r>
              <a:rPr lang="en-GB" b="0" baseline="0" dirty="0" err="1"/>
              <a:t>salir</a:t>
            </a:r>
            <a:r>
              <a:rPr lang="en-GB" b="0" baseline="0" dirty="0"/>
              <a:t> [114]; </a:t>
            </a:r>
            <a:r>
              <a:rPr lang="en-GB" b="0" baseline="0" dirty="0" err="1"/>
              <a:t>lista</a:t>
            </a:r>
            <a:r>
              <a:rPr lang="en-GB" b="0" baseline="0" dirty="0"/>
              <a:t> [1189]; palabra [192]; luz [278]; </a:t>
            </a:r>
            <a:r>
              <a:rPr lang="en-GB" b="0" baseline="0" dirty="0" err="1"/>
              <a:t>llamar</a:t>
            </a:r>
            <a:r>
              <a:rPr lang="en-GB" b="0" baseline="0" dirty="0"/>
              <a:t> [122]; </a:t>
            </a:r>
            <a:r>
              <a:rPr lang="en-GB" b="0" baseline="0" dirty="0" err="1"/>
              <a:t>llevar</a:t>
            </a:r>
            <a:r>
              <a:rPr lang="en-GB" b="0" baseline="0" dirty="0"/>
              <a:t> [101]; </a:t>
            </a:r>
            <a:r>
              <a:rPr lang="en-GB" b="0" baseline="0" dirty="0" err="1"/>
              <a:t>ella</a:t>
            </a:r>
            <a:r>
              <a:rPr lang="en-GB" b="0" baseline="0" dirty="0"/>
              <a:t> [72]; </a:t>
            </a:r>
            <a:r>
              <a:rPr lang="en-GB" b="0" baseline="0" dirty="0" err="1"/>
              <a:t>amarillo</a:t>
            </a:r>
            <a:r>
              <a:rPr lang="en-GB" b="0" baseline="0" dirty="0"/>
              <a:t> [1381]</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93624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OPTIONAL</a:t>
            </a:r>
            <a:endParaRPr lang="en-GB" sz="1200" b="1"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Phonics practice activity</a:t>
            </a:r>
            <a:r>
              <a:rPr lang="en-GB" sz="1200" b="1" kern="1200" baseline="0" dirty="0">
                <a:solidFill>
                  <a:schemeClr val="tx1"/>
                </a:solidFill>
                <a:effectLst/>
                <a:latin typeface="+mn-lt"/>
                <a:ea typeface="+mn-ea"/>
                <a:cs typeface="+mn-cs"/>
              </a:rPr>
              <a:t>: a</a:t>
            </a:r>
            <a:r>
              <a:rPr lang="en-GB" sz="1200" b="1" kern="1200" dirty="0">
                <a:solidFill>
                  <a:schemeClr val="tx1"/>
                </a:solidFill>
                <a:effectLst/>
                <a:latin typeface="+mn-lt"/>
                <a:ea typeface="+mn-ea"/>
                <a:cs typeface="+mn-cs"/>
              </a:rPr>
              <a:t>lphabetical</a:t>
            </a:r>
            <a:r>
              <a:rPr lang="en-GB" sz="1200" b="1" kern="1200" baseline="0" dirty="0">
                <a:solidFill>
                  <a:schemeClr val="tx1"/>
                </a:solidFill>
                <a:effectLst/>
                <a:latin typeface="+mn-lt"/>
                <a:ea typeface="+mn-ea"/>
                <a:cs typeface="+mn-cs"/>
              </a:rPr>
              <a:t> read aloud</a:t>
            </a:r>
            <a:endParaRPr lang="en-GB" sz="1200" b="0" kern="1200" baseline="0" dirty="0">
              <a:solidFill>
                <a:schemeClr val="tx1"/>
              </a:solidFill>
              <a:effectLst/>
              <a:latin typeface="+mn-lt"/>
              <a:ea typeface="+mn-ea"/>
              <a:cs typeface="+mn-cs"/>
            </a:endParaRPr>
          </a:p>
          <a:p>
            <a:endParaRPr lang="en-US" b="1" dirty="0"/>
          </a:p>
          <a:p>
            <a:r>
              <a:rPr lang="en-US" b="1" dirty="0"/>
              <a:t>Timing: 1 minute</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gain confidence and fluency</a:t>
            </a:r>
            <a:r>
              <a:rPr lang="en-US" b="0" baseline="0" dirty="0"/>
              <a:t> in saying words with [l] and [ll]</a:t>
            </a:r>
            <a:endParaRPr lang="en-US" b="1" dirty="0"/>
          </a:p>
          <a:p>
            <a:endParaRPr lang="en-US" b="1" dirty="0"/>
          </a:p>
          <a:p>
            <a:r>
              <a:rPr lang="en-US" b="1" dirty="0"/>
              <a:t>Procedure:</a:t>
            </a:r>
          </a:p>
          <a:p>
            <a:r>
              <a:rPr lang="en-US" b="0" dirty="0"/>
              <a:t>1. </a:t>
            </a:r>
            <a:r>
              <a:rPr lang="en-GB" sz="1200" b="0" kern="1200" baseline="0" dirty="0">
                <a:solidFill>
                  <a:schemeClr val="tx1"/>
                </a:solidFill>
                <a:effectLst/>
                <a:latin typeface="+mn-lt"/>
                <a:ea typeface="+mn-ea"/>
                <a:cs typeface="+mn-cs"/>
              </a:rPr>
              <a:t>Individually (but all at once) pupils read out the words but in alphabetical order.  They keep going for one minute.</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2. </a:t>
            </a:r>
            <a:r>
              <a:rPr lang="en-GB" sz="1200" kern="1200" dirty="0">
                <a:solidFill>
                  <a:schemeClr val="tx1"/>
                </a:solidFill>
                <a:effectLst/>
                <a:latin typeface="+mn-lt"/>
                <a:ea typeface="+mn-ea"/>
                <a:cs typeface="+mn-cs"/>
              </a:rPr>
              <a:t>Teacher can circulate to listen into their SSC knowledge.</a:t>
            </a:r>
            <a:endParaRPr lang="en-US" b="0" dirty="0"/>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br>
              <a:rPr lang="en-GB" baseline="0" dirty="0"/>
            </a:br>
            <a:r>
              <a:rPr lang="en-GB" b="0" baseline="0" dirty="0" err="1"/>
              <a:t>salir</a:t>
            </a:r>
            <a:r>
              <a:rPr lang="en-GB" b="0" baseline="0" dirty="0"/>
              <a:t> [114]; </a:t>
            </a:r>
            <a:r>
              <a:rPr lang="en-GB" b="0" baseline="0" dirty="0" err="1"/>
              <a:t>lista</a:t>
            </a:r>
            <a:r>
              <a:rPr lang="en-GB" b="0" baseline="0" dirty="0"/>
              <a:t> [1189]; palabra [192]; luz [278]; </a:t>
            </a:r>
            <a:r>
              <a:rPr lang="en-GB" b="0" baseline="0" dirty="0" err="1"/>
              <a:t>llamar</a:t>
            </a:r>
            <a:r>
              <a:rPr lang="en-GB" b="0" baseline="0" dirty="0"/>
              <a:t> [122]; </a:t>
            </a:r>
            <a:r>
              <a:rPr lang="en-GB" b="0" baseline="0" dirty="0" err="1"/>
              <a:t>llevar</a:t>
            </a:r>
            <a:r>
              <a:rPr lang="en-GB" b="0" baseline="0" dirty="0"/>
              <a:t> [101]; </a:t>
            </a:r>
            <a:r>
              <a:rPr lang="en-GB" b="0" baseline="0" dirty="0" err="1"/>
              <a:t>ella</a:t>
            </a:r>
            <a:r>
              <a:rPr lang="en-GB" b="0" baseline="0" dirty="0"/>
              <a:t> [72]; </a:t>
            </a:r>
            <a:r>
              <a:rPr lang="en-GB" b="0" baseline="0" dirty="0" err="1"/>
              <a:t>amarillo</a:t>
            </a:r>
            <a:r>
              <a:rPr lang="en-GB" b="0" baseline="0" dirty="0"/>
              <a:t> [1381]</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93624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Grammar explanation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These example</a:t>
            </a:r>
            <a:r>
              <a:rPr lang="en-GB" baseline="0" dirty="0"/>
              <a:t> nouns are all taken from the SSC source/cluster words from weeks 1-3. Students should already familiar with these from their phonics learning.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38857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Vocabulary presentation slide</a:t>
            </a:r>
          </a:p>
          <a:p>
            <a:endParaRPr lang="en-GB" dirty="0"/>
          </a:p>
          <a:p>
            <a:r>
              <a:rPr lang="en-GB" b="1" dirty="0"/>
              <a:t>Timing: </a:t>
            </a:r>
            <a:r>
              <a:rPr lang="en-GB" dirty="0"/>
              <a:t>2 minutes (</a:t>
            </a:r>
            <a:r>
              <a:rPr lang="en-GB" dirty="0" err="1"/>
              <a:t>slideds</a:t>
            </a:r>
            <a:r>
              <a:rPr lang="en-GB" dirty="0"/>
              <a:t> 13-14)</a:t>
            </a:r>
          </a:p>
          <a:p>
            <a:endParaRPr lang="en-GB" dirty="0"/>
          </a:p>
          <a:p>
            <a:r>
              <a:rPr lang="en-GB" b="1" dirty="0"/>
              <a:t>Notes:</a:t>
            </a:r>
          </a:p>
          <a:p>
            <a:pPr marL="228600" indent="-228600">
              <a:buAutoNum type="arabicPeriod"/>
            </a:pPr>
            <a:r>
              <a:rPr lang="en-GB" dirty="0"/>
              <a:t>Presentation of</a:t>
            </a:r>
            <a:r>
              <a:rPr lang="en-GB" baseline="0" dirty="0"/>
              <a:t> to the active nouns in the tasks that follow. Here, all the masculine nouns are introduced.</a:t>
            </a:r>
          </a:p>
          <a:p>
            <a:pPr marL="228600" indent="-228600">
              <a:buAutoNum type="arabicPeriod"/>
            </a:pPr>
            <a:r>
              <a:rPr lang="en-GB" baseline="0" dirty="0"/>
              <a:t>All nouns to be taught this week have regular gender marking (i.e. -o ending with </a:t>
            </a:r>
            <a:r>
              <a:rPr lang="en-GB" baseline="0" dirty="0" err="1"/>
              <a:t>masc</a:t>
            </a:r>
            <a:r>
              <a:rPr lang="en-GB" baseline="0" dirty="0"/>
              <a:t> nouns; -a ending with feminine nouns).  This makes the gender recognition easier for students’ first encounter with the concept of gender of nouns.  You could point this out to students, but also so that this is not always the case. Some nouns have other endings (e.g. </a:t>
            </a:r>
            <a:r>
              <a:rPr lang="en-GB" baseline="0" dirty="0" err="1"/>
              <a:t>elefante</a:t>
            </a:r>
            <a:r>
              <a:rPr lang="en-GB" baseline="0" dirty="0"/>
              <a:t>).</a:t>
            </a:r>
          </a:p>
          <a:p>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br>
              <a:rPr lang="en-GB" baseline="0" dirty="0"/>
            </a:br>
            <a:r>
              <a:rPr lang="es-ES" sz="1200" kern="1200" dirty="0">
                <a:solidFill>
                  <a:schemeClr val="tx1"/>
                </a:solidFill>
                <a:effectLst/>
                <a:ea typeface="+mn-ea"/>
                <a:cs typeface="+mn-cs"/>
              </a:rPr>
              <a:t>barco [1384]; bolígrafo [&gt;5000 –in AQA]; gato [1728]; libro [230]</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0369039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Vocabulary presentation slide</a:t>
            </a:r>
            <a:endParaRPr lang="en-GB" b="1" baseline="0" dirty="0"/>
          </a:p>
          <a:p>
            <a:endParaRPr lang="en-GB" dirty="0"/>
          </a:p>
          <a:p>
            <a:r>
              <a:rPr lang="en-GB" b="1" baseline="0" dirty="0"/>
              <a:t>Word frequency (1 is the most frequent word in Spanish): </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ea typeface="+mn-ea"/>
                <a:cs typeface="+mn-cs"/>
              </a:rPr>
              <a:t>moneda [1577]; cama [609]; casa [106]; cámara [903]; bicicleta [3684]</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38857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Vocabulary practice activity (with reference to indefinite articles)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a:t>
            </a:r>
            <a:r>
              <a:rPr lang="en-GB" b="0" dirty="0"/>
              <a:t>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Ask st</a:t>
            </a:r>
            <a:r>
              <a:rPr lang="en-GB" b="0" dirty="0"/>
              <a:t>udents </a:t>
            </a:r>
            <a:r>
              <a:rPr lang="en-GB" dirty="0"/>
              <a:t>to predict which</a:t>
            </a:r>
            <a:r>
              <a:rPr lang="en-GB" baseline="0" dirty="0"/>
              <a:t> pacman will eat the object depending on the noun’s gender.</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Pupils may need to say the word aloud first, then decide if it is ‘un’ or ‘una’</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8291797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Vocabulary practice activity (with reference to indefinite articles)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a:t>
            </a:r>
            <a:r>
              <a:rPr lang="en-GB" b="0" dirty="0"/>
              <a:t>3 minutes</a:t>
            </a:r>
          </a:p>
          <a:p>
            <a:endParaRPr lang="en-GB" dirty="0"/>
          </a:p>
          <a:p>
            <a:r>
              <a:rPr lang="en-GB" b="1" baseline="0" dirty="0"/>
              <a:t>Procedure: </a:t>
            </a:r>
            <a:r>
              <a:rPr lang="en-GB" baseline="0" dirty="0"/>
              <a:t>Pupils find the odd one out by identifying the gender of each noun.</a:t>
            </a:r>
          </a:p>
          <a:p>
            <a:endParaRPr lang="en-GB" baseline="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66559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Grammar</a:t>
            </a:r>
            <a:r>
              <a:rPr lang="en-US" b="1" baseline="0" dirty="0"/>
              <a:t> practice activity (reading)</a:t>
            </a:r>
            <a:endParaRPr lang="en-US" b="1" dirty="0"/>
          </a:p>
          <a:p>
            <a:endParaRPr lang="en-US" b="1" dirty="0"/>
          </a:p>
          <a:p>
            <a:r>
              <a:rPr lang="en-US" b="1" dirty="0"/>
              <a:t>Timing: </a:t>
            </a:r>
            <a:r>
              <a:rPr lang="en-US" b="0" dirty="0"/>
              <a:t>7 minutes</a:t>
            </a:r>
          </a:p>
          <a:p>
            <a:endParaRPr lang="en-US" b="1" dirty="0"/>
          </a:p>
          <a:p>
            <a:r>
              <a:rPr lang="en-US" b="1" dirty="0"/>
              <a:t>Aim: </a:t>
            </a:r>
            <a:r>
              <a:rPr lang="en-US" b="0" dirty="0"/>
              <a:t>To practice </a:t>
            </a:r>
            <a:r>
              <a:rPr lang="en-US" b="0" dirty="0" err="1"/>
              <a:t>recognising</a:t>
            </a:r>
            <a:r>
              <a:rPr lang="en-US" b="0" dirty="0"/>
              <a:t> gender marking on nouns </a:t>
            </a:r>
          </a:p>
          <a:p>
            <a:endParaRPr lang="en-US" b="1" dirty="0"/>
          </a:p>
          <a:p>
            <a:r>
              <a:rPr lang="en-US" b="1" dirty="0"/>
              <a:t>Procedure:</a:t>
            </a:r>
          </a:p>
          <a:p>
            <a:r>
              <a:rPr lang="en-US" b="0" dirty="0"/>
              <a:t>1.</a:t>
            </a:r>
            <a:r>
              <a:rPr lang="en-GB" baseline="0" dirty="0"/>
              <a:t> Students select the correct word to complete the sentence, depending on the indefinite article given. </a:t>
            </a:r>
            <a:endParaRPr lang="en-US" b="0" dirty="0"/>
          </a:p>
          <a:p>
            <a:endParaRPr lang="en-US" b="0" dirty="0"/>
          </a:p>
          <a:p>
            <a:r>
              <a:rPr lang="en-US" b="1" dirty="0"/>
              <a:t>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1. </a:t>
            </a:r>
            <a:r>
              <a:rPr lang="en-GB" baseline="0" dirty="0"/>
              <a:t>Although in some cases the adjective agreement is an additional clue, this grammar point has not been taught yet so it is unlikely that students will use this to work out the answer. </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2. The language at the end of each sentence is included to recycle some of the grammar (</a:t>
            </a:r>
            <a:r>
              <a:rPr lang="en-GB" baseline="0" dirty="0" err="1"/>
              <a:t>es</a:t>
            </a:r>
            <a:r>
              <a:rPr lang="en-GB" baseline="0" dirty="0"/>
              <a:t> for attribute, </a:t>
            </a:r>
            <a:r>
              <a:rPr lang="en-GB" baseline="0" dirty="0" err="1"/>
              <a:t>está</a:t>
            </a:r>
            <a:r>
              <a:rPr lang="en-GB" baseline="0" dirty="0"/>
              <a:t> for location) covered in previous weeks. A number of (near-) cognates (e.g. </a:t>
            </a:r>
            <a:r>
              <a:rPr lang="en-GB" baseline="0" dirty="0" err="1"/>
              <a:t>esencial</a:t>
            </a:r>
            <a:r>
              <a:rPr lang="en-GB" baseline="0" dirty="0"/>
              <a:t>, importante, indispensable) are included as these are likely to be easily recognised and understood.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br>
              <a:rPr lang="en-GB" baseline="0" dirty="0"/>
            </a:br>
            <a:r>
              <a:rPr lang="es-ES" sz="1200" b="0" i="0" u="none" strike="noStrike" kern="1200" cap="none" dirty="0">
                <a:solidFill>
                  <a:schemeClr val="tx1"/>
                </a:solidFill>
                <a:effectLst/>
                <a:latin typeface="+mn-lt"/>
                <a:ea typeface="Calibri"/>
                <a:cs typeface="Calibri"/>
                <a:sym typeface="Calibri"/>
              </a:rPr>
              <a:t>moneda [1577]; cama [609]; casa [106]; cámara [903]; bicicleta [3684]; libro [230]; barco [1384]; bolígrafo [&gt;5000]; gato [1728]; </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479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indent="0">
              <a:buNone/>
            </a:pPr>
            <a:r>
              <a:rPr lang="en-GB" b="1" baseline="0" dirty="0"/>
              <a:t>Grammar practice activity (listening)</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a:t>
            </a:r>
            <a:r>
              <a:rPr lang="en-US" b="0" dirty="0"/>
              <a:t>8 minutes</a:t>
            </a:r>
          </a:p>
          <a:p>
            <a:endParaRPr lang="en-US" b="1" dirty="0"/>
          </a:p>
          <a:p>
            <a:r>
              <a:rPr lang="en-US" b="1" dirty="0"/>
              <a:t>Aim: </a:t>
            </a:r>
            <a:r>
              <a:rPr lang="en-US" b="0" dirty="0"/>
              <a:t>to practice focusing on the indefinite article to determine</a:t>
            </a:r>
            <a:r>
              <a:rPr lang="en-US" b="0" baseline="0" dirty="0"/>
              <a:t> the gender of noun it refers to</a:t>
            </a:r>
            <a:endParaRPr lang="en-US" b="0" dirty="0"/>
          </a:p>
          <a:p>
            <a:endParaRPr lang="en-US" b="1" dirty="0"/>
          </a:p>
          <a:p>
            <a:r>
              <a:rPr lang="en-US"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1. Focus</a:t>
            </a:r>
            <a:r>
              <a:rPr lang="en-US" b="0" baseline="0" dirty="0"/>
              <a:t> students’ attention on the title (</a:t>
            </a:r>
            <a:r>
              <a:rPr kumimoji="0" lang="en-GB" sz="1200" b="1" i="0" u="none" strike="noStrike" kern="0" cap="none" spc="0" normalizeH="0" baseline="0" noProof="0" dirty="0">
                <a:ln>
                  <a:noFill/>
                </a:ln>
                <a:solidFill>
                  <a:srgbClr val="000066"/>
                </a:solidFill>
                <a:effectLst/>
                <a:uLnTx/>
                <a:uFillTx/>
              </a:rPr>
              <a:t>¿</a:t>
            </a:r>
            <a:r>
              <a:rPr kumimoji="0" lang="en-GB" sz="1200" b="1" i="0" u="none" strike="noStrike" kern="0" cap="none" spc="0" normalizeH="0" baseline="0" noProof="0" dirty="0" err="1">
                <a:ln>
                  <a:noFill/>
                </a:ln>
                <a:solidFill>
                  <a:srgbClr val="000066"/>
                </a:solidFill>
                <a:effectLst/>
                <a:uLnTx/>
                <a:uFillTx/>
              </a:rPr>
              <a:t>Qué</a:t>
            </a:r>
            <a:r>
              <a:rPr kumimoji="0" lang="en-GB" sz="1200" b="1" i="0" u="none" strike="noStrike" kern="0" cap="none" spc="0" normalizeH="0" baseline="0" noProof="0" dirty="0">
                <a:ln>
                  <a:noFill/>
                </a:ln>
                <a:solidFill>
                  <a:srgbClr val="000066"/>
                </a:solidFill>
                <a:effectLst/>
                <a:uLnTx/>
                <a:uFillTx/>
              </a:rPr>
              <a:t> </a:t>
            </a:r>
            <a:r>
              <a:rPr kumimoji="0" lang="en-GB" sz="1200" b="1" i="0" u="none" strike="noStrike" kern="0" cap="none" spc="0" normalizeH="0" baseline="0" noProof="0" dirty="0" err="1">
                <a:ln>
                  <a:noFill/>
                </a:ln>
                <a:solidFill>
                  <a:srgbClr val="000066"/>
                </a:solidFill>
                <a:effectLst/>
                <a:uLnTx/>
                <a:uFillTx/>
              </a:rPr>
              <a:t>es</a:t>
            </a:r>
            <a:r>
              <a:rPr kumimoji="0" lang="en-GB" sz="1200" b="1" i="0" u="none" strike="noStrike" kern="0" cap="none" spc="0" normalizeH="0" baseline="0" noProof="0" dirty="0">
                <a:ln>
                  <a:noFill/>
                </a:ln>
                <a:solidFill>
                  <a:srgbClr val="000066"/>
                </a:solidFill>
                <a:effectLst/>
                <a:uLnTx/>
                <a:uFillTx/>
              </a:rPr>
              <a:t>, y </a:t>
            </a:r>
            <a:r>
              <a:rPr kumimoji="0" lang="en-GB" sz="1200" b="1" i="0" u="none" strike="noStrike" kern="0" cap="none" spc="0" normalizeH="0" baseline="0" noProof="0" dirty="0" err="1">
                <a:ln>
                  <a:noFill/>
                </a:ln>
                <a:solidFill>
                  <a:srgbClr val="000066"/>
                </a:solidFill>
                <a:effectLst/>
                <a:uLnTx/>
                <a:uFillTx/>
              </a:rPr>
              <a:t>dónde</a:t>
            </a:r>
            <a:r>
              <a:rPr kumimoji="0" lang="en-GB" sz="1200" b="1" i="0" u="none" strike="noStrike" kern="0" cap="none" spc="0" normalizeH="0" baseline="0" noProof="0" dirty="0">
                <a:ln>
                  <a:noFill/>
                </a:ln>
                <a:solidFill>
                  <a:srgbClr val="000066"/>
                </a:solidFill>
                <a:effectLst/>
                <a:uLnTx/>
                <a:uFillTx/>
              </a:rPr>
              <a:t> </a:t>
            </a:r>
            <a:r>
              <a:rPr kumimoji="0" lang="en-GB" sz="1200" b="1" i="0" u="none" strike="noStrike" kern="0" cap="none" spc="0" normalizeH="0" baseline="0" noProof="0" dirty="0" err="1">
                <a:ln>
                  <a:noFill/>
                </a:ln>
                <a:solidFill>
                  <a:srgbClr val="000066"/>
                </a:solidFill>
                <a:effectLst/>
                <a:uLnTx/>
                <a:uFillTx/>
              </a:rPr>
              <a:t>está</a:t>
            </a:r>
            <a:r>
              <a:rPr kumimoji="0" lang="en-GB" sz="1200" b="1" i="0" u="none" strike="noStrike" kern="0" cap="none" spc="0" normalizeH="0" baseline="0" noProof="0" dirty="0">
                <a:ln>
                  <a:noFill/>
                </a:ln>
                <a:solidFill>
                  <a:srgbClr val="000066"/>
                </a:solidFill>
                <a:effectLst/>
                <a:uLnTx/>
                <a:uFillTx/>
              </a:rPr>
              <a:t>?). </a:t>
            </a:r>
            <a:r>
              <a:rPr lang="en-GB" baseline="0" dirty="0"/>
              <a:t>Some may have heard the word before (‘</a:t>
            </a:r>
            <a:r>
              <a:rPr lang="en-GB" baseline="0" dirty="0" err="1"/>
              <a:t>qué</a:t>
            </a:r>
            <a:r>
              <a:rPr lang="en-GB" baseline="0" dirty="0"/>
              <a:t> </a:t>
            </a:r>
            <a:r>
              <a:rPr lang="en-GB" baseline="0" dirty="0" err="1"/>
              <a:t>será</a:t>
            </a:r>
            <a:r>
              <a:rPr lang="en-GB" baseline="0" dirty="0"/>
              <a:t> </a:t>
            </a:r>
            <a:r>
              <a:rPr lang="en-GB" baseline="0" dirty="0" err="1"/>
              <a:t>será</a:t>
            </a:r>
            <a:r>
              <a:rPr lang="en-GB" baseline="0" dirty="0"/>
              <a:t>’, ‘¿</a:t>
            </a:r>
            <a:r>
              <a:rPr lang="en-GB" baseline="0" dirty="0" err="1"/>
              <a:t>qué</a:t>
            </a:r>
            <a:r>
              <a:rPr lang="en-GB" baseline="0" dirty="0"/>
              <a:t> </a:t>
            </a:r>
            <a:r>
              <a:rPr lang="en-GB" baseline="0" dirty="0" err="1"/>
              <a:t>pasa</a:t>
            </a:r>
            <a:r>
              <a:rPr lang="en-GB" baseline="0" dirty="0"/>
              <a:t>?’). Ensure that the meaning of this question word in the title is clear and elicit the translation of title. </a:t>
            </a:r>
            <a:br>
              <a:rPr lang="en-GB" baseline="0" dirty="0"/>
            </a:br>
            <a:r>
              <a:rPr lang="en-US" b="0" dirty="0"/>
              <a:t>2.</a:t>
            </a:r>
            <a:r>
              <a:rPr lang="en-US" b="0" baseline="0" dirty="0"/>
              <a:t> Students write 1-5.</a:t>
            </a:r>
            <a:endParaRPr lang="en-US" b="0" dirty="0"/>
          </a:p>
          <a:p>
            <a:r>
              <a:rPr lang="en-US" b="0" dirty="0"/>
              <a:t>3. Students listen and write the</a:t>
            </a:r>
            <a:r>
              <a:rPr lang="en-US" b="0" baseline="0" dirty="0"/>
              <a:t> two correct nouns each time. </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4.</a:t>
            </a:r>
            <a:r>
              <a:rPr lang="en-US" b="0" baseline="0" dirty="0"/>
              <a:t> </a:t>
            </a:r>
            <a:r>
              <a:rPr lang="en-GB" baseline="0" dirty="0"/>
              <a:t>After finishing, focus on meaning and ask students if any of these sound a bit odd/unexpected!</a:t>
            </a:r>
          </a:p>
          <a:p>
            <a:endParaRPr lang="en-US" b="0" dirty="0"/>
          </a:p>
          <a:p>
            <a:r>
              <a:rPr lang="en-US" b="1" dirty="0"/>
              <a:t>Note: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They may also circle the indefinite article, but this isn’t essential; they will have to pay attention to it, in any case, to work out which noun is correct.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r>
              <a:rPr lang="en-US" b="1" dirty="0"/>
              <a:t>Transcript:</a:t>
            </a:r>
          </a:p>
          <a:p>
            <a:pPr marL="228600" indent="-228600">
              <a:buAutoNum type="arabicParenR"/>
            </a:pPr>
            <a:r>
              <a:rPr lang="en-GB" baseline="0" dirty="0" err="1"/>
              <a:t>Es</a:t>
            </a:r>
            <a:r>
              <a:rPr lang="en-GB" baseline="0" dirty="0"/>
              <a:t> un [</a:t>
            </a:r>
            <a:r>
              <a:rPr lang="en-GB" baseline="0" dirty="0" err="1"/>
              <a:t>gato</a:t>
            </a:r>
            <a:r>
              <a:rPr lang="en-GB" baseline="0" dirty="0"/>
              <a:t>]. </a:t>
            </a:r>
            <a:r>
              <a:rPr lang="en-GB" baseline="0" dirty="0" err="1"/>
              <a:t>Está</a:t>
            </a:r>
            <a:r>
              <a:rPr lang="en-GB" baseline="0" dirty="0"/>
              <a:t> </a:t>
            </a:r>
            <a:r>
              <a:rPr lang="en-GB" baseline="0" dirty="0" err="1"/>
              <a:t>en</a:t>
            </a:r>
            <a:r>
              <a:rPr lang="en-GB" baseline="0" dirty="0"/>
              <a:t> un [</a:t>
            </a:r>
            <a:r>
              <a:rPr lang="en-GB" baseline="0" dirty="0" err="1"/>
              <a:t>barco</a:t>
            </a:r>
            <a:r>
              <a:rPr lang="en-GB" baseline="0" dirty="0"/>
              <a:t>]</a:t>
            </a:r>
          </a:p>
          <a:p>
            <a:pPr marL="228600" indent="-228600">
              <a:buAutoNum type="arabicParenR"/>
            </a:pPr>
            <a:r>
              <a:rPr lang="en-GB" baseline="0" dirty="0"/>
              <a:t>Es una [</a:t>
            </a:r>
            <a:r>
              <a:rPr lang="en-GB" baseline="0" dirty="0" err="1"/>
              <a:t>moneda</a:t>
            </a:r>
            <a:r>
              <a:rPr lang="en-GB" baseline="0" dirty="0"/>
              <a:t>]. </a:t>
            </a:r>
            <a:r>
              <a:rPr lang="en-GB" baseline="0" dirty="0" err="1"/>
              <a:t>Está</a:t>
            </a:r>
            <a:r>
              <a:rPr lang="en-GB" baseline="0" dirty="0"/>
              <a:t> </a:t>
            </a:r>
            <a:r>
              <a:rPr lang="en-GB" baseline="0" dirty="0" err="1"/>
              <a:t>en</a:t>
            </a:r>
            <a:r>
              <a:rPr lang="en-GB" baseline="0" dirty="0"/>
              <a:t> un [</a:t>
            </a:r>
            <a:r>
              <a:rPr lang="en-GB" baseline="0" dirty="0" err="1"/>
              <a:t>libro</a:t>
            </a:r>
            <a:r>
              <a:rPr lang="en-GB" baseline="0" dirty="0"/>
              <a:t>]</a:t>
            </a:r>
          </a:p>
          <a:p>
            <a:pPr marL="228600" indent="-228600">
              <a:buAutoNum type="arabicParenR"/>
            </a:pPr>
            <a:r>
              <a:rPr lang="en-GB" baseline="0" dirty="0"/>
              <a:t>Es una [</a:t>
            </a:r>
            <a:r>
              <a:rPr lang="en-GB" baseline="0" dirty="0" err="1"/>
              <a:t>cámara</a:t>
            </a:r>
            <a:r>
              <a:rPr lang="en-GB" baseline="0" dirty="0"/>
              <a:t>]. </a:t>
            </a:r>
            <a:r>
              <a:rPr lang="en-GB" baseline="0" dirty="0" err="1"/>
              <a:t>Está</a:t>
            </a:r>
            <a:r>
              <a:rPr lang="en-GB" baseline="0" dirty="0"/>
              <a:t> </a:t>
            </a:r>
            <a:r>
              <a:rPr lang="en-GB" baseline="0" dirty="0" err="1"/>
              <a:t>en</a:t>
            </a:r>
            <a:r>
              <a:rPr lang="en-GB" baseline="0" dirty="0"/>
              <a:t> una [</a:t>
            </a:r>
            <a:r>
              <a:rPr lang="en-GB" baseline="0" dirty="0" err="1"/>
              <a:t>bicicleta</a:t>
            </a:r>
            <a:r>
              <a:rPr lang="en-GB" baseline="0" dirty="0"/>
              <a:t>]</a:t>
            </a:r>
          </a:p>
          <a:p>
            <a:pPr marL="228600" indent="-228600">
              <a:buAutoNum type="arabicParenR"/>
            </a:pPr>
            <a:r>
              <a:rPr lang="en-GB" baseline="0" dirty="0"/>
              <a:t>Es un [</a:t>
            </a:r>
            <a:r>
              <a:rPr lang="en-GB" baseline="0" dirty="0" err="1"/>
              <a:t>barco</a:t>
            </a:r>
            <a:r>
              <a:rPr lang="en-GB" baseline="0" dirty="0"/>
              <a:t>]. </a:t>
            </a:r>
            <a:r>
              <a:rPr lang="en-GB" baseline="0" dirty="0" err="1"/>
              <a:t>Está</a:t>
            </a:r>
            <a:r>
              <a:rPr lang="en-GB" baseline="0" dirty="0"/>
              <a:t> </a:t>
            </a:r>
            <a:r>
              <a:rPr lang="en-GB" baseline="0" dirty="0" err="1"/>
              <a:t>en</a:t>
            </a:r>
            <a:r>
              <a:rPr lang="en-GB" baseline="0" dirty="0"/>
              <a:t> una [</a:t>
            </a:r>
            <a:r>
              <a:rPr lang="en-GB" baseline="0" dirty="0" err="1"/>
              <a:t>moneda</a:t>
            </a:r>
            <a:r>
              <a:rPr lang="en-GB" baseline="0" dirty="0"/>
              <a:t>]</a:t>
            </a:r>
          </a:p>
          <a:p>
            <a:pPr marL="228600" indent="-228600">
              <a:buAutoNum type="arabicParenR"/>
            </a:pPr>
            <a:r>
              <a:rPr lang="en-GB" baseline="0" dirty="0"/>
              <a:t>Es una [casa]. </a:t>
            </a:r>
            <a:r>
              <a:rPr lang="en-GB" baseline="0" dirty="0" err="1"/>
              <a:t>Está</a:t>
            </a:r>
            <a:r>
              <a:rPr lang="en-GB" baseline="0" dirty="0"/>
              <a:t> </a:t>
            </a:r>
            <a:r>
              <a:rPr lang="en-GB" baseline="0" dirty="0" err="1"/>
              <a:t>en</a:t>
            </a:r>
            <a:r>
              <a:rPr lang="en-GB" baseline="0" dirty="0"/>
              <a:t> una [</a:t>
            </a:r>
            <a:r>
              <a:rPr lang="en-GB" baseline="0" dirty="0" err="1"/>
              <a:t>cama</a:t>
            </a:r>
            <a:r>
              <a:rPr lang="en-GB" baseline="0" dirty="0"/>
              <a:t>].</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br>
              <a:rPr lang="en-GB" baseline="0" dirty="0"/>
            </a:br>
            <a:r>
              <a:rPr lang="es-ES" sz="1200" b="0" i="0" u="none" strike="noStrike" kern="1200" cap="none" dirty="0">
                <a:solidFill>
                  <a:schemeClr val="tx1"/>
                </a:solidFill>
                <a:effectLst/>
                <a:latin typeface="+mn-lt"/>
                <a:ea typeface="Calibri"/>
                <a:cs typeface="Calibri"/>
                <a:sym typeface="Calibri"/>
              </a:rPr>
              <a:t>moneda [1577]; cama [609]; casa [106]; cámara [903]; bicicleta [3684]; libro [230]; barco [1384]; bolígrafo [&gt;5000]; gato [1728]; </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85706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Paired speaking/listening</a:t>
            </a:r>
            <a:r>
              <a:rPr lang="en-US" b="1" baseline="0" dirty="0"/>
              <a:t> activity</a:t>
            </a:r>
            <a:endParaRPr lang="en-US" b="1" dirty="0"/>
          </a:p>
          <a:p>
            <a:endParaRPr lang="en-US" b="1" dirty="0"/>
          </a:p>
          <a:p>
            <a:r>
              <a:rPr lang="en-US" b="1" dirty="0"/>
              <a:t>Timing: </a:t>
            </a:r>
            <a:r>
              <a:rPr lang="en-US" b="0" dirty="0"/>
              <a:t>10-12 mins (slides 19-22)</a:t>
            </a:r>
          </a:p>
          <a:p>
            <a:endParaRPr lang="en-US" b="1" dirty="0"/>
          </a:p>
          <a:p>
            <a:r>
              <a:rPr lang="en-US" b="1" dirty="0"/>
              <a:t>Aim: </a:t>
            </a:r>
            <a:r>
              <a:rPr lang="en-US" b="0" dirty="0"/>
              <a:t>to</a:t>
            </a:r>
            <a:r>
              <a:rPr lang="en-US" b="0" baseline="0" dirty="0"/>
              <a:t> practise producing and understanding indefinite articles in the oral modality; to practice retrieving the gender of nouns from memory</a:t>
            </a:r>
            <a:endParaRPr lang="en-US" b="1" dirty="0"/>
          </a:p>
          <a:p>
            <a:endParaRPr lang="en-US" b="1" dirty="0"/>
          </a:p>
          <a:p>
            <a:r>
              <a:rPr lang="en-US" b="1" dirty="0"/>
              <a:t>Procedure:</a:t>
            </a:r>
          </a:p>
          <a:p>
            <a:r>
              <a:rPr lang="en-US" b="0" dirty="0"/>
              <a:t>1. Use this slide to give instructions and model the activity</a:t>
            </a:r>
          </a:p>
          <a:p>
            <a:r>
              <a:rPr lang="en-US" b="0" dirty="0"/>
              <a:t>2. Partner A gives their sentence</a:t>
            </a:r>
            <a:r>
              <a:rPr lang="en-US" b="0" baseline="0" dirty="0"/>
              <a:t> (</a:t>
            </a:r>
            <a:r>
              <a:rPr lang="en-US" b="0" baseline="0" dirty="0" err="1"/>
              <a:t>Es</a:t>
            </a:r>
            <a:r>
              <a:rPr lang="en-US" b="0" baseline="0" dirty="0"/>
              <a:t> un/una…..without saying the noun!)</a:t>
            </a:r>
            <a:endParaRPr lang="en-US" b="0" dirty="0"/>
          </a:p>
          <a:p>
            <a:r>
              <a:rPr lang="en-US" b="0" dirty="0"/>
              <a:t>3. Partner B ticks the</a:t>
            </a:r>
            <a:r>
              <a:rPr lang="en-US" b="0" baseline="0" dirty="0"/>
              <a:t> correct noun on their sheet.</a:t>
            </a:r>
            <a:endParaRPr lang="en-US" b="0" dirty="0"/>
          </a:p>
          <a:p>
            <a:r>
              <a:rPr lang="en-US" b="0" dirty="0"/>
              <a:t>4. Students then swap</a:t>
            </a:r>
            <a:r>
              <a:rPr lang="en-US" b="0" baseline="0" dirty="0"/>
              <a:t> roles.</a:t>
            </a:r>
          </a:p>
          <a:p>
            <a:endParaRPr lang="en-US" b="0" baseline="0" dirty="0"/>
          </a:p>
          <a:p>
            <a:r>
              <a:rPr lang="en-US" b="1" baseline="0" dirty="0"/>
              <a:t>See next slide for the prompt cards/listening grid.</a:t>
            </a:r>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36131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[l] </a:t>
            </a:r>
            <a:r>
              <a:rPr lang="en-GB" b="0" dirty="0"/>
              <a:t>sound first, on its own. Students repeat it with you.</a:t>
            </a:r>
            <a:br>
              <a:rPr lang="en-GB" b="0" dirty="0"/>
            </a:br>
            <a:r>
              <a:rPr lang="en-GB" b="0" dirty="0"/>
              <a:t>2. Bring up the word </a:t>
            </a:r>
            <a:r>
              <a:rPr lang="en-GB" b="0" baseline="0" dirty="0"/>
              <a:t>”</a:t>
            </a:r>
            <a:r>
              <a:rPr lang="en-GB" sz="1200" b="1" baseline="0" dirty="0" err="1">
                <a:solidFill>
                  <a:srgbClr val="002060"/>
                </a:solidFill>
                <a:latin typeface="Century Gothic" panose="020B0502020202020204" pitchFamily="34" charset="0"/>
              </a:rPr>
              <a:t>libro</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to open an imaginary book. </a:t>
            </a:r>
            <a:br>
              <a:rPr lang="en-GB" baseline="0" dirty="0"/>
            </a:br>
            <a:r>
              <a:rPr lang="en-GB" baseline="0" dirty="0"/>
              <a:t>4. Roll back the animations and work through 1-3 again, but this time, dropping your voice completely to listen carefully to the students saying the </a:t>
            </a:r>
            <a:r>
              <a:rPr lang="en-GB" b="1" dirty="0"/>
              <a:t>[l] </a:t>
            </a:r>
            <a:r>
              <a:rPr lang="en-GB" baseline="0" dirty="0"/>
              <a:t>sound, pronouncing </a:t>
            </a:r>
            <a:r>
              <a:rPr lang="en-GB" b="0" baseline="0" dirty="0"/>
              <a:t>”</a:t>
            </a:r>
            <a:r>
              <a:rPr lang="en-GB" b="1" baseline="0" dirty="0" err="1"/>
              <a:t>libro</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err="1"/>
              <a:t>libro</a:t>
            </a:r>
            <a:r>
              <a:rPr lang="en-GB" baseline="0" dirty="0"/>
              <a:t> [230]</a:t>
            </a:r>
            <a:br>
              <a:rPr lang="en-GB" baseline="0" dirty="0"/>
            </a:b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of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a:t>
            </a:r>
            <a:r>
              <a:rPr lang="es-ES" baseline="0" dirty="0" err="1"/>
              <a:t>Routledge</a:t>
            </a:r>
            <a:r>
              <a:rPr lang="es-ES" baseline="0" dirty="0"/>
              <a:t>: London</a:t>
            </a:r>
            <a:endParaRPr lang="en-GB" sz="1200"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4093342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DO NOT DISPLAY DURING ACTIVITY</a:t>
            </a:r>
          </a:p>
          <a:p>
            <a:r>
              <a:rPr lang="en-GB" dirty="0"/>
              <a:t>Student</a:t>
            </a:r>
            <a:r>
              <a:rPr lang="en-GB" baseline="0" dirty="0"/>
              <a:t> A prompt cards and Student B answer grid.</a:t>
            </a:r>
          </a:p>
          <a:p>
            <a:endParaRPr lang="en-GB" baseline="0" dirty="0"/>
          </a:p>
          <a:p>
            <a:r>
              <a:rPr lang="en-GB" baseline="0" dirty="0"/>
              <a:t>Example for item 1:</a:t>
            </a:r>
          </a:p>
          <a:p>
            <a:r>
              <a:rPr lang="en-GB" baseline="0" dirty="0"/>
              <a:t>Partner A would say:</a:t>
            </a:r>
          </a:p>
          <a:p>
            <a:pPr marL="228600" indent="-228600">
              <a:buAutoNum type="arabicParenR"/>
            </a:pPr>
            <a:r>
              <a:rPr lang="en-GB" baseline="0" dirty="0" err="1"/>
              <a:t>Es</a:t>
            </a:r>
            <a:r>
              <a:rPr lang="en-GB" baseline="0" dirty="0"/>
              <a:t> una…</a:t>
            </a:r>
          </a:p>
          <a:p>
            <a:pPr marL="0" indent="0">
              <a:buNone/>
            </a:pPr>
            <a:r>
              <a:rPr lang="en-GB" baseline="0" dirty="0"/>
              <a:t>Partner B would tick the picture of the bed.</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8332874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200" b="0" dirty="0"/>
              <a:t>Students swap</a:t>
            </a:r>
            <a:r>
              <a:rPr lang="en-GB" sz="1200" b="0" baseline="0" dirty="0"/>
              <a:t> roles. The activity continues in exactly the same way as described on slide 19.</a:t>
            </a:r>
            <a:endParaRPr lang="en-GB" sz="1200" b="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36131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DO NOT DISPLAY DURING ACTIVITY</a:t>
            </a:r>
          </a:p>
          <a:p>
            <a:endParaRPr lang="en-GB" dirty="0"/>
          </a:p>
          <a:p>
            <a:r>
              <a:rPr lang="en-GB" dirty="0"/>
              <a:t>Student</a:t>
            </a:r>
            <a:r>
              <a:rPr lang="en-GB" baseline="0" dirty="0"/>
              <a:t> B prompt cards and Student A answer grid.</a:t>
            </a:r>
          </a:p>
          <a:p>
            <a:endParaRPr lang="en-GB" baseline="0" dirty="0"/>
          </a:p>
          <a:p>
            <a:r>
              <a:rPr lang="en-GB" baseline="0" dirty="0"/>
              <a:t>Partner B would say:</a:t>
            </a:r>
          </a:p>
          <a:p>
            <a:pPr marL="228600" indent="-228600">
              <a:buAutoNum type="arabicParenR"/>
            </a:pPr>
            <a:r>
              <a:rPr lang="en-GB" baseline="0" dirty="0"/>
              <a:t>Es una.</a:t>
            </a:r>
          </a:p>
          <a:p>
            <a:pPr marL="0" indent="0">
              <a:buNone/>
            </a:pPr>
            <a:r>
              <a:rPr lang="en-GB" baseline="0" dirty="0"/>
              <a:t>Partner B would tick the picture of the house etc.</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1135547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OPTIONAL</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Writing activity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r>
              <a:rPr lang="en-US" b="1" dirty="0"/>
              <a:t>Timing: </a:t>
            </a:r>
            <a:r>
              <a:rPr lang="en-US" b="0" dirty="0"/>
              <a:t>6 mins</a:t>
            </a:r>
          </a:p>
          <a:p>
            <a:endParaRPr lang="en-US" b="1" dirty="0"/>
          </a:p>
          <a:p>
            <a:r>
              <a:rPr lang="en-US" b="1" dirty="0"/>
              <a:t>Aim: </a:t>
            </a:r>
            <a:r>
              <a:rPr lang="en-US" b="0" dirty="0"/>
              <a:t>To</a:t>
            </a:r>
            <a:r>
              <a:rPr lang="en-US" b="0" baseline="0" dirty="0"/>
              <a:t> practise the use of the singular indefinite article in written production</a:t>
            </a:r>
            <a:endParaRPr lang="en-US" b="0" dirty="0"/>
          </a:p>
          <a:p>
            <a:endParaRPr lang="en-US" b="1" dirty="0"/>
          </a:p>
          <a:p>
            <a:r>
              <a:rPr lang="en-US"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1. </a:t>
            </a:r>
            <a:r>
              <a:rPr lang="en-GB" dirty="0"/>
              <a:t>When</a:t>
            </a:r>
            <a:r>
              <a:rPr lang="en-GB" baseline="0" dirty="0"/>
              <a:t> giving the instructions, if students need help with the sentence content, give them the English (He is on a bike, He is in a bed, etc.). Remind students that </a:t>
            </a:r>
            <a:r>
              <a:rPr lang="en-GB" i="1" baseline="0" dirty="0" err="1"/>
              <a:t>en</a:t>
            </a:r>
            <a:r>
              <a:rPr lang="en-GB" baseline="0" dirty="0"/>
              <a:t> is for both ‘on’ and ‘in’ and that ‘</a:t>
            </a:r>
            <a:r>
              <a:rPr lang="en-GB" baseline="0" dirty="0" err="1"/>
              <a:t>está</a:t>
            </a:r>
            <a:r>
              <a:rPr lang="en-GB" baseline="0" dirty="0"/>
              <a:t>’ is used to say ‘it is’ for location.</a:t>
            </a:r>
            <a:endParaRPr lang="en-US" b="0" dirty="0"/>
          </a:p>
          <a:p>
            <a:r>
              <a:rPr lang="en-US" b="0" dirty="0"/>
              <a:t>2. Students write the 5 sentences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br>
              <a:rPr lang="en-GB" baseline="0" dirty="0"/>
            </a:br>
            <a:r>
              <a:rPr lang="es-ES" sz="1200" b="0" i="0" u="none" strike="noStrike" kern="1200" cap="none" dirty="0">
                <a:solidFill>
                  <a:schemeClr val="tx1"/>
                </a:solidFill>
                <a:effectLst/>
                <a:latin typeface="+mn-lt"/>
                <a:ea typeface="Calibri"/>
                <a:cs typeface="Calibri"/>
                <a:sym typeface="Calibri"/>
              </a:rPr>
              <a:t>moneda [1577]; cama [609]; casa [106]; cámara [903]; bicicleta [3684]; libro [230]; barco [1384]; bolígrafo [&gt;5000]; gato [1728]</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07209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2):</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Consolidation of SSC </a:t>
            </a:r>
            <a:r>
              <a:rPr lang="en-GB" b="1" dirty="0"/>
              <a:t>[l]/[ll]</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Introduction of TENER – tengo / tienes / tiene</a:t>
            </a:r>
            <a:br>
              <a:rPr lang="en-GB" b="1" dirty="0"/>
            </a:br>
            <a:r>
              <a:rPr lang="en-GB" b="0" dirty="0"/>
              <a:t>Consolidation</a:t>
            </a:r>
            <a:r>
              <a:rPr lang="en-GB" b="0" baseline="0" dirty="0"/>
              <a:t> of</a:t>
            </a:r>
            <a:r>
              <a:rPr lang="en-GB" b="0" dirty="0"/>
              <a:t> yes/no questions with raised intonation</a:t>
            </a:r>
            <a:endParaRPr lang="en-GB" sz="1200" b="0" i="0" dirty="0">
              <a:solidFill>
                <a:prstClr val="white"/>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Spanish): </a:t>
            </a:r>
            <a:endParaRPr lang="en-GB" sz="1200" b="1" i="0" u="none" strike="noStrike" kern="1200" cap="none" dirty="0">
              <a:solidFill>
                <a:schemeClr val="tx1"/>
              </a:solidFill>
              <a:effectLst/>
              <a:latin typeface="+mn-lt"/>
              <a:ea typeface="Calibri"/>
              <a:cs typeface="Calibri"/>
              <a:sym typeface="Calibri"/>
            </a:endParaRPr>
          </a:p>
          <a:p>
            <a:pPr marL="0" lvl="0" indent="0" algn="l" rtl="0">
              <a:spcBef>
                <a:spcPts val="0"/>
              </a:spcBef>
              <a:spcAft>
                <a:spcPts val="0"/>
              </a:spcAft>
              <a:buNone/>
            </a:pPr>
            <a:r>
              <a:rPr lang="en-GB" sz="1200" b="1" i="0" u="none" strike="noStrike" kern="1200" cap="none" dirty="0">
                <a:solidFill>
                  <a:schemeClr val="tx1"/>
                </a:solidFill>
                <a:effectLst/>
                <a:latin typeface="+mn-lt"/>
                <a:ea typeface="Calibri"/>
                <a:cs typeface="Calibri"/>
                <a:sym typeface="Calibri"/>
              </a:rPr>
              <a:t>7.1.1.4 (introduce) </a:t>
            </a:r>
            <a:r>
              <a:rPr lang="es-ES" sz="1200" b="0" i="0" u="none" strike="noStrike" kern="1200" cap="none" dirty="0">
                <a:solidFill>
                  <a:schemeClr val="tx1"/>
                </a:solidFill>
                <a:effectLst/>
                <a:latin typeface="+mn-lt"/>
                <a:ea typeface="Calibri"/>
                <a:cs typeface="Calibri"/>
                <a:sym typeface="Calibri"/>
              </a:rPr>
              <a:t>tener [19]; tengo; tiene; tienes; moneda [1577]; cama [609]; casa [106]; cámara [903]; bicicleta [3684]; libro [230]; barco [1384]; bolígrafo [&gt;5000]; gato [1728]; ¿qué? [50]; nuevo [94]; un/a [6]; lee [leer-209]; frase [1036]; letra [977]; papel [393]</a:t>
            </a:r>
          </a:p>
          <a:p>
            <a:pPr marL="0" lvl="0" indent="0" algn="l" rtl="0">
              <a:spcBef>
                <a:spcPts val="0"/>
              </a:spcBef>
              <a:spcAft>
                <a:spcPts val="0"/>
              </a:spcAft>
              <a:buNone/>
            </a:pPr>
            <a:r>
              <a:rPr lang="en-GB" b="1" dirty="0"/>
              <a:t>7.1.1.1 (revisit) </a:t>
            </a:r>
            <a:r>
              <a:rPr lang="es-ES" b="0" dirty="0"/>
              <a:t>estar [21]; estoy; estás; está; norte [624]; sur [661]; Inglaterra [N/A]; España [N/A]; ¿dónde? [161] en [5]; hola [1245]; hasta luego [luego-150]</a:t>
            </a:r>
            <a:endParaRPr lang="en-GB" b="0" dirty="0"/>
          </a:p>
          <a:p>
            <a:pPr marL="0" lvl="0" indent="0" algn="l" rtl="0">
              <a:spcBef>
                <a:spcPts val="0"/>
              </a:spcBef>
              <a:spcAft>
                <a:spcPts val="0"/>
              </a:spcAft>
              <a:buNone/>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79637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3</a:t>
            </a:r>
            <a:r>
              <a:rPr lang="en-US" b="0" baseline="0" dirty="0"/>
              <a:t> minutes</a:t>
            </a:r>
            <a:endParaRPr lang="en-US" b="0" dirty="0"/>
          </a:p>
          <a:p>
            <a:endParaRPr lang="en-US" b="1" dirty="0"/>
          </a:p>
          <a:p>
            <a:r>
              <a:rPr lang="en-US" b="1" dirty="0"/>
              <a:t>Aim: </a:t>
            </a:r>
            <a:r>
              <a:rPr lang="en-US" b="0" dirty="0"/>
              <a:t>to correctly</a:t>
            </a:r>
            <a:r>
              <a:rPr lang="en-US" b="0" baseline="0" dirty="0"/>
              <a:t> use SSCs [l] and [ll]</a:t>
            </a:r>
            <a:endParaRPr lang="en-US" b="0" dirty="0"/>
          </a:p>
          <a:p>
            <a:endParaRPr lang="en-US" b="1" dirty="0"/>
          </a:p>
          <a:p>
            <a:r>
              <a:rPr lang="en-US" b="1" dirty="0"/>
              <a:t>Procedure:</a:t>
            </a:r>
          </a:p>
          <a:p>
            <a:r>
              <a:rPr lang="en-US" b="0" dirty="0"/>
              <a:t>1. This can be done as a whole-class activity, or individually/in</a:t>
            </a:r>
            <a:r>
              <a:rPr lang="en-US" b="0" baseline="0" dirty="0"/>
              <a:t> pairs.</a:t>
            </a:r>
            <a:endParaRPr lang="en-US" b="0" dirty="0"/>
          </a:p>
          <a:p>
            <a:r>
              <a:rPr lang="en-US" b="0" dirty="0"/>
              <a:t>2.</a:t>
            </a:r>
            <a:r>
              <a:rPr lang="en-GB" sz="1200" b="0" kern="1200" dirty="0">
                <a:solidFill>
                  <a:schemeClr val="tx1"/>
                </a:solidFill>
                <a:effectLst/>
                <a:latin typeface="+mn-lt"/>
                <a:ea typeface="+mn-ea"/>
                <a:cs typeface="+mn-cs"/>
              </a:rPr>
              <a:t> The</a:t>
            </a:r>
            <a:r>
              <a:rPr lang="en-GB" sz="1200" b="0" kern="1200" baseline="0" dirty="0">
                <a:solidFill>
                  <a:schemeClr val="tx1"/>
                </a:solidFill>
                <a:effectLst/>
                <a:latin typeface="+mn-lt"/>
                <a:ea typeface="+mn-ea"/>
                <a:cs typeface="+mn-cs"/>
              </a:rPr>
              <a:t> target SSC (L/ LL) is obscured in each word. </a:t>
            </a:r>
            <a:endParaRPr lang="en-US" b="0" dirty="0"/>
          </a:p>
          <a:p>
            <a:r>
              <a:rPr lang="en-US" b="0" dirty="0"/>
              <a:t>3. </a:t>
            </a:r>
            <a:r>
              <a:rPr lang="en-GB" sz="1200" b="0" kern="1200" baseline="0" dirty="0">
                <a:solidFill>
                  <a:schemeClr val="tx1"/>
                </a:solidFill>
                <a:effectLst/>
                <a:latin typeface="+mn-lt"/>
                <a:ea typeface="+mn-ea"/>
                <a:cs typeface="+mn-cs"/>
              </a:rPr>
              <a:t>The teacher can say the word and ask students to write the missing letter(s).</a:t>
            </a:r>
          </a:p>
          <a:p>
            <a:r>
              <a:rPr lang="en-US" b="0" dirty="0"/>
              <a:t>4.</a:t>
            </a:r>
            <a:r>
              <a:rPr lang="en-GB" sz="1200" b="0" kern="1200" baseline="0" dirty="0">
                <a:solidFill>
                  <a:schemeClr val="tx1"/>
                </a:solidFill>
                <a:effectLst/>
                <a:latin typeface="+mn-lt"/>
                <a:ea typeface="+mn-ea"/>
                <a:cs typeface="+mn-cs"/>
              </a:rPr>
              <a:t> To challenge students more, ask students to try to remember which source/cluster words with L and LL </a:t>
            </a:r>
            <a:r>
              <a:rPr lang="en-GB" sz="1200" b="0" i="1" kern="1200" baseline="0" dirty="0">
                <a:solidFill>
                  <a:schemeClr val="tx1"/>
                </a:solidFill>
                <a:effectLst/>
                <a:latin typeface="+mn-lt"/>
                <a:ea typeface="+mn-ea"/>
                <a:cs typeface="+mn-cs"/>
              </a:rPr>
              <a:t>don’t</a:t>
            </a:r>
            <a:r>
              <a:rPr lang="en-GB" sz="1200" b="0" kern="1200" baseline="0" dirty="0">
                <a:solidFill>
                  <a:schemeClr val="tx1"/>
                </a:solidFill>
                <a:effectLst/>
                <a:latin typeface="+mn-lt"/>
                <a:ea typeface="+mn-ea"/>
                <a:cs typeface="+mn-cs"/>
              </a:rPr>
              <a:t> appear here (e.g. </a:t>
            </a:r>
            <a:r>
              <a:rPr lang="en-GB" sz="1200" b="0" kern="1200" baseline="0" dirty="0" err="1">
                <a:solidFill>
                  <a:schemeClr val="tx1"/>
                </a:solidFill>
                <a:effectLst/>
                <a:latin typeface="+mn-lt"/>
                <a:ea typeface="+mn-ea"/>
                <a:cs typeface="+mn-cs"/>
              </a:rPr>
              <a:t>amarillo</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llevar</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ella</a:t>
            </a:r>
            <a:r>
              <a:rPr lang="en-GB" sz="1200" b="0" kern="1200" baseline="0" dirty="0">
                <a:solidFill>
                  <a:schemeClr val="tx1"/>
                </a:solidFill>
                <a:effectLst/>
                <a:latin typeface="+mn-lt"/>
                <a:ea typeface="+mn-ea"/>
                <a:cs typeface="+mn-cs"/>
              </a:rPr>
              <a:t>, luz, </a:t>
            </a:r>
            <a:r>
              <a:rPr lang="en-GB" sz="1200" b="0" kern="1200" baseline="0" dirty="0" err="1">
                <a:solidFill>
                  <a:schemeClr val="tx1"/>
                </a:solidFill>
                <a:effectLst/>
                <a:latin typeface="+mn-lt"/>
                <a:ea typeface="+mn-ea"/>
                <a:cs typeface="+mn-cs"/>
              </a:rPr>
              <a:t>salir</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luego</a:t>
            </a:r>
            <a:r>
              <a:rPr lang="en-GB" sz="1200" b="0" kern="1200" baseline="0" dirty="0">
                <a:solidFill>
                  <a:schemeClr val="tx1"/>
                </a:solidFill>
                <a:effectLst/>
                <a:latin typeface="+mn-lt"/>
                <a:ea typeface="+mn-ea"/>
                <a:cs typeface="+mn-cs"/>
              </a:rPr>
              <a:t>), making sure to check their spelling and to also have students say them aloud.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baseline="0" dirty="0">
                <a:solidFill>
                  <a:schemeClr val="tx1"/>
                </a:solidFill>
                <a:effectLst/>
                <a:latin typeface="+mn-lt"/>
                <a:ea typeface="+mn-ea"/>
                <a:cs typeface="+mn-cs"/>
              </a:rPr>
              <a:t>5. Check understanding of the meanings of the words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br>
              <a:rPr lang="en-GB" baseline="0" dirty="0"/>
            </a:br>
            <a:r>
              <a:rPr lang="en-GB" b="0" baseline="0" dirty="0" err="1"/>
              <a:t>llamar</a:t>
            </a:r>
            <a:r>
              <a:rPr lang="en-GB" b="0" baseline="0" dirty="0"/>
              <a:t> [122]; </a:t>
            </a:r>
            <a:r>
              <a:rPr lang="en-GB" b="0" baseline="0" dirty="0" err="1"/>
              <a:t>llegar</a:t>
            </a:r>
            <a:r>
              <a:rPr lang="en-GB" b="0" baseline="0" dirty="0"/>
              <a:t> [75]; </a:t>
            </a:r>
            <a:r>
              <a:rPr lang="en-GB" b="0" baseline="0" dirty="0" err="1"/>
              <a:t>llave</a:t>
            </a:r>
            <a:r>
              <a:rPr lang="en-GB" b="0" baseline="0" dirty="0"/>
              <a:t> [1853]; </a:t>
            </a:r>
            <a:r>
              <a:rPr lang="en-GB" b="0" baseline="0" dirty="0" err="1"/>
              <a:t>libro</a:t>
            </a:r>
            <a:r>
              <a:rPr lang="en-GB" b="0" baseline="0" dirty="0"/>
              <a:t> [230]; </a:t>
            </a:r>
            <a:r>
              <a:rPr lang="en-GB" b="0" baseline="0" dirty="0" err="1"/>
              <a:t>lista</a:t>
            </a:r>
            <a:r>
              <a:rPr lang="en-GB" b="0" baseline="0" dirty="0"/>
              <a:t> [1189]; palabra [192]</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03618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err="1"/>
              <a:t>Vocabulario</a:t>
            </a:r>
            <a:endParaRPr lang="en-GB" b="1" dirty="0"/>
          </a:p>
          <a:p>
            <a:r>
              <a:rPr lang="en-GB" b="1" dirty="0"/>
              <a:t>Timing: </a:t>
            </a:r>
            <a:r>
              <a:rPr lang="en-GB" b="0" dirty="0"/>
              <a:t>1-4 minutes</a:t>
            </a:r>
            <a:br>
              <a:rPr lang="en-GB" b="1" dirty="0"/>
            </a:br>
            <a:br>
              <a:rPr lang="en-GB" b="1" dirty="0"/>
            </a:br>
            <a:r>
              <a:rPr lang="en-GB" b="1" dirty="0"/>
              <a:t>Aim: </a:t>
            </a:r>
            <a:r>
              <a:rPr lang="en-GB" b="0" dirty="0"/>
              <a:t>To reactivate and strengthen vocabulary knowledge.  </a:t>
            </a:r>
            <a:br>
              <a:rPr lang="en-GB" b="0" dirty="0"/>
            </a:br>
            <a:br>
              <a:rPr lang="en-GB" b="0" dirty="0"/>
            </a:br>
            <a:r>
              <a:rPr lang="en-GB" b="1" dirty="0"/>
              <a:t>Procedure:</a:t>
            </a:r>
            <a:br>
              <a:rPr lang="en-GB" b="1" dirty="0"/>
            </a:br>
            <a:r>
              <a:rPr lang="en-GB" b="1" dirty="0"/>
              <a:t>Round 1: </a:t>
            </a:r>
            <a:r>
              <a:rPr lang="en-GB" b="0" dirty="0"/>
              <a:t>Look at the Spanish, recall the English meanings, saying them aloud. [1 minute]</a:t>
            </a:r>
            <a:br>
              <a:rPr lang="en-GB" b="0" dirty="0"/>
            </a:br>
            <a:r>
              <a:rPr lang="en-GB" b="1" dirty="0"/>
              <a:t>Round 2: </a:t>
            </a:r>
            <a:r>
              <a:rPr lang="en-GB" b="0" dirty="0"/>
              <a:t>Look at the English, recall the Spanish meanings, saying them aloud. [1 minute]</a:t>
            </a:r>
            <a:br>
              <a:rPr lang="en-GB" b="0" dirty="0"/>
            </a:br>
            <a:r>
              <a:rPr lang="en-GB" b="0" dirty="0"/>
              <a:t>Repeat for two further minutes, to speed up recall.</a:t>
            </a:r>
            <a:br>
              <a:rPr lang="en-GB" b="0" dirty="0"/>
            </a:br>
            <a:endParaRPr lang="en-GB" baseline="0" dirty="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i="0" kern="1200" dirty="0">
                <a:solidFill>
                  <a:schemeClr val="tx1"/>
                </a:solidFill>
                <a:effectLst/>
                <a:ea typeface="+mn-ea"/>
                <a:cs typeface="+mn-cs"/>
              </a:rPr>
              <a:t>Vocabulary for week 4:</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1" kern="1200" dirty="0">
                <a:solidFill>
                  <a:schemeClr val="tx1"/>
                </a:solidFill>
                <a:effectLst/>
                <a:ea typeface="+mn-ea"/>
                <a:cs typeface="+mn-cs"/>
              </a:rPr>
              <a:t>tener</a:t>
            </a:r>
            <a:r>
              <a:rPr lang="es-ES" sz="1200" kern="1200" dirty="0">
                <a:solidFill>
                  <a:schemeClr val="tx1"/>
                </a:solidFill>
                <a:effectLst/>
                <a:ea typeface="+mn-ea"/>
                <a:cs typeface="+mn-cs"/>
              </a:rPr>
              <a:t> [19]; </a:t>
            </a:r>
            <a:r>
              <a:rPr lang="es-ES" sz="1200" b="1" kern="1200" dirty="0">
                <a:solidFill>
                  <a:schemeClr val="tx1"/>
                </a:solidFill>
                <a:effectLst/>
                <a:ea typeface="+mn-ea"/>
                <a:cs typeface="+mn-cs"/>
              </a:rPr>
              <a:t>tengo; tiene; tienes</a:t>
            </a:r>
            <a:r>
              <a:rPr lang="es-ES" sz="1200" kern="1200" dirty="0">
                <a:solidFill>
                  <a:schemeClr val="tx1"/>
                </a:solidFill>
                <a:effectLst/>
                <a:ea typeface="+mn-ea"/>
                <a:cs typeface="+mn-cs"/>
              </a:rPr>
              <a:t>; </a:t>
            </a:r>
            <a:r>
              <a:rPr lang="es-ES" sz="1200" b="1" kern="1200" dirty="0">
                <a:solidFill>
                  <a:schemeClr val="tx1"/>
                </a:solidFill>
                <a:effectLst/>
                <a:ea typeface="+mn-ea"/>
                <a:cs typeface="+mn-cs"/>
              </a:rPr>
              <a:t>moneda</a:t>
            </a:r>
            <a:r>
              <a:rPr lang="es-ES" sz="1200" kern="1200" dirty="0">
                <a:solidFill>
                  <a:schemeClr val="tx1"/>
                </a:solidFill>
                <a:effectLst/>
                <a:ea typeface="+mn-ea"/>
                <a:cs typeface="+mn-cs"/>
              </a:rPr>
              <a:t> [1577]; </a:t>
            </a:r>
            <a:r>
              <a:rPr lang="es-ES" sz="1200" b="1" kern="1200" dirty="0">
                <a:solidFill>
                  <a:schemeClr val="tx1"/>
                </a:solidFill>
                <a:effectLst/>
                <a:ea typeface="+mn-ea"/>
                <a:cs typeface="+mn-cs"/>
              </a:rPr>
              <a:t>cama</a:t>
            </a:r>
            <a:r>
              <a:rPr lang="es-ES" sz="1200" kern="1200" dirty="0">
                <a:solidFill>
                  <a:schemeClr val="tx1"/>
                </a:solidFill>
                <a:effectLst/>
                <a:ea typeface="+mn-ea"/>
                <a:cs typeface="+mn-cs"/>
              </a:rPr>
              <a:t> [609]; </a:t>
            </a:r>
            <a:r>
              <a:rPr lang="es-ES" sz="1200" b="1" kern="1200" dirty="0">
                <a:solidFill>
                  <a:schemeClr val="tx1"/>
                </a:solidFill>
                <a:effectLst/>
                <a:ea typeface="+mn-ea"/>
                <a:cs typeface="+mn-cs"/>
              </a:rPr>
              <a:t>casa</a:t>
            </a:r>
            <a:r>
              <a:rPr lang="es-ES" sz="1200" kern="1200" dirty="0">
                <a:solidFill>
                  <a:schemeClr val="tx1"/>
                </a:solidFill>
                <a:effectLst/>
                <a:ea typeface="+mn-ea"/>
                <a:cs typeface="+mn-cs"/>
              </a:rPr>
              <a:t> [106]; </a:t>
            </a:r>
            <a:r>
              <a:rPr lang="es-ES" sz="1200" b="1" kern="1200" dirty="0">
                <a:solidFill>
                  <a:schemeClr val="tx1"/>
                </a:solidFill>
                <a:effectLst/>
                <a:ea typeface="+mn-ea"/>
                <a:cs typeface="+mn-cs"/>
              </a:rPr>
              <a:t>cámara</a:t>
            </a:r>
            <a:r>
              <a:rPr lang="es-ES" sz="1200" kern="1200" dirty="0">
                <a:solidFill>
                  <a:schemeClr val="tx1"/>
                </a:solidFill>
                <a:effectLst/>
                <a:ea typeface="+mn-ea"/>
                <a:cs typeface="+mn-cs"/>
              </a:rPr>
              <a:t> [903]; </a:t>
            </a:r>
            <a:r>
              <a:rPr lang="es-ES" sz="1200" b="1" kern="1200" dirty="0">
                <a:solidFill>
                  <a:schemeClr val="tx1"/>
                </a:solidFill>
                <a:effectLst/>
                <a:ea typeface="+mn-ea"/>
                <a:cs typeface="+mn-cs"/>
              </a:rPr>
              <a:t>bicicleta</a:t>
            </a:r>
            <a:r>
              <a:rPr lang="es-ES" sz="1200" kern="1200" dirty="0">
                <a:solidFill>
                  <a:schemeClr val="tx1"/>
                </a:solidFill>
                <a:effectLst/>
                <a:ea typeface="+mn-ea"/>
                <a:cs typeface="+mn-cs"/>
              </a:rPr>
              <a:t> [3684]; </a:t>
            </a:r>
            <a:r>
              <a:rPr lang="es-ES" sz="1200" b="1" kern="1200" dirty="0">
                <a:solidFill>
                  <a:schemeClr val="tx1"/>
                </a:solidFill>
                <a:effectLst/>
                <a:ea typeface="+mn-ea"/>
                <a:cs typeface="+mn-cs"/>
              </a:rPr>
              <a:t>radio</a:t>
            </a:r>
            <a:r>
              <a:rPr lang="es-ES" sz="1200" kern="1200" dirty="0">
                <a:solidFill>
                  <a:schemeClr val="tx1"/>
                </a:solidFill>
                <a:effectLst/>
                <a:ea typeface="+mn-ea"/>
                <a:cs typeface="+mn-cs"/>
              </a:rPr>
              <a:t> [933]; </a:t>
            </a:r>
            <a:r>
              <a:rPr lang="es-ES" sz="1200" b="1" kern="1200" dirty="0">
                <a:solidFill>
                  <a:schemeClr val="tx1"/>
                </a:solidFill>
                <a:effectLst/>
                <a:ea typeface="+mn-ea"/>
                <a:cs typeface="+mn-cs"/>
              </a:rPr>
              <a:t>barco</a:t>
            </a:r>
            <a:r>
              <a:rPr lang="es-ES" sz="1200" kern="1200" dirty="0">
                <a:solidFill>
                  <a:schemeClr val="tx1"/>
                </a:solidFill>
                <a:effectLst/>
                <a:ea typeface="+mn-ea"/>
                <a:cs typeface="+mn-cs"/>
              </a:rPr>
              <a:t> [1384]; </a:t>
            </a:r>
            <a:r>
              <a:rPr lang="es-ES" sz="1200" b="1" kern="1200" dirty="0">
                <a:solidFill>
                  <a:schemeClr val="tx1"/>
                </a:solidFill>
                <a:effectLst/>
                <a:ea typeface="+mn-ea"/>
                <a:cs typeface="+mn-cs"/>
              </a:rPr>
              <a:t>bolígrafo</a:t>
            </a:r>
            <a:r>
              <a:rPr lang="es-ES" sz="1200" kern="1200" dirty="0">
                <a:solidFill>
                  <a:schemeClr val="tx1"/>
                </a:solidFill>
                <a:effectLst/>
                <a:ea typeface="+mn-ea"/>
                <a:cs typeface="+mn-cs"/>
              </a:rPr>
              <a:t> [&gt;5000]; </a:t>
            </a:r>
            <a:r>
              <a:rPr lang="es-ES" sz="1200" b="1" kern="1200" dirty="0">
                <a:solidFill>
                  <a:schemeClr val="tx1"/>
                </a:solidFill>
                <a:effectLst/>
                <a:ea typeface="+mn-ea"/>
                <a:cs typeface="+mn-cs"/>
              </a:rPr>
              <a:t>gato</a:t>
            </a:r>
            <a:r>
              <a:rPr lang="es-ES" sz="1200" kern="1200" dirty="0">
                <a:solidFill>
                  <a:schemeClr val="tx1"/>
                </a:solidFill>
                <a:effectLst/>
                <a:ea typeface="+mn-ea"/>
                <a:cs typeface="+mn-cs"/>
              </a:rPr>
              <a:t> [1728]; </a:t>
            </a:r>
            <a:r>
              <a:rPr lang="es-ES" sz="1200" b="1" kern="1200" dirty="0">
                <a:solidFill>
                  <a:schemeClr val="tx1"/>
                </a:solidFill>
                <a:effectLst/>
                <a:ea typeface="+mn-ea"/>
                <a:cs typeface="+mn-cs"/>
              </a:rPr>
              <a:t>¿qué? </a:t>
            </a:r>
            <a:r>
              <a:rPr lang="es-ES" sz="1200" kern="1200" dirty="0">
                <a:solidFill>
                  <a:schemeClr val="tx1"/>
                </a:solidFill>
                <a:effectLst/>
                <a:ea typeface="+mn-ea"/>
                <a:cs typeface="+mn-cs"/>
              </a:rPr>
              <a:t>[50]; </a:t>
            </a:r>
            <a:r>
              <a:rPr lang="es-ES" sz="1200" b="1" kern="1200" dirty="0">
                <a:solidFill>
                  <a:schemeClr val="tx1"/>
                </a:solidFill>
                <a:effectLst/>
                <a:ea typeface="+mn-ea"/>
                <a:cs typeface="+mn-cs"/>
              </a:rPr>
              <a:t>nuevo</a:t>
            </a:r>
            <a:r>
              <a:rPr lang="es-ES" sz="1200" kern="1200" dirty="0">
                <a:solidFill>
                  <a:schemeClr val="tx1"/>
                </a:solidFill>
                <a:effectLst/>
                <a:ea typeface="+mn-ea"/>
                <a:cs typeface="+mn-cs"/>
              </a:rPr>
              <a:t> [94]; </a:t>
            </a:r>
            <a:r>
              <a:rPr lang="es-ES" sz="1200" b="1" kern="1200" dirty="0">
                <a:solidFill>
                  <a:schemeClr val="tx1"/>
                </a:solidFill>
                <a:effectLst/>
                <a:ea typeface="+mn-ea"/>
                <a:cs typeface="+mn-cs"/>
              </a:rPr>
              <a:t>un/a</a:t>
            </a:r>
            <a:r>
              <a:rPr lang="es-ES" sz="1200" kern="1200" dirty="0">
                <a:solidFill>
                  <a:schemeClr val="tx1"/>
                </a:solidFill>
                <a:effectLst/>
                <a:ea typeface="+mn-ea"/>
                <a:cs typeface="+mn-cs"/>
              </a:rPr>
              <a:t> [6]</a:t>
            </a:r>
            <a:endParaRPr lang="en-GB" b="1" dirty="0"/>
          </a:p>
          <a:p>
            <a:endParaRPr lang="en-GB" b="1" dirty="0"/>
          </a:p>
          <a:p>
            <a:r>
              <a:rPr lang="en-GB" b="1" dirty="0"/>
              <a:t>Note: </a:t>
            </a:r>
            <a:r>
              <a:rPr lang="en-GB" dirty="0"/>
              <a:t>Students</a:t>
            </a:r>
            <a:r>
              <a:rPr lang="en-GB" baseline="0" dirty="0"/>
              <a:t> may be able to do this activity very quickly as they have had input on the nouns from the indefinite article grammar point.  </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38857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OPTIONAL</a:t>
            </a:r>
          </a:p>
          <a:p>
            <a:r>
              <a:rPr lang="en-GB" dirty="0"/>
              <a:t>Teachers may</a:t>
            </a:r>
            <a:r>
              <a:rPr lang="en-GB" baseline="0" dirty="0"/>
              <a:t> wish to use this slide to reinforce the vocabulary for Week 4, depending on how fresh the words are in students’ minds from the indefinite article work.  Alternatively, progress straight on to the </a:t>
            </a:r>
            <a:r>
              <a:rPr lang="en-GB" i="1" baseline="0" dirty="0"/>
              <a:t>tener</a:t>
            </a:r>
            <a:r>
              <a:rPr lang="en-GB" baseline="0" dirty="0"/>
              <a:t> grammar explanation.  Return to vocab recap at a later point should you wish.</a:t>
            </a:r>
          </a:p>
          <a:p>
            <a:endParaRPr lang="en-US" b="1" dirty="0"/>
          </a:p>
          <a:p>
            <a:r>
              <a:rPr lang="en-US" b="1" dirty="0"/>
              <a:t>Timing: </a:t>
            </a:r>
            <a:r>
              <a:rPr lang="en-US" b="0" dirty="0"/>
              <a:t>3 minutes</a:t>
            </a:r>
          </a:p>
          <a:p>
            <a:endParaRPr lang="en-US" b="1" dirty="0"/>
          </a:p>
          <a:p>
            <a:r>
              <a:rPr lang="en-US" b="1" dirty="0"/>
              <a:t>Aim: </a:t>
            </a:r>
            <a:r>
              <a:rPr lang="en-US" b="0" dirty="0"/>
              <a:t>to</a:t>
            </a:r>
            <a:r>
              <a:rPr lang="en-US" b="0" baseline="0" dirty="0"/>
              <a:t> reinforce the nouns taught this week</a:t>
            </a:r>
            <a:endParaRPr lang="en-US" b="0" dirty="0"/>
          </a:p>
          <a:p>
            <a:endParaRPr lang="en-US" b="1" dirty="0"/>
          </a:p>
          <a:p>
            <a:r>
              <a:rPr lang="en-US" b="1" dirty="0"/>
              <a:t>Procedure:</a:t>
            </a:r>
          </a:p>
          <a:p>
            <a:pPr marL="228600" indent="-228600">
              <a:buAutoNum type="arabicPeriod"/>
            </a:pPr>
            <a:r>
              <a:rPr lang="en-GB" baseline="0" dirty="0"/>
              <a:t>Pictures appear in order: teacher says them, students repeat.</a:t>
            </a:r>
          </a:p>
          <a:p>
            <a:pPr marL="228600" indent="-228600">
              <a:buAutoNum type="arabicPeriod"/>
            </a:pPr>
            <a:r>
              <a:rPr lang="en-GB" baseline="0" dirty="0"/>
              <a:t>Words remain only  - students pronounce chorally without teacher support </a:t>
            </a:r>
          </a:p>
          <a:p>
            <a:pPr marL="228600" indent="-228600">
              <a:buAutoNum type="arabicPeriod"/>
            </a:pPr>
            <a:r>
              <a:rPr lang="en-GB" baseline="0" dirty="0"/>
              <a:t>Question icons elicit the English meanings, one by one.</a:t>
            </a:r>
          </a:p>
          <a:p>
            <a:pPr marL="228600" indent="-228600">
              <a:buAutoNum type="arabicPeriod"/>
            </a:pPr>
            <a:r>
              <a:rPr lang="en-GB" dirty="0"/>
              <a:t>Pictures slowly appear eliciting</a:t>
            </a:r>
            <a:r>
              <a:rPr lang="en-GB" baseline="0" dirty="0"/>
              <a:t> Spanish (on next series of slides.)</a:t>
            </a:r>
            <a:endParaRPr lang="en-GB" dirty="0"/>
          </a:p>
          <a:p>
            <a:endParaRPr lang="en-US" b="0" dirty="0"/>
          </a:p>
          <a:p>
            <a:r>
              <a:rPr lang="en-US" b="1" dirty="0"/>
              <a:t>Transcript:</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br>
              <a:rPr lang="en-GB" baseline="0" dirty="0"/>
            </a:br>
            <a:r>
              <a:rPr lang="es-ES" sz="1200" b="0" i="0" u="none" strike="noStrike" kern="1200" cap="none" dirty="0">
                <a:solidFill>
                  <a:schemeClr val="tx1"/>
                </a:solidFill>
                <a:effectLst/>
                <a:latin typeface="+mn-lt"/>
                <a:ea typeface="Calibri"/>
                <a:cs typeface="Calibri"/>
                <a:sym typeface="Calibri"/>
              </a:rPr>
              <a:t>moneda [1577]; cama [609]; casa [106]; cámara [903]; bicicleta [3684]; barco [1384]; bolígrafo [&gt;5000]; gato [1728]</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23628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OPTIONAL – vocabulary recall activity</a:t>
            </a:r>
          </a:p>
          <a:p>
            <a:endParaRPr lang="en-GB" b="1" dirty="0"/>
          </a:p>
          <a:p>
            <a:r>
              <a:rPr lang="en-GB" b="1" dirty="0"/>
              <a:t>Timing: </a:t>
            </a:r>
            <a:r>
              <a:rPr lang="en-GB" b="0" dirty="0"/>
              <a:t>3 mins (slides 28-35)</a:t>
            </a:r>
          </a:p>
          <a:p>
            <a:endParaRPr lang="en-GB" b="1" dirty="0"/>
          </a:p>
          <a:p>
            <a:r>
              <a:rPr lang="en-GB" b="1" dirty="0"/>
              <a:t>Aim: </a:t>
            </a:r>
            <a:r>
              <a:rPr lang="en-GB" b="0" dirty="0"/>
              <a:t>to prompt recall of the new</a:t>
            </a:r>
            <a:r>
              <a:rPr lang="en-GB" b="0" baseline="0" dirty="0"/>
              <a:t> vocabulary items</a:t>
            </a:r>
            <a:endParaRPr lang="en-GB" b="0" dirty="0"/>
          </a:p>
          <a:p>
            <a:endParaRPr lang="en-GB" b="1" dirty="0"/>
          </a:p>
          <a:p>
            <a:r>
              <a:rPr lang="en-GB" b="1" dirty="0"/>
              <a:t>Procedure:</a:t>
            </a:r>
            <a:r>
              <a:rPr lang="en-GB" b="1" baseline="0" dirty="0"/>
              <a:t> </a:t>
            </a:r>
          </a:p>
          <a:p>
            <a:r>
              <a:rPr lang="en-GB" b="0" baseline="0" dirty="0"/>
              <a:t>1. Click to make e</a:t>
            </a:r>
            <a:r>
              <a:rPr lang="en-GB" b="0" dirty="0"/>
              <a:t>ach square </a:t>
            </a:r>
            <a:r>
              <a:rPr lang="en-GB" b="0" baseline="0" dirty="0"/>
              <a:t>disappear until the complete picture of the noun is left.</a:t>
            </a:r>
          </a:p>
          <a:p>
            <a:r>
              <a:rPr lang="en-GB" b="0" baseline="0" dirty="0"/>
              <a:t>2. Students say the Spanish word aloud</a:t>
            </a:r>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38857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0962540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[l] </a:t>
            </a:r>
            <a:r>
              <a:rPr lang="en-GB" baseline="0" dirty="0"/>
              <a:t>and then the </a:t>
            </a:r>
            <a:r>
              <a:rPr lang="en-GB" b="1" baseline="0" dirty="0"/>
              <a:t>source</a:t>
            </a:r>
            <a:r>
              <a:rPr lang="en-GB" baseline="0" dirty="0"/>
              <a:t> word again ‘</a:t>
            </a:r>
            <a:r>
              <a:rPr lang="en-GB" b="1" baseline="0" dirty="0" err="1"/>
              <a:t>libro</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five </a:t>
            </a:r>
            <a:r>
              <a:rPr lang="en-GB" b="1" baseline="0" dirty="0"/>
              <a:t>cluster</a:t>
            </a:r>
            <a:r>
              <a:rPr lang="en-GB" baseline="0" dirty="0"/>
              <a:t> words.</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br>
              <a:rPr lang="en-GB" baseline="0" dirty="0"/>
            </a:br>
            <a:r>
              <a:rPr lang="en-GB" b="1" baseline="0" dirty="0" err="1"/>
              <a:t>libro</a:t>
            </a:r>
            <a:r>
              <a:rPr lang="en-GB" b="1" baseline="0" dirty="0"/>
              <a:t> </a:t>
            </a:r>
            <a:r>
              <a:rPr lang="en-GB" b="0" baseline="0" dirty="0"/>
              <a:t>[230]; </a:t>
            </a:r>
            <a:r>
              <a:rPr lang="en-GB" b="1" baseline="0" dirty="0" err="1"/>
              <a:t>salir</a:t>
            </a:r>
            <a:r>
              <a:rPr lang="en-GB" b="1" baseline="0" dirty="0"/>
              <a:t> </a:t>
            </a:r>
            <a:r>
              <a:rPr lang="en-GB" b="0" baseline="0" dirty="0"/>
              <a:t>[114]; </a:t>
            </a:r>
            <a:r>
              <a:rPr lang="en-GB" b="1" baseline="0" dirty="0" err="1"/>
              <a:t>lista</a:t>
            </a:r>
            <a:r>
              <a:rPr lang="en-GB" b="1" baseline="0" dirty="0"/>
              <a:t> </a:t>
            </a:r>
            <a:r>
              <a:rPr lang="en-GB" b="0" baseline="0" dirty="0"/>
              <a:t>[1189]; </a:t>
            </a:r>
            <a:r>
              <a:rPr lang="en-GB" b="1" baseline="0" dirty="0" err="1"/>
              <a:t>luego</a:t>
            </a:r>
            <a:r>
              <a:rPr lang="en-GB" b="1" baseline="0" dirty="0"/>
              <a:t> </a:t>
            </a:r>
            <a:r>
              <a:rPr lang="en-GB" b="0" baseline="0" dirty="0"/>
              <a:t>[150]; </a:t>
            </a:r>
            <a:r>
              <a:rPr lang="en-GB" b="1" baseline="0" dirty="0"/>
              <a:t>palabra </a:t>
            </a:r>
            <a:r>
              <a:rPr lang="en-GB" b="0" baseline="0" dirty="0"/>
              <a:t>[192]; </a:t>
            </a:r>
            <a:r>
              <a:rPr lang="en-GB" b="1" baseline="0" dirty="0"/>
              <a:t>luz </a:t>
            </a:r>
            <a:r>
              <a:rPr lang="en-GB" b="0" baseline="0" dirty="0"/>
              <a:t>[278]</a:t>
            </a:r>
            <a:br>
              <a:rPr lang="en-GB" baseline="0" dirty="0"/>
            </a:b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of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a:t>
            </a:r>
            <a:r>
              <a:rPr lang="es-ES" baseline="0" dirty="0" err="1"/>
              <a:t>Routledge</a:t>
            </a:r>
            <a:r>
              <a:rPr lang="es-ES" baseline="0" dirty="0"/>
              <a:t>: London</a:t>
            </a: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1176834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088965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6754857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6025920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8202422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5528358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9569275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Grammar presentation</a:t>
            </a:r>
            <a:r>
              <a:rPr lang="en-GB" b="1" baseline="0" dirty="0"/>
              <a:t> slide</a:t>
            </a:r>
          </a:p>
          <a:p>
            <a:endParaRPr lang="en-GB" baseline="0" dirty="0"/>
          </a:p>
          <a:p>
            <a:r>
              <a:rPr lang="en-GB" baseline="0" dirty="0"/>
              <a:t>1. Click to reveal each new part of the explanation</a:t>
            </a:r>
          </a:p>
          <a:p>
            <a:r>
              <a:rPr lang="en-GB" baseline="0" dirty="0"/>
              <a:t>2. Ask students for the English translation of Spanish sentences (using the orange question mark as a prompt)</a:t>
            </a:r>
          </a:p>
          <a:p>
            <a:r>
              <a:rPr lang="en-GB" baseline="0" dirty="0"/>
              <a:t>3. This week we introduce the vocabulary item ‘</a:t>
            </a:r>
            <a:r>
              <a:rPr lang="en-GB" baseline="0" dirty="0" err="1"/>
              <a:t>papel</a:t>
            </a:r>
            <a:r>
              <a:rPr lang="en-GB" baseline="0" dirty="0"/>
              <a:t>’ [393]. This could be used with the new verb ‘tengo’ or ‘tienes’. (¿Tienes </a:t>
            </a:r>
            <a:r>
              <a:rPr lang="en-GB" baseline="0" dirty="0" err="1"/>
              <a:t>papel</a:t>
            </a:r>
            <a:r>
              <a:rPr lang="en-GB" baseline="0" dirty="0"/>
              <a:t>? </a:t>
            </a:r>
            <a:r>
              <a:rPr lang="en-GB" baseline="0" dirty="0" err="1"/>
              <a:t>Sí</a:t>
            </a:r>
            <a:r>
              <a:rPr lang="en-GB" baseline="0" dirty="0"/>
              <a:t>/no).</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14737850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Grammar practice activity (listening)</a:t>
            </a:r>
          </a:p>
          <a:p>
            <a:endParaRPr lang="en-US" b="1" dirty="0"/>
          </a:p>
          <a:p>
            <a:r>
              <a:rPr lang="en-US" b="1" dirty="0"/>
              <a:t>Timing: </a:t>
            </a:r>
            <a:r>
              <a:rPr lang="en-US" b="0" dirty="0"/>
              <a:t>10 mins (an optional final</a:t>
            </a:r>
            <a:r>
              <a:rPr lang="en-US" b="0" baseline="0" dirty="0"/>
              <a:t> part of the activity is provided on the next slide</a:t>
            </a:r>
            <a:r>
              <a:rPr lang="en-US" b="0" dirty="0"/>
              <a:t>)</a:t>
            </a:r>
          </a:p>
          <a:p>
            <a:endParaRPr lang="en-US" b="1" dirty="0"/>
          </a:p>
          <a:p>
            <a:r>
              <a:rPr lang="en-US" b="1" dirty="0"/>
              <a:t>Aim: </a:t>
            </a:r>
            <a:r>
              <a:rPr lang="en-US" b="0" dirty="0"/>
              <a:t>to practise distinguishing between ‘</a:t>
            </a:r>
            <a:r>
              <a:rPr lang="en-US" b="0" dirty="0" err="1"/>
              <a:t>tengo</a:t>
            </a:r>
            <a:r>
              <a:rPr lang="en-US" b="0" dirty="0"/>
              <a:t>’ and ‘</a:t>
            </a:r>
            <a:r>
              <a:rPr lang="en-US" b="0" dirty="0" err="1"/>
              <a:t>tienes</a:t>
            </a:r>
            <a:r>
              <a:rPr lang="en-US" b="0" dirty="0"/>
              <a:t>’ and their meanings; to recall the meanings of the new vocabulary</a:t>
            </a:r>
          </a:p>
          <a:p>
            <a:endParaRPr lang="en-US" b="1" dirty="0"/>
          </a:p>
          <a:p>
            <a:r>
              <a:rPr lang="en-US" b="1" dirty="0"/>
              <a:t>Procedure:</a:t>
            </a:r>
          </a:p>
          <a:p>
            <a:r>
              <a:rPr lang="en-US" b="0" dirty="0"/>
              <a:t>1. Students</a:t>
            </a:r>
            <a:r>
              <a:rPr lang="en-US" b="0" baseline="0" dirty="0"/>
              <a:t> write 1-8 and 4-column copy the grid into their books</a:t>
            </a:r>
            <a:endParaRPr lang="en-US" b="0" dirty="0"/>
          </a:p>
          <a:p>
            <a:r>
              <a:rPr lang="en-US" b="0" dirty="0"/>
              <a:t>2. They listen to each item. The first time they only</a:t>
            </a:r>
            <a:r>
              <a:rPr lang="en-US" b="0" baseline="0" dirty="0"/>
              <a:t> tick ‘I have’ or ‘you have’ (this is the key grammatical information).</a:t>
            </a:r>
            <a:endParaRPr lang="en-US" b="0" dirty="0"/>
          </a:p>
          <a:p>
            <a:r>
              <a:rPr lang="en-US" b="0" dirty="0"/>
              <a:t>3</a:t>
            </a:r>
            <a:r>
              <a:rPr lang="en-US" b="0" baseline="0" dirty="0"/>
              <a:t>. The second time they listen they focus on the </a:t>
            </a:r>
            <a:r>
              <a:rPr lang="en-US" b="0" baseline="0" dirty="0" err="1"/>
              <a:t>the</a:t>
            </a:r>
            <a:r>
              <a:rPr lang="en-US" b="0" baseline="0" dirty="0"/>
              <a:t> lexical item and its description, completing this information in English in the right-hand columns.</a:t>
            </a:r>
          </a:p>
          <a:p>
            <a:r>
              <a:rPr lang="en-US" b="0" baseline="0" dirty="0"/>
              <a:t>4. Check answers (these will appear in the order described above)</a:t>
            </a:r>
            <a:endParaRPr lang="en-US" b="0" dirty="0"/>
          </a:p>
          <a:p>
            <a:r>
              <a:rPr lang="en-US" b="0" dirty="0"/>
              <a:t>4. </a:t>
            </a:r>
            <a:r>
              <a:rPr lang="en-GB" b="0" dirty="0"/>
              <a:t>Ask students if there are any surprising items in their suitcases</a:t>
            </a:r>
            <a:r>
              <a:rPr lang="en-GB" b="0" baseline="0" dirty="0"/>
              <a:t> (</a:t>
            </a:r>
            <a:r>
              <a:rPr lang="en-GB" b="0" baseline="0" dirty="0" err="1"/>
              <a:t>gato</a:t>
            </a:r>
            <a:r>
              <a:rPr lang="en-GB" b="0" baseline="0" dirty="0"/>
              <a:t>, </a:t>
            </a:r>
            <a:r>
              <a:rPr lang="en-GB" b="0" baseline="0" dirty="0" err="1"/>
              <a:t>barco</a:t>
            </a:r>
            <a:r>
              <a:rPr lang="en-GB" b="0" baseline="0" dirty="0"/>
              <a:t>)! </a:t>
            </a:r>
          </a:p>
          <a:p>
            <a:endParaRPr lang="en-US" b="1" dirty="0"/>
          </a:p>
          <a:p>
            <a:r>
              <a:rPr lang="en-US" b="1" dirty="0"/>
              <a:t>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1. In checking the descriptions, students might be encouraged to notice </a:t>
            </a:r>
            <a:r>
              <a:rPr lang="en-GB" sz="1200" baseline="0" dirty="0">
                <a:solidFill>
                  <a:srgbClr val="4472C4">
                    <a:lumMod val="50000"/>
                  </a:srgbClr>
                </a:solidFill>
                <a:latin typeface="Century Gothic" panose="020B0502020202020204" pitchFamily="34" charset="0"/>
              </a:rPr>
              <a:t>adjective agreement (from the previous week).  This point may only need to be noted in passing, or teachers may wish to make more of the explanation as a teaching point, depending on the profile of the group.</a:t>
            </a:r>
            <a:endParaRPr lang="en-GB" sz="1200" dirty="0">
              <a:solidFill>
                <a:srgbClr val="4472C4">
                  <a:lumMod val="50000"/>
                </a:srgb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2. See if students can distinguish the temporary state in item 3 (“</a:t>
            </a:r>
            <a:r>
              <a:rPr lang="en-GB" b="0" baseline="0" dirty="0" err="1"/>
              <a:t>está</a:t>
            </a:r>
            <a:r>
              <a:rPr lang="en-GB" b="0" baseline="0" dirty="0"/>
              <a:t> loco”) from the general attributes (‘</a:t>
            </a:r>
            <a:r>
              <a:rPr lang="en-GB" b="0" baseline="0" dirty="0" err="1"/>
              <a:t>es</a:t>
            </a:r>
            <a:r>
              <a:rPr lang="en-GB" b="0" baseline="0" dirty="0"/>
              <a:t> </a:t>
            </a:r>
            <a:r>
              <a:rPr lang="en-GB" b="0" baseline="0" dirty="0" err="1"/>
              <a:t>famoso</a:t>
            </a:r>
            <a:r>
              <a:rPr lang="en-GB" b="0" baseline="0" dirty="0"/>
              <a:t>’, ‘</a:t>
            </a:r>
            <a:r>
              <a:rPr lang="en-GB" b="0" baseline="0" dirty="0" err="1"/>
              <a:t>es</a:t>
            </a:r>
            <a:r>
              <a:rPr lang="en-GB" b="0" baseline="0" dirty="0"/>
              <a:t> </a:t>
            </a:r>
            <a:r>
              <a:rPr lang="en-GB" b="0" baseline="0" dirty="0" err="1"/>
              <a:t>blanco</a:t>
            </a:r>
            <a:r>
              <a:rPr lang="en-GB" b="0" baseline="0" dirty="0"/>
              <a:t>’ in the others)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aseline="0" dirty="0">
                <a:solidFill>
                  <a:srgbClr val="4472C4">
                    <a:lumMod val="50000"/>
                  </a:srgbClr>
                </a:solidFill>
                <a:latin typeface="Century Gothic" panose="020B0502020202020204" pitchFamily="34" charset="0"/>
              </a:rPr>
              <a:t>3. To focus on sound-spelling correspondences, students could also listen again and transcribe the sentences. </a:t>
            </a:r>
            <a:endParaRPr lang="en-US" b="0" dirty="0"/>
          </a:p>
          <a:p>
            <a:r>
              <a:rPr lang="en-US" b="0" dirty="0"/>
              <a:t>4. Students</a:t>
            </a:r>
            <a:r>
              <a:rPr lang="en-US" b="0" baseline="0" dirty="0"/>
              <a:t> have so far seen ‘alto’ as ‘tall’. Here, it refers to an object, so the translation would be ‘high’. </a:t>
            </a:r>
            <a:r>
              <a:rPr lang="en-US" b="0" dirty="0"/>
              <a:t> Try to elicit</a:t>
            </a:r>
            <a:r>
              <a:rPr lang="en-US" b="0" baseline="0" dirty="0"/>
              <a:t> this from them.</a:t>
            </a:r>
            <a:endParaRPr lang="en-US" b="0" dirty="0"/>
          </a:p>
          <a:p>
            <a:endParaRPr lang="en-US" b="0" dirty="0"/>
          </a:p>
          <a:p>
            <a:r>
              <a:rPr lang="en-US" b="1" dirty="0"/>
              <a:t>Transcript:</a:t>
            </a:r>
          </a:p>
          <a:p>
            <a:pPr marL="228600" indent="-228600">
              <a:buAutoNum type="arabicParenR"/>
            </a:pPr>
            <a:r>
              <a:rPr lang="en-GB" dirty="0"/>
              <a:t>Tengo</a:t>
            </a:r>
            <a:r>
              <a:rPr lang="en-GB" baseline="0" dirty="0"/>
              <a:t> un </a:t>
            </a:r>
            <a:r>
              <a:rPr lang="en-GB" baseline="0" dirty="0" err="1"/>
              <a:t>barco</a:t>
            </a:r>
            <a:r>
              <a:rPr lang="en-GB" baseline="0" dirty="0"/>
              <a:t>. Es </a:t>
            </a:r>
            <a:r>
              <a:rPr lang="en-GB" baseline="0" dirty="0" err="1"/>
              <a:t>fantástico</a:t>
            </a:r>
            <a:r>
              <a:rPr lang="en-GB" baseline="0" dirty="0"/>
              <a:t>.</a:t>
            </a:r>
            <a:endParaRPr lang="en-GB" dirty="0"/>
          </a:p>
          <a:p>
            <a:pPr marL="228600" indent="-228600">
              <a:buAutoNum type="arabicParenR"/>
            </a:pPr>
            <a:r>
              <a:rPr lang="en-GB" dirty="0"/>
              <a:t>Tienes</a:t>
            </a:r>
            <a:r>
              <a:rPr lang="en-GB" baseline="0" dirty="0"/>
              <a:t> una </a:t>
            </a:r>
            <a:r>
              <a:rPr lang="en-GB" baseline="0" dirty="0" err="1"/>
              <a:t>bicicleta</a:t>
            </a:r>
            <a:r>
              <a:rPr lang="en-GB" baseline="0" dirty="0"/>
              <a:t>. Es </a:t>
            </a:r>
            <a:r>
              <a:rPr lang="en-GB" baseline="0" dirty="0" err="1"/>
              <a:t>blanca</a:t>
            </a:r>
            <a:r>
              <a:rPr lang="en-GB" baseline="0" dirty="0"/>
              <a:t>.</a:t>
            </a:r>
            <a:endParaRPr lang="en-GB" dirty="0"/>
          </a:p>
          <a:p>
            <a:pPr marL="228600" indent="-228600">
              <a:buAutoNum type="arabicParenR"/>
            </a:pPr>
            <a:r>
              <a:rPr lang="en-GB" dirty="0"/>
              <a:t>Tienes</a:t>
            </a:r>
            <a:r>
              <a:rPr lang="en-GB" baseline="0" dirty="0"/>
              <a:t> un </a:t>
            </a:r>
            <a:r>
              <a:rPr lang="en-GB" baseline="0" dirty="0" err="1"/>
              <a:t>gato</a:t>
            </a:r>
            <a:r>
              <a:rPr lang="en-GB" baseline="0" dirty="0"/>
              <a:t>.  </a:t>
            </a:r>
            <a:r>
              <a:rPr lang="en-GB" baseline="0" dirty="0" err="1"/>
              <a:t>Está</a:t>
            </a:r>
            <a:r>
              <a:rPr lang="en-GB" baseline="0" dirty="0"/>
              <a:t> loco.</a:t>
            </a:r>
            <a:endParaRPr lang="en-GB" dirty="0"/>
          </a:p>
          <a:p>
            <a:pPr marL="228600" indent="-228600">
              <a:buAutoNum type="arabicParenR"/>
            </a:pPr>
            <a:r>
              <a:rPr lang="en-GB" dirty="0"/>
              <a:t>Tengo</a:t>
            </a:r>
            <a:r>
              <a:rPr lang="en-GB" baseline="0" dirty="0"/>
              <a:t> un </a:t>
            </a:r>
            <a:r>
              <a:rPr lang="en-GB" baseline="0" dirty="0" err="1"/>
              <a:t>libro</a:t>
            </a:r>
            <a:r>
              <a:rPr lang="en-GB" baseline="0" dirty="0"/>
              <a:t>.  Es </a:t>
            </a:r>
            <a:r>
              <a:rPr lang="en-GB" baseline="0" dirty="0" err="1"/>
              <a:t>famoso</a:t>
            </a:r>
            <a:r>
              <a:rPr lang="en-GB" baseline="0" dirty="0"/>
              <a:t>.</a:t>
            </a:r>
            <a:endParaRPr lang="en-GB" dirty="0"/>
          </a:p>
          <a:p>
            <a:pPr marL="228600" indent="-228600">
              <a:buAutoNum type="arabicParenR"/>
            </a:pPr>
            <a:r>
              <a:rPr lang="en-GB" dirty="0"/>
              <a:t>Tengo</a:t>
            </a:r>
            <a:r>
              <a:rPr lang="en-GB" baseline="0" dirty="0"/>
              <a:t> una </a:t>
            </a:r>
            <a:r>
              <a:rPr lang="en-GB" baseline="0" dirty="0" err="1"/>
              <a:t>moneda</a:t>
            </a:r>
            <a:r>
              <a:rPr lang="en-GB" baseline="0" dirty="0"/>
              <a:t>.  Es </a:t>
            </a:r>
            <a:r>
              <a:rPr lang="en-GB" baseline="0" dirty="0" err="1"/>
              <a:t>nueva</a:t>
            </a:r>
            <a:r>
              <a:rPr lang="en-GB" baseline="0" dirty="0"/>
              <a:t>.</a:t>
            </a:r>
            <a:endParaRPr lang="en-GB" dirty="0"/>
          </a:p>
          <a:p>
            <a:pPr marL="228600" indent="-228600">
              <a:buAutoNum type="arabicParenR"/>
            </a:pPr>
            <a:r>
              <a:rPr lang="en-GB" dirty="0"/>
              <a:t>Tienes</a:t>
            </a:r>
            <a:r>
              <a:rPr lang="en-GB" baseline="0" dirty="0"/>
              <a:t> una </a:t>
            </a:r>
            <a:r>
              <a:rPr lang="en-GB" baseline="0" dirty="0" err="1"/>
              <a:t>cama</a:t>
            </a:r>
            <a:r>
              <a:rPr lang="en-GB" baseline="0" dirty="0"/>
              <a:t>. Es </a:t>
            </a:r>
            <a:r>
              <a:rPr lang="en-GB" baseline="0" dirty="0" err="1"/>
              <a:t>alta.</a:t>
            </a:r>
            <a:endParaRPr lang="en-GB" dirty="0"/>
          </a:p>
          <a:p>
            <a:pPr marL="228600" indent="-228600">
              <a:buAutoNum type="arabicParenR"/>
            </a:pPr>
            <a:r>
              <a:rPr lang="en-GB" dirty="0"/>
              <a:t>Tengo</a:t>
            </a:r>
            <a:r>
              <a:rPr lang="en-GB" baseline="0" dirty="0"/>
              <a:t> un </a:t>
            </a:r>
            <a:r>
              <a:rPr lang="en-GB" baseline="0" dirty="0" err="1"/>
              <a:t>bolígrafo</a:t>
            </a:r>
            <a:r>
              <a:rPr lang="en-GB" baseline="0" dirty="0"/>
              <a:t>.  Es </a:t>
            </a:r>
            <a:r>
              <a:rPr lang="en-GB" baseline="0" dirty="0" err="1"/>
              <a:t>famoso</a:t>
            </a:r>
            <a:r>
              <a:rPr lang="en-GB" baseline="0" dirty="0"/>
              <a:t>.</a:t>
            </a:r>
            <a:endParaRPr lang="en-GB" dirty="0"/>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GB" dirty="0"/>
              <a:t>Tienes</a:t>
            </a:r>
            <a:r>
              <a:rPr lang="en-GB" baseline="0" dirty="0"/>
              <a:t> una </a:t>
            </a:r>
            <a:r>
              <a:rPr lang="en-GB" baseline="0" dirty="0" err="1"/>
              <a:t>cámara</a:t>
            </a:r>
            <a:r>
              <a:rPr lang="en-GB" baseline="0" dirty="0"/>
              <a:t>. Es </a:t>
            </a:r>
            <a:r>
              <a:rPr lang="en-GB" baseline="0" dirty="0" err="1"/>
              <a:t>nueva</a:t>
            </a:r>
            <a:r>
              <a:rPr lang="en-GB" baseline="0" dirty="0"/>
              <a:t>.</a:t>
            </a:r>
            <a:endParaRPr lang="en-GB"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br>
              <a:rPr lang="en-GB" baseline="0" dirty="0"/>
            </a:br>
            <a:r>
              <a:rPr lang="es-ES" sz="1200" b="0" i="0" u="none" strike="noStrike" kern="1200" cap="none" dirty="0">
                <a:solidFill>
                  <a:schemeClr val="tx1"/>
                </a:solidFill>
                <a:effectLst/>
                <a:latin typeface="+mn-lt"/>
                <a:ea typeface="Calibri"/>
                <a:cs typeface="Calibri"/>
                <a:sym typeface="Calibri"/>
              </a:rPr>
              <a:t>moneda [1577]; cama [609]; cámara [903]; bicicleta [3684]; barco [1384]; bolígrafo [&gt;5000]; gato [1728], </a:t>
            </a:r>
            <a:r>
              <a:rPr lang="en-GB" b="0" baseline="0" dirty="0" err="1"/>
              <a:t>libro</a:t>
            </a:r>
            <a:r>
              <a:rPr lang="en-GB" b="0" baseline="0" dirty="0"/>
              <a:t> [230], </a:t>
            </a:r>
            <a:r>
              <a:rPr lang="en-GB" b="0" baseline="0" dirty="0" err="1"/>
              <a:t>blanco</a:t>
            </a:r>
            <a:r>
              <a:rPr lang="en-GB" b="0" baseline="0" dirty="0"/>
              <a:t> [372], alto¹ [231], nuevo [94], </a:t>
            </a:r>
            <a:r>
              <a:rPr lang="en-GB" b="0" baseline="0" dirty="0" err="1"/>
              <a:t>famoso</a:t>
            </a:r>
            <a:r>
              <a:rPr lang="en-GB" b="0" baseline="0" dirty="0"/>
              <a:t> [997], loco [846], </a:t>
            </a:r>
            <a:r>
              <a:rPr lang="en-GB" b="0" baseline="0" dirty="0" err="1"/>
              <a:t>fantástico</a:t>
            </a:r>
            <a:r>
              <a:rPr lang="en-GB" b="0" baseline="0" dirty="0"/>
              <a:t> [2501]</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857065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OPTIONAL</a:t>
            </a:r>
          </a:p>
          <a:p>
            <a:r>
              <a:rPr lang="en-GB" dirty="0"/>
              <a:t>To reinforce understanding</a:t>
            </a:r>
            <a:r>
              <a:rPr lang="en-GB" baseline="0" dirty="0"/>
              <a:t> of the</a:t>
            </a:r>
            <a:r>
              <a:rPr lang="en-GB" dirty="0"/>
              <a:t> vocabulary, students can then</a:t>
            </a:r>
            <a:r>
              <a:rPr lang="en-GB" baseline="0" dirty="0"/>
              <a:t> use their answers from the listening to work out the first names of the couple.</a:t>
            </a:r>
          </a:p>
          <a:p>
            <a:endParaRPr lang="en-GB" baseline="0" dirty="0"/>
          </a:p>
          <a:p>
            <a:r>
              <a:rPr lang="en-GB" b="1" baseline="0" dirty="0"/>
              <a:t>Procedure</a:t>
            </a:r>
          </a:p>
          <a:p>
            <a:pPr marL="228600" indent="-228600">
              <a:buAutoNum type="arabicPeriod"/>
            </a:pPr>
            <a:r>
              <a:rPr lang="en-GB" baseline="0" dirty="0"/>
              <a:t>Students look at the pictures and compare them with their answers.</a:t>
            </a:r>
          </a:p>
          <a:p>
            <a:pPr marL="228600" indent="-228600">
              <a:buAutoNum type="arabicPeriod"/>
            </a:pPr>
            <a:r>
              <a:rPr lang="en-GB" baseline="0" dirty="0"/>
              <a:t>They decide which two people must have been spoken about. </a:t>
            </a:r>
            <a:r>
              <a:rPr lang="en-GB" b="0" baseline="0" dirty="0"/>
              <a:t>ANSWERS: Paloma y Juan</a:t>
            </a:r>
          </a:p>
          <a:p>
            <a:endParaRPr lang="en-GB" baseline="0" dirty="0"/>
          </a:p>
          <a:p>
            <a:r>
              <a:rPr lang="en-GB" b="1" baseline="0" dirty="0"/>
              <a:t>Note:</a:t>
            </a:r>
          </a:p>
          <a:p>
            <a:r>
              <a:rPr lang="en-GB" baseline="0" dirty="0"/>
              <a:t>1. ‘</a:t>
            </a:r>
            <a:r>
              <a:rPr lang="en-GB" baseline="0" dirty="0" err="1"/>
              <a:t>Quién</a:t>
            </a:r>
            <a:r>
              <a:rPr lang="en-GB" baseline="0" dirty="0"/>
              <a:t>’ has not been formally introduced yet, but students should be able to guess here what it means.</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388576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Grammar practice activity (reading)</a:t>
            </a:r>
          </a:p>
          <a:p>
            <a:endParaRPr lang="en-US" b="1" dirty="0"/>
          </a:p>
          <a:p>
            <a:r>
              <a:rPr lang="en-US" b="1" dirty="0"/>
              <a:t>Timing: </a:t>
            </a:r>
            <a:r>
              <a:rPr lang="en-US" b="0" dirty="0"/>
              <a:t>7 minutes</a:t>
            </a:r>
          </a:p>
          <a:p>
            <a:endParaRPr lang="en-US" b="1" dirty="0"/>
          </a:p>
          <a:p>
            <a:r>
              <a:rPr lang="en-US" b="1" dirty="0"/>
              <a:t>Aim: </a:t>
            </a:r>
            <a:r>
              <a:rPr lang="en-US" b="0" dirty="0"/>
              <a:t>to practise distinguishing between two forms of ‘</a:t>
            </a:r>
            <a:r>
              <a:rPr lang="en-US" b="0" dirty="0" err="1"/>
              <a:t>tener</a:t>
            </a:r>
            <a:r>
              <a:rPr lang="en-US" b="0" dirty="0"/>
              <a:t>’ and to</a:t>
            </a:r>
            <a:r>
              <a:rPr lang="en-US" b="0" baseline="0" dirty="0"/>
              <a:t> recall the meaning of vocabulary items</a:t>
            </a:r>
            <a:endParaRPr lang="en-US" b="0" dirty="0"/>
          </a:p>
          <a:p>
            <a:endParaRPr lang="en-US" b="1" dirty="0"/>
          </a:p>
          <a:p>
            <a:r>
              <a:rPr lang="en-US"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1.</a:t>
            </a:r>
            <a:r>
              <a:rPr lang="en-GB" sz="1200" baseline="0" dirty="0">
                <a:solidFill>
                  <a:srgbClr val="4472C4">
                    <a:lumMod val="50000"/>
                  </a:srgbClr>
                </a:solidFill>
                <a:latin typeface="Century Gothic" panose="020B0502020202020204" pitchFamily="34" charset="0"/>
              </a:rPr>
              <a:t>  Students could use their ex books to write their responses. </a:t>
            </a:r>
            <a:r>
              <a:rPr lang="en-GB" sz="1200" dirty="0">
                <a:solidFill>
                  <a:srgbClr val="4472C4">
                    <a:lumMod val="50000"/>
                  </a:srgbClr>
                </a:solidFill>
                <a:latin typeface="Century Gothic" panose="020B0502020202020204" pitchFamily="34" charset="0"/>
              </a:rPr>
              <a:t>Students do not need to copy out the whole table.</a:t>
            </a:r>
            <a:r>
              <a:rPr lang="en-GB" sz="1200" baseline="0" dirty="0">
                <a:solidFill>
                  <a:srgbClr val="4472C4">
                    <a:lumMod val="50000"/>
                  </a:srgbClr>
                </a:solidFill>
                <a:latin typeface="Century Gothic" panose="020B0502020202020204" pitchFamily="34" charset="0"/>
              </a:rPr>
              <a:t> </a:t>
            </a:r>
            <a:endParaRPr lang="en-US" b="0" dirty="0"/>
          </a:p>
          <a:p>
            <a:pPr marL="228600" indent="-228600">
              <a:buAutoNum type="arabicPeriod" startAt="2"/>
            </a:pPr>
            <a:r>
              <a:rPr lang="en-US" b="0" baseline="0" dirty="0"/>
              <a:t>Students read the sentences and write, underneath each person, the things that s/he has. </a:t>
            </a:r>
          </a:p>
          <a:p>
            <a:pPr marL="228600" indent="-228600">
              <a:buAutoNum type="arabicPeriod" startAt="2"/>
            </a:pPr>
            <a:endParaRPr lang="en-US" b="0" baseline="0" dirty="0"/>
          </a:p>
          <a:p>
            <a:pPr marL="0" indent="0">
              <a:buNone/>
            </a:pPr>
            <a:r>
              <a:rPr lang="en-US" b="1" baseline="0" dirty="0"/>
              <a:t>Note: </a:t>
            </a:r>
            <a:endParaRPr lang="en-US" b="0" baseline="0" dirty="0"/>
          </a:p>
          <a:p>
            <a:pPr marL="0" indent="0">
              <a:buNone/>
            </a:pPr>
            <a:r>
              <a:rPr lang="en-US" b="0" baseline="0" dirty="0"/>
              <a:t>1. We are gradually starting to incorporate the target language into task instructions. Here we use lee [leer-209] and </a:t>
            </a:r>
            <a:r>
              <a:rPr lang="en-US" b="0" baseline="0" dirty="0" err="1"/>
              <a:t>frase</a:t>
            </a:r>
            <a:r>
              <a:rPr lang="en-US" b="0" baseline="0" dirty="0"/>
              <a:t> [1036]. Make sure that this is clear to students.</a:t>
            </a:r>
            <a:endParaRPr lang="en-US" b="1" baseline="0" dirty="0"/>
          </a:p>
          <a:p>
            <a:pPr marL="0" indent="0">
              <a:buNone/>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br>
              <a:rPr lang="en-GB" baseline="0" dirty="0"/>
            </a:br>
            <a:r>
              <a:rPr lang="en-GB" baseline="0" dirty="0" err="1"/>
              <a:t>moneda</a:t>
            </a:r>
            <a:r>
              <a:rPr lang="en-GB" baseline="0" dirty="0"/>
              <a:t> [1577]; </a:t>
            </a:r>
            <a:r>
              <a:rPr lang="en-GB" baseline="0" dirty="0" err="1"/>
              <a:t>cama</a:t>
            </a:r>
            <a:r>
              <a:rPr lang="en-GB" baseline="0" dirty="0"/>
              <a:t> [609]; casa [106]; </a:t>
            </a:r>
            <a:r>
              <a:rPr lang="en-GB" baseline="0" dirty="0" err="1"/>
              <a:t>cámara</a:t>
            </a:r>
            <a:r>
              <a:rPr lang="en-GB" baseline="0" dirty="0"/>
              <a:t> [903]; </a:t>
            </a:r>
            <a:r>
              <a:rPr lang="en-GB" baseline="0" dirty="0" err="1"/>
              <a:t>bicicleta</a:t>
            </a:r>
            <a:r>
              <a:rPr lang="en-GB" baseline="0" dirty="0"/>
              <a:t> [3684]; </a:t>
            </a:r>
            <a:r>
              <a:rPr lang="en-GB" baseline="0" dirty="0" err="1"/>
              <a:t>libro</a:t>
            </a:r>
            <a:r>
              <a:rPr lang="en-GB" baseline="0" dirty="0"/>
              <a:t> [230]; </a:t>
            </a:r>
            <a:r>
              <a:rPr lang="en-GB" baseline="0" dirty="0" err="1"/>
              <a:t>barco</a:t>
            </a:r>
            <a:r>
              <a:rPr lang="en-GB" baseline="0" dirty="0"/>
              <a:t> [1384]; </a:t>
            </a:r>
            <a:r>
              <a:rPr lang="en-GB" baseline="0" dirty="0" err="1"/>
              <a:t>bolígrafo</a:t>
            </a:r>
            <a:r>
              <a:rPr lang="en-GB" baseline="0" dirty="0"/>
              <a:t> [&gt;5000]; </a:t>
            </a:r>
            <a:r>
              <a:rPr lang="en-GB" baseline="0" dirty="0" err="1"/>
              <a:t>gato</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44604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students focus this time again closely on the SSC and the cluster</a:t>
            </a:r>
            <a:r>
              <a:rPr lang="en-GB" baseline="0" dirty="0"/>
              <a:t> words.</a:t>
            </a:r>
            <a:endParaRPr lang="en-GB" sz="1200" kern="1200" dirty="0">
              <a:solidFill>
                <a:schemeClr val="tx1"/>
              </a:solidFill>
              <a:effectLs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42702594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Writing / speaking / listening activity</a:t>
            </a:r>
          </a:p>
          <a:p>
            <a:endParaRPr lang="en-GB" dirty="0"/>
          </a:p>
          <a:p>
            <a:r>
              <a:rPr lang="en-GB" dirty="0"/>
              <a:t>Procedure:</a:t>
            </a:r>
          </a:p>
          <a:p>
            <a:r>
              <a:rPr lang="en-GB" baseline="0" dirty="0"/>
              <a:t>1. Explain that students must write the four sentences from their card in Spanish. The pictures dictate what the students must write.  The worked example can be used to model this to students.  The sentences could be done in students’ ex. Books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2. For </a:t>
            </a:r>
            <a:r>
              <a:rPr lang="en-GB" b="1" baseline="0" dirty="0"/>
              <a:t>partner A, </a:t>
            </a:r>
            <a:r>
              <a:rPr lang="en-GB" baseline="0" dirty="0"/>
              <a:t>the sentences to write in Spanish are items </a:t>
            </a:r>
            <a:r>
              <a:rPr lang="en-GB" b="1" baseline="0" dirty="0"/>
              <a:t>1,2,5,7 </a:t>
            </a:r>
            <a:r>
              <a:rPr lang="en-GB" b="0" baseline="0" dirty="0"/>
              <a:t>(see prompt cards on next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    For</a:t>
            </a:r>
            <a:r>
              <a:rPr lang="en-GB" b="1" baseline="0" dirty="0"/>
              <a:t> partner B, </a:t>
            </a:r>
            <a:r>
              <a:rPr lang="en-GB" b="0" baseline="0" dirty="0"/>
              <a:t>the sentences to write in Spanish are items : </a:t>
            </a:r>
            <a:r>
              <a:rPr lang="en-GB" b="1" baseline="0" dirty="0"/>
              <a:t>3,4,6,8 </a:t>
            </a:r>
            <a:r>
              <a:rPr lang="en-GB" b="0" baseline="0" dirty="0"/>
              <a:t>(see prompt cards on next slide). This should be clear to the students from the modelling.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Students</a:t>
            </a:r>
            <a:r>
              <a:rPr lang="en-GB" baseline="0" dirty="0"/>
              <a:t> should take it in turns to say the sentences they have just written to their partner. They may do this in numerical order (or for a greater challenge, in random order).</a:t>
            </a:r>
          </a:p>
          <a:p>
            <a:r>
              <a:rPr lang="en-GB" baseline="0" dirty="0"/>
              <a:t>The partner listens carefully and writes in English in the correct box ‘I have’ or ‘you have’.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4. </a:t>
            </a:r>
            <a:r>
              <a:rPr lang="en-GB" baseline="0" dirty="0"/>
              <a:t>The answers can be checked on the next slide.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388576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These are the student prompt cards and answer grid (see accompanying Word</a:t>
            </a:r>
            <a:r>
              <a:rPr lang="en-GB" baseline="0" dirty="0"/>
              <a:t> doc for printable version).</a:t>
            </a:r>
          </a:p>
          <a:p>
            <a:endParaRPr lang="en-GB" baseline="0" dirty="0"/>
          </a:p>
          <a:p>
            <a:r>
              <a:rPr lang="en-GB" baseline="0" dirty="0"/>
              <a:t>Students can either write on the dotted line on the printed card itself or in their exercise books.  Writing in exercise books would mean that the cards could be used again.</a:t>
            </a:r>
          </a:p>
          <a:p>
            <a:endParaRPr lang="en-GB" baseline="0" dirty="0"/>
          </a:p>
          <a:p>
            <a:r>
              <a:rPr lang="en-GB" b="1" baseline="0" dirty="0"/>
              <a:t>Note: </a:t>
            </a:r>
          </a:p>
          <a:p>
            <a:r>
              <a:rPr lang="en-GB" baseline="0" dirty="0"/>
              <a:t>1. If students are instructed to go in numerical order, then the listening task for the partner is made easier because students will only be attending to the verb and this will lessen the cognitive load and fully focus attention on the choice between </a:t>
            </a:r>
            <a:r>
              <a:rPr lang="en-GB" i="1" baseline="0" dirty="0"/>
              <a:t>tengo / tienes</a:t>
            </a:r>
            <a:r>
              <a:rPr lang="en-GB" baseline="0" dirty="0"/>
              <a:t>.  Tip for stronger students: If students are given a hint that they do not </a:t>
            </a:r>
            <a:r>
              <a:rPr lang="en-GB" i="1" baseline="0" dirty="0"/>
              <a:t>have</a:t>
            </a:r>
            <a:r>
              <a:rPr lang="en-GB" baseline="0" dirty="0"/>
              <a:t> to follow the numerical order on cards, then the partner will also have to listen to the lexical items to make sure that the verb is written in the correct box.  Teachers should use their judgement here, depending on the level of the class.</a:t>
            </a:r>
          </a:p>
          <a:p>
            <a:r>
              <a:rPr lang="en-GB" baseline="0" dirty="0"/>
              <a:t>2. The English answers appear if teachers wish to lead a quick check that both pairs’ cards are correct.</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388576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Grammar</a:t>
            </a:r>
            <a:r>
              <a:rPr lang="en-GB" b="1" baseline="0" dirty="0"/>
              <a:t> presentation slide</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Having</a:t>
            </a:r>
            <a:r>
              <a:rPr lang="en-GB" baseline="0" dirty="0"/>
              <a:t> seen 1</a:t>
            </a:r>
            <a:r>
              <a:rPr lang="en-GB" baseline="30000" dirty="0"/>
              <a:t>st</a:t>
            </a:r>
            <a:r>
              <a:rPr lang="en-GB" baseline="0" dirty="0"/>
              <a:t> and 2</a:t>
            </a:r>
            <a:r>
              <a:rPr lang="en-GB" baseline="30000" dirty="0"/>
              <a:t>nd</a:t>
            </a:r>
            <a:r>
              <a:rPr lang="en-GB" baseline="0" dirty="0"/>
              <a:t>  person singular, now explain 3</a:t>
            </a:r>
            <a:r>
              <a:rPr lang="en-GB" baseline="30000" dirty="0"/>
              <a:t>rd</a:t>
            </a:r>
            <a:r>
              <a:rPr lang="en-GB" baseline="0" dirty="0"/>
              <a:t>  person singular to students.</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388576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Grammar practice activity</a:t>
            </a:r>
            <a:r>
              <a:rPr lang="en-US" b="1" baseline="0" dirty="0"/>
              <a:t> (listening)</a:t>
            </a:r>
            <a:endParaRPr lang="en-US" b="1" dirty="0"/>
          </a:p>
          <a:p>
            <a:endParaRPr lang="en-US" b="1" dirty="0"/>
          </a:p>
          <a:p>
            <a:r>
              <a:rPr lang="en-US" b="1" dirty="0"/>
              <a:t>Timing: </a:t>
            </a:r>
            <a:r>
              <a:rPr lang="en-US" b="0" dirty="0"/>
              <a:t>8 mins</a:t>
            </a:r>
          </a:p>
          <a:p>
            <a:endParaRPr lang="en-US" b="1" dirty="0"/>
          </a:p>
          <a:p>
            <a:r>
              <a:rPr lang="en-US" b="1" dirty="0"/>
              <a:t>Aim: </a:t>
            </a:r>
            <a:r>
              <a:rPr lang="en-US" b="0" dirty="0"/>
              <a:t>to practise</a:t>
            </a:r>
            <a:r>
              <a:rPr lang="en-US" b="0" baseline="0" dirty="0"/>
              <a:t> distinguishing between ‘</a:t>
            </a:r>
            <a:r>
              <a:rPr lang="en-US" b="0" baseline="0" dirty="0" err="1"/>
              <a:t>tienes</a:t>
            </a:r>
            <a:r>
              <a:rPr lang="en-US" b="0" baseline="0" dirty="0"/>
              <a:t>’ and ‘</a:t>
            </a:r>
            <a:r>
              <a:rPr lang="en-US" b="0" baseline="0" dirty="0" err="1"/>
              <a:t>tiene</a:t>
            </a:r>
            <a:r>
              <a:rPr lang="en-US" b="0" baseline="0" dirty="0"/>
              <a:t>’ and their meanings; to recall the meanings of vocabulary items</a:t>
            </a:r>
            <a:endParaRPr lang="en-US" b="0" dirty="0"/>
          </a:p>
          <a:p>
            <a:endParaRPr lang="en-US" b="1" dirty="0"/>
          </a:p>
          <a:p>
            <a:r>
              <a:rPr lang="en-US" b="1" dirty="0"/>
              <a:t>Procedure:</a:t>
            </a:r>
          </a:p>
          <a:p>
            <a:r>
              <a:rPr lang="en-US" b="0" dirty="0"/>
              <a:t>1. Students</a:t>
            </a:r>
            <a:r>
              <a:rPr lang="en-US" b="0" baseline="0" dirty="0"/>
              <a:t> write 1-5.</a:t>
            </a:r>
            <a:endParaRPr lang="en-US" b="0" dirty="0"/>
          </a:p>
          <a:p>
            <a:r>
              <a:rPr lang="en-US" b="0" dirty="0"/>
              <a:t>2. They listen to the items and write </a:t>
            </a:r>
            <a:r>
              <a:rPr lang="en-US" b="0" baseline="0" dirty="0"/>
              <a:t>the word in English in the correct column.</a:t>
            </a:r>
          </a:p>
          <a:p>
            <a:r>
              <a:rPr lang="en-US" b="0" baseline="0" dirty="0"/>
              <a:t>3. Play all of the audio again another time.</a:t>
            </a:r>
          </a:p>
          <a:p>
            <a:r>
              <a:rPr lang="en-US" b="0" baseline="0" dirty="0"/>
              <a:t>4. Check answers</a:t>
            </a:r>
          </a:p>
          <a:p>
            <a:endParaRPr lang="en-US" b="0" baseline="0" dirty="0"/>
          </a:p>
          <a:p>
            <a:r>
              <a:rPr lang="en-US" b="1" baseline="0" dirty="0"/>
              <a:t>Note: </a:t>
            </a:r>
            <a:r>
              <a:rPr lang="en-US" b="0" baseline="0" dirty="0"/>
              <a:t>‘</a:t>
            </a:r>
            <a:r>
              <a:rPr lang="en-US" b="0" baseline="0" dirty="0" err="1"/>
              <a:t>regalo</a:t>
            </a:r>
            <a:r>
              <a:rPr lang="en-US" b="0" baseline="0" dirty="0"/>
              <a:t>’ will be taught in Term 1.2, Week 7. Check its meaning is understood here.</a:t>
            </a:r>
            <a:endParaRPr lang="en-US" b="0" dirty="0"/>
          </a:p>
          <a:p>
            <a:endParaRPr lang="en-US" b="0" dirty="0"/>
          </a:p>
          <a:p>
            <a:r>
              <a:rPr lang="en-US" b="1" dirty="0"/>
              <a:t>Transcript:</a:t>
            </a:r>
          </a:p>
          <a:p>
            <a:pPr marL="228600" indent="-228600">
              <a:buAutoNum type="arabicParenR"/>
            </a:pPr>
            <a:r>
              <a:rPr lang="en-GB" dirty="0"/>
              <a:t>Tiene</a:t>
            </a:r>
            <a:r>
              <a:rPr lang="en-GB" baseline="0" dirty="0"/>
              <a:t> una casa y tienes un </a:t>
            </a:r>
            <a:r>
              <a:rPr lang="en-GB" baseline="0" dirty="0" err="1"/>
              <a:t>barco</a:t>
            </a:r>
            <a:endParaRPr lang="en-GB" baseline="0" dirty="0"/>
          </a:p>
          <a:p>
            <a:pPr marL="228600" indent="-228600">
              <a:buAutoNum type="arabicParenR"/>
            </a:pPr>
            <a:r>
              <a:rPr lang="en-GB" baseline="0" dirty="0"/>
              <a:t>Tienes un </a:t>
            </a:r>
            <a:r>
              <a:rPr lang="en-GB" baseline="0" dirty="0" err="1"/>
              <a:t>gato</a:t>
            </a:r>
            <a:r>
              <a:rPr lang="en-GB" baseline="0" dirty="0"/>
              <a:t> y tiene una </a:t>
            </a:r>
            <a:r>
              <a:rPr lang="en-GB" baseline="0" dirty="0" err="1"/>
              <a:t>bicicleta</a:t>
            </a:r>
            <a:r>
              <a:rPr lang="en-GB" baseline="0" dirty="0"/>
              <a:t>.</a:t>
            </a:r>
          </a:p>
          <a:p>
            <a:pPr marL="228600" indent="-228600">
              <a:buAutoNum type="arabicParenR"/>
            </a:pPr>
            <a:r>
              <a:rPr lang="en-GB" baseline="0" dirty="0"/>
              <a:t>Tiene un </a:t>
            </a:r>
            <a:r>
              <a:rPr lang="en-GB" baseline="0" dirty="0" err="1"/>
              <a:t>libro</a:t>
            </a:r>
            <a:r>
              <a:rPr lang="en-GB" baseline="0" dirty="0"/>
              <a:t> y tienes un </a:t>
            </a:r>
            <a:r>
              <a:rPr lang="en-GB" baseline="0" dirty="0" err="1"/>
              <a:t>bolígrafo</a:t>
            </a:r>
            <a:r>
              <a:rPr lang="en-GB" baseline="0" dirty="0"/>
              <a:t>.</a:t>
            </a:r>
          </a:p>
          <a:p>
            <a:pPr marL="228600" indent="-228600">
              <a:buAutoNum type="arabicParenR"/>
            </a:pPr>
            <a:r>
              <a:rPr lang="en-GB" baseline="0" dirty="0"/>
              <a:t>Tiene una </a:t>
            </a:r>
            <a:r>
              <a:rPr lang="en-GB" baseline="0" dirty="0" err="1"/>
              <a:t>cámara</a:t>
            </a:r>
            <a:r>
              <a:rPr lang="en-GB" baseline="0" dirty="0"/>
              <a:t> y tienes una </a:t>
            </a:r>
            <a:r>
              <a:rPr lang="en-GB" baseline="0" dirty="0" err="1"/>
              <a:t>moneda</a:t>
            </a:r>
            <a:r>
              <a:rPr lang="en-GB" baseline="0" dirty="0"/>
              <a:t>.</a:t>
            </a:r>
          </a:p>
          <a:p>
            <a:pPr marL="228600" indent="-228600">
              <a:buAutoNum type="arabicParenR"/>
            </a:pPr>
            <a:r>
              <a:rPr lang="en-GB" baseline="0" dirty="0"/>
              <a:t>Tienes una </a:t>
            </a:r>
            <a:r>
              <a:rPr lang="en-GB" baseline="0" dirty="0" err="1"/>
              <a:t>cama</a:t>
            </a:r>
            <a:r>
              <a:rPr lang="en-GB" baseline="0" dirty="0"/>
              <a:t> y tiene un </a:t>
            </a:r>
            <a:r>
              <a:rPr lang="en-GB" baseline="0" dirty="0" err="1"/>
              <a:t>diccionario</a:t>
            </a:r>
            <a:r>
              <a:rPr lang="en-GB" baseline="0" dirty="0"/>
              <a:t>.</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br>
              <a:rPr lang="en-GB" baseline="0" dirty="0"/>
            </a:br>
            <a:r>
              <a:rPr lang="en-GB" baseline="0" dirty="0" err="1"/>
              <a:t>moneda</a:t>
            </a:r>
            <a:r>
              <a:rPr lang="en-GB" baseline="0" dirty="0"/>
              <a:t> [1577]; </a:t>
            </a:r>
            <a:r>
              <a:rPr lang="en-GB" baseline="0" dirty="0" err="1"/>
              <a:t>cama</a:t>
            </a:r>
            <a:r>
              <a:rPr lang="en-GB" baseline="0" dirty="0"/>
              <a:t> [609]; casa [106]; </a:t>
            </a:r>
            <a:r>
              <a:rPr lang="en-GB" baseline="0" dirty="0" err="1"/>
              <a:t>cámara</a:t>
            </a:r>
            <a:r>
              <a:rPr lang="en-GB" baseline="0" dirty="0"/>
              <a:t> [903]; </a:t>
            </a:r>
            <a:r>
              <a:rPr lang="en-GB" baseline="0" dirty="0" err="1"/>
              <a:t>bicicleta</a:t>
            </a:r>
            <a:r>
              <a:rPr lang="en-GB" baseline="0" dirty="0"/>
              <a:t> [3684]; </a:t>
            </a:r>
            <a:r>
              <a:rPr lang="en-GB" baseline="0" dirty="0" err="1"/>
              <a:t>libro</a:t>
            </a:r>
            <a:r>
              <a:rPr lang="en-GB" baseline="0" dirty="0"/>
              <a:t> [230]; </a:t>
            </a:r>
            <a:r>
              <a:rPr lang="en-GB" baseline="0" dirty="0" err="1"/>
              <a:t>barco</a:t>
            </a:r>
            <a:r>
              <a:rPr lang="en-GB" baseline="0" dirty="0"/>
              <a:t> [1384]; </a:t>
            </a:r>
            <a:r>
              <a:rPr lang="en-GB" baseline="0" dirty="0" err="1"/>
              <a:t>bolígrafo</a:t>
            </a:r>
            <a:r>
              <a:rPr lang="en-GB" baseline="0" dirty="0"/>
              <a:t> [&gt;5000]; </a:t>
            </a:r>
            <a:r>
              <a:rPr lang="en-GB" b="0" baseline="0" dirty="0" err="1"/>
              <a:t>gato</a:t>
            </a:r>
            <a:r>
              <a:rPr lang="en-GB" b="0" baseline="0" dirty="0"/>
              <a:t> </a:t>
            </a:r>
            <a:r>
              <a:rPr lang="es-ES" sz="1200" b="0" i="0" u="none" strike="noStrike" kern="1200" cap="none" dirty="0">
                <a:solidFill>
                  <a:schemeClr val="tx1"/>
                </a:solidFill>
                <a:effectLst/>
                <a:latin typeface="+mn-lt"/>
                <a:ea typeface="Calibri"/>
                <a:cs typeface="Calibri"/>
                <a:sym typeface="Calibri"/>
              </a:rPr>
              <a:t>[1728], </a:t>
            </a:r>
            <a:r>
              <a:rPr lang="en-GB" baseline="0" dirty="0" err="1"/>
              <a:t>diccionario</a:t>
            </a:r>
            <a:r>
              <a:rPr lang="en-GB" baseline="0" dirty="0"/>
              <a:t> [3844]</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857065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6 mins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a:t>
            </a:r>
            <a:r>
              <a:rPr lang="en-US" b="0" baseline="0" dirty="0"/>
              <a:t> distinguish between the three previously taught forms of ‘</a:t>
            </a:r>
            <a:r>
              <a:rPr lang="en-US" b="0" baseline="0" dirty="0" err="1"/>
              <a:t>tener</a:t>
            </a:r>
            <a:r>
              <a:rPr lang="en-US" b="0" baseline="0" dirty="0"/>
              <a:t>’</a:t>
            </a:r>
            <a:endParaRPr lang="en-US" b="1" dirty="0"/>
          </a:p>
          <a:p>
            <a:endParaRPr lang="en-US" b="1" dirty="0"/>
          </a:p>
          <a:p>
            <a:r>
              <a:rPr lang="en-US" b="1" dirty="0"/>
              <a:t>Procedure:</a:t>
            </a:r>
          </a:p>
          <a:p>
            <a:r>
              <a:rPr lang="en-US" b="0" dirty="0"/>
              <a:t>1. Students write 1-6 on</a:t>
            </a:r>
            <a:r>
              <a:rPr lang="en-US" b="0" baseline="0" dirty="0"/>
              <a:t> the left-hand margin, with 3 column headers (I have, you have, she has)</a:t>
            </a:r>
            <a:endParaRPr lang="en-US" b="0" dirty="0"/>
          </a:p>
          <a:p>
            <a:r>
              <a:rPr lang="en-US" b="0" dirty="0"/>
              <a:t>2. They read the sentences and</a:t>
            </a:r>
            <a:r>
              <a:rPr lang="en-US" b="0" baseline="0" dirty="0"/>
              <a:t> write the vocabulary item in English in the correct column.</a:t>
            </a:r>
            <a:endParaRPr lang="en-US" b="0" dirty="0"/>
          </a:p>
          <a:p>
            <a:r>
              <a:rPr lang="en-US" b="0" dirty="0"/>
              <a:t>3. Check answers and give feedback</a:t>
            </a:r>
          </a:p>
          <a:p>
            <a:endParaRPr lang="en-US" b="0" dirty="0"/>
          </a:p>
          <a:p>
            <a:r>
              <a:rPr lang="en-US" b="1" dirty="0"/>
              <a:t>Notes: </a:t>
            </a:r>
          </a:p>
          <a:p>
            <a:r>
              <a:rPr lang="en-US" b="0" dirty="0"/>
              <a:t>1. </a:t>
            </a:r>
            <a:r>
              <a:rPr lang="en-GB" dirty="0"/>
              <a:t>By now, students</a:t>
            </a:r>
            <a:r>
              <a:rPr lang="en-GB" baseline="0" dirty="0"/>
              <a:t> will be very familiar with the vocabulary plus the three singular parts of </a:t>
            </a:r>
            <a:r>
              <a:rPr lang="en-GB" i="1" baseline="0" dirty="0"/>
              <a:t>tener</a:t>
            </a:r>
            <a:r>
              <a:rPr lang="en-GB" baseline="0" dirty="0"/>
              <a:t>, which have up to now featured in pairs.  In this activity, all sentences have ‘tengo’, but not all have ‘tiene’ – some have ‘</a:t>
            </a:r>
            <a:r>
              <a:rPr lang="en-GB" b="0" baseline="0" dirty="0"/>
              <a:t>tienes’</a:t>
            </a:r>
            <a:r>
              <a:rPr lang="en-GB" baseline="0" dirty="0"/>
              <a:t> instead. In this way, students have to pay close attention to both the verb form and the item.  </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br>
              <a:rPr lang="en-GB" baseline="0" dirty="0"/>
            </a:br>
            <a:r>
              <a:rPr lang="en-GB" baseline="0" dirty="0" err="1"/>
              <a:t>moneda</a:t>
            </a:r>
            <a:r>
              <a:rPr lang="en-GB" baseline="0" dirty="0"/>
              <a:t> [1577]; </a:t>
            </a:r>
            <a:r>
              <a:rPr lang="en-GB" baseline="0" dirty="0" err="1"/>
              <a:t>cama</a:t>
            </a:r>
            <a:r>
              <a:rPr lang="en-GB" baseline="0" dirty="0"/>
              <a:t> [609]; casa [106]; </a:t>
            </a:r>
            <a:r>
              <a:rPr lang="en-GB" baseline="0" dirty="0" err="1"/>
              <a:t>cámara</a:t>
            </a:r>
            <a:r>
              <a:rPr lang="en-GB" baseline="0" dirty="0"/>
              <a:t> [903]; </a:t>
            </a:r>
            <a:r>
              <a:rPr lang="en-GB" baseline="0" dirty="0" err="1"/>
              <a:t>bicicleta</a:t>
            </a:r>
            <a:r>
              <a:rPr lang="en-GB" baseline="0" dirty="0"/>
              <a:t> [3684]; </a:t>
            </a:r>
            <a:r>
              <a:rPr lang="en-GB" baseline="0" dirty="0" err="1"/>
              <a:t>libro</a:t>
            </a:r>
            <a:r>
              <a:rPr lang="en-GB" baseline="0" dirty="0"/>
              <a:t> [230]; </a:t>
            </a:r>
            <a:r>
              <a:rPr lang="en-GB" baseline="0" dirty="0" err="1"/>
              <a:t>barco</a:t>
            </a:r>
            <a:r>
              <a:rPr lang="en-GB" baseline="0" dirty="0"/>
              <a:t> [1384]; </a:t>
            </a:r>
            <a:r>
              <a:rPr lang="en-GB" baseline="0" dirty="0" err="1"/>
              <a:t>bolígrafo</a:t>
            </a:r>
            <a:r>
              <a:rPr lang="en-GB" baseline="0" dirty="0"/>
              <a:t> [&gt;5000]; </a:t>
            </a:r>
            <a:r>
              <a:rPr lang="en-GB" b="0" baseline="0" dirty="0" err="1"/>
              <a:t>gato</a:t>
            </a:r>
            <a:r>
              <a:rPr lang="en-GB" b="0" baseline="0" dirty="0"/>
              <a:t> </a:t>
            </a:r>
            <a:r>
              <a:rPr lang="es-ES" sz="1200" b="0" i="0" u="none" strike="noStrike" kern="1200" cap="none" dirty="0">
                <a:solidFill>
                  <a:schemeClr val="tx1"/>
                </a:solidFill>
                <a:effectLst/>
                <a:latin typeface="+mn-lt"/>
                <a:ea typeface="Calibri"/>
                <a:cs typeface="Calibri"/>
                <a:sym typeface="Calibri"/>
              </a:rPr>
              <a:t>[1728]</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4793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Instruction slide for paired/speaking</a:t>
            </a:r>
            <a:r>
              <a:rPr lang="en-GB" b="1" baseline="0" dirty="0"/>
              <a:t> listening activity (slides 45-7)</a:t>
            </a:r>
            <a:endParaRPr lang="en-GB" b="1" dirty="0"/>
          </a:p>
          <a:p>
            <a:endParaRPr lang="en-GB" dirty="0"/>
          </a:p>
          <a:p>
            <a:r>
              <a:rPr lang="en-GB" b="1" dirty="0"/>
              <a:t>Timing:</a:t>
            </a:r>
            <a:r>
              <a:rPr lang="en-GB" b="1" baseline="0" dirty="0"/>
              <a:t> </a:t>
            </a:r>
            <a:r>
              <a:rPr lang="en-GB" baseline="0" dirty="0"/>
              <a:t>10 mins</a:t>
            </a:r>
            <a:endParaRPr lang="en-GB" dirty="0"/>
          </a:p>
          <a:p>
            <a:endParaRPr lang="en-GB" dirty="0"/>
          </a:p>
          <a:p>
            <a:r>
              <a:rPr lang="en-GB" b="1" dirty="0"/>
              <a:t>Procedure:</a:t>
            </a:r>
          </a:p>
          <a:p>
            <a:pPr marL="228600" indent="-228600">
              <a:buAutoNum type="arabicPeriod"/>
            </a:pPr>
            <a:r>
              <a:rPr lang="en-GB" baseline="0" dirty="0"/>
              <a:t>Student A looks at prompt cards and says the sentence in Spanish.</a:t>
            </a:r>
          </a:p>
          <a:p>
            <a:pPr marL="228600" indent="-228600">
              <a:buAutoNum type="arabicPeriod"/>
            </a:pPr>
            <a:r>
              <a:rPr lang="en-GB" baseline="0" dirty="0"/>
              <a:t>Student B looks for the corresponding sentence on their card, then writes the missing person and verb (e.g. I have).</a:t>
            </a:r>
          </a:p>
          <a:p>
            <a:pPr marL="228600" indent="-228600">
              <a:buAutoNum type="arabicPeriod"/>
            </a:pPr>
            <a:r>
              <a:rPr lang="en-GB" baseline="0" dirty="0"/>
              <a:t>Students then swap roles</a:t>
            </a:r>
          </a:p>
          <a:p>
            <a:pPr marL="228600" indent="-228600">
              <a:buAutoNum type="arabicPeriod"/>
            </a:pPr>
            <a:endParaRPr lang="en-GB" dirty="0"/>
          </a:p>
          <a:p>
            <a:r>
              <a:rPr lang="en-GB" b="1" dirty="0"/>
              <a:t>Notes:</a:t>
            </a:r>
          </a:p>
          <a:p>
            <a:r>
              <a:rPr lang="en-GB" dirty="0"/>
              <a:t>1. All three</a:t>
            </a:r>
            <a:r>
              <a:rPr lang="en-GB" baseline="0" dirty="0"/>
              <a:t> persons of </a:t>
            </a:r>
            <a:r>
              <a:rPr lang="en-GB" i="1" baseline="0" dirty="0"/>
              <a:t>tener</a:t>
            </a:r>
            <a:r>
              <a:rPr lang="en-GB" baseline="0" dirty="0"/>
              <a:t> in the singular are practised in the activity as students have now had plenty of input practice across the different combinations of pairs.</a:t>
            </a:r>
          </a:p>
          <a:p>
            <a:r>
              <a:rPr lang="en-GB" baseline="0" dirty="0"/>
              <a:t>2. It may be advisable to re-familiarise students’ memory with the subject pronoun pictures for ‘I’, ‘you’ and ‘he’ before the activity (bottom of this slide).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361310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Prompt cards and answer</a:t>
            </a:r>
            <a:r>
              <a:rPr lang="en-GB" b="1" baseline="0" dirty="0"/>
              <a:t> cards </a:t>
            </a:r>
            <a:r>
              <a:rPr lang="en-GB" dirty="0"/>
              <a:t>(see accompanying</a:t>
            </a:r>
            <a:r>
              <a:rPr lang="en-GB" baseline="0" dirty="0"/>
              <a:t> Word doc for printable version).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Alternatively students could write the answers in their ex books and the cards used again.</a:t>
            </a:r>
            <a:endParaRPr lang="en-GB" dirty="0"/>
          </a:p>
          <a:p>
            <a:r>
              <a:rPr lang="en-GB" dirty="0"/>
              <a:t>Partner A says their sentence to partner B in Spanish.</a:t>
            </a:r>
            <a:r>
              <a:rPr lang="en-GB" baseline="0" dirty="0"/>
              <a:t>  Partner B listens carefully and then writes the verb accordingly.</a:t>
            </a:r>
          </a:p>
          <a:p>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Additional note: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1. Partner B’s items are not on the page in numerical order. This forces Partner B to attend to the meaning of the noun and the verb form at the same time.  If felt to be too challenging, the items can be edited to follow the same order as Partner A’s items 1-5.</a:t>
            </a:r>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388576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361310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Prompt cards and answer</a:t>
            </a:r>
            <a:r>
              <a:rPr lang="en-GB" b="1" baseline="0" dirty="0"/>
              <a:t> cards </a:t>
            </a:r>
            <a:r>
              <a:rPr lang="en-GB" dirty="0"/>
              <a:t>(see accompanying</a:t>
            </a:r>
            <a:r>
              <a:rPr lang="en-GB" baseline="0" dirty="0"/>
              <a:t> Word doc for printable version).  </a:t>
            </a:r>
          </a:p>
          <a:p>
            <a:endParaRPr lang="en-GB" baseline="0" dirty="0"/>
          </a:p>
          <a:p>
            <a:r>
              <a:rPr lang="en-GB" baseline="0" dirty="0"/>
              <a:t>Alternatively students could write the answers in their ex books and the cards used again.</a:t>
            </a:r>
            <a:endParaRPr lang="en-GB" dirty="0"/>
          </a:p>
          <a:p>
            <a:r>
              <a:rPr lang="en-GB" dirty="0"/>
              <a:t>Partner B says their sentence to partner A in Spanish.</a:t>
            </a:r>
            <a:r>
              <a:rPr lang="en-GB" baseline="0" dirty="0"/>
              <a:t>  Partner A listens carefully and then writes the verb accordingly.</a:t>
            </a:r>
          </a:p>
          <a:p>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Additional note: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1. Partner A’s items are not on the page in numerical order.  This forces Partner A to attend to the meaning of the noun and the verb form at the same time.  If felt to be too challenging, the items can be edited to follow the same order as Partner B’s items 1-5.</a:t>
            </a:r>
            <a:endParaRPr lang="en-GB" b="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388576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Plenary style writing activity (slides 49-54)</a:t>
            </a:r>
          </a:p>
          <a:p>
            <a:endParaRPr lang="en-GB" b="1" dirty="0"/>
          </a:p>
          <a:p>
            <a:r>
              <a:rPr lang="en-GB" b="1" dirty="0"/>
              <a:t>Timing: </a:t>
            </a:r>
            <a:r>
              <a:rPr lang="en-GB" b="0" dirty="0"/>
              <a:t>3 minutes</a:t>
            </a:r>
          </a:p>
          <a:p>
            <a:endParaRPr lang="en-GB" b="0" dirty="0"/>
          </a:p>
          <a:p>
            <a:r>
              <a:rPr lang="en-GB" b="1" dirty="0"/>
              <a:t>Aim: </a:t>
            </a:r>
            <a:r>
              <a:rPr lang="en-GB" b="0" dirty="0"/>
              <a:t>to practise producing the target verb forms and vocabulary items in writing</a:t>
            </a:r>
          </a:p>
          <a:p>
            <a:endParaRPr lang="en-GB" dirty="0"/>
          </a:p>
          <a:p>
            <a:r>
              <a:rPr lang="en-GB" b="1" dirty="0"/>
              <a:t>Procedure</a:t>
            </a:r>
            <a:r>
              <a:rPr lang="en-GB" dirty="0"/>
              <a:t>:</a:t>
            </a:r>
            <a:r>
              <a:rPr lang="en-GB" baseline="0" dirty="0"/>
              <a:t> ask students to write the correct sentence, as indicated by the images.</a:t>
            </a:r>
          </a:p>
          <a:p>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Note: </a:t>
            </a:r>
            <a:r>
              <a:rPr lang="en-GB" b="0" baseline="0" dirty="0"/>
              <a:t>a</a:t>
            </a:r>
            <a:r>
              <a:rPr lang="en-GB" b="0" dirty="0"/>
              <a:t>ll</a:t>
            </a:r>
            <a:r>
              <a:rPr lang="en-GB" b="1" dirty="0"/>
              <a:t> </a:t>
            </a:r>
            <a:r>
              <a:rPr lang="en-GB" dirty="0"/>
              <a:t>three</a:t>
            </a:r>
            <a:r>
              <a:rPr lang="en-GB" baseline="0" dirty="0"/>
              <a:t> persons of </a:t>
            </a:r>
            <a:r>
              <a:rPr lang="en-GB" i="1" baseline="0" dirty="0"/>
              <a:t>tener</a:t>
            </a:r>
            <a:r>
              <a:rPr lang="en-GB" baseline="0" dirty="0"/>
              <a:t> in the singular are practised here, since students have had lots of input practice across the different combinations of pairs.</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38857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or sound, students have to pronounce the words themselves.</a:t>
            </a:r>
            <a:endParaRPr lang="en-GB" sz="1200" kern="1200" dirty="0">
              <a:solidFill>
                <a:schemeClr val="tx1"/>
              </a:solidFill>
              <a:effectLst/>
              <a:ea typeface="+mn-ea"/>
              <a:cs typeface="+mn-cs"/>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86342202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18331305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95870525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 </a:t>
            </a:r>
            <a:r>
              <a:rPr lang="en-GB" dirty="0"/>
              <a:t>t</a:t>
            </a:r>
            <a:r>
              <a:rPr lang="en-GB" baseline="0" dirty="0"/>
              <a:t>he question symbol should prompt students to recall yes-no questions from week 3. They just need to remember here to write with the upside down question mark and to maintain the same word order as in normal statements.</a:t>
            </a:r>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Elicit the translation to draw students attention to the difference between English (which requires auxiliary ‘do’) and Spanish (which just uses the main verb).</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37543830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 </a:t>
            </a:r>
            <a:r>
              <a:rPr lang="en-GB" dirty="0"/>
              <a:t>t</a:t>
            </a:r>
            <a:r>
              <a:rPr lang="en-GB" baseline="0" dirty="0"/>
              <a:t>he question symbol should prompt students to recall yes-no questions from week 3. They just need to remember here to write with the upside down question mark and to maintain the same word order as in normal statements.</a:t>
            </a:r>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Elicit the translation to draw students attention to the difference between English (which requires auxiliary ‘does’) and Spanish (which just uses the main verb).</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03827826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 </a:t>
            </a:r>
            <a:r>
              <a:rPr lang="en-GB" dirty="0"/>
              <a:t>t</a:t>
            </a:r>
            <a:r>
              <a:rPr lang="en-GB" baseline="0" dirty="0"/>
              <a:t>he question symbol should prompt students to recall yes-no questions from week 3. They just need to remember here to write with the upside down question mark and to maintain the same word order as in normal statements.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Elicit the translation to draw students attention to the difference between English (which requires auxiliary ‘do’) and Spanish (which just uses the main verb).</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5231565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Alphabet</a:t>
            </a:r>
          </a:p>
          <a:p>
            <a:r>
              <a:rPr lang="en-GB" dirty="0"/>
              <a:t>Audio – click on the letter for</a:t>
            </a:r>
            <a:r>
              <a:rPr lang="en-GB" baseline="0" dirty="0"/>
              <a:t> audio.</a:t>
            </a:r>
          </a:p>
          <a:p>
            <a:r>
              <a:rPr lang="en-GB" baseline="0" dirty="0"/>
              <a:t>This is also an opportunity to teach the new vocabulary item ‘</a:t>
            </a:r>
            <a:r>
              <a:rPr lang="en-GB" baseline="0" dirty="0" err="1"/>
              <a:t>letra</a:t>
            </a:r>
            <a:r>
              <a:rPr lang="en-GB" baseline="0" dirty="0"/>
              <a:t>’ [977].</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dirty="0">
                <a:latin typeface="Arial" panose="020B0604020202020204" pitchFamily="34" charset="0"/>
              </a:rPr>
              <a:t>We usually use the ‘drill instructor’ chant/song to learn the alphabet. Teacher will lead first but after some practice, individuals can take on this role, or class can be split into two halves etc. Have fun with it.</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42022693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b="1" dirty="0">
                <a:latin typeface="Arial" panose="020B0604020202020204" pitchFamily="34" charset="0"/>
              </a:rPr>
              <a:t>Pair work for alphabet practice.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b="1" dirty="0">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dirty="0">
                <a:latin typeface="Arial" panose="020B0604020202020204" pitchFamily="34" charset="0"/>
              </a:rPr>
              <a:t>Make small grids for the pupils to stick into their books. Pupil A chooses grid coordinates (e.g. C, X) and pupil B has to say which letter those coordinates meet at (e.g. f). </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64020410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altLang="en-US" dirty="0"/>
              <a:t>Pupils may want to put themselves forward for the Spelling Bee where they have to spell words aloud within a time limit. Teacher may repeat the word only once. This should encourage the pupils to repeat the word for themselves and retain it in their heads until the spelling becomes clearer – a good strategy for later listening work. The rest of the class members must write down what they think is the correct spelling and mark the speller right or wrong. There is a list of words on the next slide which you can use for this – or you may wish to choose your own.</a:t>
            </a:r>
          </a:p>
          <a:p>
            <a:endParaRPr lang="en-GB" altLang="en-US" dirty="0"/>
          </a:p>
          <a:p>
            <a:r>
              <a:rPr lang="en-GB" altLang="en-US" dirty="0"/>
              <a:t>Time allowing, it would be good to put students into pairs</a:t>
            </a:r>
            <a:r>
              <a:rPr lang="en-GB" altLang="en-US" baseline="0" dirty="0"/>
              <a:t> to practise.  Student A calls in English, Student B faces away from the board, translates the word into Spanish (saying the article, for nouns, but not spelling the article) and spells the word.  Then they swap roles.</a:t>
            </a:r>
            <a:endParaRPr lang="en-GB" altLang="en-US"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15322985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first 15 words from the Spelling</a:t>
            </a:r>
            <a:r>
              <a:rPr lang="en-GB" baseline="0" dirty="0"/>
              <a:t> Bee, Stage 1.</a:t>
            </a:r>
            <a:br>
              <a:rPr lang="en-GB" baseline="0" dirty="0"/>
            </a:br>
            <a:r>
              <a:rPr lang="en-GB" baseline="0" dirty="0"/>
              <a:t>Students have learnt these words already, but this is the first time they will have practised spelling them out loud using the Spanish alphabet.</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29019050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Introduce</a:t>
            </a:r>
            <a:r>
              <a:rPr lang="en-GB" baseline="0" dirty="0"/>
              <a:t> Quizlet to the class.  Go to www.quizlet.com and demonstrate the different stages.  </a:t>
            </a:r>
          </a:p>
          <a:p>
            <a:r>
              <a:rPr lang="en-GB" baseline="0" dirty="0"/>
              <a:t>If you click the Q icon, it takes you directly to this Term 1.1 Week 4 vocabulary list.</a:t>
            </a:r>
          </a:p>
          <a:p>
            <a:r>
              <a:rPr lang="en-GB" baseline="0" dirty="0"/>
              <a:t>Departments may have their own Quizlet accounts and may wish to import the NCELP vocabulary sets into their school account.  </a:t>
            </a:r>
          </a:p>
          <a:p>
            <a:endParaRPr lang="en-GB" baseline="0" dirty="0"/>
          </a:p>
          <a:p>
            <a:r>
              <a:rPr lang="en-GB" baseline="0" dirty="0"/>
              <a:t>Explain the key principles of vocabulary learning:</a:t>
            </a:r>
          </a:p>
          <a:p>
            <a:r>
              <a:rPr lang="en-GB" baseline="0" dirty="0"/>
              <a:t>1] Choice of vocabulary – high-frequency words and their usefulness (teachers can share the frequency of the words on the NCELP SOW, for students’ interest).</a:t>
            </a:r>
          </a:p>
          <a:p>
            <a:pPr lvl="0">
              <a:lnSpc>
                <a:spcPct val="150000"/>
              </a:lnSpc>
            </a:pPr>
            <a:r>
              <a:rPr lang="en-GB" baseline="0" dirty="0"/>
              <a:t>2]  Levels of word knowledge (see NCELP template, here: </a:t>
            </a:r>
            <a:br>
              <a:rPr lang="en-GB" baseline="0" dirty="0"/>
            </a:br>
            <a:r>
              <a:rPr lang="en-GB" sz="1200" dirty="0">
                <a:solidFill>
                  <a:srgbClr val="1F4E79"/>
                </a:solidFill>
                <a:latin typeface="Century Gothic" panose="020B0502020202020204" pitchFamily="34" charset="0"/>
              </a:rPr>
              <a:t>1. I have seen this word before.</a:t>
            </a:r>
          </a:p>
          <a:p>
            <a:pPr lvl="0">
              <a:lnSpc>
                <a:spcPct val="150000"/>
              </a:lnSpc>
            </a:pPr>
            <a:r>
              <a:rPr lang="en-GB" sz="1200" dirty="0">
                <a:solidFill>
                  <a:srgbClr val="1F4E79"/>
                </a:solidFill>
                <a:latin typeface="Century Gothic" panose="020B0502020202020204" pitchFamily="34" charset="0"/>
              </a:rPr>
              <a:t>2. I know what the word means.</a:t>
            </a:r>
          </a:p>
          <a:p>
            <a:pPr lvl="0">
              <a:lnSpc>
                <a:spcPct val="150000"/>
              </a:lnSpc>
            </a:pPr>
            <a:r>
              <a:rPr lang="en-GB" sz="1200" dirty="0">
                <a:solidFill>
                  <a:srgbClr val="1F4E79"/>
                </a:solidFill>
                <a:latin typeface="Century Gothic" panose="020B0502020202020204" pitchFamily="34" charset="0"/>
              </a:rPr>
              <a:t>3. I can read the word aloud.</a:t>
            </a:r>
          </a:p>
          <a:p>
            <a:pPr lvl="0">
              <a:lnSpc>
                <a:spcPct val="150000"/>
              </a:lnSpc>
            </a:pPr>
            <a:r>
              <a:rPr lang="en-GB" sz="1200" dirty="0">
                <a:solidFill>
                  <a:srgbClr val="1F4E79"/>
                </a:solidFill>
                <a:latin typeface="Century Gothic" panose="020B0502020202020204" pitchFamily="34" charset="0"/>
              </a:rPr>
              <a:t>4. I can spell the word correctly.</a:t>
            </a:r>
          </a:p>
          <a:p>
            <a:pPr lvl="0">
              <a:lnSpc>
                <a:spcPct val="150000"/>
              </a:lnSpc>
            </a:pPr>
            <a:r>
              <a:rPr lang="en-GB" sz="1200" dirty="0">
                <a:solidFill>
                  <a:srgbClr val="1F4E79"/>
                </a:solidFill>
                <a:latin typeface="Century Gothic" panose="020B0502020202020204" pitchFamily="34" charset="0"/>
              </a:rPr>
              <a:t>5. I can use the word in a sentence.</a:t>
            </a:r>
          </a:p>
          <a:p>
            <a:br>
              <a:rPr lang="en-GB" dirty="0"/>
            </a:br>
            <a:r>
              <a:rPr lang="en-GB" dirty="0"/>
              <a:t>It</a:t>
            </a:r>
            <a:r>
              <a:rPr lang="en-GB" baseline="0" dirty="0"/>
              <a:t> takes time to build up to this level of word knowledge.</a:t>
            </a:r>
            <a:br>
              <a:rPr lang="en-GB" baseline="0" dirty="0"/>
            </a:br>
            <a:r>
              <a:rPr lang="en-GB" baseline="0" dirty="0"/>
              <a:t>3] Practice of different kinds – listen and translate L2 </a:t>
            </a:r>
            <a:r>
              <a:rPr lang="en-GB" baseline="0" dirty="0">
                <a:sym typeface="Wingdings" panose="05000000000000000000" pitchFamily="2" charset="2"/>
              </a:rPr>
              <a:t> L1</a:t>
            </a:r>
            <a:r>
              <a:rPr lang="en-GB" baseline="0" dirty="0"/>
              <a:t>, read and translate L2 </a:t>
            </a:r>
            <a:r>
              <a:rPr lang="en-GB" baseline="0" dirty="0">
                <a:sym typeface="Wingdings" panose="05000000000000000000" pitchFamily="2" charset="2"/>
              </a:rPr>
              <a:t> L1, listen and say L1 L2, read and write L1  L2 (all sorts of different combinations of modes/modalities strengthen retention and recall of new words</a:t>
            </a:r>
          </a:p>
          <a:p>
            <a:r>
              <a:rPr lang="en-GB" baseline="0" dirty="0">
                <a:sym typeface="Wingdings" panose="05000000000000000000" pitchFamily="2" charset="2"/>
              </a:rPr>
              <a:t>4] Memories fade and regular retrieval and re-visiting are needed to maintain word knowledge (mention recycling but also structured re-visiting after 3 weeks and after 9 weeks).</a:t>
            </a:r>
            <a:br>
              <a:rPr lang="en-GB" baseline="0" dirty="0">
                <a:sym typeface="Wingdings" panose="05000000000000000000" pitchFamily="2" charset="2"/>
              </a:rPr>
            </a:br>
            <a:r>
              <a:rPr lang="en-GB" baseline="0" dirty="0">
                <a:sym typeface="Wingdings" panose="05000000000000000000" pitchFamily="2" charset="2"/>
              </a:rPr>
              <a:t>5] Usefulness of priming (learning vocabulary ahead of the lesson – helps students to be in a position to use language more readily in the lesson itself) – from now on, vocabulary learning will be set as pre-learning for the next lesson.</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2609732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ll</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dirty="0" err="1"/>
              <a:t>ll</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baseline="0" dirty="0" err="1">
                <a:solidFill>
                  <a:srgbClr val="002060"/>
                </a:solidFill>
                <a:latin typeface="Century Gothic" panose="020B0502020202020204" pitchFamily="34" charset="0"/>
              </a:rPr>
              <a:t>llamar</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to bring an imaginary phone to your ear.</a:t>
            </a:r>
            <a:br>
              <a:rPr lang="en-GB" baseline="0" dirty="0"/>
            </a:br>
            <a:r>
              <a:rPr lang="en-GB" baseline="0" dirty="0"/>
              <a:t>4. Roll back the animations and work through 1-3 again, but this time, dropping your voice completely to listen carefully to the students saying the </a:t>
            </a:r>
            <a:r>
              <a:rPr lang="en-GB" b="1" dirty="0"/>
              <a:t>[</a:t>
            </a:r>
            <a:r>
              <a:rPr lang="en-GB" b="1" dirty="0" err="1"/>
              <a:t>ll</a:t>
            </a:r>
            <a:r>
              <a:rPr lang="en-GB" b="1" dirty="0"/>
              <a:t>] </a:t>
            </a:r>
            <a:r>
              <a:rPr lang="en-GB" baseline="0" dirty="0"/>
              <a:t>sound, pronouncing </a:t>
            </a:r>
            <a:r>
              <a:rPr lang="en-GB" b="0" baseline="0" dirty="0"/>
              <a:t>”</a:t>
            </a:r>
            <a:r>
              <a:rPr lang="en-GB" b="1" baseline="0" dirty="0" err="1"/>
              <a:t>llamar</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br>
              <a:rPr lang="en-GB" baseline="0" dirty="0"/>
            </a:br>
            <a:r>
              <a:rPr lang="en-GB" b="1" baseline="0" dirty="0" err="1"/>
              <a:t>llamar</a:t>
            </a:r>
            <a:r>
              <a:rPr lang="en-GB" baseline="0" dirty="0"/>
              <a:t> [122]</a:t>
            </a:r>
            <a:br>
              <a:rPr lang="en-GB" baseline="0" dirty="0"/>
            </a:br>
            <a:r>
              <a:rPr lang="es-ES" dirty="0" err="1"/>
              <a:t>Source</a:t>
            </a:r>
            <a:r>
              <a:rPr lang="es-ES" dirty="0"/>
              <a:t>:</a:t>
            </a:r>
            <a:r>
              <a:rPr lang="es-ES" baseline="0" dirty="0"/>
              <a:t> Davies, M. &amp; Davies, K. (2018</a:t>
            </a:r>
            <a:r>
              <a:rPr lang="es-ES" i="0" baseline="0" dirty="0"/>
              <a:t>)</a:t>
            </a:r>
            <a:r>
              <a:rPr lang="es-ES" i="1" baseline="0" dirty="0"/>
              <a:t>. A </a:t>
            </a:r>
            <a:r>
              <a:rPr lang="es-ES" i="1" baseline="0" dirty="0" err="1"/>
              <a:t>frequency</a:t>
            </a:r>
            <a:r>
              <a:rPr lang="es-ES" i="1" baseline="0" dirty="0"/>
              <a:t> </a:t>
            </a:r>
            <a:r>
              <a:rPr lang="es-ES" i="1" baseline="0" dirty="0" err="1"/>
              <a:t>dictionary</a:t>
            </a:r>
            <a:r>
              <a:rPr lang="es-ES" i="1" baseline="0" dirty="0"/>
              <a:t> of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a:t>
            </a:r>
            <a:r>
              <a:rPr lang="es-ES" baseline="0" dirty="0" err="1"/>
              <a:t>Routledge</a:t>
            </a:r>
            <a:r>
              <a:rPr lang="es-ES" baseline="0" dirty="0"/>
              <a:t>: London</a:t>
            </a: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9747380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This slide links to Gaming Grammar login screen. The appropriate mission can then be selected from the menu page.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002060"/>
                </a:solidFill>
                <a:latin typeface="Century Gothic" panose="020B0502020202020204" pitchFamily="34" charset="0"/>
                <a:cs typeface="Arial"/>
                <a:sym typeface="Arial"/>
              </a:rPr>
              <a:t>Students will progress through the game at their own rate; teachers should use the teacher interface to check progress. This will help to inform future lesson planning. </a:t>
            </a:r>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070010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dirty="0">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830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ll</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a:t>
            </a:r>
            <a:r>
              <a:rPr lang="en-GB" b="1" baseline="0" dirty="0" err="1"/>
              <a:t>ll</a:t>
            </a:r>
            <a:r>
              <a:rPr lang="en-GB" b="1" baseline="0" dirty="0"/>
              <a:t>] </a:t>
            </a:r>
            <a:r>
              <a:rPr lang="en-GB" baseline="0" dirty="0"/>
              <a:t>and then the </a:t>
            </a:r>
            <a:r>
              <a:rPr lang="en-GB" b="1" baseline="0" dirty="0"/>
              <a:t>source</a:t>
            </a:r>
            <a:r>
              <a:rPr lang="en-GB" baseline="0" dirty="0"/>
              <a:t> word again ‘</a:t>
            </a:r>
            <a:r>
              <a:rPr lang="en-GB" b="1" baseline="0" dirty="0" err="1"/>
              <a:t>llamar</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five </a:t>
            </a:r>
            <a:r>
              <a:rPr lang="en-GB" b="1" baseline="0" dirty="0"/>
              <a:t>cluster</a:t>
            </a:r>
            <a:r>
              <a:rPr lang="en-GB" baseline="0" dirty="0"/>
              <a:t> words.</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br>
              <a:rPr lang="en-GB" baseline="0" dirty="0"/>
            </a:br>
            <a:r>
              <a:rPr lang="en-GB" b="1" baseline="0" dirty="0" err="1"/>
              <a:t>llamar</a:t>
            </a:r>
            <a:r>
              <a:rPr lang="en-GB" b="1" baseline="0" dirty="0"/>
              <a:t> </a:t>
            </a:r>
            <a:r>
              <a:rPr lang="en-GB" b="0" baseline="0" dirty="0"/>
              <a:t>[122]; </a:t>
            </a:r>
            <a:r>
              <a:rPr lang="en-GB" b="1" baseline="0" dirty="0" err="1"/>
              <a:t>llegar</a:t>
            </a:r>
            <a:r>
              <a:rPr lang="en-GB" b="1" baseline="0" dirty="0"/>
              <a:t> </a:t>
            </a:r>
            <a:r>
              <a:rPr lang="en-GB" b="0" baseline="0" dirty="0"/>
              <a:t>[75]; </a:t>
            </a:r>
            <a:r>
              <a:rPr lang="en-GB" b="1" baseline="0" dirty="0" err="1"/>
              <a:t>llevar</a:t>
            </a:r>
            <a:r>
              <a:rPr lang="en-GB" b="1" baseline="0" dirty="0"/>
              <a:t> </a:t>
            </a:r>
            <a:r>
              <a:rPr lang="en-GB" b="0" baseline="0" dirty="0"/>
              <a:t>[101]; </a:t>
            </a:r>
            <a:r>
              <a:rPr lang="en-GB" b="1" baseline="0" dirty="0" err="1"/>
              <a:t>llave</a:t>
            </a:r>
            <a:r>
              <a:rPr lang="en-GB" b="1" baseline="0" dirty="0"/>
              <a:t> </a:t>
            </a:r>
            <a:r>
              <a:rPr lang="en-GB" b="0" baseline="0" dirty="0"/>
              <a:t>[1853]; </a:t>
            </a:r>
            <a:r>
              <a:rPr lang="en-GB" b="1" baseline="0" dirty="0" err="1"/>
              <a:t>amarillo</a:t>
            </a:r>
            <a:r>
              <a:rPr lang="en-GB" b="1" baseline="0" dirty="0"/>
              <a:t> </a:t>
            </a:r>
            <a:r>
              <a:rPr lang="en-GB" b="0" baseline="0" dirty="0"/>
              <a:t>[1381]</a:t>
            </a:r>
            <a:br>
              <a:rPr lang="en-GB" baseline="0" dirty="0"/>
            </a:b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of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a:t>
            </a:r>
            <a:r>
              <a:rPr lang="es-ES" baseline="0" dirty="0" err="1"/>
              <a:t>Routledge</a:t>
            </a:r>
            <a:r>
              <a:rPr lang="es-ES" baseline="0" dirty="0"/>
              <a:t>: London</a:t>
            </a: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9337694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students focus this time again closely on the SSC and the cluster</a:t>
            </a:r>
            <a:r>
              <a:rPr lang="en-GB" baseline="0" dirty="0"/>
              <a:t> words.</a:t>
            </a:r>
            <a:endParaRPr lang="en-GB" sz="1200" kern="1200" dirty="0">
              <a:solidFill>
                <a:schemeClr val="tx1"/>
              </a:solidFill>
              <a:effectLst/>
              <a:ea typeface="+mn-ea"/>
              <a:cs typeface="+mn-cs"/>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0933242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or sound, students have to pronounce the words themselves.</a:t>
            </a:r>
            <a:endParaRPr lang="en-GB" sz="1200" kern="1200" dirty="0">
              <a:solidFill>
                <a:schemeClr val="tx1"/>
              </a:solidFill>
              <a:effectLst/>
              <a:ea typeface="+mn-ea"/>
              <a:cs typeface="+mn-cs"/>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2306146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1710234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238530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772929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4105073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058610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9992656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00416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642758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7052705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30/06/2021</a:t>
            </a:fld>
            <a:endParaRPr lang="en-GB"/>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936863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30/06/2021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8371683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331679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30/06/2021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7494370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30/06/2021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5461458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30/06/2021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4879694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1047460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424059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5279964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085692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167478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74538866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30/06/2021</a:t>
            </a:fld>
            <a:endParaRPr lang="en-GB"/>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6366340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1363634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30/06/2021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1686915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30/06/2021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6039964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30/06/2021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1980558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30/06/2021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2619276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40195629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4671266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04269007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3869262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3130413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245262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2936366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30/06/2021</a:t>
            </a:fld>
            <a:endParaRPr lang="en-GB"/>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18699925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30/06/2021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07492723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30/06/2021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8795288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30/06/2021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82781945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30/06/2021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9644869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923931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Box 2">
            <a:extLst>
              <a:ext uri="{FF2B5EF4-FFF2-40B4-BE49-F238E27FC236}">
                <a16:creationId xmlns:a16="http://schemas.microsoft.com/office/drawing/2014/main" id="{A586DACE-91D4-F84C-BC79-BE1BB5A5CA8D}"/>
              </a:ext>
            </a:extLst>
          </p:cNvPr>
          <p:cNvSpPr txBox="1"/>
          <p:nvPr userDrawn="1"/>
        </p:nvSpPr>
        <p:spPr>
          <a:xfrm>
            <a:off x="838200" y="1923393"/>
            <a:ext cx="6035566" cy="461665"/>
          </a:xfrm>
          <a:prstGeom prst="rect">
            <a:avLst/>
          </a:prstGeom>
          <a:noFill/>
        </p:spPr>
        <p:txBody>
          <a:bodyPr wrap="square" rtlCol="0">
            <a:spAutoFit/>
          </a:bodyPr>
          <a:lstStyle/>
          <a:p>
            <a:r>
              <a:rPr lang="en-US" sz="2400" dirty="0">
                <a:solidFill>
                  <a:schemeClr val="accent5">
                    <a:lumMod val="50000"/>
                  </a:schemeClr>
                </a:solidFill>
              </a:rPr>
              <a:t>Text</a:t>
            </a:r>
          </a:p>
        </p:txBody>
      </p:sp>
    </p:spTree>
    <p:extLst>
      <p:ext uri="{BB962C8B-B14F-4D97-AF65-F5344CB8AC3E}">
        <p14:creationId xmlns:p14="http://schemas.microsoft.com/office/powerpoint/2010/main" val="13184319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654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1714529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5870770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4.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4.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2.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image" Target="../media/image4.png"/><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2C4B177A-FB9B-624B-90F1-42CB20E9EC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87993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Tw Cen MT" panose="020B0602020104020603" pitchFamily="34" charset="0"/>
              </a:rPr>
              <a:t>Material</a:t>
            </a:r>
            <a:r>
              <a:rPr lang="en-GB" sz="1100" dirty="0">
                <a:solidFill>
                  <a:srgbClr val="002060"/>
                </a:solidFill>
                <a:latin typeface="Century Gothic" panose="020B0502020202020204" pitchFamily="34" charset="0"/>
              </a:rPr>
              <a:t> </a:t>
            </a:r>
            <a:r>
              <a:rPr lang="en-GB" sz="1100" dirty="0">
                <a:solidFill>
                  <a:srgbClr val="002060"/>
                </a:solidFill>
                <a:latin typeface="Tw Cen MT" panose="020B0602020104020603" pitchFamily="34" charset="0"/>
              </a:rPr>
              <a:t>licensed as </a:t>
            </a:r>
            <a:r>
              <a:rPr lang="en-GB" sz="1100" b="1" u="sng" dirty="0">
                <a:solidFill>
                  <a:srgbClr val="FFFFFF"/>
                </a:solidFill>
                <a:latin typeface="Tw Cen MT" panose="020B0602020104020603" pitchFamily="34" charset="0"/>
                <a:hlinkClick r:id="rId16"/>
              </a:rPr>
              <a:t>CC BY-NC-SA 4.0</a:t>
            </a:r>
            <a:br>
              <a:rPr lang="en-GB" sz="1100" dirty="0">
                <a:latin typeface="Tw Cen MT" panose="020B0602020104020603" pitchFamily="34" charset="0"/>
              </a:rPr>
            </a:br>
            <a:endParaRPr lang="en-GB" sz="1100" dirty="0">
              <a:latin typeface="Tw Cen MT" panose="020B0602020104020603" pitchFamily="34" charset="0"/>
            </a:endParaRPr>
          </a:p>
        </p:txBody>
      </p:sp>
      <p:sp>
        <p:nvSpPr>
          <p:cNvPr id="5" name="TextBox 4"/>
          <p:cNvSpPr txBox="1"/>
          <p:nvPr userDrawn="1"/>
        </p:nvSpPr>
        <p:spPr>
          <a:xfrm>
            <a:off x="76201" y="6515085"/>
            <a:ext cx="4622801" cy="276999"/>
          </a:xfrm>
          <a:prstGeom prst="rect">
            <a:avLst/>
          </a:prstGeom>
          <a:noFill/>
        </p:spPr>
        <p:txBody>
          <a:bodyPr wrap="square" rtlCol="0">
            <a:spAutoFit/>
          </a:bodyPr>
          <a:lstStyle/>
          <a:p>
            <a:r>
              <a:rPr lang="en-GB" sz="1200" b="0" dirty="0">
                <a:solidFill>
                  <a:srgbClr val="002060"/>
                </a:solidFill>
                <a:latin typeface="+mj-lt"/>
              </a:rPr>
              <a:t>Nick Avery</a:t>
            </a:r>
          </a:p>
        </p:txBody>
      </p:sp>
    </p:spTree>
    <p:extLst>
      <p:ext uri="{BB962C8B-B14F-4D97-AF65-F5344CB8AC3E}">
        <p14:creationId xmlns:p14="http://schemas.microsoft.com/office/powerpoint/2010/main" val="277728660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Tw Cen MT" panose="020B0602020104020603"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Tw Cen MT" panose="020B0602020104020603" pitchFamily="34" charset="0"/>
              </a:rPr>
              <a:t>licensed as </a:t>
            </a:r>
            <a:r>
              <a:rPr lang="en-GB" sz="1100" b="1" u="sng" dirty="0">
                <a:solidFill>
                  <a:srgbClr val="FFFFFF"/>
                </a:solidFill>
                <a:latin typeface="Tw Cen MT" panose="020B0602020104020603" pitchFamily="34" charset="0"/>
                <a:hlinkClick r:id="rId16"/>
              </a:rPr>
              <a:t>CC BY-NC-SA 4.0</a:t>
            </a:r>
            <a:br>
              <a:rPr lang="en-GB" sz="1100" dirty="0">
                <a:latin typeface="Tw Cen MT" panose="020B0602020104020603" pitchFamily="34" charset="0"/>
              </a:rPr>
            </a:br>
            <a:endParaRPr lang="en-GB" sz="1100" dirty="0">
              <a:latin typeface="Tw Cen MT" panose="020B0602020104020603" pitchFamily="34" charset="0"/>
            </a:endParaRPr>
          </a:p>
        </p:txBody>
      </p:sp>
      <p:sp>
        <p:nvSpPr>
          <p:cNvPr id="8" name="TextBox 7"/>
          <p:cNvSpPr txBox="1"/>
          <p:nvPr userDrawn="1"/>
        </p:nvSpPr>
        <p:spPr>
          <a:xfrm>
            <a:off x="96577" y="6526075"/>
            <a:ext cx="2291024" cy="261610"/>
          </a:xfrm>
          <a:prstGeom prst="rect">
            <a:avLst/>
          </a:prstGeom>
          <a:noFill/>
        </p:spPr>
        <p:txBody>
          <a:bodyPr wrap="square" rtlCol="0">
            <a:spAutoFit/>
          </a:bodyPr>
          <a:lstStyle/>
          <a:p>
            <a:r>
              <a:rPr lang="en-GB" sz="1100" dirty="0">
                <a:solidFill>
                  <a:srgbClr val="002060"/>
                </a:solidFill>
              </a:rPr>
              <a:t>Nick Avery</a:t>
            </a:r>
          </a:p>
        </p:txBody>
      </p:sp>
    </p:spTree>
    <p:extLst>
      <p:ext uri="{BB962C8B-B14F-4D97-AF65-F5344CB8AC3E}">
        <p14:creationId xmlns:p14="http://schemas.microsoft.com/office/powerpoint/2010/main" val="13681697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Tw Cen MT" panose="020B0602020104020603"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Tw Cen MT" panose="020B0602020104020603" pitchFamily="34" charset="0"/>
              </a:rPr>
              <a:t>licensed as </a:t>
            </a:r>
            <a:r>
              <a:rPr lang="en-GB" sz="1100" b="1" u="sng" dirty="0">
                <a:solidFill>
                  <a:srgbClr val="FFFFFF"/>
                </a:solidFill>
                <a:latin typeface="Tw Cen MT" panose="020B0602020104020603" pitchFamily="34" charset="0"/>
                <a:hlinkClick r:id="rId16"/>
              </a:rPr>
              <a:t>CC BY-NC-SA 4.0</a:t>
            </a:r>
            <a:br>
              <a:rPr lang="en-GB" sz="1100" dirty="0">
                <a:latin typeface="Tw Cen MT" panose="020B0602020104020603" pitchFamily="34" charset="0"/>
              </a:rPr>
            </a:br>
            <a:endParaRPr lang="en-GB" sz="1100" dirty="0">
              <a:latin typeface="Tw Cen MT" panose="020B0602020104020603" pitchFamily="34" charset="0"/>
            </a:endParaRPr>
          </a:p>
        </p:txBody>
      </p:sp>
      <p:sp>
        <p:nvSpPr>
          <p:cNvPr id="8" name="TextBox 7"/>
          <p:cNvSpPr txBox="1"/>
          <p:nvPr userDrawn="1"/>
        </p:nvSpPr>
        <p:spPr>
          <a:xfrm>
            <a:off x="96577" y="6526075"/>
            <a:ext cx="2291024" cy="261610"/>
          </a:xfrm>
          <a:prstGeom prst="rect">
            <a:avLst/>
          </a:prstGeom>
          <a:noFill/>
        </p:spPr>
        <p:txBody>
          <a:bodyPr wrap="square" rtlCol="0">
            <a:spAutoFit/>
          </a:bodyPr>
          <a:lstStyle/>
          <a:p>
            <a:r>
              <a:rPr lang="en-GB" sz="1100" dirty="0">
                <a:solidFill>
                  <a:srgbClr val="002060"/>
                </a:solidFill>
              </a:rPr>
              <a:t>Nick Avery</a:t>
            </a:r>
          </a:p>
        </p:txBody>
      </p:sp>
    </p:spTree>
    <p:extLst>
      <p:ext uri="{BB962C8B-B14F-4D97-AF65-F5344CB8AC3E}">
        <p14:creationId xmlns:p14="http://schemas.microsoft.com/office/powerpoint/2010/main" val="322388650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9.png"/><Relationship Id="rId5" Type="http://schemas.microsoft.com/office/2007/relationships/hdphoto" Target="../media/hdphoto1.wdp"/><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8.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7.png"/><Relationship Id="rId7"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1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jpeg"/></Relationships>
</file>

<file path=ppt/slides/_rels/slide15.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0.png"/><Relationship Id="rId3" Type="http://schemas.openxmlformats.org/officeDocument/2006/relationships/image" Target="../media/image17.pn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28.xml"/><Relationship Id="rId6" Type="http://schemas.openxmlformats.org/officeDocument/2006/relationships/image" Target="../media/image29.png"/><Relationship Id="rId11" Type="http://schemas.openxmlformats.org/officeDocument/2006/relationships/image" Target="../media/image21.png"/><Relationship Id="rId5" Type="http://schemas.openxmlformats.org/officeDocument/2006/relationships/image" Target="../media/image25.jpeg"/><Relationship Id="rId10"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8.png"/></Relationships>
</file>

<file path=ppt/slides/_rels/slide1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1.png"/><Relationship Id="rId7" Type="http://schemas.openxmlformats.org/officeDocument/2006/relationships/image" Target="../media/image24.png"/><Relationship Id="rId12" Type="http://schemas.openxmlformats.org/officeDocument/2006/relationships/image" Target="../media/image35.jpeg"/><Relationship Id="rId2" Type="http://schemas.openxmlformats.org/officeDocument/2006/relationships/notesSlide" Target="../notesSlides/notesSlide16.xml"/><Relationship Id="rId1" Type="http://schemas.openxmlformats.org/officeDocument/2006/relationships/slideLayout" Target="../slideLayouts/slideLayout28.xml"/><Relationship Id="rId6" Type="http://schemas.openxmlformats.org/officeDocument/2006/relationships/image" Target="../media/image17.png"/><Relationship Id="rId11" Type="http://schemas.openxmlformats.org/officeDocument/2006/relationships/image" Target="../media/image34.png"/><Relationship Id="rId5" Type="http://schemas.openxmlformats.org/officeDocument/2006/relationships/image" Target="../media/image31.png"/><Relationship Id="rId10"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8" Type="http://schemas.openxmlformats.org/officeDocument/2006/relationships/audio" Target="../media/audio19.wav"/><Relationship Id="rId3" Type="http://schemas.openxmlformats.org/officeDocument/2006/relationships/image" Target="../media/image17.png"/><Relationship Id="rId7" Type="http://schemas.openxmlformats.org/officeDocument/2006/relationships/audio" Target="../media/audio18.wav"/><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audio" Target="../media/audio17.wav"/><Relationship Id="rId5" Type="http://schemas.openxmlformats.org/officeDocument/2006/relationships/audio" Target="../media/audio16.wav"/><Relationship Id="rId4" Type="http://schemas.openxmlformats.org/officeDocument/2006/relationships/audio" Target="../media/audio15.wav"/><Relationship Id="rId9"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17.xml"/><Relationship Id="rId5" Type="http://schemas.openxmlformats.org/officeDocument/2006/relationships/image" Target="../media/image6.png"/><Relationship Id="rId4" Type="http://schemas.openxmlformats.org/officeDocument/2006/relationships/audio" Target="../media/audio2.wav"/></Relationships>
</file>

<file path=ppt/slides/_rels/slide2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7.png"/><Relationship Id="rId7"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28.xml"/><Relationship Id="rId6" Type="http://schemas.openxmlformats.org/officeDocument/2006/relationships/image" Target="../media/image21.png"/><Relationship Id="rId11" Type="http://schemas.openxmlformats.org/officeDocument/2006/relationships/image" Target="../media/image28.png"/><Relationship Id="rId5" Type="http://schemas.openxmlformats.org/officeDocument/2006/relationships/image" Target="../media/image34.png"/><Relationship Id="rId10" Type="http://schemas.openxmlformats.org/officeDocument/2006/relationships/image" Target="../media/image33.png"/><Relationship Id="rId4" Type="http://schemas.openxmlformats.org/officeDocument/2006/relationships/image" Target="../media/image31.png"/><Relationship Id="rId9" Type="http://schemas.openxmlformats.org/officeDocument/2006/relationships/image" Target="../media/image35.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34.png"/><Relationship Id="rId7"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28.xml"/><Relationship Id="rId6" Type="http://schemas.openxmlformats.org/officeDocument/2006/relationships/image" Target="../media/image31.png"/><Relationship Id="rId11" Type="http://schemas.openxmlformats.org/officeDocument/2006/relationships/image" Target="../media/image27.png"/><Relationship Id="rId5" Type="http://schemas.openxmlformats.org/officeDocument/2006/relationships/image" Target="../media/image33.png"/><Relationship Id="rId10" Type="http://schemas.openxmlformats.org/officeDocument/2006/relationships/image" Target="../media/image28.png"/><Relationship Id="rId4" Type="http://schemas.openxmlformats.org/officeDocument/2006/relationships/image" Target="../media/image24.png"/><Relationship Id="rId9" Type="http://schemas.openxmlformats.org/officeDocument/2006/relationships/image" Target="../media/image35.jpeg"/></Relationships>
</file>

<file path=ppt/slides/_rels/slide2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7.png"/><Relationship Id="rId7" Type="http://schemas.openxmlformats.org/officeDocument/2006/relationships/image" Target="../media/image42.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25.jpeg"/><Relationship Id="rId11" Type="http://schemas.openxmlformats.org/officeDocument/2006/relationships/image" Target="../media/image44.png"/><Relationship Id="rId5" Type="http://schemas.openxmlformats.org/officeDocument/2006/relationships/image" Target="../media/image41.jpg"/><Relationship Id="rId10" Type="http://schemas.openxmlformats.org/officeDocument/2006/relationships/image" Target="../media/image24.png"/><Relationship Id="rId4" Type="http://schemas.openxmlformats.org/officeDocument/2006/relationships/image" Target="../media/image40.png"/><Relationship Id="rId9"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image" Target="../media/image17.png"/><Relationship Id="rId7" Type="http://schemas.openxmlformats.org/officeDocument/2006/relationships/image" Target="../media/image9.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6.png"/><Relationship Id="rId10" Type="http://schemas.openxmlformats.org/officeDocument/2006/relationships/image" Target="../media/image12.jpeg"/><Relationship Id="rId4" Type="http://schemas.openxmlformats.org/officeDocument/2006/relationships/image" Target="../media/image45.png"/><Relationship Id="rId9" Type="http://schemas.openxmlformats.org/officeDocument/2006/relationships/image" Target="../media/image15.png"/></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6.xml"/><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1.png"/><Relationship Id="rId7" Type="http://schemas.openxmlformats.org/officeDocument/2006/relationships/image" Target="../media/image22.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27.png"/><Relationship Id="rId11" Type="http://schemas.openxmlformats.org/officeDocument/2006/relationships/image" Target="../media/image23.png"/><Relationship Id="rId5" Type="http://schemas.openxmlformats.org/officeDocument/2006/relationships/image" Target="../media/image26.png"/><Relationship Id="rId10" Type="http://schemas.openxmlformats.org/officeDocument/2006/relationships/image" Target="../media/image17.png"/><Relationship Id="rId4" Type="http://schemas.openxmlformats.org/officeDocument/2006/relationships/image" Target="../media/image25.jpeg"/><Relationship Id="rId9" Type="http://schemas.openxmlformats.org/officeDocument/2006/relationships/image" Target="../media/image29.png"/></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9.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9.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39.xml"/><Relationship Id="rId6" Type="http://schemas.openxmlformats.org/officeDocument/2006/relationships/audio" Target="../media/audio4.wav"/><Relationship Id="rId11" Type="http://schemas.openxmlformats.org/officeDocument/2006/relationships/image" Target="../media/image7.png"/><Relationship Id="rId5" Type="http://schemas.openxmlformats.org/officeDocument/2006/relationships/audio" Target="../media/audio3.wav"/><Relationship Id="rId10" Type="http://schemas.openxmlformats.org/officeDocument/2006/relationships/image" Target="../media/image6.png"/><Relationship Id="rId4" Type="http://schemas.openxmlformats.org/officeDocument/2006/relationships/audio" Target="../media/audio2.wav"/><Relationship Id="rId9" Type="http://schemas.openxmlformats.org/officeDocument/2006/relationships/audio" Target="../media/audio7.wav"/><Relationship Id="rId1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0.xml"/><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1.xml"/><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2.xml"/><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3.xml"/><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4.xml"/><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5.xml"/><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6.xml"/><Relationship Id="rId1" Type="http://schemas.openxmlformats.org/officeDocument/2006/relationships/slideLayout" Target="../slideLayouts/slideLayout17.xml"/><Relationship Id="rId5" Type="http://schemas.openxmlformats.org/officeDocument/2006/relationships/image" Target="../media/image47.png"/><Relationship Id="rId4" Type="http://schemas.openxmlformats.org/officeDocument/2006/relationships/image" Target="../media/image46.png"/></Relationships>
</file>

<file path=ppt/slides/_rels/slide37.xml.rels><?xml version="1.0" encoding="UTF-8" standalone="yes"?>
<Relationships xmlns="http://schemas.openxmlformats.org/package/2006/relationships"><Relationship Id="rId8" Type="http://schemas.openxmlformats.org/officeDocument/2006/relationships/audio" Target="../media/audio25.wav"/><Relationship Id="rId13" Type="http://schemas.openxmlformats.org/officeDocument/2006/relationships/image" Target="../media/image49.png"/><Relationship Id="rId3" Type="http://schemas.openxmlformats.org/officeDocument/2006/relationships/audio" Target="../media/audio20.wav"/><Relationship Id="rId7" Type="http://schemas.openxmlformats.org/officeDocument/2006/relationships/audio" Target="../media/audio24.wav"/><Relationship Id="rId12" Type="http://schemas.openxmlformats.org/officeDocument/2006/relationships/image" Target="../media/image48.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audio" Target="../media/audio23.wav"/><Relationship Id="rId11" Type="http://schemas.openxmlformats.org/officeDocument/2006/relationships/image" Target="../media/image39.png"/><Relationship Id="rId5" Type="http://schemas.openxmlformats.org/officeDocument/2006/relationships/audio" Target="../media/audio22.wav"/><Relationship Id="rId10" Type="http://schemas.openxmlformats.org/officeDocument/2006/relationships/audio" Target="../media/audio27.wav"/><Relationship Id="rId4" Type="http://schemas.openxmlformats.org/officeDocument/2006/relationships/audio" Target="../media/audio21.wav"/><Relationship Id="rId9" Type="http://schemas.openxmlformats.org/officeDocument/2006/relationships/audio" Target="../media/audio26.wav"/></Relationships>
</file>

<file path=ppt/slides/_rels/slide38.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39.png"/><Relationship Id="rId3" Type="http://schemas.openxmlformats.org/officeDocument/2006/relationships/image" Target="../media/image24.png"/><Relationship Id="rId7" Type="http://schemas.openxmlformats.org/officeDocument/2006/relationships/image" Target="../media/image53.png"/><Relationship Id="rId12" Type="http://schemas.openxmlformats.org/officeDocument/2006/relationships/image" Target="../media/image57.png"/><Relationship Id="rId2" Type="http://schemas.openxmlformats.org/officeDocument/2006/relationships/notesSlide" Target="../notesSlides/notesSlide38.xml"/><Relationship Id="rId1" Type="http://schemas.openxmlformats.org/officeDocument/2006/relationships/slideLayout" Target="../slideLayouts/slideLayout17.xml"/><Relationship Id="rId6" Type="http://schemas.openxmlformats.org/officeDocument/2006/relationships/image" Target="../media/image52.png"/><Relationship Id="rId11" Type="http://schemas.openxmlformats.org/officeDocument/2006/relationships/image" Target="../media/image56.png"/><Relationship Id="rId5" Type="http://schemas.openxmlformats.org/officeDocument/2006/relationships/image" Target="../media/image51.png"/><Relationship Id="rId15" Type="http://schemas.openxmlformats.org/officeDocument/2006/relationships/image" Target="../media/image58.png"/><Relationship Id="rId10" Type="http://schemas.openxmlformats.org/officeDocument/2006/relationships/image" Target="../media/image55.png"/><Relationship Id="rId4" Type="http://schemas.openxmlformats.org/officeDocument/2006/relationships/image" Target="../media/image50.png"/><Relationship Id="rId9" Type="http://schemas.openxmlformats.org/officeDocument/2006/relationships/image" Target="../media/image27.png"/><Relationship Id="rId14" Type="http://schemas.openxmlformats.org/officeDocument/2006/relationships/image" Target="../media/image17.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4.xml"/><Relationship Id="rId1" Type="http://schemas.openxmlformats.org/officeDocument/2006/relationships/slideLayout" Target="../slideLayouts/slideLayout39.xml"/><Relationship Id="rId6" Type="http://schemas.openxmlformats.org/officeDocument/2006/relationships/audio" Target="../media/audio4.wav"/><Relationship Id="rId5" Type="http://schemas.openxmlformats.org/officeDocument/2006/relationships/audio" Target="../media/audio3.wav"/><Relationship Id="rId10" Type="http://schemas.openxmlformats.org/officeDocument/2006/relationships/image" Target="../media/image6.png"/><Relationship Id="rId4" Type="http://schemas.openxmlformats.org/officeDocument/2006/relationships/audio" Target="../media/audio2.wav"/><Relationship Id="rId9" Type="http://schemas.openxmlformats.org/officeDocument/2006/relationships/audio" Target="../media/audio7.wav"/></Relationships>
</file>

<file path=ppt/slides/_rels/slide4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0.xml"/><Relationship Id="rId1" Type="http://schemas.openxmlformats.org/officeDocument/2006/relationships/slideLayout" Target="../slideLayouts/slideLayout17.xml"/><Relationship Id="rId6" Type="http://schemas.openxmlformats.org/officeDocument/2006/relationships/image" Target="../media/image29.png"/><Relationship Id="rId5" Type="http://schemas.openxmlformats.org/officeDocument/2006/relationships/image" Target="../media/image60.jpeg"/><Relationship Id="rId4" Type="http://schemas.openxmlformats.org/officeDocument/2006/relationships/image" Target="../media/image27.png"/></Relationships>
</file>

<file path=ppt/slides/_rels/slide41.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69.png"/><Relationship Id="rId3" Type="http://schemas.openxmlformats.org/officeDocument/2006/relationships/image" Target="../media/image55.png"/><Relationship Id="rId7" Type="http://schemas.openxmlformats.org/officeDocument/2006/relationships/image" Target="../media/image64.png"/><Relationship Id="rId12" Type="http://schemas.openxmlformats.org/officeDocument/2006/relationships/image" Target="../media/image68.png"/><Relationship Id="rId2" Type="http://schemas.openxmlformats.org/officeDocument/2006/relationships/notesSlide" Target="../notesSlides/notesSlide41.xml"/><Relationship Id="rId1" Type="http://schemas.openxmlformats.org/officeDocument/2006/relationships/slideLayout" Target="../slideLayouts/slideLayout17.xml"/><Relationship Id="rId6" Type="http://schemas.openxmlformats.org/officeDocument/2006/relationships/image" Target="../media/image63.png"/><Relationship Id="rId11" Type="http://schemas.openxmlformats.org/officeDocument/2006/relationships/image" Target="../media/image59.png"/><Relationship Id="rId5" Type="http://schemas.openxmlformats.org/officeDocument/2006/relationships/image" Target="../media/image62.png"/><Relationship Id="rId10" Type="http://schemas.openxmlformats.org/officeDocument/2006/relationships/image" Target="../media/image67.jpeg"/><Relationship Id="rId4" Type="http://schemas.openxmlformats.org/officeDocument/2006/relationships/image" Target="../media/image61.png"/><Relationship Id="rId9" Type="http://schemas.openxmlformats.org/officeDocument/2006/relationships/image" Target="../media/image66.png"/></Relationships>
</file>

<file path=ppt/slides/_rels/slide4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2.xml"/><Relationship Id="rId1" Type="http://schemas.openxmlformats.org/officeDocument/2006/relationships/slideLayout" Target="../slideLayouts/slideLayout17.xml"/><Relationship Id="rId5" Type="http://schemas.openxmlformats.org/officeDocument/2006/relationships/image" Target="../media/image71.png"/><Relationship Id="rId4" Type="http://schemas.openxmlformats.org/officeDocument/2006/relationships/image" Target="../media/image70.png"/></Relationships>
</file>

<file path=ppt/slides/_rels/slide43.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audio" Target="../media/audio28.wav"/><Relationship Id="rId7" Type="http://schemas.openxmlformats.org/officeDocument/2006/relationships/image" Target="../media/image72.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audio" Target="../media/audio31.wav"/><Relationship Id="rId5" Type="http://schemas.openxmlformats.org/officeDocument/2006/relationships/audio" Target="../media/audio30.wav"/><Relationship Id="rId10" Type="http://schemas.openxmlformats.org/officeDocument/2006/relationships/audio" Target="../media/audio32.wav"/><Relationship Id="rId4" Type="http://schemas.openxmlformats.org/officeDocument/2006/relationships/audio" Target="../media/audio29.wav"/><Relationship Id="rId9" Type="http://schemas.openxmlformats.org/officeDocument/2006/relationships/image" Target="../media/image74.png"/></Relationships>
</file>

<file path=ppt/slides/_rels/slide4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4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46.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77.png"/><Relationship Id="rId7" Type="http://schemas.openxmlformats.org/officeDocument/2006/relationships/image" Target="../media/image64.png"/><Relationship Id="rId2" Type="http://schemas.openxmlformats.org/officeDocument/2006/relationships/notesSlide" Target="../notesSlides/notesSlide46.xml"/><Relationship Id="rId1" Type="http://schemas.openxmlformats.org/officeDocument/2006/relationships/slideLayout" Target="../slideLayouts/slideLayout17.xml"/><Relationship Id="rId6" Type="http://schemas.openxmlformats.org/officeDocument/2006/relationships/image" Target="../media/image47.png"/><Relationship Id="rId11" Type="http://schemas.openxmlformats.org/officeDocument/2006/relationships/image" Target="../media/image67.jpeg"/><Relationship Id="rId5" Type="http://schemas.openxmlformats.org/officeDocument/2006/relationships/image" Target="../media/image46.png"/><Relationship Id="rId10" Type="http://schemas.openxmlformats.org/officeDocument/2006/relationships/image" Target="../media/image63.png"/><Relationship Id="rId4" Type="http://schemas.openxmlformats.org/officeDocument/2006/relationships/image" Target="../media/image78.png"/><Relationship Id="rId9" Type="http://schemas.openxmlformats.org/officeDocument/2006/relationships/image" Target="../media/image55.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7.png"/><Relationship Id="rId7" Type="http://schemas.openxmlformats.org/officeDocument/2006/relationships/image" Target="../media/image79.png"/><Relationship Id="rId2" Type="http://schemas.openxmlformats.org/officeDocument/2006/relationships/notesSlide" Target="../notesSlides/notesSlide48.xml"/><Relationship Id="rId1" Type="http://schemas.openxmlformats.org/officeDocument/2006/relationships/slideLayout" Target="../slideLayouts/slideLayout17.xml"/><Relationship Id="rId6" Type="http://schemas.openxmlformats.org/officeDocument/2006/relationships/image" Target="../media/image47.png"/><Relationship Id="rId11" Type="http://schemas.openxmlformats.org/officeDocument/2006/relationships/image" Target="../media/image83.png"/><Relationship Id="rId5" Type="http://schemas.openxmlformats.org/officeDocument/2006/relationships/image" Target="../media/image46.png"/><Relationship Id="rId10" Type="http://schemas.openxmlformats.org/officeDocument/2006/relationships/image" Target="../media/image82.png"/><Relationship Id="rId4" Type="http://schemas.openxmlformats.org/officeDocument/2006/relationships/image" Target="../media/image78.png"/><Relationship Id="rId9" Type="http://schemas.openxmlformats.org/officeDocument/2006/relationships/image" Target="../media/image81.png"/></Relationships>
</file>

<file path=ppt/slides/_rels/slide4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9.xml"/><Relationship Id="rId1" Type="http://schemas.openxmlformats.org/officeDocument/2006/relationships/slideLayout" Target="../slideLayouts/slideLayout17.xml"/><Relationship Id="rId4" Type="http://schemas.openxmlformats.org/officeDocument/2006/relationships/image" Target="../media/image26.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39.xml"/></Relationships>
</file>

<file path=ppt/slides/_rels/slide5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0.xml"/><Relationship Id="rId1" Type="http://schemas.openxmlformats.org/officeDocument/2006/relationships/slideLayout" Target="../slideLayouts/slideLayout17.xml"/><Relationship Id="rId4" Type="http://schemas.openxmlformats.org/officeDocument/2006/relationships/image" Target="../media/image24.png"/></Relationships>
</file>

<file path=ppt/slides/_rels/slide5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1.xml"/><Relationship Id="rId1" Type="http://schemas.openxmlformats.org/officeDocument/2006/relationships/slideLayout" Target="../slideLayouts/slideLayout17.xml"/><Relationship Id="rId4" Type="http://schemas.openxmlformats.org/officeDocument/2006/relationships/image" Target="../media/image21.png"/></Relationships>
</file>

<file path=ppt/slides/_rels/slide5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2.xml"/><Relationship Id="rId1" Type="http://schemas.openxmlformats.org/officeDocument/2006/relationships/slideLayout" Target="../slideLayouts/slideLayout17.xml"/><Relationship Id="rId5" Type="http://schemas.openxmlformats.org/officeDocument/2006/relationships/image" Target="../media/image84.png"/><Relationship Id="rId4" Type="http://schemas.openxmlformats.org/officeDocument/2006/relationships/image" Target="../media/image29.png"/></Relationships>
</file>

<file path=ppt/slides/_rels/slide5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3.xml"/><Relationship Id="rId1" Type="http://schemas.openxmlformats.org/officeDocument/2006/relationships/slideLayout" Target="../slideLayouts/slideLayout17.xml"/><Relationship Id="rId5" Type="http://schemas.openxmlformats.org/officeDocument/2006/relationships/image" Target="../media/image84.png"/><Relationship Id="rId4" Type="http://schemas.openxmlformats.org/officeDocument/2006/relationships/image" Target="../media/image23.png"/></Relationships>
</file>

<file path=ppt/slides/_rels/slide5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4.xml"/><Relationship Id="rId1" Type="http://schemas.openxmlformats.org/officeDocument/2006/relationships/slideLayout" Target="../slideLayouts/slideLayout17.xml"/><Relationship Id="rId5" Type="http://schemas.openxmlformats.org/officeDocument/2006/relationships/image" Target="../media/image84.png"/><Relationship Id="rId4" Type="http://schemas.openxmlformats.org/officeDocument/2006/relationships/image" Target="../media/image28.png"/></Relationships>
</file>

<file path=ppt/slides/_rels/slide55.xml.rels><?xml version="1.0" encoding="UTF-8" standalone="yes"?>
<Relationships xmlns="http://schemas.openxmlformats.org/package/2006/relationships"><Relationship Id="rId8" Type="http://schemas.openxmlformats.org/officeDocument/2006/relationships/audio" Target="../media/audio38.wav"/><Relationship Id="rId13" Type="http://schemas.openxmlformats.org/officeDocument/2006/relationships/audio" Target="../media/audio43.wav"/><Relationship Id="rId18" Type="http://schemas.openxmlformats.org/officeDocument/2006/relationships/audio" Target="../media/audio48.wav"/><Relationship Id="rId26" Type="http://schemas.openxmlformats.org/officeDocument/2006/relationships/audio" Target="../media/audio56.wav"/><Relationship Id="rId3" Type="http://schemas.openxmlformats.org/officeDocument/2006/relationships/audio" Target="../media/audio33.wav"/><Relationship Id="rId21" Type="http://schemas.openxmlformats.org/officeDocument/2006/relationships/audio" Target="../media/audio51.wav"/><Relationship Id="rId7" Type="http://schemas.openxmlformats.org/officeDocument/2006/relationships/audio" Target="../media/audio37.wav"/><Relationship Id="rId12" Type="http://schemas.openxmlformats.org/officeDocument/2006/relationships/audio" Target="../media/audio42.wav"/><Relationship Id="rId17" Type="http://schemas.openxmlformats.org/officeDocument/2006/relationships/audio" Target="../media/audio47.wav"/><Relationship Id="rId25" Type="http://schemas.openxmlformats.org/officeDocument/2006/relationships/audio" Target="../media/audio55.wav"/><Relationship Id="rId2" Type="http://schemas.openxmlformats.org/officeDocument/2006/relationships/notesSlide" Target="../notesSlides/notesSlide55.xml"/><Relationship Id="rId16" Type="http://schemas.openxmlformats.org/officeDocument/2006/relationships/audio" Target="../media/audio46.wav"/><Relationship Id="rId20" Type="http://schemas.openxmlformats.org/officeDocument/2006/relationships/audio" Target="../media/audio50.wav"/><Relationship Id="rId29" Type="http://schemas.openxmlformats.org/officeDocument/2006/relationships/audio" Target="../media/audio59.wav"/><Relationship Id="rId1" Type="http://schemas.openxmlformats.org/officeDocument/2006/relationships/slideLayout" Target="../slideLayouts/slideLayout17.xml"/><Relationship Id="rId6" Type="http://schemas.openxmlformats.org/officeDocument/2006/relationships/audio" Target="../media/audio36.wav"/><Relationship Id="rId11" Type="http://schemas.openxmlformats.org/officeDocument/2006/relationships/audio" Target="../media/audio41.wav"/><Relationship Id="rId24" Type="http://schemas.openxmlformats.org/officeDocument/2006/relationships/audio" Target="../media/audio54.wav"/><Relationship Id="rId5" Type="http://schemas.openxmlformats.org/officeDocument/2006/relationships/audio" Target="../media/audio35.wav"/><Relationship Id="rId15" Type="http://schemas.openxmlformats.org/officeDocument/2006/relationships/audio" Target="../media/audio45.wav"/><Relationship Id="rId23" Type="http://schemas.openxmlformats.org/officeDocument/2006/relationships/audio" Target="../media/audio53.wav"/><Relationship Id="rId28" Type="http://schemas.openxmlformats.org/officeDocument/2006/relationships/audio" Target="../media/audio58.wav"/><Relationship Id="rId10" Type="http://schemas.openxmlformats.org/officeDocument/2006/relationships/audio" Target="../media/audio40.wav"/><Relationship Id="rId19" Type="http://schemas.openxmlformats.org/officeDocument/2006/relationships/audio" Target="../media/audio49.wav"/><Relationship Id="rId4" Type="http://schemas.openxmlformats.org/officeDocument/2006/relationships/audio" Target="../media/audio34.wav"/><Relationship Id="rId9" Type="http://schemas.openxmlformats.org/officeDocument/2006/relationships/audio" Target="../media/audio39.wav"/><Relationship Id="rId14" Type="http://schemas.openxmlformats.org/officeDocument/2006/relationships/audio" Target="../media/audio44.wav"/><Relationship Id="rId22" Type="http://schemas.openxmlformats.org/officeDocument/2006/relationships/audio" Target="../media/audio52.wav"/><Relationship Id="rId27" Type="http://schemas.openxmlformats.org/officeDocument/2006/relationships/audio" Target="../media/audio57.wav"/></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7.xml"/></Relationships>
</file>

<file path=ppt/slides/_rels/slide57.xml.rels><?xml version="1.0" encoding="UTF-8" standalone="yes"?>
<Relationships xmlns="http://schemas.openxmlformats.org/package/2006/relationships"><Relationship Id="rId3" Type="http://schemas.openxmlformats.org/officeDocument/2006/relationships/image" Target="../media/image85.gif"/><Relationship Id="rId2" Type="http://schemas.openxmlformats.org/officeDocument/2006/relationships/notesSlide" Target="../notesSlides/notesSlide57.xml"/><Relationship Id="rId1" Type="http://schemas.openxmlformats.org/officeDocument/2006/relationships/slideLayout" Target="../slideLayouts/slideLayout17.xml"/><Relationship Id="rId4" Type="http://schemas.openxmlformats.org/officeDocument/2006/relationships/image" Target="../media/image86.png"/></Relationships>
</file>

<file path=ppt/slides/_rels/slide5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58.xml"/><Relationship Id="rId1" Type="http://schemas.openxmlformats.org/officeDocument/2006/relationships/slideLayout" Target="../slideLayouts/slideLayout17.xml"/><Relationship Id="rId5" Type="http://schemas.openxmlformats.org/officeDocument/2006/relationships/image" Target="../media/image86.png"/><Relationship Id="rId4" Type="http://schemas.microsoft.com/office/2007/relationships/hdphoto" Target="../media/hdphoto2.wdp"/></Relationships>
</file>

<file path=ppt/slides/_rels/slide5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59.xml"/><Relationship Id="rId1" Type="http://schemas.openxmlformats.org/officeDocument/2006/relationships/slideLayout" Target="../slideLayouts/slideLayout17.xml"/><Relationship Id="rId5" Type="http://schemas.openxmlformats.org/officeDocument/2006/relationships/image" Target="../media/image89.png"/><Relationship Id="rId4" Type="http://schemas.openxmlformats.org/officeDocument/2006/relationships/hyperlink" Target="https://quizlet.com/gb/429092074/year-7-spanish-term-11-week-4-flash-cards/" TargetMode="External"/></Relationships>
</file>

<file path=ppt/slides/_rels/slide6.xml.rels><?xml version="1.0" encoding="UTF-8" standalone="yes"?>
<Relationships xmlns="http://schemas.openxmlformats.org/package/2006/relationships"><Relationship Id="rId3" Type="http://schemas.openxmlformats.org/officeDocument/2006/relationships/audio" Target="../media/audio8.wav"/><Relationship Id="rId2" Type="http://schemas.openxmlformats.org/officeDocument/2006/relationships/notesSlide" Target="../notesSlides/notesSlide6.xml"/><Relationship Id="rId1" Type="http://schemas.openxmlformats.org/officeDocument/2006/relationships/slideLayout" Target="../slideLayouts/slideLayout17.xml"/><Relationship Id="rId5" Type="http://schemas.openxmlformats.org/officeDocument/2006/relationships/image" Target="../media/image11.jpg"/><Relationship Id="rId4" Type="http://schemas.openxmlformats.org/officeDocument/2006/relationships/audio" Target="../media/audio9.wav"/></Relationships>
</file>

<file path=ppt/slides/_rels/slide60.xml.rels><?xml version="1.0" encoding="UTF-8" standalone="yes"?>
<Relationships xmlns="http://schemas.openxmlformats.org/package/2006/relationships"><Relationship Id="rId3" Type="http://schemas.openxmlformats.org/officeDocument/2006/relationships/hyperlink" Target="https://www.gaminggrammar.com/" TargetMode="External"/><Relationship Id="rId2" Type="http://schemas.openxmlformats.org/officeDocument/2006/relationships/notesSlide" Target="../notesSlides/notesSlide60.xml"/><Relationship Id="rId1" Type="http://schemas.openxmlformats.org/officeDocument/2006/relationships/slideLayout" Target="../slideLayouts/slideLayout17.xml"/><Relationship Id="rId5" Type="http://schemas.openxmlformats.org/officeDocument/2006/relationships/image" Target="../media/image91.png"/><Relationship Id="rId4" Type="http://schemas.openxmlformats.org/officeDocument/2006/relationships/image" Target="../media/image90.png"/></Relationships>
</file>

<file path=ppt/slides/_rels/slide61.xml.rels><?xml version="1.0" encoding="UTF-8" standalone="yes"?>
<Relationships xmlns="http://schemas.openxmlformats.org/package/2006/relationships"><Relationship Id="rId8" Type="http://schemas.openxmlformats.org/officeDocument/2006/relationships/hyperlink" Target="https://resources.ncelp.org/concern/parent/rb68xc36g/file_sets/3r074v51x" TargetMode="External"/><Relationship Id="rId3" Type="http://schemas.openxmlformats.org/officeDocument/2006/relationships/image" Target="../media/image17.png"/><Relationship Id="rId7" Type="http://schemas.openxmlformats.org/officeDocument/2006/relationships/hyperlink" Target="https://drive.google.com/file/d/1VeieVzWLOgIaHJw-5Gt0WST0c2a0h-Pj/view?usp=sharing" TargetMode="External"/><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image" Target="../media/image93.png"/><Relationship Id="rId5" Type="http://schemas.openxmlformats.org/officeDocument/2006/relationships/hyperlink" Target="https://quizlet.com/gb/422586499/year-7-spanish-term-11-week-2-flash-cards/" TargetMode="External"/><Relationship Id="rId10" Type="http://schemas.openxmlformats.org/officeDocument/2006/relationships/image" Target="../media/image94.png"/><Relationship Id="rId4" Type="http://schemas.openxmlformats.org/officeDocument/2006/relationships/image" Target="../media/image92.png"/><Relationship Id="rId9" Type="http://schemas.openxmlformats.org/officeDocument/2006/relationships/hyperlink" Target="https://quizlet.com/gb/429098269/year-7-spanish-term-11-week-5-flash-cards/" TargetMode="External"/></Relationships>
</file>

<file path=ppt/slides/_rels/slide7.xml.rels><?xml version="1.0" encoding="UTF-8" standalone="yes"?>
<Relationships xmlns="http://schemas.openxmlformats.org/package/2006/relationships"><Relationship Id="rId8" Type="http://schemas.openxmlformats.org/officeDocument/2006/relationships/audio" Target="../media/audio13.wav"/><Relationship Id="rId13" Type="http://schemas.openxmlformats.org/officeDocument/2006/relationships/image" Target="../media/image14.png"/><Relationship Id="rId3" Type="http://schemas.openxmlformats.org/officeDocument/2006/relationships/audio" Target="../media/audio8.wav"/><Relationship Id="rId7" Type="http://schemas.openxmlformats.org/officeDocument/2006/relationships/audio" Target="../media/audio12.wav"/><Relationship Id="rId12"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39.xml"/><Relationship Id="rId6" Type="http://schemas.openxmlformats.org/officeDocument/2006/relationships/audio" Target="../media/audio11.wav"/><Relationship Id="rId11" Type="http://schemas.openxmlformats.org/officeDocument/2006/relationships/image" Target="../media/image12.jpeg"/><Relationship Id="rId5" Type="http://schemas.openxmlformats.org/officeDocument/2006/relationships/audio" Target="../media/audio10.wav"/><Relationship Id="rId15" Type="http://schemas.openxmlformats.org/officeDocument/2006/relationships/image" Target="../media/image16.png"/><Relationship Id="rId10" Type="http://schemas.openxmlformats.org/officeDocument/2006/relationships/image" Target="../media/image11.jpg"/><Relationship Id="rId4" Type="http://schemas.openxmlformats.org/officeDocument/2006/relationships/audio" Target="../media/audio9.wav"/><Relationship Id="rId9" Type="http://schemas.openxmlformats.org/officeDocument/2006/relationships/audio" Target="../media/audio14.wav"/><Relationship Id="rId14"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openxmlformats.org/officeDocument/2006/relationships/audio" Target="../media/audio13.wav"/><Relationship Id="rId3" Type="http://schemas.openxmlformats.org/officeDocument/2006/relationships/audio" Target="../media/audio8.wav"/><Relationship Id="rId7" Type="http://schemas.openxmlformats.org/officeDocument/2006/relationships/audio" Target="../media/audio12.wav"/><Relationship Id="rId2" Type="http://schemas.openxmlformats.org/officeDocument/2006/relationships/notesSlide" Target="../notesSlides/notesSlide8.xml"/><Relationship Id="rId1" Type="http://schemas.openxmlformats.org/officeDocument/2006/relationships/slideLayout" Target="../slideLayouts/slideLayout39.xml"/><Relationship Id="rId6" Type="http://schemas.openxmlformats.org/officeDocument/2006/relationships/audio" Target="../media/audio11.wav"/><Relationship Id="rId5" Type="http://schemas.openxmlformats.org/officeDocument/2006/relationships/audio" Target="../media/audio10.wav"/><Relationship Id="rId10" Type="http://schemas.openxmlformats.org/officeDocument/2006/relationships/image" Target="../media/image11.jpg"/><Relationship Id="rId4" Type="http://schemas.openxmlformats.org/officeDocument/2006/relationships/audio" Target="../media/audio9.wav"/><Relationship Id="rId9" Type="http://schemas.openxmlformats.org/officeDocument/2006/relationships/audio" Target="../media/audio14.wav"/></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39.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7" name="Group 16"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5" name="Rectangle 4" descr="background rectangle">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 name="Title 1">
            <a:extLst>
              <a:ext uri="{FF2B5EF4-FFF2-40B4-BE49-F238E27FC236}">
                <a16:creationId xmlns:a16="http://schemas.microsoft.com/office/drawing/2014/main" id="{BED81D6C-D649-1548-983B-DB3A797C762C}"/>
              </a:ext>
            </a:extLst>
          </p:cNvPr>
          <p:cNvSpPr>
            <a:spLocks noGrp="1"/>
          </p:cNvSpPr>
          <p:nvPr>
            <p:ph type="ctrTitle"/>
          </p:nvPr>
        </p:nvSpPr>
        <p:spPr>
          <a:xfrm>
            <a:off x="148304" y="2167559"/>
            <a:ext cx="6083487" cy="879475"/>
          </a:xfrm>
        </p:spPr>
        <p:txBody>
          <a:bodyPr>
            <a:normAutofit fontScale="90000"/>
          </a:bodyPr>
          <a:lstStyle/>
          <a:p>
            <a:pPr algn="l"/>
            <a:r>
              <a:rPr lang="en-GB" sz="4000" b="1" dirty="0">
                <a:solidFill>
                  <a:prstClr val="white"/>
                </a:solidFill>
              </a:rPr>
              <a:t>Saying what people have</a:t>
            </a:r>
            <a:endParaRPr lang="en-US" sz="4000" dirty="0"/>
          </a:p>
        </p:txBody>
      </p:sp>
      <p:sp>
        <p:nvSpPr>
          <p:cNvPr id="6" name="Subtitle 5">
            <a:extLst>
              <a:ext uri="{FF2B5EF4-FFF2-40B4-BE49-F238E27FC236}">
                <a16:creationId xmlns:a16="http://schemas.microsoft.com/office/drawing/2014/main" id="{DDFED1B0-8365-D84A-847E-1CD3FA337399}"/>
              </a:ext>
            </a:extLst>
          </p:cNvPr>
          <p:cNvSpPr>
            <a:spLocks noGrp="1"/>
          </p:cNvSpPr>
          <p:nvPr>
            <p:ph type="subTitle" idx="1"/>
          </p:nvPr>
        </p:nvSpPr>
        <p:spPr>
          <a:xfrm>
            <a:off x="148304" y="3108424"/>
            <a:ext cx="6748353" cy="702146"/>
          </a:xfrm>
        </p:spPr>
        <p:txBody>
          <a:bodyPr>
            <a:normAutofit/>
          </a:bodyPr>
          <a:lstStyle/>
          <a:p>
            <a:pPr algn="l"/>
            <a:r>
              <a:rPr lang="en-GB" sz="3000" dirty="0">
                <a:solidFill>
                  <a:prstClr val="white"/>
                </a:solidFill>
              </a:rPr>
              <a:t>Singular indefinite article (un/una)</a:t>
            </a:r>
          </a:p>
        </p:txBody>
      </p:sp>
      <p:sp>
        <p:nvSpPr>
          <p:cNvPr id="14" name="Subtitle 6">
            <a:extLst>
              <a:ext uri="{FF2B5EF4-FFF2-40B4-BE49-F238E27FC236}">
                <a16:creationId xmlns:a16="http://schemas.microsoft.com/office/drawing/2014/main" id="{ABC93937-5935-4FD6-909A-1159EB86D0C7}"/>
              </a:ext>
            </a:extLst>
          </p:cNvPr>
          <p:cNvSpPr txBox="1">
            <a:spLocks/>
          </p:cNvSpPr>
          <p:nvPr/>
        </p:nvSpPr>
        <p:spPr>
          <a:xfrm>
            <a:off x="148304" y="3626654"/>
            <a:ext cx="4509583" cy="5717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SSCs </a:t>
            </a:r>
            <a:r>
              <a:rPr lang="en-GB" sz="3000" dirty="0">
                <a:solidFill>
                  <a:prstClr val="white"/>
                </a:solidFill>
              </a:rPr>
              <a:t>[l],[ll]</a:t>
            </a:r>
            <a:endParaRPr kumimoji="0" lang="en-GB" sz="3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225242" y="4914785"/>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Y7 Spanish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a:t>
            </a:r>
            <a:r>
              <a:rPr lang="en-GB" sz="2200" dirty="0">
                <a:solidFill>
                  <a:prstClr val="white"/>
                </a:solidFill>
                <a:latin typeface="Century Gothic" panose="020B0502020202020204" pitchFamily="34" charset="0"/>
              </a:rPr>
              <a:t>1.1</a:t>
            </a:r>
            <a:r>
              <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Week 4 - Lesson 7</a:t>
            </a:r>
          </a:p>
        </p:txBody>
      </p:sp>
      <p:sp>
        <p:nvSpPr>
          <p:cNvPr id="16" name="Title 3">
            <a:extLst>
              <a:ext uri="{FF2B5EF4-FFF2-40B4-BE49-F238E27FC236}">
                <a16:creationId xmlns:a16="http://schemas.microsoft.com/office/drawing/2014/main" id="{C1774CAE-1000-CD44-A0CB-EB911B271423}"/>
              </a:ext>
            </a:extLst>
          </p:cNvPr>
          <p:cNvSpPr txBox="1">
            <a:spLocks/>
          </p:cNvSpPr>
          <p:nvPr/>
        </p:nvSpPr>
        <p:spPr>
          <a:xfrm>
            <a:off x="214817" y="5780283"/>
            <a:ext cx="4079722" cy="953020"/>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Nick Avery</a:t>
            </a:r>
            <a:r>
              <a:rPr kumimoji="0" lang="en-GB" sz="1400" b="0" i="0" u="none" strike="noStrike" kern="1200" cap="none" spc="0" normalizeH="0" noProof="0" dirty="0">
                <a:ln>
                  <a:noFill/>
                </a:ln>
                <a:solidFill>
                  <a:prstClr val="white"/>
                </a:solidFill>
                <a:effectLst/>
                <a:uLnTx/>
                <a:uFillTx/>
                <a:latin typeface="Century Gothic" panose="020B0502020202020204" pitchFamily="34" charset="0"/>
                <a:ea typeface="+mj-ea"/>
                <a:cs typeface="+mj-cs"/>
              </a:rPr>
              <a:t> / V</a:t>
            </a:r>
            <a:r>
              <a:rPr lang="en-GB" sz="1400" dirty="0" err="1">
                <a:solidFill>
                  <a:prstClr val="white"/>
                </a:solidFill>
                <a:latin typeface="Century Gothic" panose="020B0502020202020204" pitchFamily="34" charset="0"/>
              </a:rPr>
              <a:t>ictoria</a:t>
            </a:r>
            <a:r>
              <a:rPr lang="en-GB" sz="1400" dirty="0">
                <a:solidFill>
                  <a:prstClr val="white"/>
                </a:solidFill>
                <a:latin typeface="Century Gothic" panose="020B0502020202020204" pitchFamily="34" charset="0"/>
              </a:rPr>
              <a:t> Hobson</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30</a:t>
            </a:r>
            <a:r>
              <a:rPr lang="en-GB" sz="1400" dirty="0">
                <a:solidFill>
                  <a:prstClr val="white"/>
                </a:solidFill>
                <a:latin typeface="Century Gothic" panose="020B0502020202020204" pitchFamily="34" charset="0"/>
              </a:rPr>
              <a:t>/06/21</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5" name="Picture 14" descr="NCELP logo">
            <a:extLst>
              <a:ext uri="{C183D7F6-B498-43B3-948B-1728B52AA6E4}">
                <adec:decorative xmlns:adec="http://schemas.microsoft.com/office/drawing/2017/decorative" val="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34457807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Fonética</a:t>
            </a:r>
            <a:endParaRPr lang="en-GB" sz="3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9359900" y="258166"/>
            <a:ext cx="2568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Rectangle 2" descr="rectangle for the timer">
            <a:extLst>
              <a:ext uri="{FF2B5EF4-FFF2-40B4-BE49-F238E27FC236}">
                <a16:creationId xmlns:a16="http://schemas.microsoft.com/office/drawing/2014/main" id="{A2656836-D2CC-4EA1-8010-9396B14EBBE6}"/>
              </a:ext>
            </a:extLst>
          </p:cNvPr>
          <p:cNvSpPr>
            <a:spLocks noChangeArrowheads="1"/>
          </p:cNvSpPr>
          <p:nvPr/>
        </p:nvSpPr>
        <p:spPr bwMode="auto">
          <a:xfrm>
            <a:off x="10068765" y="1163993"/>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7" name="Rectangle 3" descr="rectnagle for the timer ">
            <a:extLst>
              <a:ext uri="{FF2B5EF4-FFF2-40B4-BE49-F238E27FC236}">
                <a16:creationId xmlns:a16="http://schemas.microsoft.com/office/drawing/2014/main" id="{97B4E952-2961-4DD3-B82B-F2875394EF9C}"/>
              </a:ext>
            </a:extLst>
          </p:cNvPr>
          <p:cNvSpPr>
            <a:spLocks noChangeArrowheads="1"/>
          </p:cNvSpPr>
          <p:nvPr/>
        </p:nvSpPr>
        <p:spPr bwMode="auto">
          <a:xfrm>
            <a:off x="10066399" y="1163991"/>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9" name="Line 7" descr="top line for the timer to mark 60 seconds">
            <a:extLst>
              <a:ext uri="{FF2B5EF4-FFF2-40B4-BE49-F238E27FC236}">
                <a16:creationId xmlns:a16="http://schemas.microsoft.com/office/drawing/2014/main" id="{28FFF6A1-59F8-4C39-9E0A-7B23933123FD}"/>
              </a:ext>
            </a:extLst>
          </p:cNvPr>
          <p:cNvSpPr>
            <a:spLocks noChangeShapeType="1"/>
          </p:cNvSpPr>
          <p:nvPr/>
        </p:nvSpPr>
        <p:spPr bwMode="auto">
          <a:xfrm>
            <a:off x="10776826" y="1152565"/>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2" name="Text Box 12">
            <a:extLst>
              <a:ext uri="{FF2B5EF4-FFF2-40B4-BE49-F238E27FC236}">
                <a16:creationId xmlns:a16="http://schemas.microsoft.com/office/drawing/2014/main" id="{CB51685C-D5EB-4432-8705-6D7BDD0FF7BE}"/>
              </a:ext>
            </a:extLst>
          </p:cNvPr>
          <p:cNvSpPr txBox="1">
            <a:spLocks noChangeArrowheads="1"/>
          </p:cNvSpPr>
          <p:nvPr/>
        </p:nvSpPr>
        <p:spPr bwMode="auto">
          <a:xfrm>
            <a:off x="10993617" y="994714"/>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60</a:t>
            </a:r>
          </a:p>
        </p:txBody>
      </p:sp>
      <p:sp>
        <p:nvSpPr>
          <p:cNvPr id="8" name="Line 4" descr="line for the 60 second timer">
            <a:extLst>
              <a:ext uri="{FF2B5EF4-FFF2-40B4-BE49-F238E27FC236}">
                <a16:creationId xmlns:a16="http://schemas.microsoft.com/office/drawing/2014/main" id="{10D814ED-75BC-4FD0-B510-4889E3874922}"/>
              </a:ext>
            </a:extLst>
          </p:cNvPr>
          <p:cNvSpPr>
            <a:spLocks noChangeShapeType="1"/>
          </p:cNvSpPr>
          <p:nvPr/>
        </p:nvSpPr>
        <p:spPr bwMode="auto">
          <a:xfrm>
            <a:off x="10752138" y="1152565"/>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1" name="Text Box 10">
            <a:extLst>
              <a:ext uri="{FF2B5EF4-FFF2-40B4-BE49-F238E27FC236}">
                <a16:creationId xmlns:a16="http://schemas.microsoft.com/office/drawing/2014/main" id="{1D08F0B0-5C28-4964-AD36-CFA2F96452DD}"/>
              </a:ext>
            </a:extLst>
          </p:cNvPr>
          <p:cNvSpPr txBox="1">
            <a:spLocks noChangeArrowheads="1"/>
          </p:cNvSpPr>
          <p:nvPr/>
        </p:nvSpPr>
        <p:spPr bwMode="auto">
          <a:xfrm>
            <a:off x="10752138" y="3136467"/>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rPr>
              <a:t>Segundos</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10" name="Line 9" descr="bottom line for the timer to mark 0 seconds">
            <a:extLst>
              <a:ext uri="{FF2B5EF4-FFF2-40B4-BE49-F238E27FC236}">
                <a16:creationId xmlns:a16="http://schemas.microsoft.com/office/drawing/2014/main" id="{B8CCA8EC-25EA-49A4-90DF-5A8B723FBCB4}"/>
              </a:ext>
            </a:extLst>
          </p:cNvPr>
          <p:cNvSpPr>
            <a:spLocks noChangeShapeType="1"/>
          </p:cNvSpPr>
          <p:nvPr/>
        </p:nvSpPr>
        <p:spPr bwMode="auto">
          <a:xfrm>
            <a:off x="10752138" y="5308824"/>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3" name="Text Box 14">
            <a:extLst>
              <a:ext uri="{FF2B5EF4-FFF2-40B4-BE49-F238E27FC236}">
                <a16:creationId xmlns:a16="http://schemas.microsoft.com/office/drawing/2014/main" id="{036C791A-1209-4D50-8F39-C4C1D681605E}"/>
              </a:ext>
            </a:extLst>
          </p:cNvPr>
          <p:cNvSpPr txBox="1">
            <a:spLocks noChangeArrowheads="1"/>
          </p:cNvSpPr>
          <p:nvPr/>
        </p:nvSpPr>
        <p:spPr bwMode="auto">
          <a:xfrm>
            <a:off x="10968929" y="5128296"/>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sp>
        <p:nvSpPr>
          <p:cNvPr id="14" name="Rectangle 13" descr="rectangle that hides the timer as it disappears off the screen">
            <a:extLst>
              <a:ext uri="{FF2B5EF4-FFF2-40B4-BE49-F238E27FC236}">
                <a16:creationId xmlns:a16="http://schemas.microsoft.com/office/drawing/2014/main" id="{8402B45A-6CB4-41BA-967B-237A6432E4DB}"/>
              </a:ext>
            </a:extLst>
          </p:cNvPr>
          <p:cNvSpPr/>
          <p:nvPr/>
        </p:nvSpPr>
        <p:spPr>
          <a:xfrm>
            <a:off x="9915171" y="5320250"/>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5" name="AutoShape 11">
            <a:hlinkClick r:id="" action="ppaction://noaction" highlightClick="1"/>
            <a:extLst>
              <a:ext uri="{FF2B5EF4-FFF2-40B4-BE49-F238E27FC236}">
                <a16:creationId xmlns:a16="http://schemas.microsoft.com/office/drawing/2014/main" id="{F8773997-3B8E-4E58-896C-52B3C89F2195}"/>
              </a:ext>
            </a:extLst>
          </p:cNvPr>
          <p:cNvSpPr>
            <a:spLocks noChangeArrowheads="1"/>
          </p:cNvSpPr>
          <p:nvPr/>
        </p:nvSpPr>
        <p:spPr bwMode="auto">
          <a:xfrm>
            <a:off x="9805501" y="5539244"/>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INICIO</a:t>
            </a:r>
          </a:p>
        </p:txBody>
      </p:sp>
      <p:pic>
        <p:nvPicPr>
          <p:cNvPr id="16" name="Picture 7">
            <a:extLst>
              <a:ext uri="{FF2B5EF4-FFF2-40B4-BE49-F238E27FC236}">
                <a16:creationId xmlns:a16="http://schemas.microsoft.com/office/drawing/2014/main" id="{3A24FB44-F499-4312-8023-ED92DB049501}"/>
              </a:ext>
            </a:extLst>
          </p:cNvPr>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563206" y="1152565"/>
            <a:ext cx="1381525" cy="1035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4">
            <a:extLst>
              <a:ext uri="{FF2B5EF4-FFF2-40B4-BE49-F238E27FC236}">
                <a16:creationId xmlns:a16="http://schemas.microsoft.com/office/drawing/2014/main" id="{D95F9008-B995-4965-95CF-D5314F5E68D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76755" y="1343454"/>
            <a:ext cx="883686" cy="857176"/>
          </a:xfrm>
          <a:prstGeom prst="rect">
            <a:avLst/>
          </a:prstGeom>
        </p:spPr>
      </p:pic>
      <p:sp>
        <p:nvSpPr>
          <p:cNvPr id="19" name="TextBox 5">
            <a:extLst>
              <a:ext uri="{FF2B5EF4-FFF2-40B4-BE49-F238E27FC236}">
                <a16:creationId xmlns:a16="http://schemas.microsoft.com/office/drawing/2014/main" id="{69C7A81E-E4F3-44A3-ACE2-05C1451290A7}"/>
              </a:ext>
            </a:extLst>
          </p:cNvPr>
          <p:cNvSpPr txBox="1"/>
          <p:nvPr/>
        </p:nvSpPr>
        <p:spPr>
          <a:xfrm>
            <a:off x="1639813" y="5256880"/>
            <a:ext cx="2270235" cy="1015663"/>
          </a:xfrm>
          <a:prstGeom prst="rect">
            <a:avLst/>
          </a:prstGeom>
          <a:noFill/>
        </p:spPr>
        <p:txBody>
          <a:bodyPr wrap="square" rtlCol="0">
            <a:spAutoFit/>
          </a:bodyPr>
          <a:lstStyle/>
          <a:p>
            <a:pPr algn="ctr"/>
            <a:r>
              <a:rPr lang="en-GB" sz="6000" b="1" dirty="0">
                <a:solidFill>
                  <a:srgbClr val="ED7D31"/>
                </a:solidFill>
                <a:cs typeface="Calibri" panose="020F0502020204030204" pitchFamily="34" charset="0"/>
              </a:rPr>
              <a:t>l</a:t>
            </a:r>
            <a:r>
              <a:rPr lang="en-GB" sz="6000" b="1" dirty="0">
                <a:solidFill>
                  <a:srgbClr val="5B9BD5">
                    <a:lumMod val="50000"/>
                  </a:srgbClr>
                </a:solidFill>
                <a:cs typeface="Calibri" panose="020F0502020204030204" pitchFamily="34" charset="0"/>
              </a:rPr>
              <a:t>uz</a:t>
            </a:r>
            <a:endParaRPr lang="en-GB" sz="6000" b="1" strike="sngStrike" dirty="0">
              <a:solidFill>
                <a:srgbClr val="E65D00"/>
              </a:solidFill>
              <a:cs typeface="Calibri" panose="020F0502020204030204" pitchFamily="34" charset="0"/>
            </a:endParaRPr>
          </a:p>
        </p:txBody>
      </p:sp>
      <p:sp>
        <p:nvSpPr>
          <p:cNvPr id="20" name="TextBox 6">
            <a:extLst>
              <a:ext uri="{FF2B5EF4-FFF2-40B4-BE49-F238E27FC236}">
                <a16:creationId xmlns:a16="http://schemas.microsoft.com/office/drawing/2014/main" id="{9479DF79-701D-4DD3-87EC-BF07F84AA786}"/>
              </a:ext>
            </a:extLst>
          </p:cNvPr>
          <p:cNvSpPr txBox="1"/>
          <p:nvPr/>
        </p:nvSpPr>
        <p:spPr>
          <a:xfrm flipH="1">
            <a:off x="2919559" y="4100019"/>
            <a:ext cx="3222208" cy="1015663"/>
          </a:xfrm>
          <a:prstGeom prst="rect">
            <a:avLst/>
          </a:prstGeom>
          <a:noFill/>
        </p:spPr>
        <p:txBody>
          <a:bodyPr wrap="square" rtlCol="0">
            <a:spAutoFit/>
          </a:bodyPr>
          <a:lstStyle/>
          <a:p>
            <a:r>
              <a:rPr lang="en-GB" sz="6000" b="1" dirty="0" err="1">
                <a:solidFill>
                  <a:srgbClr val="5B9BD5">
                    <a:lumMod val="50000"/>
                  </a:srgbClr>
                </a:solidFill>
                <a:cs typeface="Calibri" panose="020F0502020204030204" pitchFamily="34" charset="0"/>
              </a:rPr>
              <a:t>amari</a:t>
            </a:r>
            <a:r>
              <a:rPr lang="en-GB" sz="6000" b="1" dirty="0" err="1">
                <a:solidFill>
                  <a:srgbClr val="ED7D31"/>
                </a:solidFill>
                <a:cs typeface="Calibri" panose="020F0502020204030204" pitchFamily="34" charset="0"/>
              </a:rPr>
              <a:t>ll</a:t>
            </a:r>
            <a:r>
              <a:rPr lang="en-GB" sz="6000" b="1" dirty="0" err="1">
                <a:solidFill>
                  <a:srgbClr val="5B9BD5">
                    <a:lumMod val="50000"/>
                  </a:srgbClr>
                </a:solidFill>
                <a:cs typeface="Calibri" panose="020F0502020204030204" pitchFamily="34" charset="0"/>
              </a:rPr>
              <a:t>o</a:t>
            </a:r>
            <a:endParaRPr lang="en-GB" sz="6000" b="1" strike="sngStrike" dirty="0">
              <a:solidFill>
                <a:srgbClr val="E65D00"/>
              </a:solidFill>
              <a:cs typeface="Calibri" panose="020F0502020204030204" pitchFamily="34" charset="0"/>
            </a:endParaRPr>
          </a:p>
        </p:txBody>
      </p:sp>
      <p:sp>
        <p:nvSpPr>
          <p:cNvPr id="21" name="TextBox 7">
            <a:extLst>
              <a:ext uri="{FF2B5EF4-FFF2-40B4-BE49-F238E27FC236}">
                <a16:creationId xmlns:a16="http://schemas.microsoft.com/office/drawing/2014/main" id="{869DC5D6-EBC0-449E-9908-EC9FE0992DE5}"/>
              </a:ext>
            </a:extLst>
          </p:cNvPr>
          <p:cNvSpPr txBox="1"/>
          <p:nvPr/>
        </p:nvSpPr>
        <p:spPr>
          <a:xfrm>
            <a:off x="1860695" y="2469591"/>
            <a:ext cx="2743451" cy="1015663"/>
          </a:xfrm>
          <a:prstGeom prst="rect">
            <a:avLst/>
          </a:prstGeom>
          <a:noFill/>
        </p:spPr>
        <p:txBody>
          <a:bodyPr wrap="square" rtlCol="0">
            <a:spAutoFit/>
          </a:bodyPr>
          <a:lstStyle/>
          <a:p>
            <a:r>
              <a:rPr lang="en-GB" sz="6000" b="1" dirty="0" err="1">
                <a:solidFill>
                  <a:srgbClr val="ED7D31"/>
                </a:solidFill>
                <a:cs typeface="Calibri" panose="020F0502020204030204" pitchFamily="34" charset="0"/>
              </a:rPr>
              <a:t>ll</a:t>
            </a:r>
            <a:r>
              <a:rPr lang="en-GB" sz="6000" b="1" dirty="0" err="1">
                <a:solidFill>
                  <a:srgbClr val="5B9BD5">
                    <a:lumMod val="50000"/>
                  </a:srgbClr>
                </a:solidFill>
                <a:cs typeface="Calibri" panose="020F0502020204030204" pitchFamily="34" charset="0"/>
              </a:rPr>
              <a:t>amar</a:t>
            </a:r>
            <a:endParaRPr lang="en-GB" sz="6000" b="1" strike="sngStrike" dirty="0">
              <a:solidFill>
                <a:srgbClr val="5B9BD5">
                  <a:lumMod val="50000"/>
                </a:srgbClr>
              </a:solidFill>
              <a:cs typeface="Calibri" panose="020F0502020204030204" pitchFamily="34" charset="0"/>
            </a:endParaRPr>
          </a:p>
        </p:txBody>
      </p:sp>
      <p:sp>
        <p:nvSpPr>
          <p:cNvPr id="22" name="TextBox 8">
            <a:extLst>
              <a:ext uri="{FF2B5EF4-FFF2-40B4-BE49-F238E27FC236}">
                <a16:creationId xmlns:a16="http://schemas.microsoft.com/office/drawing/2014/main" id="{A812EED2-447D-4A43-9200-88ED5377731D}"/>
              </a:ext>
            </a:extLst>
          </p:cNvPr>
          <p:cNvSpPr txBox="1"/>
          <p:nvPr/>
        </p:nvSpPr>
        <p:spPr>
          <a:xfrm>
            <a:off x="5514409" y="5347100"/>
            <a:ext cx="3153951" cy="1015663"/>
          </a:xfrm>
          <a:prstGeom prst="rect">
            <a:avLst/>
          </a:prstGeom>
          <a:noFill/>
        </p:spPr>
        <p:txBody>
          <a:bodyPr wrap="square" rtlCol="0">
            <a:spAutoFit/>
          </a:bodyPr>
          <a:lstStyle/>
          <a:p>
            <a:r>
              <a:rPr lang="en-GB" sz="6000" b="1" dirty="0">
                <a:solidFill>
                  <a:srgbClr val="5B9BD5">
                    <a:lumMod val="50000"/>
                  </a:srgbClr>
                </a:solidFill>
                <a:cs typeface="Calibri" panose="020F0502020204030204" pitchFamily="34" charset="0"/>
              </a:rPr>
              <a:t>pa</a:t>
            </a:r>
            <a:r>
              <a:rPr lang="en-GB" sz="6000" b="1" dirty="0">
                <a:solidFill>
                  <a:srgbClr val="ED7D31"/>
                </a:solidFill>
                <a:cs typeface="Calibri" panose="020F0502020204030204" pitchFamily="34" charset="0"/>
              </a:rPr>
              <a:t>l</a:t>
            </a:r>
            <a:r>
              <a:rPr lang="en-GB" sz="6000" b="1" dirty="0">
                <a:solidFill>
                  <a:srgbClr val="5B9BD5">
                    <a:lumMod val="50000"/>
                  </a:srgbClr>
                </a:solidFill>
                <a:cs typeface="Calibri" panose="020F0502020204030204" pitchFamily="34" charset="0"/>
              </a:rPr>
              <a:t>abra</a:t>
            </a:r>
            <a:endParaRPr lang="en-GB" sz="6000" b="1" strike="sngStrike" dirty="0">
              <a:solidFill>
                <a:srgbClr val="E65D00"/>
              </a:solidFill>
              <a:cs typeface="Calibri" panose="020F0502020204030204" pitchFamily="34" charset="0"/>
            </a:endParaRPr>
          </a:p>
        </p:txBody>
      </p:sp>
      <p:sp>
        <p:nvSpPr>
          <p:cNvPr id="23" name="TextBox 9">
            <a:extLst>
              <a:ext uri="{FF2B5EF4-FFF2-40B4-BE49-F238E27FC236}">
                <a16:creationId xmlns:a16="http://schemas.microsoft.com/office/drawing/2014/main" id="{05E037DB-7F76-46D4-9556-2833079DD8DC}"/>
              </a:ext>
            </a:extLst>
          </p:cNvPr>
          <p:cNvSpPr txBox="1"/>
          <p:nvPr/>
        </p:nvSpPr>
        <p:spPr>
          <a:xfrm>
            <a:off x="5617970" y="2313015"/>
            <a:ext cx="2364827" cy="1015663"/>
          </a:xfrm>
          <a:prstGeom prst="rect">
            <a:avLst/>
          </a:prstGeom>
          <a:noFill/>
        </p:spPr>
        <p:txBody>
          <a:bodyPr wrap="square" rtlCol="0">
            <a:spAutoFit/>
          </a:bodyPr>
          <a:lstStyle/>
          <a:p>
            <a:r>
              <a:rPr lang="en-GB" sz="6000" b="1" dirty="0" err="1">
                <a:solidFill>
                  <a:srgbClr val="5B9BD5">
                    <a:lumMod val="50000"/>
                  </a:srgbClr>
                </a:solidFill>
                <a:cs typeface="Calibri" panose="020F0502020204030204" pitchFamily="34" charset="0"/>
              </a:rPr>
              <a:t>sa</a:t>
            </a:r>
            <a:r>
              <a:rPr lang="en-GB" sz="6000" b="1" dirty="0" err="1">
                <a:solidFill>
                  <a:srgbClr val="ED7D31"/>
                </a:solidFill>
                <a:cs typeface="Calibri" panose="020F0502020204030204" pitchFamily="34" charset="0"/>
              </a:rPr>
              <a:t>l</a:t>
            </a:r>
            <a:r>
              <a:rPr lang="en-GB" sz="6000" b="1" dirty="0" err="1">
                <a:solidFill>
                  <a:srgbClr val="5B9BD5">
                    <a:lumMod val="50000"/>
                  </a:srgbClr>
                </a:solidFill>
                <a:cs typeface="Calibri" panose="020F0502020204030204" pitchFamily="34" charset="0"/>
              </a:rPr>
              <a:t>ir</a:t>
            </a:r>
            <a:endParaRPr lang="en-GB" sz="6000" b="1" strike="sngStrike" dirty="0">
              <a:solidFill>
                <a:srgbClr val="5B9BD5">
                  <a:lumMod val="50000"/>
                </a:srgbClr>
              </a:solidFill>
              <a:cs typeface="Calibri" panose="020F0502020204030204" pitchFamily="34" charset="0"/>
            </a:endParaRPr>
          </a:p>
        </p:txBody>
      </p:sp>
      <p:sp>
        <p:nvSpPr>
          <p:cNvPr id="24" name="TextBox 5">
            <a:extLst>
              <a:ext uri="{FF2B5EF4-FFF2-40B4-BE49-F238E27FC236}">
                <a16:creationId xmlns:a16="http://schemas.microsoft.com/office/drawing/2014/main" id="{474A9968-7EC7-4AB6-A4BE-9310F2D80C94}"/>
              </a:ext>
            </a:extLst>
          </p:cNvPr>
          <p:cNvSpPr txBox="1"/>
          <p:nvPr/>
        </p:nvSpPr>
        <p:spPr>
          <a:xfrm>
            <a:off x="3726669" y="1172534"/>
            <a:ext cx="2270235" cy="1015663"/>
          </a:xfrm>
          <a:prstGeom prst="rect">
            <a:avLst/>
          </a:prstGeom>
          <a:noFill/>
        </p:spPr>
        <p:txBody>
          <a:bodyPr wrap="square" rtlCol="0">
            <a:spAutoFit/>
          </a:bodyPr>
          <a:lstStyle/>
          <a:p>
            <a:pPr algn="ctr"/>
            <a:r>
              <a:rPr lang="en-GB" sz="6000" b="1" dirty="0" err="1">
                <a:solidFill>
                  <a:srgbClr val="5B9BD5">
                    <a:lumMod val="50000"/>
                  </a:srgbClr>
                </a:solidFill>
                <a:cs typeface="Calibri" panose="020F0502020204030204" pitchFamily="34" charset="0"/>
              </a:rPr>
              <a:t>e</a:t>
            </a:r>
            <a:r>
              <a:rPr lang="en-GB" sz="6000" b="1" dirty="0" err="1">
                <a:solidFill>
                  <a:srgbClr val="ED7D31"/>
                </a:solidFill>
                <a:cs typeface="Calibri" panose="020F0502020204030204" pitchFamily="34" charset="0"/>
              </a:rPr>
              <a:t>ll</a:t>
            </a:r>
            <a:r>
              <a:rPr lang="en-GB" sz="6000" b="1" dirty="0" err="1">
                <a:solidFill>
                  <a:srgbClr val="5B9BD5">
                    <a:lumMod val="50000"/>
                  </a:srgbClr>
                </a:solidFill>
                <a:cs typeface="Calibri" panose="020F0502020204030204" pitchFamily="34" charset="0"/>
              </a:rPr>
              <a:t>a</a:t>
            </a:r>
            <a:endParaRPr lang="en-GB" sz="6000" b="1" strike="sngStrike" dirty="0">
              <a:solidFill>
                <a:srgbClr val="5B9BD5">
                  <a:lumMod val="50000"/>
                </a:srgbClr>
              </a:solidFill>
              <a:cs typeface="Calibri" panose="020F0502020204030204" pitchFamily="34" charset="0"/>
            </a:endParaRPr>
          </a:p>
        </p:txBody>
      </p:sp>
      <p:sp>
        <p:nvSpPr>
          <p:cNvPr id="25" name="TextBox 6">
            <a:extLst>
              <a:ext uri="{FF2B5EF4-FFF2-40B4-BE49-F238E27FC236}">
                <a16:creationId xmlns:a16="http://schemas.microsoft.com/office/drawing/2014/main" id="{AD514A0F-ABAB-4483-8171-686FB3F2DC8A}"/>
              </a:ext>
            </a:extLst>
          </p:cNvPr>
          <p:cNvSpPr txBox="1"/>
          <p:nvPr/>
        </p:nvSpPr>
        <p:spPr>
          <a:xfrm flipH="1">
            <a:off x="333627" y="3662787"/>
            <a:ext cx="3222208" cy="1015663"/>
          </a:xfrm>
          <a:prstGeom prst="rect">
            <a:avLst/>
          </a:prstGeom>
          <a:noFill/>
        </p:spPr>
        <p:txBody>
          <a:bodyPr wrap="square" rtlCol="0">
            <a:spAutoFit/>
          </a:bodyPr>
          <a:lstStyle/>
          <a:p>
            <a:r>
              <a:rPr lang="en-GB" sz="6000" b="1" dirty="0" err="1">
                <a:solidFill>
                  <a:srgbClr val="ED7D31"/>
                </a:solidFill>
                <a:cs typeface="Calibri" panose="020F0502020204030204" pitchFamily="34" charset="0"/>
              </a:rPr>
              <a:t>ll</a:t>
            </a:r>
            <a:r>
              <a:rPr lang="en-GB" sz="6000" b="1" dirty="0" err="1">
                <a:solidFill>
                  <a:srgbClr val="5B9BD5">
                    <a:lumMod val="50000"/>
                  </a:srgbClr>
                </a:solidFill>
                <a:cs typeface="Calibri" panose="020F0502020204030204" pitchFamily="34" charset="0"/>
              </a:rPr>
              <a:t>evar</a:t>
            </a:r>
            <a:endParaRPr lang="en-GB" sz="6000" b="1" strike="sngStrike" dirty="0">
              <a:solidFill>
                <a:srgbClr val="5B9BD5">
                  <a:lumMod val="50000"/>
                </a:srgbClr>
              </a:solidFill>
              <a:cs typeface="Calibri" panose="020F0502020204030204" pitchFamily="34" charset="0"/>
            </a:endParaRPr>
          </a:p>
        </p:txBody>
      </p:sp>
      <p:sp>
        <p:nvSpPr>
          <p:cNvPr id="26" name="TextBox 5">
            <a:extLst>
              <a:ext uri="{FF2B5EF4-FFF2-40B4-BE49-F238E27FC236}">
                <a16:creationId xmlns:a16="http://schemas.microsoft.com/office/drawing/2014/main" id="{E3307BF1-7353-4EEA-965A-86A33B592208}"/>
              </a:ext>
            </a:extLst>
          </p:cNvPr>
          <p:cNvSpPr txBox="1"/>
          <p:nvPr/>
        </p:nvSpPr>
        <p:spPr>
          <a:xfrm>
            <a:off x="6540049" y="3669920"/>
            <a:ext cx="2270235" cy="1015663"/>
          </a:xfrm>
          <a:prstGeom prst="rect">
            <a:avLst/>
          </a:prstGeom>
          <a:noFill/>
        </p:spPr>
        <p:txBody>
          <a:bodyPr wrap="square" rtlCol="0">
            <a:spAutoFit/>
          </a:bodyPr>
          <a:lstStyle/>
          <a:p>
            <a:pPr algn="ctr"/>
            <a:r>
              <a:rPr lang="en-GB" sz="6000" b="1" dirty="0" err="1">
                <a:solidFill>
                  <a:srgbClr val="ED7D31"/>
                </a:solidFill>
                <a:cs typeface="Calibri" panose="020F0502020204030204" pitchFamily="34" charset="0"/>
              </a:rPr>
              <a:t>l</a:t>
            </a:r>
            <a:r>
              <a:rPr lang="en-GB" sz="6000" b="1" dirty="0" err="1">
                <a:solidFill>
                  <a:srgbClr val="5B9BD5">
                    <a:lumMod val="50000"/>
                  </a:srgbClr>
                </a:solidFill>
                <a:cs typeface="Calibri" panose="020F0502020204030204" pitchFamily="34" charset="0"/>
              </a:rPr>
              <a:t>ista</a:t>
            </a:r>
            <a:endParaRPr lang="en-GB" sz="6000" b="1" strike="sngStrike" dirty="0">
              <a:solidFill>
                <a:srgbClr val="E65D00"/>
              </a:solidFill>
              <a:cs typeface="Calibri" panose="020F0502020204030204" pitchFamily="34" charset="0"/>
            </a:endParaRPr>
          </a:p>
        </p:txBody>
      </p:sp>
    </p:spTree>
    <p:extLst>
      <p:ext uri="{BB962C8B-B14F-4D97-AF65-F5344CB8AC3E}">
        <p14:creationId xmlns:p14="http://schemas.microsoft.com/office/powerpoint/2010/main" val="18258336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59000"/>
                                        <p:tgtEl>
                                          <p:spTgt spid="7"/>
                                        </p:tgtEl>
                                      </p:cBhvr>
                                    </p:animEffect>
                                    <p:set>
                                      <p:cBhvr>
                                        <p:cTn id="7" dur="1" fill="hold">
                                          <p:stCondLst>
                                            <p:cond delay="58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Fonética</a:t>
            </a:r>
            <a:endParaRPr lang="en-GB" sz="3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9359900" y="258166"/>
            <a:ext cx="2568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Rectangle 2" descr="rectangle for the timer">
            <a:extLst>
              <a:ext uri="{FF2B5EF4-FFF2-40B4-BE49-F238E27FC236}">
                <a16:creationId xmlns:a16="http://schemas.microsoft.com/office/drawing/2014/main" id="{A2656836-D2CC-4EA1-8010-9396B14EBBE6}"/>
              </a:ext>
            </a:extLst>
          </p:cNvPr>
          <p:cNvSpPr>
            <a:spLocks noChangeArrowheads="1"/>
          </p:cNvSpPr>
          <p:nvPr/>
        </p:nvSpPr>
        <p:spPr bwMode="auto">
          <a:xfrm>
            <a:off x="10068765" y="1163993"/>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7" name="Rectangle 3" descr="rectnagle for the timer ">
            <a:extLst>
              <a:ext uri="{FF2B5EF4-FFF2-40B4-BE49-F238E27FC236}">
                <a16:creationId xmlns:a16="http://schemas.microsoft.com/office/drawing/2014/main" id="{97B4E952-2961-4DD3-B82B-F2875394EF9C}"/>
              </a:ext>
            </a:extLst>
          </p:cNvPr>
          <p:cNvSpPr>
            <a:spLocks noChangeArrowheads="1"/>
          </p:cNvSpPr>
          <p:nvPr/>
        </p:nvSpPr>
        <p:spPr bwMode="auto">
          <a:xfrm>
            <a:off x="10066399" y="1163991"/>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9" name="Line 7" descr="top line for the timer to mark 60 seconds">
            <a:extLst>
              <a:ext uri="{FF2B5EF4-FFF2-40B4-BE49-F238E27FC236}">
                <a16:creationId xmlns:a16="http://schemas.microsoft.com/office/drawing/2014/main" id="{28FFF6A1-59F8-4C39-9E0A-7B23933123FD}"/>
              </a:ext>
            </a:extLst>
          </p:cNvPr>
          <p:cNvSpPr>
            <a:spLocks noChangeShapeType="1"/>
          </p:cNvSpPr>
          <p:nvPr/>
        </p:nvSpPr>
        <p:spPr bwMode="auto">
          <a:xfrm>
            <a:off x="10776826" y="1152565"/>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2" name="Text Box 12">
            <a:extLst>
              <a:ext uri="{FF2B5EF4-FFF2-40B4-BE49-F238E27FC236}">
                <a16:creationId xmlns:a16="http://schemas.microsoft.com/office/drawing/2014/main" id="{CB51685C-D5EB-4432-8705-6D7BDD0FF7BE}"/>
              </a:ext>
            </a:extLst>
          </p:cNvPr>
          <p:cNvSpPr txBox="1">
            <a:spLocks noChangeArrowheads="1"/>
          </p:cNvSpPr>
          <p:nvPr/>
        </p:nvSpPr>
        <p:spPr bwMode="auto">
          <a:xfrm>
            <a:off x="10993617" y="994714"/>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60</a:t>
            </a:r>
          </a:p>
        </p:txBody>
      </p:sp>
      <p:sp>
        <p:nvSpPr>
          <p:cNvPr id="8" name="Line 4" descr="line for the 60 second timer">
            <a:extLst>
              <a:ext uri="{FF2B5EF4-FFF2-40B4-BE49-F238E27FC236}">
                <a16:creationId xmlns:a16="http://schemas.microsoft.com/office/drawing/2014/main" id="{10D814ED-75BC-4FD0-B510-4889E3874922}"/>
              </a:ext>
            </a:extLst>
          </p:cNvPr>
          <p:cNvSpPr>
            <a:spLocks noChangeShapeType="1"/>
          </p:cNvSpPr>
          <p:nvPr/>
        </p:nvSpPr>
        <p:spPr bwMode="auto">
          <a:xfrm>
            <a:off x="10752138" y="1152565"/>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1" name="Text Box 10">
            <a:extLst>
              <a:ext uri="{FF2B5EF4-FFF2-40B4-BE49-F238E27FC236}">
                <a16:creationId xmlns:a16="http://schemas.microsoft.com/office/drawing/2014/main" id="{1D08F0B0-5C28-4964-AD36-CFA2F96452DD}"/>
              </a:ext>
            </a:extLst>
          </p:cNvPr>
          <p:cNvSpPr txBox="1">
            <a:spLocks noChangeArrowheads="1"/>
          </p:cNvSpPr>
          <p:nvPr/>
        </p:nvSpPr>
        <p:spPr bwMode="auto">
          <a:xfrm>
            <a:off x="10752138" y="3136467"/>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rPr>
              <a:t>Segundos</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10" name="Line 9" descr="bottom line for the timer to mark 0 seconds">
            <a:extLst>
              <a:ext uri="{FF2B5EF4-FFF2-40B4-BE49-F238E27FC236}">
                <a16:creationId xmlns:a16="http://schemas.microsoft.com/office/drawing/2014/main" id="{B8CCA8EC-25EA-49A4-90DF-5A8B723FBCB4}"/>
              </a:ext>
            </a:extLst>
          </p:cNvPr>
          <p:cNvSpPr>
            <a:spLocks noChangeShapeType="1"/>
          </p:cNvSpPr>
          <p:nvPr/>
        </p:nvSpPr>
        <p:spPr bwMode="auto">
          <a:xfrm>
            <a:off x="10752138" y="5308824"/>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3" name="Text Box 14">
            <a:extLst>
              <a:ext uri="{FF2B5EF4-FFF2-40B4-BE49-F238E27FC236}">
                <a16:creationId xmlns:a16="http://schemas.microsoft.com/office/drawing/2014/main" id="{036C791A-1209-4D50-8F39-C4C1D681605E}"/>
              </a:ext>
            </a:extLst>
          </p:cNvPr>
          <p:cNvSpPr txBox="1">
            <a:spLocks noChangeArrowheads="1"/>
          </p:cNvSpPr>
          <p:nvPr/>
        </p:nvSpPr>
        <p:spPr bwMode="auto">
          <a:xfrm>
            <a:off x="10968929" y="5128296"/>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sp>
        <p:nvSpPr>
          <p:cNvPr id="14" name="Rectangle 13" descr="rectangle that hides the timer as it disappears off the screen">
            <a:extLst>
              <a:ext uri="{FF2B5EF4-FFF2-40B4-BE49-F238E27FC236}">
                <a16:creationId xmlns:a16="http://schemas.microsoft.com/office/drawing/2014/main" id="{8402B45A-6CB4-41BA-967B-237A6432E4DB}"/>
              </a:ext>
            </a:extLst>
          </p:cNvPr>
          <p:cNvSpPr/>
          <p:nvPr/>
        </p:nvSpPr>
        <p:spPr>
          <a:xfrm>
            <a:off x="9915171" y="5320250"/>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5" name="AutoShape 11">
            <a:hlinkClick r:id="" action="ppaction://noaction" highlightClick="1"/>
            <a:extLst>
              <a:ext uri="{FF2B5EF4-FFF2-40B4-BE49-F238E27FC236}">
                <a16:creationId xmlns:a16="http://schemas.microsoft.com/office/drawing/2014/main" id="{F8773997-3B8E-4E58-896C-52B3C89F2195}"/>
              </a:ext>
            </a:extLst>
          </p:cNvPr>
          <p:cNvSpPr>
            <a:spLocks noChangeArrowheads="1"/>
          </p:cNvSpPr>
          <p:nvPr/>
        </p:nvSpPr>
        <p:spPr bwMode="auto">
          <a:xfrm>
            <a:off x="9805501" y="5539244"/>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INICIO</a:t>
            </a:r>
          </a:p>
        </p:txBody>
      </p:sp>
      <p:pic>
        <p:nvPicPr>
          <p:cNvPr id="26" name="Picture 7">
            <a:extLst>
              <a:ext uri="{FF2B5EF4-FFF2-40B4-BE49-F238E27FC236}">
                <a16:creationId xmlns:a16="http://schemas.microsoft.com/office/drawing/2014/main" id="{29531499-1E2C-4F50-B8EE-62FA78079D8B}"/>
              </a:ext>
            </a:extLst>
          </p:cNvPr>
          <p:cNvPicPr>
            <a:picLocks noChangeAspect="1"/>
          </p:cNvPicPr>
          <p:nvPr/>
        </p:nvPicPr>
        <p:blipFill>
          <a:blip r:embed="rId4" cstate="print">
            <a:duotone>
              <a:srgbClr val="4472C4">
                <a:shade val="45000"/>
                <a:satMod val="135000"/>
              </a:srgbClr>
              <a:prstClr val="white"/>
            </a:duotone>
            <a:extLst>
              <a:ext uri="{28A0092B-C50C-407E-A947-70E740481C1C}">
                <a14:useLocalDpi xmlns:a14="http://schemas.microsoft.com/office/drawing/2010/main" val="0"/>
              </a:ext>
            </a:extLst>
          </a:blip>
          <a:stretch>
            <a:fillRect/>
          </a:stretch>
        </p:blipFill>
        <p:spPr>
          <a:xfrm>
            <a:off x="573313" y="1285953"/>
            <a:ext cx="1275901" cy="1410579"/>
          </a:xfrm>
          <a:prstGeom prst="rect">
            <a:avLst/>
          </a:prstGeom>
        </p:spPr>
      </p:pic>
      <p:sp>
        <p:nvSpPr>
          <p:cNvPr id="27" name="TextBox 5">
            <a:extLst>
              <a:ext uri="{FF2B5EF4-FFF2-40B4-BE49-F238E27FC236}">
                <a16:creationId xmlns:a16="http://schemas.microsoft.com/office/drawing/2014/main" id="{9BC7A774-CD7A-4A72-8098-AB6A0D473618}"/>
              </a:ext>
            </a:extLst>
          </p:cNvPr>
          <p:cNvSpPr txBox="1"/>
          <p:nvPr/>
        </p:nvSpPr>
        <p:spPr>
          <a:xfrm>
            <a:off x="1799753" y="5487504"/>
            <a:ext cx="2270235" cy="1015663"/>
          </a:xfrm>
          <a:prstGeom prst="rect">
            <a:avLst/>
          </a:prstGeom>
          <a:noFill/>
        </p:spPr>
        <p:txBody>
          <a:bodyPr wrap="square" rtlCol="0">
            <a:spAutoFit/>
          </a:bodyPr>
          <a:lstStyle/>
          <a:p>
            <a:pPr algn="ctr"/>
            <a:r>
              <a:rPr lang="en-GB" sz="6000" b="1" dirty="0">
                <a:solidFill>
                  <a:srgbClr val="ED7D31"/>
                </a:solidFill>
                <a:cs typeface="Calibri" panose="020F0502020204030204" pitchFamily="34" charset="0"/>
              </a:rPr>
              <a:t>l</a:t>
            </a:r>
            <a:r>
              <a:rPr lang="en-GB" sz="6000" b="1" dirty="0">
                <a:solidFill>
                  <a:srgbClr val="5B9BD5">
                    <a:lumMod val="50000"/>
                  </a:srgbClr>
                </a:solidFill>
                <a:cs typeface="Calibri" panose="020F0502020204030204" pitchFamily="34" charset="0"/>
              </a:rPr>
              <a:t>uz</a:t>
            </a:r>
            <a:endParaRPr lang="en-GB" sz="6000" b="1" strike="sngStrike" dirty="0">
              <a:solidFill>
                <a:srgbClr val="E65D00"/>
              </a:solidFill>
              <a:cs typeface="Calibri" panose="020F0502020204030204" pitchFamily="34" charset="0"/>
            </a:endParaRPr>
          </a:p>
        </p:txBody>
      </p:sp>
      <p:sp>
        <p:nvSpPr>
          <p:cNvPr id="28" name="TextBox 6">
            <a:extLst>
              <a:ext uri="{FF2B5EF4-FFF2-40B4-BE49-F238E27FC236}">
                <a16:creationId xmlns:a16="http://schemas.microsoft.com/office/drawing/2014/main" id="{5CC0EAA4-AE8C-41F2-A120-23B3A70DD43E}"/>
              </a:ext>
            </a:extLst>
          </p:cNvPr>
          <p:cNvSpPr txBox="1"/>
          <p:nvPr/>
        </p:nvSpPr>
        <p:spPr>
          <a:xfrm flipH="1">
            <a:off x="3128960" y="4421434"/>
            <a:ext cx="3222208" cy="1015663"/>
          </a:xfrm>
          <a:prstGeom prst="rect">
            <a:avLst/>
          </a:prstGeom>
          <a:noFill/>
        </p:spPr>
        <p:txBody>
          <a:bodyPr wrap="square" rtlCol="0">
            <a:spAutoFit/>
          </a:bodyPr>
          <a:lstStyle/>
          <a:p>
            <a:r>
              <a:rPr lang="en-GB" sz="6000" b="1" dirty="0" err="1">
                <a:solidFill>
                  <a:srgbClr val="5B9BD5">
                    <a:lumMod val="50000"/>
                  </a:srgbClr>
                </a:solidFill>
                <a:cs typeface="Calibri" panose="020F0502020204030204" pitchFamily="34" charset="0"/>
              </a:rPr>
              <a:t>amari</a:t>
            </a:r>
            <a:r>
              <a:rPr lang="en-GB" sz="6000" b="1" dirty="0" err="1">
                <a:solidFill>
                  <a:srgbClr val="ED7D31"/>
                </a:solidFill>
                <a:cs typeface="Calibri" panose="020F0502020204030204" pitchFamily="34" charset="0"/>
              </a:rPr>
              <a:t>ll</a:t>
            </a:r>
            <a:r>
              <a:rPr lang="en-GB" sz="6000" b="1" dirty="0" err="1">
                <a:solidFill>
                  <a:srgbClr val="5B9BD5">
                    <a:lumMod val="50000"/>
                  </a:srgbClr>
                </a:solidFill>
                <a:cs typeface="Calibri" panose="020F0502020204030204" pitchFamily="34" charset="0"/>
              </a:rPr>
              <a:t>o</a:t>
            </a:r>
            <a:endParaRPr lang="en-GB" sz="6000" b="1" strike="sngStrike" dirty="0">
              <a:solidFill>
                <a:srgbClr val="E65D00"/>
              </a:solidFill>
              <a:cs typeface="Calibri" panose="020F0502020204030204" pitchFamily="34" charset="0"/>
            </a:endParaRPr>
          </a:p>
        </p:txBody>
      </p:sp>
      <p:sp>
        <p:nvSpPr>
          <p:cNvPr id="29" name="TextBox 7">
            <a:extLst>
              <a:ext uri="{FF2B5EF4-FFF2-40B4-BE49-F238E27FC236}">
                <a16:creationId xmlns:a16="http://schemas.microsoft.com/office/drawing/2014/main" id="{95F01BAD-EB3A-4920-95D2-F8E7217FDB4B}"/>
              </a:ext>
            </a:extLst>
          </p:cNvPr>
          <p:cNvSpPr txBox="1"/>
          <p:nvPr/>
        </p:nvSpPr>
        <p:spPr>
          <a:xfrm>
            <a:off x="2070096" y="2791006"/>
            <a:ext cx="2743451" cy="1015663"/>
          </a:xfrm>
          <a:prstGeom prst="rect">
            <a:avLst/>
          </a:prstGeom>
          <a:noFill/>
        </p:spPr>
        <p:txBody>
          <a:bodyPr wrap="square" rtlCol="0">
            <a:spAutoFit/>
          </a:bodyPr>
          <a:lstStyle/>
          <a:p>
            <a:r>
              <a:rPr lang="en-GB" sz="6000" b="1" dirty="0" err="1">
                <a:solidFill>
                  <a:srgbClr val="ED7D31"/>
                </a:solidFill>
                <a:cs typeface="Calibri" panose="020F0502020204030204" pitchFamily="34" charset="0"/>
              </a:rPr>
              <a:t>ll</a:t>
            </a:r>
            <a:r>
              <a:rPr lang="en-GB" sz="6000" b="1" dirty="0" err="1">
                <a:solidFill>
                  <a:srgbClr val="5B9BD5">
                    <a:lumMod val="50000"/>
                  </a:srgbClr>
                </a:solidFill>
                <a:cs typeface="Calibri" panose="020F0502020204030204" pitchFamily="34" charset="0"/>
              </a:rPr>
              <a:t>amar</a:t>
            </a:r>
            <a:endParaRPr lang="en-GB" sz="6000" b="1" strike="sngStrike" dirty="0">
              <a:solidFill>
                <a:srgbClr val="E65D00"/>
              </a:solidFill>
              <a:cs typeface="Calibri" panose="020F0502020204030204" pitchFamily="34" charset="0"/>
            </a:endParaRPr>
          </a:p>
        </p:txBody>
      </p:sp>
      <p:sp>
        <p:nvSpPr>
          <p:cNvPr id="30" name="TextBox 8">
            <a:extLst>
              <a:ext uri="{FF2B5EF4-FFF2-40B4-BE49-F238E27FC236}">
                <a16:creationId xmlns:a16="http://schemas.microsoft.com/office/drawing/2014/main" id="{448385A1-8371-4537-9A2B-34037C7CB1D6}"/>
              </a:ext>
            </a:extLst>
          </p:cNvPr>
          <p:cNvSpPr txBox="1"/>
          <p:nvPr/>
        </p:nvSpPr>
        <p:spPr>
          <a:xfrm>
            <a:off x="5783149" y="5330107"/>
            <a:ext cx="3153951" cy="1015663"/>
          </a:xfrm>
          <a:prstGeom prst="rect">
            <a:avLst/>
          </a:prstGeom>
          <a:noFill/>
        </p:spPr>
        <p:txBody>
          <a:bodyPr wrap="square" rtlCol="0">
            <a:spAutoFit/>
          </a:bodyPr>
          <a:lstStyle/>
          <a:p>
            <a:r>
              <a:rPr lang="en-GB" sz="6000" b="1" dirty="0">
                <a:solidFill>
                  <a:srgbClr val="5B9BD5">
                    <a:lumMod val="50000"/>
                  </a:srgbClr>
                </a:solidFill>
                <a:cs typeface="Calibri" panose="020F0502020204030204" pitchFamily="34" charset="0"/>
              </a:rPr>
              <a:t>pa</a:t>
            </a:r>
            <a:r>
              <a:rPr lang="en-GB" sz="6000" b="1" dirty="0">
                <a:solidFill>
                  <a:srgbClr val="ED7D31"/>
                </a:solidFill>
                <a:cs typeface="Calibri" panose="020F0502020204030204" pitchFamily="34" charset="0"/>
              </a:rPr>
              <a:t>l</a:t>
            </a:r>
            <a:r>
              <a:rPr lang="en-GB" sz="6000" b="1" dirty="0">
                <a:solidFill>
                  <a:srgbClr val="5B9BD5">
                    <a:lumMod val="50000"/>
                  </a:srgbClr>
                </a:solidFill>
                <a:cs typeface="Calibri" panose="020F0502020204030204" pitchFamily="34" charset="0"/>
              </a:rPr>
              <a:t>abra</a:t>
            </a:r>
            <a:endParaRPr lang="en-GB" sz="6000" b="1" strike="sngStrike" dirty="0">
              <a:solidFill>
                <a:srgbClr val="E65D00"/>
              </a:solidFill>
              <a:cs typeface="Calibri" panose="020F0502020204030204" pitchFamily="34" charset="0"/>
            </a:endParaRPr>
          </a:p>
        </p:txBody>
      </p:sp>
      <p:sp>
        <p:nvSpPr>
          <p:cNvPr id="31" name="TextBox 9">
            <a:extLst>
              <a:ext uri="{FF2B5EF4-FFF2-40B4-BE49-F238E27FC236}">
                <a16:creationId xmlns:a16="http://schemas.microsoft.com/office/drawing/2014/main" id="{3C4BBC96-F622-4315-BD93-866496F09915}"/>
              </a:ext>
            </a:extLst>
          </p:cNvPr>
          <p:cNvSpPr txBox="1"/>
          <p:nvPr/>
        </p:nvSpPr>
        <p:spPr>
          <a:xfrm>
            <a:off x="5827371" y="2634430"/>
            <a:ext cx="2364827" cy="1015663"/>
          </a:xfrm>
          <a:prstGeom prst="rect">
            <a:avLst/>
          </a:prstGeom>
          <a:noFill/>
        </p:spPr>
        <p:txBody>
          <a:bodyPr wrap="square" rtlCol="0">
            <a:spAutoFit/>
          </a:bodyPr>
          <a:lstStyle/>
          <a:p>
            <a:r>
              <a:rPr lang="en-GB" sz="6000" b="1" dirty="0" err="1">
                <a:solidFill>
                  <a:srgbClr val="5B9BD5">
                    <a:lumMod val="50000"/>
                  </a:srgbClr>
                </a:solidFill>
                <a:cs typeface="Calibri" panose="020F0502020204030204" pitchFamily="34" charset="0"/>
              </a:rPr>
              <a:t>sa</a:t>
            </a:r>
            <a:r>
              <a:rPr lang="en-GB" sz="6000" b="1" dirty="0" err="1">
                <a:solidFill>
                  <a:srgbClr val="ED7D31"/>
                </a:solidFill>
                <a:cs typeface="Calibri" panose="020F0502020204030204" pitchFamily="34" charset="0"/>
              </a:rPr>
              <a:t>l</a:t>
            </a:r>
            <a:r>
              <a:rPr lang="en-GB" sz="6000" b="1" dirty="0" err="1">
                <a:solidFill>
                  <a:srgbClr val="5B9BD5">
                    <a:lumMod val="50000"/>
                  </a:srgbClr>
                </a:solidFill>
                <a:cs typeface="Calibri" panose="020F0502020204030204" pitchFamily="34" charset="0"/>
              </a:rPr>
              <a:t>ir</a:t>
            </a:r>
            <a:endParaRPr lang="en-GB" sz="6000" b="1" strike="sngStrike" dirty="0">
              <a:solidFill>
                <a:srgbClr val="E65D00"/>
              </a:solidFill>
              <a:cs typeface="Calibri" panose="020F0502020204030204" pitchFamily="34" charset="0"/>
            </a:endParaRPr>
          </a:p>
        </p:txBody>
      </p:sp>
      <p:sp>
        <p:nvSpPr>
          <p:cNvPr id="32" name="TextBox 5">
            <a:extLst>
              <a:ext uri="{FF2B5EF4-FFF2-40B4-BE49-F238E27FC236}">
                <a16:creationId xmlns:a16="http://schemas.microsoft.com/office/drawing/2014/main" id="{C1174F9D-5FAA-419A-AD8E-E05F413C72A0}"/>
              </a:ext>
            </a:extLst>
          </p:cNvPr>
          <p:cNvSpPr txBox="1"/>
          <p:nvPr/>
        </p:nvSpPr>
        <p:spPr>
          <a:xfrm>
            <a:off x="3936070" y="1493949"/>
            <a:ext cx="2270235" cy="1015663"/>
          </a:xfrm>
          <a:prstGeom prst="rect">
            <a:avLst/>
          </a:prstGeom>
          <a:noFill/>
        </p:spPr>
        <p:txBody>
          <a:bodyPr wrap="square" rtlCol="0">
            <a:spAutoFit/>
          </a:bodyPr>
          <a:lstStyle/>
          <a:p>
            <a:pPr algn="ctr"/>
            <a:r>
              <a:rPr lang="en-GB" sz="6000" b="1" dirty="0" err="1">
                <a:solidFill>
                  <a:srgbClr val="5B9BD5">
                    <a:lumMod val="50000"/>
                  </a:srgbClr>
                </a:solidFill>
                <a:cs typeface="Calibri" panose="020F0502020204030204" pitchFamily="34" charset="0"/>
              </a:rPr>
              <a:t>e</a:t>
            </a:r>
            <a:r>
              <a:rPr lang="en-GB" sz="6000" b="1" dirty="0" err="1">
                <a:solidFill>
                  <a:srgbClr val="ED7D31"/>
                </a:solidFill>
                <a:cs typeface="Calibri" panose="020F0502020204030204" pitchFamily="34" charset="0"/>
              </a:rPr>
              <a:t>ll</a:t>
            </a:r>
            <a:r>
              <a:rPr lang="en-GB" sz="6000" b="1" dirty="0" err="1">
                <a:solidFill>
                  <a:srgbClr val="5B9BD5">
                    <a:lumMod val="50000"/>
                  </a:srgbClr>
                </a:solidFill>
                <a:cs typeface="Calibri" panose="020F0502020204030204" pitchFamily="34" charset="0"/>
              </a:rPr>
              <a:t>a</a:t>
            </a:r>
            <a:endParaRPr lang="en-GB" sz="6000" b="1" strike="sngStrike" dirty="0">
              <a:solidFill>
                <a:srgbClr val="5B9BD5">
                  <a:lumMod val="50000"/>
                </a:srgbClr>
              </a:solidFill>
              <a:cs typeface="Calibri" panose="020F0502020204030204" pitchFamily="34" charset="0"/>
            </a:endParaRPr>
          </a:p>
        </p:txBody>
      </p:sp>
      <p:sp>
        <p:nvSpPr>
          <p:cNvPr id="33" name="TextBox 6">
            <a:extLst>
              <a:ext uri="{FF2B5EF4-FFF2-40B4-BE49-F238E27FC236}">
                <a16:creationId xmlns:a16="http://schemas.microsoft.com/office/drawing/2014/main" id="{E1020C2D-0095-46BB-8E02-A90996EFBEEB}"/>
              </a:ext>
            </a:extLst>
          </p:cNvPr>
          <p:cNvSpPr txBox="1"/>
          <p:nvPr/>
        </p:nvSpPr>
        <p:spPr>
          <a:xfrm flipH="1">
            <a:off x="543028" y="3984202"/>
            <a:ext cx="3222208" cy="1015663"/>
          </a:xfrm>
          <a:prstGeom prst="rect">
            <a:avLst/>
          </a:prstGeom>
          <a:noFill/>
        </p:spPr>
        <p:txBody>
          <a:bodyPr wrap="square" rtlCol="0">
            <a:spAutoFit/>
          </a:bodyPr>
          <a:lstStyle/>
          <a:p>
            <a:r>
              <a:rPr lang="en-GB" sz="6000" b="1" dirty="0" err="1">
                <a:solidFill>
                  <a:srgbClr val="ED7D31"/>
                </a:solidFill>
                <a:cs typeface="Calibri" panose="020F0502020204030204" pitchFamily="34" charset="0"/>
              </a:rPr>
              <a:t>ll</a:t>
            </a:r>
            <a:r>
              <a:rPr lang="en-GB" sz="6000" b="1" dirty="0" err="1">
                <a:solidFill>
                  <a:srgbClr val="5B9BD5">
                    <a:lumMod val="50000"/>
                  </a:srgbClr>
                </a:solidFill>
                <a:cs typeface="Calibri" panose="020F0502020204030204" pitchFamily="34" charset="0"/>
              </a:rPr>
              <a:t>evar</a:t>
            </a:r>
            <a:endParaRPr lang="en-GB" sz="6000" b="1" strike="sngStrike" dirty="0">
              <a:solidFill>
                <a:srgbClr val="E65D00"/>
              </a:solidFill>
              <a:cs typeface="Calibri" panose="020F0502020204030204" pitchFamily="34" charset="0"/>
            </a:endParaRPr>
          </a:p>
        </p:txBody>
      </p:sp>
      <p:sp>
        <p:nvSpPr>
          <p:cNvPr id="34" name="TextBox 5">
            <a:extLst>
              <a:ext uri="{FF2B5EF4-FFF2-40B4-BE49-F238E27FC236}">
                <a16:creationId xmlns:a16="http://schemas.microsoft.com/office/drawing/2014/main" id="{7D9393D8-3943-4568-BDFD-BA8676AA4D05}"/>
              </a:ext>
            </a:extLst>
          </p:cNvPr>
          <p:cNvSpPr txBox="1"/>
          <p:nvPr/>
        </p:nvSpPr>
        <p:spPr>
          <a:xfrm>
            <a:off x="6749450" y="3991335"/>
            <a:ext cx="2270235" cy="1015663"/>
          </a:xfrm>
          <a:prstGeom prst="rect">
            <a:avLst/>
          </a:prstGeom>
          <a:noFill/>
        </p:spPr>
        <p:txBody>
          <a:bodyPr wrap="square" rtlCol="0">
            <a:spAutoFit/>
          </a:bodyPr>
          <a:lstStyle/>
          <a:p>
            <a:pPr algn="ctr"/>
            <a:r>
              <a:rPr lang="en-GB" sz="6000" b="1" dirty="0" err="1">
                <a:solidFill>
                  <a:srgbClr val="ED7D31"/>
                </a:solidFill>
                <a:cs typeface="Calibri" panose="020F0502020204030204" pitchFamily="34" charset="0"/>
              </a:rPr>
              <a:t>l</a:t>
            </a:r>
            <a:r>
              <a:rPr lang="en-GB" sz="6000" b="1" dirty="0" err="1">
                <a:solidFill>
                  <a:srgbClr val="5B9BD5">
                    <a:lumMod val="50000"/>
                  </a:srgbClr>
                </a:solidFill>
                <a:cs typeface="Calibri" panose="020F0502020204030204" pitchFamily="34" charset="0"/>
              </a:rPr>
              <a:t>ista</a:t>
            </a:r>
            <a:endParaRPr lang="en-GB" sz="6000" b="1" strike="sngStrike" dirty="0">
              <a:solidFill>
                <a:srgbClr val="E65D00"/>
              </a:solidFill>
              <a:cs typeface="Calibri" panose="020F0502020204030204" pitchFamily="34" charset="0"/>
            </a:endParaRPr>
          </a:p>
        </p:txBody>
      </p:sp>
    </p:spTree>
    <p:extLst>
      <p:ext uri="{BB962C8B-B14F-4D97-AF65-F5344CB8AC3E}">
        <p14:creationId xmlns:p14="http://schemas.microsoft.com/office/powerpoint/2010/main" val="257497422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59000"/>
                                        <p:tgtEl>
                                          <p:spTgt spid="7"/>
                                        </p:tgtEl>
                                      </p:cBhvr>
                                    </p:animEffect>
                                    <p:set>
                                      <p:cBhvr>
                                        <p:cTn id="7" dur="1" fill="hold">
                                          <p:stCondLst>
                                            <p:cond delay="58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 name="Title 3">
            <a:extLst>
              <a:ext uri="{FF2B5EF4-FFF2-40B4-BE49-F238E27FC236}">
                <a16:creationId xmlns:a16="http://schemas.microsoft.com/office/drawing/2014/main" id="{C51DFE8E-6A1D-4434-BEDF-CEF9A62D9741}"/>
              </a:ext>
            </a:extLst>
          </p:cNvPr>
          <p:cNvSpPr>
            <a:spLocks noGrp="1"/>
          </p:cNvSpPr>
          <p:nvPr>
            <p:ph type="title"/>
          </p:nvPr>
        </p:nvSpPr>
        <p:spPr>
          <a:xfrm>
            <a:off x="838200" y="443073"/>
            <a:ext cx="10515600" cy="1325563"/>
          </a:xfrm>
        </p:spPr>
        <p:txBody>
          <a:bodyPr>
            <a:normAutofit/>
          </a:bodyPr>
          <a:lstStyle/>
          <a:p>
            <a:r>
              <a:rPr lang="en-GB" sz="3600" b="1" dirty="0">
                <a:solidFill>
                  <a:schemeClr val="bg1"/>
                </a:solidFill>
              </a:rPr>
              <a:t>Gender in Spanish</a:t>
            </a:r>
          </a:p>
        </p:txBody>
      </p:sp>
      <p:sp>
        <p:nvSpPr>
          <p:cNvPr id="33" name="TextBox 32">
            <a:extLst>
              <a:ext uri="{FF2B5EF4-FFF2-40B4-BE49-F238E27FC236}">
                <a16:creationId xmlns:a16="http://schemas.microsoft.com/office/drawing/2014/main" id="{DC8A39A0-5EC9-4494-9C58-98D3AE18B12B}"/>
              </a:ext>
            </a:extLst>
          </p:cNvPr>
          <p:cNvSpPr txBox="1"/>
          <p:nvPr/>
        </p:nvSpPr>
        <p:spPr>
          <a:xfrm>
            <a:off x="300038" y="1227990"/>
            <a:ext cx="11379200" cy="830997"/>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Things, as well as people, have a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gender</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in </a:t>
            </a:r>
            <a:r>
              <a:rPr lang="en-GB" sz="2400" dirty="0">
                <a:solidFill>
                  <a:srgbClr val="002060"/>
                </a:solidFill>
                <a:latin typeface="Century Gothic" panose="020B0502020202020204" pitchFamily="34" charset="0"/>
              </a:rPr>
              <a:t>Spanish. This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means that they are either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masculine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or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feminine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34" name="Rectangle 33">
            <a:extLst>
              <a:ext uri="{FF2B5EF4-FFF2-40B4-BE49-F238E27FC236}">
                <a16:creationId xmlns:a16="http://schemas.microsoft.com/office/drawing/2014/main" id="{C17621EC-A952-4753-B1E1-6D12B54A9BAC}"/>
              </a:ext>
            </a:extLst>
          </p:cNvPr>
          <p:cNvSpPr/>
          <p:nvPr/>
        </p:nvSpPr>
        <p:spPr>
          <a:xfrm>
            <a:off x="2523701" y="2142130"/>
            <a:ext cx="2095446" cy="553998"/>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w="9525">
                  <a:solidFill>
                    <a:prstClr val="white"/>
                  </a:solidFill>
                  <a:prstDash val="solid"/>
                </a:ln>
                <a:solidFill>
                  <a:srgbClr val="5B9BD5">
                    <a:lumMod val="75000"/>
                  </a:srgbClr>
                </a:solidFill>
                <a:uLnTx/>
                <a:uFillTx/>
                <a:latin typeface="Century Gothic" panose="020B0502020202020204" pitchFamily="34" charset="0"/>
                <a:ea typeface="+mn-ea"/>
                <a:cs typeface="+mn-cs"/>
              </a:rPr>
              <a:t>Masculine</a:t>
            </a:r>
          </a:p>
        </p:txBody>
      </p:sp>
      <p:sp>
        <p:nvSpPr>
          <p:cNvPr id="35" name="TextBox 34">
            <a:extLst>
              <a:ext uri="{FF2B5EF4-FFF2-40B4-BE49-F238E27FC236}">
                <a16:creationId xmlns:a16="http://schemas.microsoft.com/office/drawing/2014/main" id="{0CDCE2CB-67BC-4206-8D38-416929FA260E}"/>
              </a:ext>
            </a:extLst>
          </p:cNvPr>
          <p:cNvSpPr txBox="1"/>
          <p:nvPr/>
        </p:nvSpPr>
        <p:spPr>
          <a:xfrm>
            <a:off x="1513424" y="2848404"/>
            <a:ext cx="1759918"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b="1" noProof="0" dirty="0" err="1">
                <a:solidFill>
                  <a:srgbClr val="4472C4">
                    <a:lumMod val="50000"/>
                  </a:srgbClr>
                </a:solidFill>
                <a:latin typeface="Century Gothic" panose="020B0502020202020204" pitchFamily="34" charset="0"/>
              </a:rPr>
              <a:t>elefante</a:t>
            </a:r>
            <a:endPar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36" name="TextBox 35">
            <a:extLst>
              <a:ext uri="{FF2B5EF4-FFF2-40B4-BE49-F238E27FC236}">
                <a16:creationId xmlns:a16="http://schemas.microsoft.com/office/drawing/2014/main" id="{5F0831A0-5737-4E05-9E23-F25F21522A6C}"/>
              </a:ext>
            </a:extLst>
          </p:cNvPr>
          <p:cNvSpPr txBox="1"/>
          <p:nvPr/>
        </p:nvSpPr>
        <p:spPr>
          <a:xfrm>
            <a:off x="1513424" y="3535646"/>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lugar</a:t>
            </a:r>
            <a:endPar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37" name="TextBox 36">
            <a:extLst>
              <a:ext uri="{FF2B5EF4-FFF2-40B4-BE49-F238E27FC236}">
                <a16:creationId xmlns:a16="http://schemas.microsoft.com/office/drawing/2014/main" id="{E4080A47-BD28-4636-9759-4B07E7B2E4AA}"/>
              </a:ext>
            </a:extLst>
          </p:cNvPr>
          <p:cNvSpPr txBox="1"/>
          <p:nvPr/>
        </p:nvSpPr>
        <p:spPr>
          <a:xfrm>
            <a:off x="1494558" y="4239483"/>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b="1" dirty="0" err="1">
                <a:solidFill>
                  <a:srgbClr val="4472C4">
                    <a:lumMod val="50000"/>
                  </a:srgbClr>
                </a:solidFill>
                <a:latin typeface="Century Gothic" panose="020B0502020202020204" pitchFamily="34" charset="0"/>
              </a:rPr>
              <a:t>mundo</a:t>
            </a:r>
            <a:endPar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38" name="TextBox 37">
            <a:extLst>
              <a:ext uri="{FF2B5EF4-FFF2-40B4-BE49-F238E27FC236}">
                <a16:creationId xmlns:a16="http://schemas.microsoft.com/office/drawing/2014/main" id="{6D3754F5-9D94-4EA6-868F-D9B4571221A5}"/>
              </a:ext>
            </a:extLst>
          </p:cNvPr>
          <p:cNvSpPr txBox="1"/>
          <p:nvPr/>
        </p:nvSpPr>
        <p:spPr>
          <a:xfrm>
            <a:off x="7304576" y="2852656"/>
            <a:ext cx="185173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b="1" dirty="0" err="1">
                <a:solidFill>
                  <a:srgbClr val="4472C4">
                    <a:lumMod val="50000"/>
                  </a:srgbClr>
                </a:solidFill>
                <a:latin typeface="Century Gothic" panose="020B0502020202020204" pitchFamily="34" charset="0"/>
              </a:rPr>
              <a:t>llave</a:t>
            </a:r>
            <a:endPar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39" name="TextBox 38">
            <a:extLst>
              <a:ext uri="{FF2B5EF4-FFF2-40B4-BE49-F238E27FC236}">
                <a16:creationId xmlns:a16="http://schemas.microsoft.com/office/drawing/2014/main" id="{B5FF1ABB-ADA7-4BB3-B555-BD0EB8EE0CB9}"/>
              </a:ext>
            </a:extLst>
          </p:cNvPr>
          <p:cNvSpPr txBox="1"/>
          <p:nvPr/>
        </p:nvSpPr>
        <p:spPr>
          <a:xfrm>
            <a:off x="7279476" y="3588008"/>
            <a:ext cx="1673455"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b="1" dirty="0">
                <a:solidFill>
                  <a:srgbClr val="4472C4">
                    <a:lumMod val="50000"/>
                  </a:srgbClr>
                </a:solidFill>
                <a:latin typeface="Century Gothic" panose="020B0502020202020204" pitchFamily="34" charset="0"/>
              </a:rPr>
              <a:t>idea</a:t>
            </a:r>
            <a:endPar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40" name="Rectangle 39">
            <a:extLst>
              <a:ext uri="{FF2B5EF4-FFF2-40B4-BE49-F238E27FC236}">
                <a16:creationId xmlns:a16="http://schemas.microsoft.com/office/drawing/2014/main" id="{0B33C72C-3E0C-481B-B12F-87929E58FAB0}"/>
              </a:ext>
            </a:extLst>
          </p:cNvPr>
          <p:cNvSpPr/>
          <p:nvPr/>
        </p:nvSpPr>
        <p:spPr>
          <a:xfrm>
            <a:off x="7688422" y="2187098"/>
            <a:ext cx="1872629" cy="553998"/>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w="9525">
                  <a:solidFill>
                    <a:prstClr val="white"/>
                  </a:solidFill>
                  <a:prstDash val="solid"/>
                </a:ln>
                <a:solidFill>
                  <a:srgbClr val="FF0000"/>
                </a:solidFill>
                <a:uLnTx/>
                <a:uFillTx/>
                <a:latin typeface="Century Gothic" panose="020B0502020202020204" pitchFamily="34" charset="0"/>
                <a:ea typeface="+mn-ea"/>
                <a:cs typeface="+mn-cs"/>
              </a:rPr>
              <a:t>Feminine</a:t>
            </a:r>
          </a:p>
        </p:txBody>
      </p:sp>
      <p:sp>
        <p:nvSpPr>
          <p:cNvPr id="41" name="TextBox 40">
            <a:extLst>
              <a:ext uri="{FF2B5EF4-FFF2-40B4-BE49-F238E27FC236}">
                <a16:creationId xmlns:a16="http://schemas.microsoft.com/office/drawing/2014/main" id="{E3A35587-CDBC-4E8F-94A3-BE3A6EC255EA}"/>
              </a:ext>
            </a:extLst>
          </p:cNvPr>
          <p:cNvSpPr txBox="1"/>
          <p:nvPr/>
        </p:nvSpPr>
        <p:spPr>
          <a:xfrm>
            <a:off x="7326347" y="4261812"/>
            <a:ext cx="1626584"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b="1" dirty="0">
                <a:solidFill>
                  <a:srgbClr val="4472C4">
                    <a:lumMod val="50000"/>
                  </a:srgbClr>
                </a:solidFill>
                <a:latin typeface="Century Gothic" panose="020B0502020202020204" pitchFamily="34" charset="0"/>
              </a:rPr>
              <a:t>casa</a:t>
            </a:r>
            <a:endParaRPr kumimoji="0" lang="en-GB" sz="30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p:txBody>
      </p:sp>
      <p:sp>
        <p:nvSpPr>
          <p:cNvPr id="42" name="TextBox 41">
            <a:extLst>
              <a:ext uri="{FF2B5EF4-FFF2-40B4-BE49-F238E27FC236}">
                <a16:creationId xmlns:a16="http://schemas.microsoft.com/office/drawing/2014/main" id="{0C9B8828-5294-48BB-9CDC-257F11060639}"/>
              </a:ext>
            </a:extLst>
          </p:cNvPr>
          <p:cNvSpPr txBox="1"/>
          <p:nvPr/>
        </p:nvSpPr>
        <p:spPr>
          <a:xfrm>
            <a:off x="327671" y="5167112"/>
            <a:ext cx="11379200" cy="830997"/>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To say </a:t>
            </a:r>
            <a:r>
              <a:rPr lang="en-GB" sz="2400" b="1" dirty="0">
                <a:solidFill>
                  <a:srgbClr val="002060"/>
                </a:solidFill>
                <a:latin typeface="Century Gothic" panose="020B0502020202020204" pitchFamily="34" charset="0"/>
              </a:rPr>
              <a:t>a</a:t>
            </a:r>
            <a:r>
              <a:rPr lang="en-GB" sz="2400" dirty="0">
                <a:solidFill>
                  <a:srgbClr val="002060"/>
                </a:solidFill>
                <a:latin typeface="Century Gothic" panose="020B0502020202020204" pitchFamily="34" charset="0"/>
              </a:rPr>
              <a:t> (or </a:t>
            </a:r>
            <a:r>
              <a:rPr lang="en-GB" sz="2400" b="1" dirty="0">
                <a:solidFill>
                  <a:srgbClr val="002060"/>
                </a:solidFill>
                <a:latin typeface="Century Gothic" panose="020B0502020202020204" pitchFamily="34" charset="0"/>
              </a:rPr>
              <a:t>an)</a:t>
            </a:r>
            <a:r>
              <a:rPr lang="en-GB" sz="2400" dirty="0">
                <a:solidFill>
                  <a:srgbClr val="002060"/>
                </a:solidFill>
                <a:latin typeface="Century Gothic" panose="020B0502020202020204" pitchFamily="34" charset="0"/>
              </a:rPr>
              <a:t> in Spanish before a noun, you use </a:t>
            </a:r>
            <a:r>
              <a:rPr lang="en-GB" sz="2400" b="1" i="1" dirty="0">
                <a:solidFill>
                  <a:srgbClr val="002060"/>
                </a:solidFill>
                <a:latin typeface="Century Gothic" panose="020B0502020202020204" pitchFamily="34" charset="0"/>
              </a:rPr>
              <a:t>un</a:t>
            </a:r>
            <a:r>
              <a:rPr lang="en-GB" sz="2400" dirty="0">
                <a:solidFill>
                  <a:srgbClr val="002060"/>
                </a:solidFill>
                <a:latin typeface="Century Gothic" panose="020B0502020202020204" pitchFamily="34" charset="0"/>
              </a:rPr>
              <a:t> or </a:t>
            </a:r>
            <a:r>
              <a:rPr lang="en-GB" sz="2400" b="1" i="1" dirty="0" err="1">
                <a:solidFill>
                  <a:srgbClr val="002060"/>
                </a:solidFill>
                <a:latin typeface="Century Gothic" panose="020B0502020202020204" pitchFamily="34" charset="0"/>
              </a:rPr>
              <a:t>una</a:t>
            </a:r>
            <a:r>
              <a:rPr lang="en-GB" sz="2400" i="1" dirty="0">
                <a:solidFill>
                  <a:srgbClr val="002060"/>
                </a:solidFill>
                <a:latin typeface="Century Gothic" panose="020B0502020202020204" pitchFamily="34" charset="0"/>
              </a:rPr>
              <a:t>, </a:t>
            </a:r>
            <a:r>
              <a:rPr lang="en-GB" sz="2400" dirty="0">
                <a:solidFill>
                  <a:srgbClr val="002060"/>
                </a:solidFill>
                <a:latin typeface="Century Gothic" panose="020B0502020202020204" pitchFamily="34" charset="0"/>
              </a:rPr>
              <a:t>depending on whether the noun is masculine or feminine.</a:t>
            </a:r>
          </a:p>
        </p:txBody>
      </p:sp>
      <p:sp>
        <p:nvSpPr>
          <p:cNvPr id="43" name="TextBox 42">
            <a:extLst>
              <a:ext uri="{FF2B5EF4-FFF2-40B4-BE49-F238E27FC236}">
                <a16:creationId xmlns:a16="http://schemas.microsoft.com/office/drawing/2014/main" id="{499CA3C4-6DED-4376-98F2-E4B6DA00C448}"/>
              </a:ext>
            </a:extLst>
          </p:cNvPr>
          <p:cNvSpPr txBox="1"/>
          <p:nvPr/>
        </p:nvSpPr>
        <p:spPr>
          <a:xfrm>
            <a:off x="815822" y="2824407"/>
            <a:ext cx="678736"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chemeClr val="accent1">
                    <a:lumMod val="75000"/>
                  </a:schemeClr>
                </a:solidFill>
                <a:effectLst/>
                <a:uLnTx/>
                <a:uFillTx/>
                <a:latin typeface="Century Gothic" panose="020B0502020202020204" pitchFamily="34" charset="0"/>
                <a:ea typeface="+mn-ea"/>
                <a:cs typeface="+mn-cs"/>
              </a:rPr>
              <a:t>un</a:t>
            </a:r>
            <a:endPar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44" name="TextBox 43">
            <a:extLst>
              <a:ext uri="{FF2B5EF4-FFF2-40B4-BE49-F238E27FC236}">
                <a16:creationId xmlns:a16="http://schemas.microsoft.com/office/drawing/2014/main" id="{1B6CB9F4-A687-448B-B680-0B1C9D02AFCE}"/>
              </a:ext>
            </a:extLst>
          </p:cNvPr>
          <p:cNvSpPr txBox="1"/>
          <p:nvPr/>
        </p:nvSpPr>
        <p:spPr>
          <a:xfrm>
            <a:off x="815822" y="3518475"/>
            <a:ext cx="678736"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chemeClr val="accent1">
                    <a:lumMod val="75000"/>
                  </a:schemeClr>
                </a:solidFill>
                <a:effectLst/>
                <a:uLnTx/>
                <a:uFillTx/>
                <a:latin typeface="Century Gothic" panose="020B0502020202020204" pitchFamily="34" charset="0"/>
                <a:ea typeface="+mn-ea"/>
                <a:cs typeface="+mn-cs"/>
              </a:rPr>
              <a:t>un</a:t>
            </a:r>
            <a:endPar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45" name="TextBox 44">
            <a:extLst>
              <a:ext uri="{FF2B5EF4-FFF2-40B4-BE49-F238E27FC236}">
                <a16:creationId xmlns:a16="http://schemas.microsoft.com/office/drawing/2014/main" id="{9D92A6AB-4F8C-4470-8EE2-4CE49CD0CEA2}"/>
              </a:ext>
            </a:extLst>
          </p:cNvPr>
          <p:cNvSpPr txBox="1"/>
          <p:nvPr/>
        </p:nvSpPr>
        <p:spPr>
          <a:xfrm>
            <a:off x="834688" y="4249643"/>
            <a:ext cx="678736"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chemeClr val="accent1">
                    <a:lumMod val="75000"/>
                  </a:schemeClr>
                </a:solidFill>
                <a:effectLst/>
                <a:uLnTx/>
                <a:uFillTx/>
                <a:latin typeface="Century Gothic" panose="020B0502020202020204" pitchFamily="34" charset="0"/>
                <a:ea typeface="+mn-ea"/>
                <a:cs typeface="+mn-cs"/>
              </a:rPr>
              <a:t>un</a:t>
            </a:r>
            <a:endPar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46" name="TextBox 45">
            <a:extLst>
              <a:ext uri="{FF2B5EF4-FFF2-40B4-BE49-F238E27FC236}">
                <a16:creationId xmlns:a16="http://schemas.microsoft.com/office/drawing/2014/main" id="{F0CA159F-242E-4C51-9CAC-848D7F9479EB}"/>
              </a:ext>
            </a:extLst>
          </p:cNvPr>
          <p:cNvSpPr txBox="1"/>
          <p:nvPr/>
        </p:nvSpPr>
        <p:spPr>
          <a:xfrm>
            <a:off x="6359127" y="2860515"/>
            <a:ext cx="99953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b="1" dirty="0" err="1">
                <a:solidFill>
                  <a:srgbClr val="FF0000"/>
                </a:solidFill>
                <a:latin typeface="Century Gothic" panose="020B0502020202020204" pitchFamily="34" charset="0"/>
              </a:rPr>
              <a:t>una</a:t>
            </a:r>
            <a:endPar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47" name="TextBox 46">
            <a:extLst>
              <a:ext uri="{FF2B5EF4-FFF2-40B4-BE49-F238E27FC236}">
                <a16:creationId xmlns:a16="http://schemas.microsoft.com/office/drawing/2014/main" id="{4025B188-2D74-4E34-89A6-AD2B0C265F19}"/>
              </a:ext>
            </a:extLst>
          </p:cNvPr>
          <p:cNvSpPr txBox="1"/>
          <p:nvPr/>
        </p:nvSpPr>
        <p:spPr>
          <a:xfrm>
            <a:off x="6359127" y="3581618"/>
            <a:ext cx="99953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b="1" dirty="0" err="1">
                <a:solidFill>
                  <a:srgbClr val="FF0000"/>
                </a:solidFill>
                <a:latin typeface="Century Gothic" panose="020B0502020202020204" pitchFamily="34" charset="0"/>
              </a:rPr>
              <a:t>una</a:t>
            </a:r>
            <a:endPar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48" name="TextBox 47">
            <a:extLst>
              <a:ext uri="{FF2B5EF4-FFF2-40B4-BE49-F238E27FC236}">
                <a16:creationId xmlns:a16="http://schemas.microsoft.com/office/drawing/2014/main" id="{FBFCF3F1-D705-4B1B-B8E9-705C3811DC9E}"/>
              </a:ext>
            </a:extLst>
          </p:cNvPr>
          <p:cNvSpPr txBox="1"/>
          <p:nvPr/>
        </p:nvSpPr>
        <p:spPr>
          <a:xfrm>
            <a:off x="6374681" y="4244644"/>
            <a:ext cx="99953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b="1" dirty="0" err="1">
                <a:solidFill>
                  <a:srgbClr val="FF0000"/>
                </a:solidFill>
                <a:latin typeface="Century Gothic" panose="020B0502020202020204" pitchFamily="34" charset="0"/>
              </a:rPr>
              <a:t>una</a:t>
            </a:r>
            <a:endPar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49" name="TextBox 48">
            <a:extLst>
              <a:ext uri="{FF2B5EF4-FFF2-40B4-BE49-F238E27FC236}">
                <a16:creationId xmlns:a16="http://schemas.microsoft.com/office/drawing/2014/main" id="{BF61923F-3689-47D9-A4E8-441112763C9D}"/>
              </a:ext>
            </a:extLst>
          </p:cNvPr>
          <p:cNvSpPr txBox="1"/>
          <p:nvPr/>
        </p:nvSpPr>
        <p:spPr>
          <a:xfrm>
            <a:off x="3306434" y="2869208"/>
            <a:ext cx="2547817"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dirty="0">
                <a:solidFill>
                  <a:srgbClr val="4472C4">
                    <a:lumMod val="50000"/>
                  </a:srgbClr>
                </a:solidFill>
                <a:latin typeface="Century Gothic" panose="020B0502020202020204" pitchFamily="34" charset="0"/>
              </a:rPr>
              <a:t>an elephant</a:t>
            </a:r>
            <a:endParaRPr kumimoji="0" lang="en-GB" sz="30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p:txBody>
      </p:sp>
      <p:sp>
        <p:nvSpPr>
          <p:cNvPr id="50" name="TextBox 49">
            <a:extLst>
              <a:ext uri="{FF2B5EF4-FFF2-40B4-BE49-F238E27FC236}">
                <a16:creationId xmlns:a16="http://schemas.microsoft.com/office/drawing/2014/main" id="{6ED94493-D26E-424A-BC10-F65B14929D2C}"/>
              </a:ext>
            </a:extLst>
          </p:cNvPr>
          <p:cNvSpPr txBox="1"/>
          <p:nvPr/>
        </p:nvSpPr>
        <p:spPr>
          <a:xfrm>
            <a:off x="3300457" y="3561335"/>
            <a:ext cx="173365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noProof="0" dirty="0">
                <a:solidFill>
                  <a:srgbClr val="4472C4">
                    <a:lumMod val="50000"/>
                  </a:srgbClr>
                </a:solidFill>
                <a:latin typeface="Century Gothic" panose="020B0502020202020204" pitchFamily="34" charset="0"/>
              </a:rPr>
              <a:t>a </a:t>
            </a:r>
            <a:r>
              <a:rPr lang="en-GB" sz="3000" dirty="0">
                <a:solidFill>
                  <a:srgbClr val="4472C4">
                    <a:lumMod val="50000"/>
                  </a:srgbClr>
                </a:solidFill>
                <a:latin typeface="Century Gothic" panose="020B0502020202020204" pitchFamily="34" charset="0"/>
              </a:rPr>
              <a:t>place</a:t>
            </a:r>
            <a:endParaRPr kumimoji="0" lang="en-GB" sz="30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p:txBody>
      </p:sp>
      <p:sp>
        <p:nvSpPr>
          <p:cNvPr id="51" name="TextBox 50">
            <a:extLst>
              <a:ext uri="{FF2B5EF4-FFF2-40B4-BE49-F238E27FC236}">
                <a16:creationId xmlns:a16="http://schemas.microsoft.com/office/drawing/2014/main" id="{E66678CD-0C63-4E7C-AB01-C2FAFCBD56A1}"/>
              </a:ext>
            </a:extLst>
          </p:cNvPr>
          <p:cNvSpPr txBox="1"/>
          <p:nvPr/>
        </p:nvSpPr>
        <p:spPr>
          <a:xfrm>
            <a:off x="3327270" y="4222946"/>
            <a:ext cx="1965137"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noProof="0" dirty="0">
                <a:solidFill>
                  <a:srgbClr val="4472C4">
                    <a:lumMod val="50000"/>
                  </a:srgbClr>
                </a:solidFill>
                <a:latin typeface="Century Gothic" panose="020B0502020202020204" pitchFamily="34" charset="0"/>
              </a:rPr>
              <a:t>a </a:t>
            </a:r>
            <a:r>
              <a:rPr lang="en-GB" sz="3000" dirty="0">
                <a:solidFill>
                  <a:srgbClr val="4472C4">
                    <a:lumMod val="50000"/>
                  </a:srgbClr>
                </a:solidFill>
                <a:latin typeface="Century Gothic" panose="020B0502020202020204" pitchFamily="34" charset="0"/>
              </a:rPr>
              <a:t>world</a:t>
            </a:r>
            <a:endParaRPr kumimoji="0" lang="en-GB" sz="30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p:txBody>
      </p:sp>
      <p:sp>
        <p:nvSpPr>
          <p:cNvPr id="52" name="TextBox 51">
            <a:extLst>
              <a:ext uri="{FF2B5EF4-FFF2-40B4-BE49-F238E27FC236}">
                <a16:creationId xmlns:a16="http://schemas.microsoft.com/office/drawing/2014/main" id="{D5D8AACD-D13A-4E26-9EDE-B8D0BEA58617}"/>
              </a:ext>
            </a:extLst>
          </p:cNvPr>
          <p:cNvSpPr txBox="1"/>
          <p:nvPr/>
        </p:nvSpPr>
        <p:spPr>
          <a:xfrm>
            <a:off x="9407945" y="2887270"/>
            <a:ext cx="2532417"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noProof="0" dirty="0">
                <a:solidFill>
                  <a:srgbClr val="4472C4">
                    <a:lumMod val="50000"/>
                  </a:srgbClr>
                </a:solidFill>
                <a:latin typeface="Century Gothic" panose="020B0502020202020204" pitchFamily="34" charset="0"/>
              </a:rPr>
              <a:t>a </a:t>
            </a:r>
            <a:r>
              <a:rPr lang="en-GB" sz="3000" dirty="0">
                <a:solidFill>
                  <a:srgbClr val="4472C4">
                    <a:lumMod val="50000"/>
                  </a:srgbClr>
                </a:solidFill>
                <a:latin typeface="Century Gothic" panose="020B0502020202020204" pitchFamily="34" charset="0"/>
              </a:rPr>
              <a:t>key</a:t>
            </a:r>
            <a:endParaRPr kumimoji="0" lang="en-GB" sz="30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p:txBody>
      </p:sp>
      <p:sp>
        <p:nvSpPr>
          <p:cNvPr id="53" name="TextBox 52">
            <a:extLst>
              <a:ext uri="{FF2B5EF4-FFF2-40B4-BE49-F238E27FC236}">
                <a16:creationId xmlns:a16="http://schemas.microsoft.com/office/drawing/2014/main" id="{0528CD37-D3CA-448B-A8A4-E1B51B52BB99}"/>
              </a:ext>
            </a:extLst>
          </p:cNvPr>
          <p:cNvSpPr txBox="1"/>
          <p:nvPr/>
        </p:nvSpPr>
        <p:spPr>
          <a:xfrm>
            <a:off x="9407945" y="3561074"/>
            <a:ext cx="173365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noProof="0" dirty="0">
                <a:solidFill>
                  <a:srgbClr val="4472C4">
                    <a:lumMod val="50000"/>
                  </a:srgbClr>
                </a:solidFill>
                <a:latin typeface="Century Gothic" panose="020B0502020202020204" pitchFamily="34" charset="0"/>
              </a:rPr>
              <a:t>an idea</a:t>
            </a:r>
            <a:endParaRPr kumimoji="0" lang="en-GB" sz="30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p:txBody>
      </p:sp>
      <p:sp>
        <p:nvSpPr>
          <p:cNvPr id="54" name="TextBox 53">
            <a:extLst>
              <a:ext uri="{FF2B5EF4-FFF2-40B4-BE49-F238E27FC236}">
                <a16:creationId xmlns:a16="http://schemas.microsoft.com/office/drawing/2014/main" id="{C057E57C-5475-405F-96BD-E854D5AAF4AD}"/>
              </a:ext>
            </a:extLst>
          </p:cNvPr>
          <p:cNvSpPr txBox="1"/>
          <p:nvPr/>
        </p:nvSpPr>
        <p:spPr>
          <a:xfrm>
            <a:off x="9434726" y="4212619"/>
            <a:ext cx="173365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noProof="0" dirty="0">
                <a:solidFill>
                  <a:srgbClr val="4472C4">
                    <a:lumMod val="50000"/>
                  </a:srgbClr>
                </a:solidFill>
                <a:latin typeface="Century Gothic" panose="020B0502020202020204" pitchFamily="34" charset="0"/>
              </a:rPr>
              <a:t>a </a:t>
            </a:r>
            <a:r>
              <a:rPr lang="en-GB" sz="3000" dirty="0">
                <a:solidFill>
                  <a:srgbClr val="4472C4">
                    <a:lumMod val="50000"/>
                  </a:srgbClr>
                </a:solidFill>
                <a:latin typeface="Century Gothic" panose="020B0502020202020204" pitchFamily="34" charset="0"/>
              </a:rPr>
              <a:t>house</a:t>
            </a:r>
            <a:endParaRPr kumimoji="0" lang="en-GB" sz="30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p:txBody>
      </p:sp>
      <p:pic>
        <p:nvPicPr>
          <p:cNvPr id="55" name="Picture 54">
            <a:extLst>
              <a:ext uri="{FF2B5EF4-FFF2-40B4-BE49-F238E27FC236}">
                <a16:creationId xmlns:a16="http://schemas.microsoft.com/office/drawing/2014/main" id="{E0019682-A784-447A-8517-38DA0EDB74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4334"/>
            <a:ext cx="7258756" cy="867128"/>
          </a:xfrm>
          <a:prstGeom prst="rect">
            <a:avLst/>
          </a:prstGeom>
        </p:spPr>
      </p:pic>
      <p:sp>
        <p:nvSpPr>
          <p:cNvPr id="56" name="Title 1">
            <a:extLst>
              <a:ext uri="{FF2B5EF4-FFF2-40B4-BE49-F238E27FC236}">
                <a16:creationId xmlns:a16="http://schemas.microsoft.com/office/drawing/2014/main" id="{2EF5C001-A3C8-4F1E-A3CD-4EB49628EC27}"/>
              </a:ext>
            </a:extLst>
          </p:cNvPr>
          <p:cNvSpPr txBox="1">
            <a:spLocks/>
          </p:cNvSpPr>
          <p:nvPr/>
        </p:nvSpPr>
        <p:spPr>
          <a:xfrm>
            <a:off x="32905" y="322141"/>
            <a:ext cx="7341306" cy="798797"/>
          </a:xfrm>
          <a:prstGeom prst="rect">
            <a:avLst/>
          </a:prstGeom>
        </p:spPr>
        <p:txBody>
          <a:bodyP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r>
              <a:rPr lang="en-GB" sz="3600" b="1" dirty="0">
                <a:solidFill>
                  <a:prstClr val="white"/>
                </a:solidFill>
                <a:latin typeface="Century Gothic" panose="020B0502020202020204" pitchFamily="34" charset="0"/>
              </a:rPr>
              <a:t>Gender in Spanish</a:t>
            </a:r>
          </a:p>
        </p:txBody>
      </p:sp>
    </p:spTree>
    <p:extLst>
      <p:ext uri="{BB962C8B-B14F-4D97-AF65-F5344CB8AC3E}">
        <p14:creationId xmlns:p14="http://schemas.microsoft.com/office/powerpoint/2010/main" val="2599356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5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5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7"/>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5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8"/>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54"/>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36" grpId="0"/>
      <p:bldP spid="37" grpId="0"/>
      <p:bldP spid="38" grpId="0"/>
      <p:bldP spid="39" grpId="0"/>
      <p:bldP spid="40" grpId="0"/>
      <p:bldP spid="41" grpId="0"/>
      <p:bldP spid="42" grpId="0"/>
      <p:bldP spid="43" grpId="0"/>
      <p:bldP spid="44" grpId="0"/>
      <p:bldP spid="45" grpId="0"/>
      <p:bldP spid="46" grpId="0"/>
      <p:bldP spid="47" grpId="0"/>
      <p:bldP spid="48" grpId="0"/>
      <p:bldP spid="49" grpId="0"/>
      <p:bldP spid="50" grpId="0"/>
      <p:bldP spid="51" grpId="0"/>
      <p:bldP spid="52" grpId="0"/>
      <p:bldP spid="53" grpId="0"/>
      <p:bldP spid="54"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A5206F34-3C8C-4428-93C5-0B8C29BC26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4334"/>
            <a:ext cx="7258756" cy="867128"/>
          </a:xfrm>
          <a:prstGeom prst="rect">
            <a:avLst/>
          </a:prstGeom>
        </p:spPr>
      </p:pic>
      <p:sp>
        <p:nvSpPr>
          <p:cNvPr id="21" name="TextBox 20">
            <a:extLst>
              <a:ext uri="{FF2B5EF4-FFF2-40B4-BE49-F238E27FC236}">
                <a16:creationId xmlns:a16="http://schemas.microsoft.com/office/drawing/2014/main" id="{3FE8DFC1-CA5D-4750-8CDB-D5BD0F08E5FA}"/>
              </a:ext>
            </a:extLst>
          </p:cNvPr>
          <p:cNvSpPr txBox="1"/>
          <p:nvPr/>
        </p:nvSpPr>
        <p:spPr>
          <a:xfrm>
            <a:off x="7736076" y="62765"/>
            <a:ext cx="486164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0066"/>
                </a:solidFill>
                <a:effectLst/>
                <a:uLnTx/>
                <a:uFillTx/>
                <a:latin typeface="Century Gothic" panose="020B0502020202020204" pitchFamily="34" charset="0"/>
                <a:ea typeface="+mn-ea"/>
                <a:cs typeface="+mn-cs"/>
              </a:rPr>
              <a:t>Masculine nouns (</a:t>
            </a:r>
            <a:r>
              <a:rPr lang="en-GB" sz="2400" b="1" dirty="0">
                <a:solidFill>
                  <a:srgbClr val="000066"/>
                </a:solidFill>
                <a:latin typeface="Century Gothic" panose="020B0502020202020204" pitchFamily="34" charset="0"/>
              </a:rPr>
              <a:t>un</a:t>
            </a:r>
            <a:r>
              <a:rPr kumimoji="0" lang="en-GB" sz="2400" b="1" i="0" u="none" strike="noStrike" kern="1200" cap="none" spc="0" normalizeH="0" baseline="0" noProof="0" dirty="0">
                <a:ln>
                  <a:noFill/>
                </a:ln>
                <a:solidFill>
                  <a:srgbClr val="000066"/>
                </a:solidFill>
                <a:effectLst/>
                <a:uLnTx/>
                <a:uFillTx/>
                <a:latin typeface="Century Gothic" panose="020B0502020202020204" pitchFamily="34" charset="0"/>
                <a:ea typeface="+mn-ea"/>
                <a:cs typeface="+mn-cs"/>
              </a:rPr>
              <a:t> = </a:t>
            </a:r>
            <a:r>
              <a:rPr lang="en-GB" sz="2400" b="1" dirty="0">
                <a:solidFill>
                  <a:srgbClr val="000066"/>
                </a:solidFill>
                <a:latin typeface="Century Gothic" panose="020B0502020202020204" pitchFamily="34" charset="0"/>
              </a:rPr>
              <a:t>a, an</a:t>
            </a:r>
            <a:r>
              <a:rPr kumimoji="0" lang="en-GB" sz="2400" b="1" i="0" u="none" strike="noStrike" kern="1200" cap="none" spc="0" normalizeH="0" baseline="0" noProof="0" dirty="0">
                <a:ln>
                  <a:noFill/>
                </a:ln>
                <a:solidFill>
                  <a:srgbClr val="000066"/>
                </a:solidFill>
                <a:effectLst/>
                <a:uLnTx/>
                <a:uFillTx/>
                <a:latin typeface="Century Gothic" panose="020B0502020202020204" pitchFamily="34" charset="0"/>
                <a:ea typeface="+mn-ea"/>
                <a:cs typeface="+mn-cs"/>
              </a:rPr>
              <a:t>)</a:t>
            </a:r>
          </a:p>
        </p:txBody>
      </p:sp>
      <p:pic>
        <p:nvPicPr>
          <p:cNvPr id="22" name="Picture 21">
            <a:extLst>
              <a:ext uri="{FF2B5EF4-FFF2-40B4-BE49-F238E27FC236}">
                <a16:creationId xmlns:a16="http://schemas.microsoft.com/office/drawing/2014/main" id="{AF9413A9-3D7D-4420-9B2B-722BAEF722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0758" y="1374874"/>
            <a:ext cx="2297970" cy="1723477"/>
          </a:xfrm>
          <a:prstGeom prst="rect">
            <a:avLst/>
          </a:prstGeom>
        </p:spPr>
      </p:pic>
      <p:pic>
        <p:nvPicPr>
          <p:cNvPr id="23" name="Picture 22">
            <a:extLst>
              <a:ext uri="{FF2B5EF4-FFF2-40B4-BE49-F238E27FC236}">
                <a16:creationId xmlns:a16="http://schemas.microsoft.com/office/drawing/2014/main" id="{8F4D293D-15D4-413B-9B11-C73597ABEBF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30079" y="3449976"/>
            <a:ext cx="2016727" cy="2294897"/>
          </a:xfrm>
          <a:prstGeom prst="rect">
            <a:avLst/>
          </a:prstGeom>
        </p:spPr>
      </p:pic>
      <p:pic>
        <p:nvPicPr>
          <p:cNvPr id="24" name="Picture 23">
            <a:extLst>
              <a:ext uri="{FF2B5EF4-FFF2-40B4-BE49-F238E27FC236}">
                <a16:creationId xmlns:a16="http://schemas.microsoft.com/office/drawing/2014/main" id="{EB38D865-DFB8-40B2-A537-8127E01275B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23108" y="903319"/>
            <a:ext cx="1899664" cy="2482895"/>
          </a:xfrm>
          <a:prstGeom prst="rect">
            <a:avLst/>
          </a:prstGeom>
        </p:spPr>
      </p:pic>
      <p:pic>
        <p:nvPicPr>
          <p:cNvPr id="25" name="Picture 24">
            <a:extLst>
              <a:ext uri="{FF2B5EF4-FFF2-40B4-BE49-F238E27FC236}">
                <a16:creationId xmlns:a16="http://schemas.microsoft.com/office/drawing/2014/main" id="{51B7A759-59D9-474A-80C9-ADCA8080615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24821" y="4229533"/>
            <a:ext cx="3082563" cy="1623482"/>
          </a:xfrm>
          <a:prstGeom prst="rect">
            <a:avLst/>
          </a:prstGeom>
        </p:spPr>
      </p:pic>
      <p:sp>
        <p:nvSpPr>
          <p:cNvPr id="26" name="Rectangle 25">
            <a:extLst>
              <a:ext uri="{FF2B5EF4-FFF2-40B4-BE49-F238E27FC236}">
                <a16:creationId xmlns:a16="http://schemas.microsoft.com/office/drawing/2014/main" id="{209B84D2-3FC3-4411-B3CC-064AF2D021F1}"/>
              </a:ext>
            </a:extLst>
          </p:cNvPr>
          <p:cNvSpPr/>
          <p:nvPr/>
        </p:nvSpPr>
        <p:spPr>
          <a:xfrm>
            <a:off x="9088047" y="1599846"/>
            <a:ext cx="2157707" cy="132343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000" dirty="0">
                <a:solidFill>
                  <a:srgbClr val="002060"/>
                </a:solidFill>
                <a:latin typeface="Century Gothic" panose="020B0502020202020204" pitchFamily="34" charset="0"/>
              </a:rPr>
              <a:t>un</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4000" noProof="0" dirty="0" err="1">
                <a:solidFill>
                  <a:srgbClr val="002060"/>
                </a:solidFill>
                <a:latin typeface="Century Gothic" panose="020B0502020202020204" pitchFamily="34" charset="0"/>
              </a:rPr>
              <a:t>barc</a:t>
            </a: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7" name="Rectangle 26">
            <a:extLst>
              <a:ext uri="{FF2B5EF4-FFF2-40B4-BE49-F238E27FC236}">
                <a16:creationId xmlns:a16="http://schemas.microsoft.com/office/drawing/2014/main" id="{D414FECD-26F4-4969-92BC-1C5CB5E48743}"/>
              </a:ext>
            </a:extLst>
          </p:cNvPr>
          <p:cNvSpPr/>
          <p:nvPr/>
        </p:nvSpPr>
        <p:spPr>
          <a:xfrm>
            <a:off x="3246806" y="1574892"/>
            <a:ext cx="1680036" cy="132343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000" dirty="0">
                <a:solidFill>
                  <a:srgbClr val="002060"/>
                </a:solidFill>
                <a:latin typeface="Century Gothic" panose="020B0502020202020204" pitchFamily="34" charset="0"/>
              </a:rPr>
              <a:t>un</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4000" dirty="0">
                <a:solidFill>
                  <a:srgbClr val="002060"/>
                </a:solidFill>
                <a:latin typeface="Century Gothic" panose="020B0502020202020204" pitchFamily="34" charset="0"/>
              </a:rPr>
              <a:t>g</a:t>
            </a: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ato</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8" name="Rectangle 27">
            <a:extLst>
              <a:ext uri="{FF2B5EF4-FFF2-40B4-BE49-F238E27FC236}">
                <a16:creationId xmlns:a16="http://schemas.microsoft.com/office/drawing/2014/main" id="{D386C73F-0FE7-4813-A91A-41ED0729AC7F}"/>
              </a:ext>
            </a:extLst>
          </p:cNvPr>
          <p:cNvSpPr/>
          <p:nvPr/>
        </p:nvSpPr>
        <p:spPr>
          <a:xfrm>
            <a:off x="9326882" y="3935704"/>
            <a:ext cx="1680036" cy="132343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000" dirty="0">
                <a:solidFill>
                  <a:srgbClr val="002060"/>
                </a:solidFill>
                <a:latin typeface="Century Gothic" panose="020B0502020202020204" pitchFamily="34" charset="0"/>
              </a:rPr>
              <a:t>un</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4000" noProof="0" dirty="0">
                <a:solidFill>
                  <a:srgbClr val="002060"/>
                </a:solidFill>
                <a:latin typeface="Century Gothic" panose="020B0502020202020204" pitchFamily="34" charset="0"/>
              </a:rPr>
              <a:t>libr</a:t>
            </a: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a:t>
            </a:r>
          </a:p>
        </p:txBody>
      </p:sp>
      <p:sp>
        <p:nvSpPr>
          <p:cNvPr id="29" name="Rectangle 28">
            <a:extLst>
              <a:ext uri="{FF2B5EF4-FFF2-40B4-BE49-F238E27FC236}">
                <a16:creationId xmlns:a16="http://schemas.microsoft.com/office/drawing/2014/main" id="{234F401B-AB04-4D16-A84E-EDD495111B8A}"/>
              </a:ext>
            </a:extLst>
          </p:cNvPr>
          <p:cNvSpPr/>
          <p:nvPr/>
        </p:nvSpPr>
        <p:spPr>
          <a:xfrm>
            <a:off x="2796429" y="4020942"/>
            <a:ext cx="2635379" cy="132343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000" dirty="0">
                <a:solidFill>
                  <a:srgbClr val="002060"/>
                </a:solidFill>
                <a:latin typeface="Century Gothic" panose="020B0502020202020204" pitchFamily="34" charset="0"/>
              </a:rPr>
              <a:t>un</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4000" noProof="0" dirty="0" err="1">
                <a:solidFill>
                  <a:srgbClr val="002060"/>
                </a:solidFill>
                <a:latin typeface="Century Gothic" panose="020B0502020202020204" pitchFamily="34" charset="0"/>
              </a:rPr>
              <a:t>bolígraf</a:t>
            </a: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0" name="Title 1">
            <a:extLst>
              <a:ext uri="{FF2B5EF4-FFF2-40B4-BE49-F238E27FC236}">
                <a16:creationId xmlns:a16="http://schemas.microsoft.com/office/drawing/2014/main" id="{973DD54D-6F6B-48C9-9117-BE3C75D2A1B5}"/>
              </a:ext>
            </a:extLst>
          </p:cNvPr>
          <p:cNvSpPr>
            <a:spLocks noGrp="1"/>
          </p:cNvSpPr>
          <p:nvPr>
            <p:ph type="title"/>
          </p:nvPr>
        </p:nvSpPr>
        <p:spPr>
          <a:xfrm>
            <a:off x="-8523" y="-117820"/>
            <a:ext cx="3027251" cy="1325563"/>
          </a:xfrm>
        </p:spPr>
        <p:txBody>
          <a:bodyPr>
            <a:normAutofit/>
          </a:bodyPr>
          <a:lstStyle/>
          <a:p>
            <a:r>
              <a:rPr lang="en-GB" sz="3600" b="1" dirty="0" err="1">
                <a:solidFill>
                  <a:prstClr val="white"/>
                </a:solidFill>
                <a:latin typeface="Century Gothic" panose="020B0502020202020204" pitchFamily="34" charset="0"/>
              </a:rPr>
              <a:t>Vocabulario</a:t>
            </a:r>
            <a:endParaRPr lang="en-US" sz="3600" dirty="0">
              <a:latin typeface="Century Gothic" panose="020B0502020202020204" pitchFamily="34" charset="0"/>
            </a:endParaRPr>
          </a:p>
        </p:txBody>
      </p:sp>
    </p:spTree>
    <p:extLst>
      <p:ext uri="{BB962C8B-B14F-4D97-AF65-F5344CB8AC3E}">
        <p14:creationId xmlns:p14="http://schemas.microsoft.com/office/powerpoint/2010/main" val="1416460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P spid="29"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596CB07-13FA-4D5F-8041-50A4EDD4AD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4334"/>
            <a:ext cx="7258756" cy="867128"/>
          </a:xfrm>
          <a:prstGeom prst="rect">
            <a:avLst/>
          </a:prstGeom>
        </p:spPr>
      </p:pic>
      <p:sp>
        <p:nvSpPr>
          <p:cNvPr id="7" name="TextBox 6">
            <a:extLst>
              <a:ext uri="{FF2B5EF4-FFF2-40B4-BE49-F238E27FC236}">
                <a16:creationId xmlns:a16="http://schemas.microsoft.com/office/drawing/2014/main" id="{7BBA202F-178A-482B-A2B0-88CDC788BEE9}"/>
              </a:ext>
            </a:extLst>
          </p:cNvPr>
          <p:cNvSpPr txBox="1"/>
          <p:nvPr/>
        </p:nvSpPr>
        <p:spPr>
          <a:xfrm>
            <a:off x="7621452" y="132230"/>
            <a:ext cx="486164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err="1">
                <a:solidFill>
                  <a:srgbClr val="000066"/>
                </a:solidFill>
                <a:latin typeface="Century Gothic" panose="020B0502020202020204" pitchFamily="34" charset="0"/>
              </a:rPr>
              <a:t>Femin</a:t>
            </a:r>
            <a:r>
              <a:rPr kumimoji="0" lang="en-GB" sz="2400" b="1" i="0" u="none" strike="noStrike" kern="1200" cap="none" spc="0" normalizeH="0" baseline="0" noProof="0" dirty="0" err="1">
                <a:ln>
                  <a:noFill/>
                </a:ln>
                <a:solidFill>
                  <a:srgbClr val="000066"/>
                </a:solidFill>
                <a:effectLst/>
                <a:uLnTx/>
                <a:uFillTx/>
                <a:latin typeface="Century Gothic" panose="020B0502020202020204" pitchFamily="34" charset="0"/>
                <a:ea typeface="+mn-ea"/>
                <a:cs typeface="+mn-cs"/>
              </a:rPr>
              <a:t>ine</a:t>
            </a:r>
            <a:r>
              <a:rPr kumimoji="0" lang="en-GB" sz="2400" b="1" i="0" u="none" strike="noStrike" kern="1200" cap="none" spc="0" normalizeH="0" baseline="0" noProof="0" dirty="0">
                <a:ln>
                  <a:noFill/>
                </a:ln>
                <a:solidFill>
                  <a:srgbClr val="000066"/>
                </a:solidFill>
                <a:effectLst/>
                <a:uLnTx/>
                <a:uFillTx/>
                <a:latin typeface="Century Gothic" panose="020B0502020202020204" pitchFamily="34" charset="0"/>
                <a:ea typeface="+mn-ea"/>
                <a:cs typeface="+mn-cs"/>
              </a:rPr>
              <a:t> nouns (</a:t>
            </a:r>
            <a:r>
              <a:rPr lang="en-GB" sz="2400" b="1" dirty="0" err="1">
                <a:solidFill>
                  <a:srgbClr val="000066"/>
                </a:solidFill>
                <a:latin typeface="Century Gothic" panose="020B0502020202020204" pitchFamily="34" charset="0"/>
              </a:rPr>
              <a:t>una</a:t>
            </a:r>
            <a:r>
              <a:rPr kumimoji="0" lang="en-GB" sz="2400" b="1" i="0" u="none" strike="noStrike" kern="1200" cap="none" spc="0" normalizeH="0" baseline="0" noProof="0" dirty="0">
                <a:ln>
                  <a:noFill/>
                </a:ln>
                <a:solidFill>
                  <a:srgbClr val="000066"/>
                </a:solidFill>
                <a:effectLst/>
                <a:uLnTx/>
                <a:uFillTx/>
                <a:latin typeface="Century Gothic" panose="020B0502020202020204" pitchFamily="34" charset="0"/>
                <a:ea typeface="+mn-ea"/>
                <a:cs typeface="+mn-cs"/>
              </a:rPr>
              <a:t> = </a:t>
            </a:r>
            <a:r>
              <a:rPr lang="en-GB" sz="2400" b="1" dirty="0">
                <a:solidFill>
                  <a:srgbClr val="000066"/>
                </a:solidFill>
                <a:latin typeface="Century Gothic" panose="020B0502020202020204" pitchFamily="34" charset="0"/>
              </a:rPr>
              <a:t>a, an</a:t>
            </a:r>
            <a:r>
              <a:rPr kumimoji="0" lang="en-GB" sz="2400" b="1" i="0" u="none" strike="noStrike" kern="1200" cap="none" spc="0" normalizeH="0" baseline="0" noProof="0" dirty="0">
                <a:ln>
                  <a:noFill/>
                </a:ln>
                <a:solidFill>
                  <a:srgbClr val="000066"/>
                </a:solidFill>
                <a:effectLst/>
                <a:uLnTx/>
                <a:uFillTx/>
                <a:latin typeface="Century Gothic" panose="020B0502020202020204" pitchFamily="34" charset="0"/>
                <a:ea typeface="+mn-ea"/>
                <a:cs typeface="+mn-cs"/>
              </a:rPr>
              <a:t>)</a:t>
            </a:r>
          </a:p>
        </p:txBody>
      </p:sp>
      <p:sp>
        <p:nvSpPr>
          <p:cNvPr id="8" name="Rectangle 7">
            <a:extLst>
              <a:ext uri="{FF2B5EF4-FFF2-40B4-BE49-F238E27FC236}">
                <a16:creationId xmlns:a16="http://schemas.microsoft.com/office/drawing/2014/main" id="{B064CFDD-A06B-40B2-80BD-514B8CA2F3CE}"/>
              </a:ext>
            </a:extLst>
          </p:cNvPr>
          <p:cNvSpPr/>
          <p:nvPr/>
        </p:nvSpPr>
        <p:spPr>
          <a:xfrm>
            <a:off x="8740013" y="1191748"/>
            <a:ext cx="2157707" cy="132343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000" dirty="0" err="1">
                <a:solidFill>
                  <a:srgbClr val="002060"/>
                </a:solidFill>
                <a:latin typeface="Century Gothic" panose="020B0502020202020204" pitchFamily="34" charset="0"/>
              </a:rPr>
              <a:t>una</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4000" dirty="0">
                <a:solidFill>
                  <a:srgbClr val="002060"/>
                </a:solidFill>
                <a:latin typeface="Century Gothic" panose="020B0502020202020204" pitchFamily="34" charset="0"/>
              </a:rPr>
              <a:t>c</a:t>
            </a:r>
            <a:r>
              <a:rPr lang="en-GB" sz="4000" noProof="0" dirty="0" err="1">
                <a:solidFill>
                  <a:srgbClr val="002060"/>
                </a:solidFill>
                <a:latin typeface="Century Gothic" panose="020B0502020202020204" pitchFamily="34" charset="0"/>
              </a:rPr>
              <a:t>ama</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 name="Rectangle 8">
            <a:extLst>
              <a:ext uri="{FF2B5EF4-FFF2-40B4-BE49-F238E27FC236}">
                <a16:creationId xmlns:a16="http://schemas.microsoft.com/office/drawing/2014/main" id="{27A125A6-D318-4616-A08E-0B7A49BE5B67}"/>
              </a:ext>
            </a:extLst>
          </p:cNvPr>
          <p:cNvSpPr/>
          <p:nvPr/>
        </p:nvSpPr>
        <p:spPr>
          <a:xfrm>
            <a:off x="3261227" y="1318105"/>
            <a:ext cx="1680036" cy="132343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000" dirty="0" err="1">
                <a:solidFill>
                  <a:srgbClr val="002060"/>
                </a:solidFill>
                <a:latin typeface="Century Gothic" panose="020B0502020202020204" pitchFamily="34" charset="0"/>
              </a:rPr>
              <a:t>una</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4000" noProof="0" dirty="0">
                <a:solidFill>
                  <a:srgbClr val="002060"/>
                </a:solidFill>
                <a:latin typeface="Century Gothic" panose="020B0502020202020204" pitchFamily="34" charset="0"/>
              </a:rPr>
              <a:t>casa</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0" name="Rectangle 9">
            <a:extLst>
              <a:ext uri="{FF2B5EF4-FFF2-40B4-BE49-F238E27FC236}">
                <a16:creationId xmlns:a16="http://schemas.microsoft.com/office/drawing/2014/main" id="{12D022CB-68DC-4E0C-8601-31A68218FD14}"/>
              </a:ext>
            </a:extLst>
          </p:cNvPr>
          <p:cNvSpPr/>
          <p:nvPr/>
        </p:nvSpPr>
        <p:spPr>
          <a:xfrm>
            <a:off x="8508213" y="4858079"/>
            <a:ext cx="2615717" cy="132343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000" dirty="0" err="1">
                <a:solidFill>
                  <a:srgbClr val="002060"/>
                </a:solidFill>
                <a:latin typeface="Century Gothic" panose="020B0502020202020204" pitchFamily="34" charset="0"/>
              </a:rPr>
              <a:t>una</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4000" dirty="0" err="1">
                <a:solidFill>
                  <a:srgbClr val="002060"/>
                </a:solidFill>
                <a:latin typeface="Century Gothic" panose="020B0502020202020204" pitchFamily="34" charset="0"/>
              </a:rPr>
              <a:t>moneda</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2" name="Rectangle 11">
            <a:extLst>
              <a:ext uri="{FF2B5EF4-FFF2-40B4-BE49-F238E27FC236}">
                <a16:creationId xmlns:a16="http://schemas.microsoft.com/office/drawing/2014/main" id="{AA54522C-3D02-4C5C-84D0-4AB60F3C3F13}"/>
              </a:ext>
            </a:extLst>
          </p:cNvPr>
          <p:cNvSpPr/>
          <p:nvPr/>
        </p:nvSpPr>
        <p:spPr>
          <a:xfrm>
            <a:off x="2739822" y="4884743"/>
            <a:ext cx="2635379" cy="132343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000" dirty="0" err="1">
                <a:solidFill>
                  <a:srgbClr val="002060"/>
                </a:solidFill>
                <a:latin typeface="Century Gothic" panose="020B0502020202020204" pitchFamily="34" charset="0"/>
              </a:rPr>
              <a:t>una</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4000" noProof="0" dirty="0" err="1">
                <a:solidFill>
                  <a:srgbClr val="002060"/>
                </a:solidFill>
                <a:latin typeface="Century Gothic" panose="020B0502020202020204" pitchFamily="34" charset="0"/>
              </a:rPr>
              <a:t>bicicleta</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3" name="Picture 12">
            <a:extLst>
              <a:ext uri="{FF2B5EF4-FFF2-40B4-BE49-F238E27FC236}">
                <a16:creationId xmlns:a16="http://schemas.microsoft.com/office/drawing/2014/main" id="{C4E39DF9-3A6A-4899-9E5E-EC4280F1A964}"/>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06610" y="987145"/>
            <a:ext cx="2631216" cy="1732647"/>
          </a:xfrm>
          <a:prstGeom prst="rect">
            <a:avLst/>
          </a:prstGeom>
        </p:spPr>
      </p:pic>
      <p:pic>
        <p:nvPicPr>
          <p:cNvPr id="14" name="Picture 13">
            <a:extLst>
              <a:ext uri="{FF2B5EF4-FFF2-40B4-BE49-F238E27FC236}">
                <a16:creationId xmlns:a16="http://schemas.microsoft.com/office/drawing/2014/main" id="{8015404A-0549-4C0A-BAA7-ED95845DE85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6610" y="4550822"/>
            <a:ext cx="2422002" cy="1646962"/>
          </a:xfrm>
          <a:prstGeom prst="rect">
            <a:avLst/>
          </a:prstGeom>
        </p:spPr>
      </p:pic>
      <p:pic>
        <p:nvPicPr>
          <p:cNvPr id="15" name="Picture 14">
            <a:extLst>
              <a:ext uri="{FF2B5EF4-FFF2-40B4-BE49-F238E27FC236}">
                <a16:creationId xmlns:a16="http://schemas.microsoft.com/office/drawing/2014/main" id="{4D9CD91F-9C6F-4101-9470-E74CA52B3BC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2962" y="1194858"/>
            <a:ext cx="2647051" cy="1631013"/>
          </a:xfrm>
          <a:prstGeom prst="rect">
            <a:avLst/>
          </a:prstGeom>
        </p:spPr>
      </p:pic>
      <p:pic>
        <p:nvPicPr>
          <p:cNvPr id="16" name="Picture 15">
            <a:extLst>
              <a:ext uri="{FF2B5EF4-FFF2-40B4-BE49-F238E27FC236}">
                <a16:creationId xmlns:a16="http://schemas.microsoft.com/office/drawing/2014/main" id="{CC7B4146-EA12-4EE5-B459-E6AB2BBF9BC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48477" y="2915072"/>
            <a:ext cx="1970580" cy="1568171"/>
          </a:xfrm>
          <a:prstGeom prst="rect">
            <a:avLst/>
          </a:prstGeom>
        </p:spPr>
      </p:pic>
      <p:pic>
        <p:nvPicPr>
          <p:cNvPr id="17" name="Picture 16">
            <a:extLst>
              <a:ext uri="{FF2B5EF4-FFF2-40B4-BE49-F238E27FC236}">
                <a16:creationId xmlns:a16="http://schemas.microsoft.com/office/drawing/2014/main" id="{1520660B-E901-44CF-AA17-178BC093B61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11132" y="4483243"/>
            <a:ext cx="1820640" cy="1820640"/>
          </a:xfrm>
          <a:prstGeom prst="rect">
            <a:avLst/>
          </a:prstGeom>
        </p:spPr>
      </p:pic>
      <p:sp>
        <p:nvSpPr>
          <p:cNvPr id="18" name="Rectangle 17">
            <a:extLst>
              <a:ext uri="{FF2B5EF4-FFF2-40B4-BE49-F238E27FC236}">
                <a16:creationId xmlns:a16="http://schemas.microsoft.com/office/drawing/2014/main" id="{548CC99D-CFD8-4484-A8C2-238EA6C15AA5}"/>
              </a:ext>
            </a:extLst>
          </p:cNvPr>
          <p:cNvSpPr/>
          <p:nvPr/>
        </p:nvSpPr>
        <p:spPr>
          <a:xfrm>
            <a:off x="5589253" y="3063645"/>
            <a:ext cx="2615717" cy="132343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000" dirty="0" err="1">
                <a:solidFill>
                  <a:srgbClr val="002060"/>
                </a:solidFill>
                <a:latin typeface="Century Gothic" panose="020B0502020202020204" pitchFamily="34" charset="0"/>
              </a:rPr>
              <a:t>una</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4000" dirty="0" err="1">
                <a:solidFill>
                  <a:srgbClr val="002060"/>
                </a:solidFill>
                <a:latin typeface="Century Gothic" panose="020B0502020202020204" pitchFamily="34" charset="0"/>
              </a:rPr>
              <a:t>cámara</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9" name="Title 2">
            <a:extLst>
              <a:ext uri="{FF2B5EF4-FFF2-40B4-BE49-F238E27FC236}">
                <a16:creationId xmlns:a16="http://schemas.microsoft.com/office/drawing/2014/main" id="{6967A790-B81D-4681-9DD1-B9B28A9394DD}"/>
              </a:ext>
            </a:extLst>
          </p:cNvPr>
          <p:cNvSpPr>
            <a:spLocks noGrp="1"/>
          </p:cNvSpPr>
          <p:nvPr>
            <p:ph type="title"/>
          </p:nvPr>
        </p:nvSpPr>
        <p:spPr>
          <a:xfrm>
            <a:off x="0" y="-103617"/>
            <a:ext cx="10515600" cy="1325563"/>
          </a:xfrm>
        </p:spPr>
        <p:txBody>
          <a:bodyPr>
            <a:normAutofit/>
          </a:bodyPr>
          <a:lstStyle/>
          <a:p>
            <a:r>
              <a:rPr lang="en-GB" sz="3600" b="1" dirty="0" err="1">
                <a:solidFill>
                  <a:prstClr val="white"/>
                </a:solidFill>
                <a:latin typeface="Century Gothic" panose="020B0502020202020204" pitchFamily="34" charset="0"/>
              </a:rPr>
              <a:t>Vocabulario</a:t>
            </a:r>
            <a:endParaRPr lang="en-US" sz="3600" dirty="0">
              <a:latin typeface="Century Gothic" panose="020B0502020202020204" pitchFamily="34" charset="0"/>
            </a:endParaRPr>
          </a:p>
        </p:txBody>
      </p:sp>
      <p:sp>
        <p:nvSpPr>
          <p:cNvPr id="2" name="Rounded Rectangular Callout 1"/>
          <p:cNvSpPr/>
          <p:nvPr/>
        </p:nvSpPr>
        <p:spPr>
          <a:xfrm>
            <a:off x="167640" y="3489960"/>
            <a:ext cx="2572182" cy="897124"/>
          </a:xfrm>
          <a:prstGeom prst="wedgeRoundRectCallout">
            <a:avLst>
              <a:gd name="adj1" fmla="val 57376"/>
              <a:gd name="adj2" fmla="val 123655"/>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accent1">
                    <a:lumMod val="50000"/>
                  </a:schemeClr>
                </a:solidFill>
                <a:latin typeface="Century Gothic" panose="020B0502020202020204" pitchFamily="34" charset="0"/>
              </a:rPr>
              <a:t>You can also just say ‘bici’!</a:t>
            </a:r>
          </a:p>
        </p:txBody>
      </p:sp>
    </p:spTree>
    <p:extLst>
      <p:ext uri="{BB962C8B-B14F-4D97-AF65-F5344CB8AC3E}">
        <p14:creationId xmlns:p14="http://schemas.microsoft.com/office/powerpoint/2010/main" val="398460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2" grpId="0"/>
      <p:bldP spid="18" grpId="0"/>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5594F124-F7C7-4FF4-B4D9-6446A5C697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4334"/>
            <a:ext cx="7258756" cy="867128"/>
          </a:xfrm>
          <a:prstGeom prst="rect">
            <a:avLst/>
          </a:prstGeom>
        </p:spPr>
      </p:pic>
      <p:pic>
        <p:nvPicPr>
          <p:cNvPr id="21" name="Picture 20">
            <a:extLst>
              <a:ext uri="{FF2B5EF4-FFF2-40B4-BE49-F238E27FC236}">
                <a16:creationId xmlns:a16="http://schemas.microsoft.com/office/drawing/2014/main" id="{7020DA83-B7D0-433A-AF06-26CE63CF14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06970" y="2036084"/>
            <a:ext cx="1899664" cy="2482895"/>
          </a:xfrm>
          <a:prstGeom prst="rect">
            <a:avLst/>
          </a:prstGeom>
        </p:spPr>
      </p:pic>
      <p:pic>
        <p:nvPicPr>
          <p:cNvPr id="22" name="Picture 21">
            <a:extLst>
              <a:ext uri="{FF2B5EF4-FFF2-40B4-BE49-F238E27FC236}">
                <a16:creationId xmlns:a16="http://schemas.microsoft.com/office/drawing/2014/main" id="{6771EEE0-3E5E-4607-A559-EA10BB086EDE}"/>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689201" y="2717654"/>
            <a:ext cx="2631216" cy="1732647"/>
          </a:xfrm>
          <a:prstGeom prst="rect">
            <a:avLst/>
          </a:prstGeom>
        </p:spPr>
      </p:pic>
      <p:pic>
        <p:nvPicPr>
          <p:cNvPr id="23" name="Picture 22">
            <a:extLst>
              <a:ext uri="{FF2B5EF4-FFF2-40B4-BE49-F238E27FC236}">
                <a16:creationId xmlns:a16="http://schemas.microsoft.com/office/drawing/2014/main" id="{E716B96F-4123-4F43-9534-707B0F3DF9E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39798" y="2698339"/>
            <a:ext cx="1820640" cy="1820640"/>
          </a:xfrm>
          <a:prstGeom prst="rect">
            <a:avLst/>
          </a:prstGeom>
        </p:spPr>
      </p:pic>
      <p:pic>
        <p:nvPicPr>
          <p:cNvPr id="24" name="Picture 23">
            <a:extLst>
              <a:ext uri="{FF2B5EF4-FFF2-40B4-BE49-F238E27FC236}">
                <a16:creationId xmlns:a16="http://schemas.microsoft.com/office/drawing/2014/main" id="{857E0B57-7FBC-471A-A59C-3DEF3B11A28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39798" y="2254754"/>
            <a:ext cx="2016727" cy="2294897"/>
          </a:xfrm>
          <a:prstGeom prst="rect">
            <a:avLst/>
          </a:prstGeom>
        </p:spPr>
      </p:pic>
      <p:pic>
        <p:nvPicPr>
          <p:cNvPr id="25" name="Picture 24">
            <a:extLst>
              <a:ext uri="{FF2B5EF4-FFF2-40B4-BE49-F238E27FC236}">
                <a16:creationId xmlns:a16="http://schemas.microsoft.com/office/drawing/2014/main" id="{713B11F7-5E85-4728-B976-20C5DCAA1A8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39117" y="2725433"/>
            <a:ext cx="2422002" cy="1646962"/>
          </a:xfrm>
          <a:prstGeom prst="rect">
            <a:avLst/>
          </a:prstGeom>
        </p:spPr>
      </p:pic>
      <p:pic>
        <p:nvPicPr>
          <p:cNvPr id="26" name="Picture 25">
            <a:extLst>
              <a:ext uri="{FF2B5EF4-FFF2-40B4-BE49-F238E27FC236}">
                <a16:creationId xmlns:a16="http://schemas.microsoft.com/office/drawing/2014/main" id="{F30ECC6B-2907-436F-86FD-D88B6B08BDC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08985" y="2804224"/>
            <a:ext cx="1970580" cy="1568171"/>
          </a:xfrm>
          <a:prstGeom prst="rect">
            <a:avLst/>
          </a:prstGeom>
        </p:spPr>
      </p:pic>
      <p:pic>
        <p:nvPicPr>
          <p:cNvPr id="27" name="Picture 26">
            <a:extLst>
              <a:ext uri="{FF2B5EF4-FFF2-40B4-BE49-F238E27FC236}">
                <a16:creationId xmlns:a16="http://schemas.microsoft.com/office/drawing/2014/main" id="{5C2E3540-A266-4BD9-920B-60B7C169CA5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715520" y="2876494"/>
            <a:ext cx="3082563" cy="1623482"/>
          </a:xfrm>
          <a:prstGeom prst="rect">
            <a:avLst/>
          </a:prstGeom>
        </p:spPr>
      </p:pic>
      <p:pic>
        <p:nvPicPr>
          <p:cNvPr id="28" name="Picture 27">
            <a:extLst>
              <a:ext uri="{FF2B5EF4-FFF2-40B4-BE49-F238E27FC236}">
                <a16:creationId xmlns:a16="http://schemas.microsoft.com/office/drawing/2014/main" id="{9B1EF840-4A47-41A8-A2E2-6B6569AF3FE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726431" y="2540463"/>
            <a:ext cx="2297970" cy="1723477"/>
          </a:xfrm>
          <a:prstGeom prst="rect">
            <a:avLst/>
          </a:prstGeom>
        </p:spPr>
      </p:pic>
      <p:pic>
        <p:nvPicPr>
          <p:cNvPr id="29" name="Picture 28">
            <a:extLst>
              <a:ext uri="{FF2B5EF4-FFF2-40B4-BE49-F238E27FC236}">
                <a16:creationId xmlns:a16="http://schemas.microsoft.com/office/drawing/2014/main" id="{DBE7B29C-7240-41D0-93EC-3B2B349BF0A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881336" y="2711718"/>
            <a:ext cx="2647051" cy="1631013"/>
          </a:xfrm>
          <a:prstGeom prst="rect">
            <a:avLst/>
          </a:prstGeom>
        </p:spPr>
      </p:pic>
      <p:pic>
        <p:nvPicPr>
          <p:cNvPr id="30" name="Picture 29">
            <a:extLst>
              <a:ext uri="{FF2B5EF4-FFF2-40B4-BE49-F238E27FC236}">
                <a16:creationId xmlns:a16="http://schemas.microsoft.com/office/drawing/2014/main" id="{1D40F246-ABAF-4897-837A-8D11E73D93D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25707" y="1318105"/>
            <a:ext cx="3616656" cy="4129360"/>
          </a:xfrm>
          <a:prstGeom prst="rect">
            <a:avLst/>
          </a:prstGeom>
        </p:spPr>
      </p:pic>
      <p:sp>
        <p:nvSpPr>
          <p:cNvPr id="31" name="Rectangle 30">
            <a:extLst>
              <a:ext uri="{FF2B5EF4-FFF2-40B4-BE49-F238E27FC236}">
                <a16:creationId xmlns:a16="http://schemas.microsoft.com/office/drawing/2014/main" id="{4292DDBD-32B5-4BF4-9394-A5FB22416432}"/>
              </a:ext>
            </a:extLst>
          </p:cNvPr>
          <p:cNvSpPr/>
          <p:nvPr/>
        </p:nvSpPr>
        <p:spPr>
          <a:xfrm>
            <a:off x="1612518" y="3854439"/>
            <a:ext cx="1601721" cy="1508105"/>
          </a:xfrm>
          <a:prstGeom prst="rect">
            <a:avLst/>
          </a:prstGeom>
          <a:noFill/>
        </p:spPr>
        <p:txBody>
          <a:bodyPr wrap="none" lIns="91440" tIns="45720" rIns="91440" bIns="45720">
            <a:spAutoFit/>
          </a:bodyPr>
          <a:lstStyle/>
          <a:p>
            <a:pPr algn="ctr"/>
            <a:r>
              <a:rPr lang="en-US" sz="9200" b="1" cap="none" spc="0"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rPr>
              <a:t>un</a:t>
            </a:r>
          </a:p>
        </p:txBody>
      </p:sp>
      <p:pic>
        <p:nvPicPr>
          <p:cNvPr id="32" name="Picture 31">
            <a:extLst>
              <a:ext uri="{FF2B5EF4-FFF2-40B4-BE49-F238E27FC236}">
                <a16:creationId xmlns:a16="http://schemas.microsoft.com/office/drawing/2014/main" id="{60F511F3-8458-4F10-B870-326AD76EC66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7824403" y="1384431"/>
            <a:ext cx="3538985" cy="4082452"/>
          </a:xfrm>
          <a:prstGeom prst="rect">
            <a:avLst/>
          </a:prstGeom>
        </p:spPr>
      </p:pic>
      <p:sp>
        <p:nvSpPr>
          <p:cNvPr id="33" name="Rectangle 32">
            <a:extLst>
              <a:ext uri="{FF2B5EF4-FFF2-40B4-BE49-F238E27FC236}">
                <a16:creationId xmlns:a16="http://schemas.microsoft.com/office/drawing/2014/main" id="{04F6532B-23A6-4107-9FEA-EBDCD78C59B6}"/>
              </a:ext>
            </a:extLst>
          </p:cNvPr>
          <p:cNvSpPr/>
          <p:nvPr/>
        </p:nvSpPr>
        <p:spPr>
          <a:xfrm>
            <a:off x="8237770" y="3846562"/>
            <a:ext cx="2380780" cy="1508105"/>
          </a:xfrm>
          <a:prstGeom prst="rect">
            <a:avLst/>
          </a:prstGeom>
          <a:noFill/>
        </p:spPr>
        <p:txBody>
          <a:bodyPr wrap="none" lIns="91440" tIns="45720" rIns="91440" bIns="45720">
            <a:spAutoFit/>
          </a:bodyPr>
          <a:lstStyle/>
          <a:p>
            <a:pPr algn="ctr"/>
            <a:r>
              <a:rPr lang="en-US" sz="9200" b="1" cap="none" spc="0" dirty="0" err="1">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rPr>
              <a:t>una</a:t>
            </a:r>
            <a:endParaRPr lang="en-US" sz="9200" b="1" cap="none" spc="0"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endParaRPr>
          </a:p>
        </p:txBody>
      </p:sp>
      <p:sp>
        <p:nvSpPr>
          <p:cNvPr id="34" name="Title 1">
            <a:extLst>
              <a:ext uri="{FF2B5EF4-FFF2-40B4-BE49-F238E27FC236}">
                <a16:creationId xmlns:a16="http://schemas.microsoft.com/office/drawing/2014/main" id="{083A0BC3-80C8-4D24-82CE-EDFF35EEF914}"/>
              </a:ext>
            </a:extLst>
          </p:cNvPr>
          <p:cNvSpPr>
            <a:spLocks noGrp="1"/>
          </p:cNvSpPr>
          <p:nvPr>
            <p:ph type="title"/>
          </p:nvPr>
        </p:nvSpPr>
        <p:spPr>
          <a:xfrm>
            <a:off x="0" y="-85364"/>
            <a:ext cx="3214239" cy="1325563"/>
          </a:xfrm>
        </p:spPr>
        <p:txBody>
          <a:bodyPr>
            <a:normAutofit/>
          </a:bodyPr>
          <a:lstStyle/>
          <a:p>
            <a:r>
              <a:rPr lang="en-GB" sz="3600" b="1" dirty="0" err="1">
                <a:solidFill>
                  <a:prstClr val="white"/>
                </a:solidFill>
                <a:latin typeface="Century Gothic" panose="020B0502020202020204" pitchFamily="34" charset="0"/>
              </a:rPr>
              <a:t>Vocabulario</a:t>
            </a:r>
            <a:endParaRPr lang="en-US" sz="3600" dirty="0">
              <a:latin typeface="Century Gothic" panose="020B0502020202020204" pitchFamily="34" charset="0"/>
            </a:endParaRPr>
          </a:p>
        </p:txBody>
      </p:sp>
    </p:spTree>
    <p:extLst>
      <p:ext uri="{BB962C8B-B14F-4D97-AF65-F5344CB8AC3E}">
        <p14:creationId xmlns:p14="http://schemas.microsoft.com/office/powerpoint/2010/main" val="506363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5" presetClass="path" presetSubtype="0" accel="50000" decel="50000" fill="hold" nodeType="clickEffect">
                                  <p:stCondLst>
                                    <p:cond delay="0"/>
                                  </p:stCondLst>
                                  <p:childTnLst>
                                    <p:animMotion origin="layout" path="M 0 0 L -0.25 0 E" pathEditMode="relative" ptsTypes="">
                                      <p:cBhvr>
                                        <p:cTn id="10" dur="2000" fill="hold"/>
                                        <p:tgtEl>
                                          <p:spTgt spid="21"/>
                                        </p:tgtEl>
                                        <p:attrNameLst>
                                          <p:attrName>ppt_x</p:attrName>
                                          <p:attrName>ppt_y</p:attrName>
                                        </p:attrNameLst>
                                      </p:cBhvr>
                                    </p:animMotion>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63" presetClass="path" presetSubtype="0" accel="50000" decel="50000" fill="hold" nodeType="clickEffect">
                                  <p:stCondLst>
                                    <p:cond delay="0"/>
                                  </p:stCondLst>
                                  <p:childTnLst>
                                    <p:animMotion origin="layout" path="M 0 0 L 0.25 0 E" pathEditMode="relative" ptsTypes="">
                                      <p:cBhvr>
                                        <p:cTn id="18" dur="2000" fill="hold"/>
                                        <p:tgtEl>
                                          <p:spTgt spid="22"/>
                                        </p:tgtEl>
                                        <p:attrNameLst>
                                          <p:attrName>ppt_x</p:attrName>
                                          <p:attrName>ppt_y</p:attrName>
                                        </p:attrNameLst>
                                      </p:cBhvr>
                                    </p:animMotion>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63" presetClass="path" presetSubtype="0" accel="50000" decel="50000" fill="hold" nodeType="clickEffect">
                                  <p:stCondLst>
                                    <p:cond delay="0"/>
                                  </p:stCondLst>
                                  <p:childTnLst>
                                    <p:animMotion origin="layout" path="M 0 0 L 0.25 0 E" pathEditMode="relative" ptsTypes="">
                                      <p:cBhvr>
                                        <p:cTn id="26" dur="2000" fill="hold"/>
                                        <p:tgtEl>
                                          <p:spTgt spid="23"/>
                                        </p:tgtEl>
                                        <p:attrNameLst>
                                          <p:attrName>ppt_x</p:attrName>
                                          <p:attrName>ppt_y</p:attrName>
                                        </p:attrNameLst>
                                      </p:cBhvr>
                                    </p:animMotion>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35" presetClass="path" presetSubtype="0" accel="50000" decel="50000" fill="hold" nodeType="clickEffect">
                                  <p:stCondLst>
                                    <p:cond delay="0"/>
                                  </p:stCondLst>
                                  <p:childTnLst>
                                    <p:animMotion origin="layout" path="M 0 0 L -0.25 0 E" pathEditMode="relative" ptsTypes="">
                                      <p:cBhvr>
                                        <p:cTn id="34" dur="2000" fill="hold"/>
                                        <p:tgtEl>
                                          <p:spTgt spid="24"/>
                                        </p:tgtEl>
                                        <p:attrNameLst>
                                          <p:attrName>ppt_x</p:attrName>
                                          <p:attrName>ppt_y</p:attrName>
                                        </p:attrNameLst>
                                      </p:cBhvr>
                                    </p:animMotion>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63" presetClass="path" presetSubtype="0" accel="50000" decel="50000" fill="hold" nodeType="clickEffect">
                                  <p:stCondLst>
                                    <p:cond delay="0"/>
                                  </p:stCondLst>
                                  <p:childTnLst>
                                    <p:animMotion origin="layout" path="M 0 0 L 0.25 0 E" pathEditMode="relative" ptsTypes="">
                                      <p:cBhvr>
                                        <p:cTn id="42" dur="2000" fill="hold"/>
                                        <p:tgtEl>
                                          <p:spTgt spid="25"/>
                                        </p:tgtEl>
                                        <p:attrNameLst>
                                          <p:attrName>ppt_x</p:attrName>
                                          <p:attrName>ppt_y</p:attrName>
                                        </p:attrNameLst>
                                      </p:cBhvr>
                                    </p:animMotion>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63" presetClass="path" presetSubtype="0" accel="50000" decel="50000" fill="hold" nodeType="clickEffect">
                                  <p:stCondLst>
                                    <p:cond delay="0"/>
                                  </p:stCondLst>
                                  <p:childTnLst>
                                    <p:animMotion origin="layout" path="M 0 0 L 0.25 0 E" pathEditMode="relative" ptsTypes="">
                                      <p:cBhvr>
                                        <p:cTn id="50" dur="2000" fill="hold"/>
                                        <p:tgtEl>
                                          <p:spTgt spid="26"/>
                                        </p:tgtEl>
                                        <p:attrNameLst>
                                          <p:attrName>ppt_x</p:attrName>
                                          <p:attrName>ppt_y</p:attrName>
                                        </p:attrNameLst>
                                      </p:cBhvr>
                                    </p:animMotion>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35" presetClass="path" presetSubtype="0" accel="50000" decel="50000" fill="hold" nodeType="clickEffect">
                                  <p:stCondLst>
                                    <p:cond delay="0"/>
                                  </p:stCondLst>
                                  <p:childTnLst>
                                    <p:animMotion origin="layout" path="M 0 0 L -0.25 0 E" pathEditMode="relative" ptsTypes="">
                                      <p:cBhvr>
                                        <p:cTn id="58" dur="2000" fill="hold"/>
                                        <p:tgtEl>
                                          <p:spTgt spid="27"/>
                                        </p:tgtEl>
                                        <p:attrNameLst>
                                          <p:attrName>ppt_x</p:attrName>
                                          <p:attrName>ppt_y</p:attrName>
                                        </p:attrNameLst>
                                      </p:cBhvr>
                                    </p:animMotion>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35" presetClass="path" presetSubtype="0" accel="50000" decel="50000" fill="hold" nodeType="clickEffect">
                                  <p:stCondLst>
                                    <p:cond delay="0"/>
                                  </p:stCondLst>
                                  <p:childTnLst>
                                    <p:animMotion origin="layout" path="M 0 0 L -0.25 0 E" pathEditMode="relative" ptsTypes="">
                                      <p:cBhvr>
                                        <p:cTn id="66" dur="2000" fill="hold"/>
                                        <p:tgtEl>
                                          <p:spTgt spid="28"/>
                                        </p:tgtEl>
                                        <p:attrNameLst>
                                          <p:attrName>ppt_x</p:attrName>
                                          <p:attrName>ppt_y</p:attrName>
                                        </p:attrNameLst>
                                      </p:cBhvr>
                                    </p:animMotion>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29"/>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63" presetClass="path" presetSubtype="0" accel="50000" decel="50000" fill="hold" nodeType="clickEffect">
                                  <p:stCondLst>
                                    <p:cond delay="0"/>
                                  </p:stCondLst>
                                  <p:childTnLst>
                                    <p:animMotion origin="layout" path="M 0 0 L 0.25 0 E" pathEditMode="relative" ptsTypes="">
                                      <p:cBhvr>
                                        <p:cTn id="74" dur="2000" fill="hold"/>
                                        <p:tgtEl>
                                          <p:spTgt spid="29"/>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 name="Title 3">
            <a:extLst>
              <a:ext uri="{FF2B5EF4-FFF2-40B4-BE49-F238E27FC236}">
                <a16:creationId xmlns:a16="http://schemas.microsoft.com/office/drawing/2014/main" id="{92A8CC5C-4648-4C25-942F-08BB7D44A1C4}"/>
              </a:ext>
            </a:extLst>
          </p:cNvPr>
          <p:cNvSpPr>
            <a:spLocks noGrp="1"/>
          </p:cNvSpPr>
          <p:nvPr>
            <p:ph type="title"/>
          </p:nvPr>
        </p:nvSpPr>
        <p:spPr>
          <a:xfrm>
            <a:off x="300038" y="338225"/>
            <a:ext cx="5463948" cy="707849"/>
          </a:xfrm>
        </p:spPr>
        <p:txBody>
          <a:bodyPr>
            <a:normAutofit/>
          </a:bodyPr>
          <a:lstStyle/>
          <a:p>
            <a:r>
              <a:rPr lang="en-GB" sz="3600" b="1" dirty="0">
                <a:solidFill>
                  <a:schemeClr val="bg1"/>
                </a:solidFill>
              </a:rPr>
              <a:t>Vocabulary introduction</a:t>
            </a:r>
          </a:p>
        </p:txBody>
      </p:sp>
      <p:sp>
        <p:nvSpPr>
          <p:cNvPr id="35" name="Title 3">
            <a:extLst>
              <a:ext uri="{FF2B5EF4-FFF2-40B4-BE49-F238E27FC236}">
                <a16:creationId xmlns:a16="http://schemas.microsoft.com/office/drawing/2014/main" id="{76C9E060-0385-4CCB-8016-BE3A048C8727}"/>
              </a:ext>
            </a:extLst>
          </p:cNvPr>
          <p:cNvSpPr txBox="1">
            <a:spLocks/>
          </p:cNvSpPr>
          <p:nvPr/>
        </p:nvSpPr>
        <p:spPr>
          <a:xfrm>
            <a:off x="300038" y="338225"/>
            <a:ext cx="593143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36" name="TextBox 35">
            <a:extLst>
              <a:ext uri="{FF2B5EF4-FFF2-40B4-BE49-F238E27FC236}">
                <a16:creationId xmlns:a16="http://schemas.microsoft.com/office/drawing/2014/main" id="{74A7EB05-8F92-45BB-9803-A170CBD9D543}"/>
              </a:ext>
            </a:extLst>
          </p:cNvPr>
          <p:cNvSpPr txBox="1"/>
          <p:nvPr/>
        </p:nvSpPr>
        <p:spPr>
          <a:xfrm>
            <a:off x="602453" y="5489753"/>
            <a:ext cx="2148984"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prstClr val="white"/>
                </a:solidFill>
                <a:effectLst/>
                <a:uLnTx/>
                <a:uFillTx/>
                <a:latin typeface="Tw Cen MT" panose="020B0602020104020603"/>
                <a:ea typeface="+mn-ea"/>
                <a:cs typeface="+mn-cs"/>
              </a:rPr>
              <a:t>der</a:t>
            </a:r>
          </a:p>
        </p:txBody>
      </p:sp>
      <p:sp>
        <p:nvSpPr>
          <p:cNvPr id="37" name="TextBox 36">
            <a:extLst>
              <a:ext uri="{FF2B5EF4-FFF2-40B4-BE49-F238E27FC236}">
                <a16:creationId xmlns:a16="http://schemas.microsoft.com/office/drawing/2014/main" id="{6FE2ACF5-694D-46D6-AB52-C9090A1E03C9}"/>
              </a:ext>
            </a:extLst>
          </p:cNvPr>
          <p:cNvSpPr txBox="1"/>
          <p:nvPr/>
        </p:nvSpPr>
        <p:spPr>
          <a:xfrm>
            <a:off x="7349295" y="116947"/>
            <a:ext cx="4596905"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2800" b="1" dirty="0" err="1">
                <a:solidFill>
                  <a:srgbClr val="000066"/>
                </a:solidFill>
                <a:latin typeface="Century Gothic" panose="020B0502020202020204" pitchFamily="34" charset="0"/>
              </a:rPr>
              <a:t>İPilla</a:t>
            </a:r>
            <a:r>
              <a:rPr lang="en-GB" sz="2800" b="1" dirty="0">
                <a:solidFill>
                  <a:srgbClr val="000066"/>
                </a:solidFill>
                <a:latin typeface="Century Gothic" panose="020B0502020202020204" pitchFamily="34" charset="0"/>
              </a:rPr>
              <a:t> al </a:t>
            </a:r>
            <a:r>
              <a:rPr lang="en-GB" sz="2800" b="1" dirty="0" err="1">
                <a:solidFill>
                  <a:srgbClr val="000066"/>
                </a:solidFill>
                <a:latin typeface="Century Gothic" panose="020B0502020202020204" pitchFamily="34" charset="0"/>
              </a:rPr>
              <a:t>intruso</a:t>
            </a:r>
            <a:r>
              <a:rPr kumimoji="0" lang="en-GB" sz="2800" b="1" i="0" u="none" strike="noStrike" kern="1200" cap="none" spc="0" normalizeH="0" baseline="0" noProof="0" dirty="0">
                <a:ln>
                  <a:noFill/>
                </a:ln>
                <a:solidFill>
                  <a:srgbClr val="000066"/>
                </a:solidFill>
                <a:effectLst/>
                <a:uLnTx/>
                <a:uFillTx/>
                <a:latin typeface="Century Gothic" panose="020B0502020202020204" pitchFamily="34" charset="0"/>
                <a:ea typeface="+mn-ea"/>
                <a:cs typeface="+mn-cs"/>
              </a:rPr>
              <a:t>! </a:t>
            </a:r>
          </a:p>
        </p:txBody>
      </p:sp>
      <p:sp>
        <p:nvSpPr>
          <p:cNvPr id="38" name="TextBox 37">
            <a:extLst>
              <a:ext uri="{FF2B5EF4-FFF2-40B4-BE49-F238E27FC236}">
                <a16:creationId xmlns:a16="http://schemas.microsoft.com/office/drawing/2014/main" id="{BBA7167C-0DE9-461A-BE9E-A9A965BE62CC}"/>
              </a:ext>
            </a:extLst>
          </p:cNvPr>
          <p:cNvSpPr txBox="1"/>
          <p:nvPr/>
        </p:nvSpPr>
        <p:spPr>
          <a:xfrm>
            <a:off x="257687" y="1848769"/>
            <a:ext cx="41845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0066"/>
                </a:solidFill>
                <a:effectLst/>
                <a:uLnTx/>
                <a:uFillTx/>
                <a:latin typeface="Century Gothic" panose="020B0502020202020204" pitchFamily="34" charset="0"/>
                <a:ea typeface="+mn-ea"/>
                <a:cs typeface="+mn-cs"/>
              </a:rPr>
              <a:t>1.</a:t>
            </a:r>
          </a:p>
        </p:txBody>
      </p:sp>
      <p:sp>
        <p:nvSpPr>
          <p:cNvPr id="39" name="Oval 38">
            <a:extLst>
              <a:ext uri="{FF2B5EF4-FFF2-40B4-BE49-F238E27FC236}">
                <a16:creationId xmlns:a16="http://schemas.microsoft.com/office/drawing/2014/main" id="{07DD9E64-EE54-4E03-A8DC-74BD89846587}"/>
              </a:ext>
            </a:extLst>
          </p:cNvPr>
          <p:cNvSpPr/>
          <p:nvPr/>
        </p:nvSpPr>
        <p:spPr>
          <a:xfrm>
            <a:off x="3353071" y="1276536"/>
            <a:ext cx="1530686" cy="1007151"/>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40" name="TextBox 39">
            <a:extLst>
              <a:ext uri="{FF2B5EF4-FFF2-40B4-BE49-F238E27FC236}">
                <a16:creationId xmlns:a16="http://schemas.microsoft.com/office/drawing/2014/main" id="{460104B7-64FE-4C3B-AB26-24C9023D3709}"/>
              </a:ext>
            </a:extLst>
          </p:cNvPr>
          <p:cNvSpPr txBox="1"/>
          <p:nvPr/>
        </p:nvSpPr>
        <p:spPr>
          <a:xfrm>
            <a:off x="250470" y="3310628"/>
            <a:ext cx="41845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0066"/>
                </a:solidFill>
                <a:effectLst/>
                <a:uLnTx/>
                <a:uFillTx/>
                <a:latin typeface="Century Gothic" panose="020B0502020202020204" pitchFamily="34" charset="0"/>
                <a:ea typeface="+mn-ea"/>
                <a:cs typeface="+mn-cs"/>
              </a:rPr>
              <a:t>2.</a:t>
            </a:r>
          </a:p>
        </p:txBody>
      </p:sp>
      <p:sp>
        <p:nvSpPr>
          <p:cNvPr id="41" name="TextBox 40">
            <a:extLst>
              <a:ext uri="{FF2B5EF4-FFF2-40B4-BE49-F238E27FC236}">
                <a16:creationId xmlns:a16="http://schemas.microsoft.com/office/drawing/2014/main" id="{DAC9DB2A-6C88-4323-A289-ACFEA5E82207}"/>
              </a:ext>
            </a:extLst>
          </p:cNvPr>
          <p:cNvSpPr txBox="1"/>
          <p:nvPr/>
        </p:nvSpPr>
        <p:spPr>
          <a:xfrm>
            <a:off x="895804" y="2191656"/>
            <a:ext cx="84591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a:solidFill>
                  <a:srgbClr val="000066"/>
                </a:solidFill>
                <a:latin typeface="Tw Cen MT" panose="020B0602020104020603"/>
              </a:rPr>
              <a:t>un</a:t>
            </a:r>
            <a:endParaRPr kumimoji="0" lang="en-GB" sz="1800" b="0" i="0" u="none" strike="noStrike" kern="1200" cap="none" spc="0" normalizeH="0" baseline="0" noProof="0" dirty="0">
              <a:ln>
                <a:noFill/>
              </a:ln>
              <a:solidFill>
                <a:srgbClr val="000066"/>
              </a:solidFill>
              <a:effectLst/>
              <a:uLnTx/>
              <a:uFillTx/>
              <a:latin typeface="Tw Cen MT" panose="020B0602020104020603"/>
              <a:ea typeface="+mn-ea"/>
              <a:cs typeface="+mn-cs"/>
            </a:endParaRPr>
          </a:p>
        </p:txBody>
      </p:sp>
      <p:sp>
        <p:nvSpPr>
          <p:cNvPr id="42" name="TextBox 41">
            <a:extLst>
              <a:ext uri="{FF2B5EF4-FFF2-40B4-BE49-F238E27FC236}">
                <a16:creationId xmlns:a16="http://schemas.microsoft.com/office/drawing/2014/main" id="{65B953B5-9394-4BFE-AB4A-468DA1FD0B8E}"/>
              </a:ext>
            </a:extLst>
          </p:cNvPr>
          <p:cNvSpPr txBox="1"/>
          <p:nvPr/>
        </p:nvSpPr>
        <p:spPr>
          <a:xfrm>
            <a:off x="2281737" y="2205442"/>
            <a:ext cx="84591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a:solidFill>
                  <a:srgbClr val="000066"/>
                </a:solidFill>
                <a:latin typeface="Tw Cen MT" panose="020B0602020104020603"/>
              </a:rPr>
              <a:t>un</a:t>
            </a:r>
            <a:endParaRPr kumimoji="0" lang="en-GB" sz="1800" b="0" i="0" u="none" strike="noStrike" kern="1200" cap="none" spc="0" normalizeH="0" baseline="0" noProof="0" dirty="0">
              <a:ln>
                <a:noFill/>
              </a:ln>
              <a:solidFill>
                <a:srgbClr val="000066"/>
              </a:solidFill>
              <a:effectLst/>
              <a:uLnTx/>
              <a:uFillTx/>
              <a:latin typeface="Tw Cen MT" panose="020B0602020104020603"/>
              <a:ea typeface="+mn-ea"/>
              <a:cs typeface="+mn-cs"/>
            </a:endParaRPr>
          </a:p>
        </p:txBody>
      </p:sp>
      <p:sp>
        <p:nvSpPr>
          <p:cNvPr id="43" name="TextBox 42">
            <a:extLst>
              <a:ext uri="{FF2B5EF4-FFF2-40B4-BE49-F238E27FC236}">
                <a16:creationId xmlns:a16="http://schemas.microsoft.com/office/drawing/2014/main" id="{99ECE9F6-F606-4A2E-B795-A78ED63A8B84}"/>
              </a:ext>
            </a:extLst>
          </p:cNvPr>
          <p:cNvSpPr txBox="1"/>
          <p:nvPr/>
        </p:nvSpPr>
        <p:spPr>
          <a:xfrm>
            <a:off x="3700108" y="2201601"/>
            <a:ext cx="84591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a:solidFill>
                  <a:srgbClr val="000066"/>
                </a:solidFill>
                <a:latin typeface="Tw Cen MT" panose="020B0602020104020603"/>
              </a:rPr>
              <a:t>un</a:t>
            </a:r>
            <a:r>
              <a:rPr kumimoji="0" lang="en-GB" sz="2800" b="0" i="0" u="none" strike="noStrike" kern="1200" cap="none" spc="0" normalizeH="0" baseline="0" noProof="0" dirty="0">
                <a:ln>
                  <a:noFill/>
                </a:ln>
                <a:solidFill>
                  <a:srgbClr val="000066"/>
                </a:solidFill>
                <a:effectLst/>
                <a:uLnTx/>
                <a:uFillTx/>
                <a:latin typeface="Tw Cen MT" panose="020B0602020104020603"/>
                <a:ea typeface="+mn-ea"/>
                <a:cs typeface="+mn-cs"/>
              </a:rPr>
              <a:t>a</a:t>
            </a:r>
            <a:endParaRPr kumimoji="0" lang="en-GB" sz="1800" b="0" i="0" u="none" strike="noStrike" kern="1200" cap="none" spc="0" normalizeH="0" baseline="0" noProof="0" dirty="0">
              <a:ln>
                <a:noFill/>
              </a:ln>
              <a:solidFill>
                <a:srgbClr val="000066"/>
              </a:solidFill>
              <a:effectLst/>
              <a:uLnTx/>
              <a:uFillTx/>
              <a:latin typeface="Tw Cen MT" panose="020B0602020104020603"/>
              <a:ea typeface="+mn-ea"/>
              <a:cs typeface="+mn-cs"/>
            </a:endParaRPr>
          </a:p>
        </p:txBody>
      </p:sp>
      <p:sp>
        <p:nvSpPr>
          <p:cNvPr id="44" name="Oval 43">
            <a:extLst>
              <a:ext uri="{FF2B5EF4-FFF2-40B4-BE49-F238E27FC236}">
                <a16:creationId xmlns:a16="http://schemas.microsoft.com/office/drawing/2014/main" id="{D7E3E210-F1BC-412A-91E0-9B394D653D39}"/>
              </a:ext>
            </a:extLst>
          </p:cNvPr>
          <p:cNvSpPr/>
          <p:nvPr/>
        </p:nvSpPr>
        <p:spPr>
          <a:xfrm>
            <a:off x="1824694" y="2772372"/>
            <a:ext cx="1686671" cy="1115452"/>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45" name="TextBox 44">
            <a:extLst>
              <a:ext uri="{FF2B5EF4-FFF2-40B4-BE49-F238E27FC236}">
                <a16:creationId xmlns:a16="http://schemas.microsoft.com/office/drawing/2014/main" id="{AD4CA2A9-F61D-468B-97BC-999E2B5E632D}"/>
              </a:ext>
            </a:extLst>
          </p:cNvPr>
          <p:cNvSpPr txBox="1"/>
          <p:nvPr/>
        </p:nvSpPr>
        <p:spPr>
          <a:xfrm>
            <a:off x="839302" y="3867669"/>
            <a:ext cx="84591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a:solidFill>
                  <a:srgbClr val="000066"/>
                </a:solidFill>
                <a:latin typeface="Tw Cen MT" panose="020B0602020104020603"/>
              </a:rPr>
              <a:t>un</a:t>
            </a:r>
            <a:endParaRPr kumimoji="0" lang="en-GB" sz="1800" b="0" i="0" u="none" strike="noStrike" kern="1200" cap="none" spc="0" normalizeH="0" baseline="0" noProof="0" dirty="0">
              <a:ln>
                <a:noFill/>
              </a:ln>
              <a:solidFill>
                <a:srgbClr val="000066"/>
              </a:solidFill>
              <a:effectLst/>
              <a:uLnTx/>
              <a:uFillTx/>
              <a:latin typeface="Tw Cen MT" panose="020B0602020104020603"/>
              <a:ea typeface="+mn-ea"/>
              <a:cs typeface="+mn-cs"/>
            </a:endParaRPr>
          </a:p>
        </p:txBody>
      </p:sp>
      <p:sp>
        <p:nvSpPr>
          <p:cNvPr id="46" name="TextBox 45">
            <a:extLst>
              <a:ext uri="{FF2B5EF4-FFF2-40B4-BE49-F238E27FC236}">
                <a16:creationId xmlns:a16="http://schemas.microsoft.com/office/drawing/2014/main" id="{3613F59A-E683-43B3-84DA-16CFAB776252}"/>
              </a:ext>
            </a:extLst>
          </p:cNvPr>
          <p:cNvSpPr txBox="1"/>
          <p:nvPr/>
        </p:nvSpPr>
        <p:spPr>
          <a:xfrm>
            <a:off x="3847510" y="3860768"/>
            <a:ext cx="84591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a:solidFill>
                  <a:srgbClr val="000066"/>
                </a:solidFill>
                <a:latin typeface="Tw Cen MT" panose="020B0602020104020603"/>
              </a:rPr>
              <a:t>un</a:t>
            </a:r>
            <a:endParaRPr kumimoji="0" lang="en-GB" sz="1800" b="0" i="0" u="none" strike="noStrike" kern="1200" cap="none" spc="0" normalizeH="0" baseline="0" noProof="0" dirty="0">
              <a:ln>
                <a:noFill/>
              </a:ln>
              <a:solidFill>
                <a:srgbClr val="000066"/>
              </a:solidFill>
              <a:effectLst/>
              <a:uLnTx/>
              <a:uFillTx/>
              <a:latin typeface="Tw Cen MT" panose="020B0602020104020603"/>
              <a:ea typeface="+mn-ea"/>
              <a:cs typeface="+mn-cs"/>
            </a:endParaRPr>
          </a:p>
        </p:txBody>
      </p:sp>
      <p:sp>
        <p:nvSpPr>
          <p:cNvPr id="47" name="TextBox 46">
            <a:extLst>
              <a:ext uri="{FF2B5EF4-FFF2-40B4-BE49-F238E27FC236}">
                <a16:creationId xmlns:a16="http://schemas.microsoft.com/office/drawing/2014/main" id="{4AB9BF90-4530-48EF-860D-A59EF7182722}"/>
              </a:ext>
            </a:extLst>
          </p:cNvPr>
          <p:cNvSpPr txBox="1"/>
          <p:nvPr/>
        </p:nvSpPr>
        <p:spPr>
          <a:xfrm>
            <a:off x="2276885" y="3884039"/>
            <a:ext cx="84591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a:solidFill>
                  <a:srgbClr val="000066"/>
                </a:solidFill>
                <a:latin typeface="Tw Cen MT" panose="020B0602020104020603"/>
              </a:rPr>
              <a:t>un</a:t>
            </a:r>
            <a:r>
              <a:rPr kumimoji="0" lang="en-GB" sz="2800" b="0" i="0" u="none" strike="noStrike" kern="1200" cap="none" spc="0" normalizeH="0" baseline="0" noProof="0" dirty="0">
                <a:ln>
                  <a:noFill/>
                </a:ln>
                <a:solidFill>
                  <a:srgbClr val="000066"/>
                </a:solidFill>
                <a:effectLst/>
                <a:uLnTx/>
                <a:uFillTx/>
                <a:latin typeface="Tw Cen MT" panose="020B0602020104020603"/>
                <a:ea typeface="+mn-ea"/>
                <a:cs typeface="+mn-cs"/>
              </a:rPr>
              <a:t>a</a:t>
            </a:r>
            <a:endParaRPr kumimoji="0" lang="en-GB" sz="1800" b="0" i="0" u="none" strike="noStrike" kern="1200" cap="none" spc="0" normalizeH="0" baseline="0" noProof="0" dirty="0">
              <a:ln>
                <a:noFill/>
              </a:ln>
              <a:solidFill>
                <a:srgbClr val="000066"/>
              </a:solidFill>
              <a:effectLst/>
              <a:uLnTx/>
              <a:uFillTx/>
              <a:latin typeface="Tw Cen MT" panose="020B0602020104020603"/>
              <a:ea typeface="+mn-ea"/>
              <a:cs typeface="+mn-cs"/>
            </a:endParaRPr>
          </a:p>
        </p:txBody>
      </p:sp>
      <p:sp>
        <p:nvSpPr>
          <p:cNvPr id="48" name="TextBox 47">
            <a:extLst>
              <a:ext uri="{FF2B5EF4-FFF2-40B4-BE49-F238E27FC236}">
                <a16:creationId xmlns:a16="http://schemas.microsoft.com/office/drawing/2014/main" id="{895AAF22-1153-4EA6-87FE-E987E9796A55}"/>
              </a:ext>
            </a:extLst>
          </p:cNvPr>
          <p:cNvSpPr txBox="1"/>
          <p:nvPr/>
        </p:nvSpPr>
        <p:spPr>
          <a:xfrm>
            <a:off x="257687" y="4845245"/>
            <a:ext cx="41845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0066"/>
                </a:solidFill>
                <a:effectLst/>
                <a:uLnTx/>
                <a:uFillTx/>
                <a:latin typeface="Century Gothic" panose="020B0502020202020204" pitchFamily="34" charset="0"/>
                <a:ea typeface="+mn-ea"/>
                <a:cs typeface="+mn-cs"/>
              </a:rPr>
              <a:t>3.</a:t>
            </a:r>
          </a:p>
        </p:txBody>
      </p:sp>
      <p:sp>
        <p:nvSpPr>
          <p:cNvPr id="49" name="Oval 48">
            <a:extLst>
              <a:ext uri="{FF2B5EF4-FFF2-40B4-BE49-F238E27FC236}">
                <a16:creationId xmlns:a16="http://schemas.microsoft.com/office/drawing/2014/main" id="{71E2CAFB-5FA8-4FDF-A4AE-ACE7C449BD00}"/>
              </a:ext>
            </a:extLst>
          </p:cNvPr>
          <p:cNvSpPr/>
          <p:nvPr/>
        </p:nvSpPr>
        <p:spPr>
          <a:xfrm>
            <a:off x="3522668" y="4603234"/>
            <a:ext cx="1665295" cy="1298695"/>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50" name="TextBox 49">
            <a:extLst>
              <a:ext uri="{FF2B5EF4-FFF2-40B4-BE49-F238E27FC236}">
                <a16:creationId xmlns:a16="http://schemas.microsoft.com/office/drawing/2014/main" id="{DE57DF8A-1521-411D-864F-3F3CC3DB25A7}"/>
              </a:ext>
            </a:extLst>
          </p:cNvPr>
          <p:cNvSpPr txBox="1"/>
          <p:nvPr/>
        </p:nvSpPr>
        <p:spPr>
          <a:xfrm>
            <a:off x="847356" y="5792551"/>
            <a:ext cx="84591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a:solidFill>
                  <a:srgbClr val="000066"/>
                </a:solidFill>
                <a:latin typeface="Tw Cen MT" panose="020B0602020104020603"/>
              </a:rPr>
              <a:t>un</a:t>
            </a:r>
            <a:r>
              <a:rPr kumimoji="0" lang="en-GB" sz="2800" b="0" i="0" u="none" strike="noStrike" kern="1200" cap="none" spc="0" normalizeH="0" baseline="0" noProof="0" dirty="0">
                <a:ln>
                  <a:noFill/>
                </a:ln>
                <a:solidFill>
                  <a:srgbClr val="000066"/>
                </a:solidFill>
                <a:effectLst/>
                <a:uLnTx/>
                <a:uFillTx/>
                <a:latin typeface="Tw Cen MT" panose="020B0602020104020603"/>
                <a:ea typeface="+mn-ea"/>
                <a:cs typeface="+mn-cs"/>
              </a:rPr>
              <a:t>a</a:t>
            </a:r>
            <a:endParaRPr kumimoji="0" lang="en-GB" sz="1800" b="0" i="0" u="none" strike="noStrike" kern="1200" cap="none" spc="0" normalizeH="0" baseline="0" noProof="0" dirty="0">
              <a:ln>
                <a:noFill/>
              </a:ln>
              <a:solidFill>
                <a:srgbClr val="000066"/>
              </a:solidFill>
              <a:effectLst/>
              <a:uLnTx/>
              <a:uFillTx/>
              <a:latin typeface="Tw Cen MT" panose="020B0602020104020603"/>
              <a:ea typeface="+mn-ea"/>
              <a:cs typeface="+mn-cs"/>
            </a:endParaRPr>
          </a:p>
        </p:txBody>
      </p:sp>
      <p:sp>
        <p:nvSpPr>
          <p:cNvPr id="51" name="TextBox 50">
            <a:extLst>
              <a:ext uri="{FF2B5EF4-FFF2-40B4-BE49-F238E27FC236}">
                <a16:creationId xmlns:a16="http://schemas.microsoft.com/office/drawing/2014/main" id="{F1623298-AEF9-4520-A5FD-F6A9D620254D}"/>
              </a:ext>
            </a:extLst>
          </p:cNvPr>
          <p:cNvSpPr txBox="1"/>
          <p:nvPr/>
        </p:nvSpPr>
        <p:spPr>
          <a:xfrm>
            <a:off x="3903157" y="5784423"/>
            <a:ext cx="84591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a:solidFill>
                  <a:srgbClr val="000066"/>
                </a:solidFill>
                <a:latin typeface="Tw Cen MT" panose="020B0602020104020603"/>
              </a:rPr>
              <a:t>un</a:t>
            </a:r>
            <a:endParaRPr kumimoji="0" lang="en-GB" sz="1800" b="0" i="0" u="none" strike="noStrike" kern="1200" cap="none" spc="0" normalizeH="0" baseline="0" noProof="0" dirty="0">
              <a:ln>
                <a:noFill/>
              </a:ln>
              <a:solidFill>
                <a:srgbClr val="000066"/>
              </a:solidFill>
              <a:effectLst/>
              <a:uLnTx/>
              <a:uFillTx/>
              <a:latin typeface="Tw Cen MT" panose="020B0602020104020603"/>
              <a:ea typeface="+mn-ea"/>
              <a:cs typeface="+mn-cs"/>
            </a:endParaRPr>
          </a:p>
        </p:txBody>
      </p:sp>
      <p:sp>
        <p:nvSpPr>
          <p:cNvPr id="52" name="TextBox 51">
            <a:extLst>
              <a:ext uri="{FF2B5EF4-FFF2-40B4-BE49-F238E27FC236}">
                <a16:creationId xmlns:a16="http://schemas.microsoft.com/office/drawing/2014/main" id="{A128EB0D-5361-42EC-951C-32EFDB6F5290}"/>
              </a:ext>
            </a:extLst>
          </p:cNvPr>
          <p:cNvSpPr txBox="1"/>
          <p:nvPr/>
        </p:nvSpPr>
        <p:spPr>
          <a:xfrm>
            <a:off x="2284939" y="5808921"/>
            <a:ext cx="84591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a:solidFill>
                  <a:srgbClr val="000066"/>
                </a:solidFill>
                <a:latin typeface="Tw Cen MT" panose="020B0602020104020603"/>
              </a:rPr>
              <a:t>un</a:t>
            </a:r>
            <a:r>
              <a:rPr kumimoji="0" lang="en-GB" sz="2800" b="0" i="0" u="none" strike="noStrike" kern="1200" cap="none" spc="0" normalizeH="0" baseline="0" noProof="0" dirty="0">
                <a:ln>
                  <a:noFill/>
                </a:ln>
                <a:solidFill>
                  <a:srgbClr val="000066"/>
                </a:solidFill>
                <a:effectLst/>
                <a:uLnTx/>
                <a:uFillTx/>
                <a:latin typeface="Tw Cen MT" panose="020B0602020104020603"/>
                <a:ea typeface="+mn-ea"/>
                <a:cs typeface="+mn-cs"/>
              </a:rPr>
              <a:t>a</a:t>
            </a:r>
            <a:endParaRPr kumimoji="0" lang="en-GB" sz="1800" b="0" i="0" u="none" strike="noStrike" kern="1200" cap="none" spc="0" normalizeH="0" baseline="0" noProof="0" dirty="0">
              <a:ln>
                <a:noFill/>
              </a:ln>
              <a:solidFill>
                <a:srgbClr val="000066"/>
              </a:solidFill>
              <a:effectLst/>
              <a:uLnTx/>
              <a:uFillTx/>
              <a:latin typeface="Tw Cen MT" panose="020B0602020104020603"/>
              <a:ea typeface="+mn-ea"/>
              <a:cs typeface="+mn-cs"/>
            </a:endParaRPr>
          </a:p>
        </p:txBody>
      </p:sp>
      <p:sp>
        <p:nvSpPr>
          <p:cNvPr id="53" name="TextBox 52">
            <a:extLst>
              <a:ext uri="{FF2B5EF4-FFF2-40B4-BE49-F238E27FC236}">
                <a16:creationId xmlns:a16="http://schemas.microsoft.com/office/drawing/2014/main" id="{2869ED63-9148-4AA5-8233-2551A22E6873}"/>
              </a:ext>
            </a:extLst>
          </p:cNvPr>
          <p:cNvSpPr txBox="1"/>
          <p:nvPr/>
        </p:nvSpPr>
        <p:spPr>
          <a:xfrm>
            <a:off x="6128718" y="1841513"/>
            <a:ext cx="41845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0066"/>
                </a:solidFill>
                <a:effectLst/>
                <a:uLnTx/>
                <a:uFillTx/>
                <a:latin typeface="Century Gothic" panose="020B0502020202020204" pitchFamily="34" charset="0"/>
                <a:ea typeface="+mn-ea"/>
                <a:cs typeface="+mn-cs"/>
              </a:rPr>
              <a:t>4.</a:t>
            </a:r>
          </a:p>
        </p:txBody>
      </p:sp>
      <p:sp>
        <p:nvSpPr>
          <p:cNvPr id="54" name="TextBox 53">
            <a:extLst>
              <a:ext uri="{FF2B5EF4-FFF2-40B4-BE49-F238E27FC236}">
                <a16:creationId xmlns:a16="http://schemas.microsoft.com/office/drawing/2014/main" id="{42236338-5344-41BD-A20C-B7E9D02C9F0D}"/>
              </a:ext>
            </a:extLst>
          </p:cNvPr>
          <p:cNvSpPr txBox="1"/>
          <p:nvPr/>
        </p:nvSpPr>
        <p:spPr>
          <a:xfrm>
            <a:off x="6121501" y="3303372"/>
            <a:ext cx="41845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0066"/>
                </a:solidFill>
                <a:effectLst/>
                <a:uLnTx/>
                <a:uFillTx/>
                <a:latin typeface="Century Gothic" panose="020B0502020202020204" pitchFamily="34" charset="0"/>
                <a:ea typeface="+mn-ea"/>
                <a:cs typeface="+mn-cs"/>
              </a:rPr>
              <a:t>5.</a:t>
            </a:r>
          </a:p>
        </p:txBody>
      </p:sp>
      <p:sp>
        <p:nvSpPr>
          <p:cNvPr id="55" name="TextBox 54">
            <a:extLst>
              <a:ext uri="{FF2B5EF4-FFF2-40B4-BE49-F238E27FC236}">
                <a16:creationId xmlns:a16="http://schemas.microsoft.com/office/drawing/2014/main" id="{384BFEB3-B979-4635-BF0A-94D220000785}"/>
              </a:ext>
            </a:extLst>
          </p:cNvPr>
          <p:cNvSpPr txBox="1"/>
          <p:nvPr/>
        </p:nvSpPr>
        <p:spPr>
          <a:xfrm>
            <a:off x="6128718" y="4837989"/>
            <a:ext cx="41845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0066"/>
                </a:solidFill>
                <a:effectLst/>
                <a:uLnTx/>
                <a:uFillTx/>
                <a:latin typeface="Century Gothic" panose="020B0502020202020204" pitchFamily="34" charset="0"/>
                <a:ea typeface="+mn-ea"/>
                <a:cs typeface="+mn-cs"/>
              </a:rPr>
              <a:t>6.</a:t>
            </a:r>
          </a:p>
        </p:txBody>
      </p:sp>
      <p:sp>
        <p:nvSpPr>
          <p:cNvPr id="56" name="Oval 55">
            <a:extLst>
              <a:ext uri="{FF2B5EF4-FFF2-40B4-BE49-F238E27FC236}">
                <a16:creationId xmlns:a16="http://schemas.microsoft.com/office/drawing/2014/main" id="{50026437-5EA8-4266-A2B4-0598F71BC914}"/>
              </a:ext>
            </a:extLst>
          </p:cNvPr>
          <p:cNvSpPr/>
          <p:nvPr/>
        </p:nvSpPr>
        <p:spPr>
          <a:xfrm>
            <a:off x="10054975" y="1160618"/>
            <a:ext cx="1582394" cy="1137817"/>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57" name="Oval 56">
            <a:extLst>
              <a:ext uri="{FF2B5EF4-FFF2-40B4-BE49-F238E27FC236}">
                <a16:creationId xmlns:a16="http://schemas.microsoft.com/office/drawing/2014/main" id="{73B7AFEC-FE83-471D-B8F8-3D7E3DCE2560}"/>
              </a:ext>
            </a:extLst>
          </p:cNvPr>
          <p:cNvSpPr/>
          <p:nvPr/>
        </p:nvSpPr>
        <p:spPr>
          <a:xfrm>
            <a:off x="6861012" y="2706534"/>
            <a:ext cx="1588725" cy="1140668"/>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58" name="Oval 57">
            <a:extLst>
              <a:ext uri="{FF2B5EF4-FFF2-40B4-BE49-F238E27FC236}">
                <a16:creationId xmlns:a16="http://schemas.microsoft.com/office/drawing/2014/main" id="{445B58F2-9063-4676-AC2E-F7D18E152340}"/>
              </a:ext>
            </a:extLst>
          </p:cNvPr>
          <p:cNvSpPr/>
          <p:nvPr/>
        </p:nvSpPr>
        <p:spPr>
          <a:xfrm>
            <a:off x="10356538" y="4658360"/>
            <a:ext cx="1350706" cy="1353678"/>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59" name="TextBox 58">
            <a:extLst>
              <a:ext uri="{FF2B5EF4-FFF2-40B4-BE49-F238E27FC236}">
                <a16:creationId xmlns:a16="http://schemas.microsoft.com/office/drawing/2014/main" id="{37F02C3B-A3F4-4CEC-A24F-152CC7CC45C9}"/>
              </a:ext>
            </a:extLst>
          </p:cNvPr>
          <p:cNvSpPr txBox="1"/>
          <p:nvPr/>
        </p:nvSpPr>
        <p:spPr>
          <a:xfrm>
            <a:off x="7349295" y="5857435"/>
            <a:ext cx="84591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a:solidFill>
                  <a:srgbClr val="000066"/>
                </a:solidFill>
                <a:latin typeface="Tw Cen MT" panose="020B0602020104020603"/>
              </a:rPr>
              <a:t>un</a:t>
            </a:r>
            <a:r>
              <a:rPr kumimoji="0" lang="en-GB" sz="2800" b="0" i="0" u="none" strike="noStrike" kern="1200" cap="none" spc="0" normalizeH="0" baseline="0" noProof="0" dirty="0">
                <a:ln>
                  <a:noFill/>
                </a:ln>
                <a:solidFill>
                  <a:srgbClr val="000066"/>
                </a:solidFill>
                <a:effectLst/>
                <a:uLnTx/>
                <a:uFillTx/>
                <a:latin typeface="Tw Cen MT" panose="020B0602020104020603"/>
                <a:ea typeface="+mn-ea"/>
                <a:cs typeface="+mn-cs"/>
              </a:rPr>
              <a:t>a</a:t>
            </a:r>
            <a:endParaRPr kumimoji="0" lang="en-GB" sz="1800" b="0" i="0" u="none" strike="noStrike" kern="1200" cap="none" spc="0" normalizeH="0" baseline="0" noProof="0" dirty="0">
              <a:ln>
                <a:noFill/>
              </a:ln>
              <a:solidFill>
                <a:srgbClr val="000066"/>
              </a:solidFill>
              <a:effectLst/>
              <a:uLnTx/>
              <a:uFillTx/>
              <a:latin typeface="Tw Cen MT" panose="020B0602020104020603"/>
              <a:ea typeface="+mn-ea"/>
              <a:cs typeface="+mn-cs"/>
            </a:endParaRPr>
          </a:p>
        </p:txBody>
      </p:sp>
      <p:sp>
        <p:nvSpPr>
          <p:cNvPr id="60" name="TextBox 59">
            <a:extLst>
              <a:ext uri="{FF2B5EF4-FFF2-40B4-BE49-F238E27FC236}">
                <a16:creationId xmlns:a16="http://schemas.microsoft.com/office/drawing/2014/main" id="{9E9699F9-926B-41DA-9FB1-E66D6F9809FC}"/>
              </a:ext>
            </a:extLst>
          </p:cNvPr>
          <p:cNvSpPr txBox="1"/>
          <p:nvPr/>
        </p:nvSpPr>
        <p:spPr>
          <a:xfrm>
            <a:off x="10448203" y="5891906"/>
            <a:ext cx="84591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a:solidFill>
                  <a:srgbClr val="000066"/>
                </a:solidFill>
                <a:latin typeface="Tw Cen MT" panose="020B0602020104020603"/>
              </a:rPr>
              <a:t>un</a:t>
            </a:r>
            <a:endParaRPr kumimoji="0" lang="en-GB" sz="1800" b="0" i="0" u="none" strike="noStrike" kern="1200" cap="none" spc="0" normalizeH="0" baseline="0" noProof="0" dirty="0">
              <a:ln>
                <a:noFill/>
              </a:ln>
              <a:solidFill>
                <a:srgbClr val="000066"/>
              </a:solidFill>
              <a:effectLst/>
              <a:uLnTx/>
              <a:uFillTx/>
              <a:latin typeface="Tw Cen MT" panose="020B0602020104020603"/>
              <a:ea typeface="+mn-ea"/>
              <a:cs typeface="+mn-cs"/>
            </a:endParaRPr>
          </a:p>
        </p:txBody>
      </p:sp>
      <p:sp>
        <p:nvSpPr>
          <p:cNvPr id="61" name="TextBox 60">
            <a:extLst>
              <a:ext uri="{FF2B5EF4-FFF2-40B4-BE49-F238E27FC236}">
                <a16:creationId xmlns:a16="http://schemas.microsoft.com/office/drawing/2014/main" id="{830CC5C3-DE1A-4EA0-8489-8C07DD2650DB}"/>
              </a:ext>
            </a:extLst>
          </p:cNvPr>
          <p:cNvSpPr txBox="1"/>
          <p:nvPr/>
        </p:nvSpPr>
        <p:spPr>
          <a:xfrm>
            <a:off x="8946205" y="5874473"/>
            <a:ext cx="84591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a:solidFill>
                  <a:srgbClr val="000066"/>
                </a:solidFill>
                <a:latin typeface="Tw Cen MT" panose="020B0602020104020603"/>
              </a:rPr>
              <a:t>un</a:t>
            </a:r>
            <a:r>
              <a:rPr kumimoji="0" lang="en-GB" sz="2800" b="0" i="0" u="none" strike="noStrike" kern="1200" cap="none" spc="0" normalizeH="0" baseline="0" noProof="0" dirty="0">
                <a:ln>
                  <a:noFill/>
                </a:ln>
                <a:solidFill>
                  <a:srgbClr val="000066"/>
                </a:solidFill>
                <a:effectLst/>
                <a:uLnTx/>
                <a:uFillTx/>
                <a:latin typeface="Tw Cen MT" panose="020B0602020104020603"/>
                <a:ea typeface="+mn-ea"/>
                <a:cs typeface="+mn-cs"/>
              </a:rPr>
              <a:t>a</a:t>
            </a:r>
            <a:endParaRPr kumimoji="0" lang="en-GB" sz="1800" b="0" i="0" u="none" strike="noStrike" kern="1200" cap="none" spc="0" normalizeH="0" baseline="0" noProof="0" dirty="0">
              <a:ln>
                <a:noFill/>
              </a:ln>
              <a:solidFill>
                <a:srgbClr val="000066"/>
              </a:solidFill>
              <a:effectLst/>
              <a:uLnTx/>
              <a:uFillTx/>
              <a:latin typeface="Tw Cen MT" panose="020B0602020104020603"/>
              <a:ea typeface="+mn-ea"/>
              <a:cs typeface="+mn-cs"/>
            </a:endParaRPr>
          </a:p>
        </p:txBody>
      </p:sp>
      <p:sp>
        <p:nvSpPr>
          <p:cNvPr id="62" name="TextBox 61">
            <a:extLst>
              <a:ext uri="{FF2B5EF4-FFF2-40B4-BE49-F238E27FC236}">
                <a16:creationId xmlns:a16="http://schemas.microsoft.com/office/drawing/2014/main" id="{156D9A58-FB0E-4D0B-8C69-E46B9C1FF54F}"/>
              </a:ext>
            </a:extLst>
          </p:cNvPr>
          <p:cNvSpPr txBox="1"/>
          <p:nvPr/>
        </p:nvSpPr>
        <p:spPr>
          <a:xfrm>
            <a:off x="7226456" y="3773882"/>
            <a:ext cx="84591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a:solidFill>
                  <a:srgbClr val="000066"/>
                </a:solidFill>
                <a:latin typeface="Tw Cen MT" panose="020B0602020104020603"/>
              </a:rPr>
              <a:t>un</a:t>
            </a:r>
            <a:r>
              <a:rPr kumimoji="0" lang="en-GB" sz="2800" b="0" i="0" u="none" strike="noStrike" kern="1200" cap="none" spc="0" normalizeH="0" baseline="0" noProof="0" dirty="0">
                <a:ln>
                  <a:noFill/>
                </a:ln>
                <a:solidFill>
                  <a:srgbClr val="000066"/>
                </a:solidFill>
                <a:effectLst/>
                <a:uLnTx/>
                <a:uFillTx/>
                <a:latin typeface="Tw Cen MT" panose="020B0602020104020603"/>
                <a:ea typeface="+mn-ea"/>
                <a:cs typeface="+mn-cs"/>
              </a:rPr>
              <a:t>a</a:t>
            </a:r>
            <a:endParaRPr kumimoji="0" lang="en-GB" sz="1800" b="0" i="0" u="none" strike="noStrike" kern="1200" cap="none" spc="0" normalizeH="0" baseline="0" noProof="0" dirty="0">
              <a:ln>
                <a:noFill/>
              </a:ln>
              <a:solidFill>
                <a:srgbClr val="000066"/>
              </a:solidFill>
              <a:effectLst/>
              <a:uLnTx/>
              <a:uFillTx/>
              <a:latin typeface="Tw Cen MT" panose="020B0602020104020603"/>
              <a:ea typeface="+mn-ea"/>
              <a:cs typeface="+mn-cs"/>
            </a:endParaRPr>
          </a:p>
        </p:txBody>
      </p:sp>
      <p:sp>
        <p:nvSpPr>
          <p:cNvPr id="63" name="TextBox 62">
            <a:extLst>
              <a:ext uri="{FF2B5EF4-FFF2-40B4-BE49-F238E27FC236}">
                <a16:creationId xmlns:a16="http://schemas.microsoft.com/office/drawing/2014/main" id="{BFBB181A-02A7-4C58-8B64-8D535E76666B}"/>
              </a:ext>
            </a:extLst>
          </p:cNvPr>
          <p:cNvSpPr txBox="1"/>
          <p:nvPr/>
        </p:nvSpPr>
        <p:spPr>
          <a:xfrm>
            <a:off x="10454168" y="3808353"/>
            <a:ext cx="84591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a:solidFill>
                  <a:srgbClr val="000066"/>
                </a:solidFill>
                <a:latin typeface="Tw Cen MT" panose="020B0602020104020603"/>
              </a:rPr>
              <a:t>un</a:t>
            </a:r>
            <a:endParaRPr kumimoji="0" lang="en-GB" sz="1800" b="0" i="0" u="none" strike="noStrike" kern="1200" cap="none" spc="0" normalizeH="0" baseline="0" noProof="0" dirty="0">
              <a:ln>
                <a:noFill/>
              </a:ln>
              <a:solidFill>
                <a:srgbClr val="000066"/>
              </a:solidFill>
              <a:effectLst/>
              <a:uLnTx/>
              <a:uFillTx/>
              <a:latin typeface="Tw Cen MT" panose="020B0602020104020603"/>
              <a:ea typeface="+mn-ea"/>
              <a:cs typeface="+mn-cs"/>
            </a:endParaRPr>
          </a:p>
        </p:txBody>
      </p:sp>
      <p:sp>
        <p:nvSpPr>
          <p:cNvPr id="64" name="TextBox 63">
            <a:extLst>
              <a:ext uri="{FF2B5EF4-FFF2-40B4-BE49-F238E27FC236}">
                <a16:creationId xmlns:a16="http://schemas.microsoft.com/office/drawing/2014/main" id="{5E840AE9-7E60-449F-AB88-CD249364ED7A}"/>
              </a:ext>
            </a:extLst>
          </p:cNvPr>
          <p:cNvSpPr txBox="1"/>
          <p:nvPr/>
        </p:nvSpPr>
        <p:spPr>
          <a:xfrm>
            <a:off x="8879600" y="3790920"/>
            <a:ext cx="84591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a:solidFill>
                  <a:srgbClr val="000066"/>
                </a:solidFill>
                <a:latin typeface="Tw Cen MT" panose="020B0602020104020603"/>
              </a:rPr>
              <a:t>un</a:t>
            </a:r>
            <a:endParaRPr kumimoji="0" lang="en-GB" sz="1800" b="0" i="0" u="none" strike="noStrike" kern="1200" cap="none" spc="0" normalizeH="0" baseline="0" noProof="0" dirty="0">
              <a:ln>
                <a:noFill/>
              </a:ln>
              <a:solidFill>
                <a:srgbClr val="000066"/>
              </a:solidFill>
              <a:effectLst/>
              <a:uLnTx/>
              <a:uFillTx/>
              <a:latin typeface="Tw Cen MT" panose="020B0602020104020603"/>
              <a:ea typeface="+mn-ea"/>
              <a:cs typeface="+mn-cs"/>
            </a:endParaRPr>
          </a:p>
        </p:txBody>
      </p:sp>
      <p:sp>
        <p:nvSpPr>
          <p:cNvPr id="65" name="TextBox 64">
            <a:extLst>
              <a:ext uri="{FF2B5EF4-FFF2-40B4-BE49-F238E27FC236}">
                <a16:creationId xmlns:a16="http://schemas.microsoft.com/office/drawing/2014/main" id="{4BD9F6AA-A925-42B9-9141-03E30C106CDD}"/>
              </a:ext>
            </a:extLst>
          </p:cNvPr>
          <p:cNvSpPr txBox="1"/>
          <p:nvPr/>
        </p:nvSpPr>
        <p:spPr>
          <a:xfrm>
            <a:off x="7220491" y="2142008"/>
            <a:ext cx="84591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err="1">
                <a:solidFill>
                  <a:srgbClr val="000066"/>
                </a:solidFill>
                <a:latin typeface="Tw Cen MT" panose="020B0602020104020603"/>
              </a:rPr>
              <a:t>una</a:t>
            </a:r>
            <a:endParaRPr kumimoji="0" lang="en-GB" sz="1800" b="0" i="0" u="none" strike="noStrike" kern="1200" cap="none" spc="0" normalizeH="0" baseline="0" noProof="0" dirty="0">
              <a:ln>
                <a:noFill/>
              </a:ln>
              <a:solidFill>
                <a:srgbClr val="000066"/>
              </a:solidFill>
              <a:effectLst/>
              <a:uLnTx/>
              <a:uFillTx/>
              <a:latin typeface="Tw Cen MT" panose="020B0602020104020603"/>
              <a:ea typeface="+mn-ea"/>
              <a:cs typeface="+mn-cs"/>
            </a:endParaRPr>
          </a:p>
        </p:txBody>
      </p:sp>
      <p:sp>
        <p:nvSpPr>
          <p:cNvPr id="66" name="TextBox 65">
            <a:extLst>
              <a:ext uri="{FF2B5EF4-FFF2-40B4-BE49-F238E27FC236}">
                <a16:creationId xmlns:a16="http://schemas.microsoft.com/office/drawing/2014/main" id="{080B1D7E-C78D-402C-BF19-2E58F00191C9}"/>
              </a:ext>
            </a:extLst>
          </p:cNvPr>
          <p:cNvSpPr txBox="1"/>
          <p:nvPr/>
        </p:nvSpPr>
        <p:spPr>
          <a:xfrm>
            <a:off x="10448203" y="2176479"/>
            <a:ext cx="84591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a:solidFill>
                  <a:srgbClr val="000066"/>
                </a:solidFill>
                <a:latin typeface="Tw Cen MT" panose="020B0602020104020603"/>
              </a:rPr>
              <a:t>un</a:t>
            </a:r>
            <a:endParaRPr kumimoji="0" lang="en-GB" sz="1800" b="0" i="0" u="none" strike="noStrike" kern="1200" cap="none" spc="0" normalizeH="0" baseline="0" noProof="0" dirty="0">
              <a:ln>
                <a:noFill/>
              </a:ln>
              <a:solidFill>
                <a:srgbClr val="000066"/>
              </a:solidFill>
              <a:effectLst/>
              <a:uLnTx/>
              <a:uFillTx/>
              <a:latin typeface="Tw Cen MT" panose="020B0602020104020603"/>
              <a:ea typeface="+mn-ea"/>
              <a:cs typeface="+mn-cs"/>
            </a:endParaRPr>
          </a:p>
        </p:txBody>
      </p:sp>
      <p:sp>
        <p:nvSpPr>
          <p:cNvPr id="67" name="TextBox 66">
            <a:extLst>
              <a:ext uri="{FF2B5EF4-FFF2-40B4-BE49-F238E27FC236}">
                <a16:creationId xmlns:a16="http://schemas.microsoft.com/office/drawing/2014/main" id="{CC04E404-8913-4DD3-A0CD-C393DF1C154D}"/>
              </a:ext>
            </a:extLst>
          </p:cNvPr>
          <p:cNvSpPr txBox="1"/>
          <p:nvPr/>
        </p:nvSpPr>
        <p:spPr>
          <a:xfrm>
            <a:off x="8873635" y="2159046"/>
            <a:ext cx="84591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a:solidFill>
                  <a:srgbClr val="000066"/>
                </a:solidFill>
                <a:latin typeface="Tw Cen MT" panose="020B0602020104020603"/>
              </a:rPr>
              <a:t>un</a:t>
            </a:r>
            <a:r>
              <a:rPr kumimoji="0" lang="en-GB" sz="2800" b="0" i="0" u="none" strike="noStrike" kern="1200" cap="none" spc="0" normalizeH="0" baseline="0" noProof="0" dirty="0">
                <a:ln>
                  <a:noFill/>
                </a:ln>
                <a:solidFill>
                  <a:srgbClr val="000066"/>
                </a:solidFill>
                <a:effectLst/>
                <a:uLnTx/>
                <a:uFillTx/>
                <a:latin typeface="Tw Cen MT" panose="020B0602020104020603"/>
                <a:ea typeface="+mn-ea"/>
                <a:cs typeface="+mn-cs"/>
              </a:rPr>
              <a:t>a</a:t>
            </a:r>
            <a:endParaRPr kumimoji="0" lang="en-GB" sz="1800" b="0" i="0" u="none" strike="noStrike" kern="1200" cap="none" spc="0" normalizeH="0" baseline="0" noProof="0" dirty="0">
              <a:ln>
                <a:noFill/>
              </a:ln>
              <a:solidFill>
                <a:srgbClr val="000066"/>
              </a:solidFill>
              <a:effectLst/>
              <a:uLnTx/>
              <a:uFillTx/>
              <a:latin typeface="Tw Cen MT" panose="020B0602020104020603"/>
              <a:ea typeface="+mn-ea"/>
              <a:cs typeface="+mn-cs"/>
            </a:endParaRPr>
          </a:p>
        </p:txBody>
      </p:sp>
      <p:pic>
        <p:nvPicPr>
          <p:cNvPr id="68" name="Picture 67">
            <a:extLst>
              <a:ext uri="{FF2B5EF4-FFF2-40B4-BE49-F238E27FC236}">
                <a16:creationId xmlns:a16="http://schemas.microsoft.com/office/drawing/2014/main" id="{AA043E37-EF13-45C6-A03F-F364081D40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2318" y="1301388"/>
            <a:ext cx="1341989" cy="1006492"/>
          </a:xfrm>
          <a:prstGeom prst="rect">
            <a:avLst/>
          </a:prstGeom>
        </p:spPr>
      </p:pic>
      <p:pic>
        <p:nvPicPr>
          <p:cNvPr id="69" name="Picture 68">
            <a:extLst>
              <a:ext uri="{FF2B5EF4-FFF2-40B4-BE49-F238E27FC236}">
                <a16:creationId xmlns:a16="http://schemas.microsoft.com/office/drawing/2014/main" id="{EB40A0E6-EC4C-4E21-B189-E5BAD966B42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50041" y="1424449"/>
            <a:ext cx="1231362" cy="758719"/>
          </a:xfrm>
          <a:prstGeom prst="rect">
            <a:avLst/>
          </a:prstGeom>
        </p:spPr>
      </p:pic>
      <p:pic>
        <p:nvPicPr>
          <p:cNvPr id="70" name="Picture 69">
            <a:extLst>
              <a:ext uri="{FF2B5EF4-FFF2-40B4-BE49-F238E27FC236}">
                <a16:creationId xmlns:a16="http://schemas.microsoft.com/office/drawing/2014/main" id="{8A5BB815-F084-42B9-8A1D-48EB089C163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55422" y="2939011"/>
            <a:ext cx="1175445" cy="799303"/>
          </a:xfrm>
          <a:prstGeom prst="rect">
            <a:avLst/>
          </a:prstGeom>
        </p:spPr>
      </p:pic>
      <p:pic>
        <p:nvPicPr>
          <p:cNvPr id="71" name="Picture 70">
            <a:extLst>
              <a:ext uri="{FF2B5EF4-FFF2-40B4-BE49-F238E27FC236}">
                <a16:creationId xmlns:a16="http://schemas.microsoft.com/office/drawing/2014/main" id="{D45EF2F9-BC87-4FC0-A1CB-428A719DB9F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204334"/>
            <a:ext cx="7258756" cy="867128"/>
          </a:xfrm>
          <a:prstGeom prst="rect">
            <a:avLst/>
          </a:prstGeom>
        </p:spPr>
      </p:pic>
      <p:pic>
        <p:nvPicPr>
          <p:cNvPr id="72" name="Picture 71">
            <a:extLst>
              <a:ext uri="{FF2B5EF4-FFF2-40B4-BE49-F238E27FC236}">
                <a16:creationId xmlns:a16="http://schemas.microsoft.com/office/drawing/2014/main" id="{3A9AEA61-17F7-4278-9BCD-852693466A6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98084" y="1502405"/>
            <a:ext cx="1252660" cy="659734"/>
          </a:xfrm>
          <a:prstGeom prst="rect">
            <a:avLst/>
          </a:prstGeom>
        </p:spPr>
      </p:pic>
      <p:pic>
        <p:nvPicPr>
          <p:cNvPr id="73" name="Picture 72">
            <a:extLst>
              <a:ext uri="{FF2B5EF4-FFF2-40B4-BE49-F238E27FC236}">
                <a16:creationId xmlns:a16="http://schemas.microsoft.com/office/drawing/2014/main" id="{1620DC68-8118-46B9-81A5-7D28D898A1D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79416" y="2913277"/>
            <a:ext cx="842439" cy="958639"/>
          </a:xfrm>
          <a:prstGeom prst="rect">
            <a:avLst/>
          </a:prstGeom>
        </p:spPr>
      </p:pic>
      <p:pic>
        <p:nvPicPr>
          <p:cNvPr id="74" name="Picture 73">
            <a:extLst>
              <a:ext uri="{FF2B5EF4-FFF2-40B4-BE49-F238E27FC236}">
                <a16:creationId xmlns:a16="http://schemas.microsoft.com/office/drawing/2014/main" id="{4B971E0F-594A-4135-BF37-ACA18D0D955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903157" y="2830343"/>
            <a:ext cx="806182" cy="1053696"/>
          </a:xfrm>
          <a:prstGeom prst="rect">
            <a:avLst/>
          </a:prstGeom>
        </p:spPr>
      </p:pic>
      <p:pic>
        <p:nvPicPr>
          <p:cNvPr id="75" name="Picture 74">
            <a:extLst>
              <a:ext uri="{FF2B5EF4-FFF2-40B4-BE49-F238E27FC236}">
                <a16:creationId xmlns:a16="http://schemas.microsoft.com/office/drawing/2014/main" id="{415F05C7-A19F-4E89-B357-933FF35E812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18229" y="4944917"/>
            <a:ext cx="893625" cy="711139"/>
          </a:xfrm>
          <a:prstGeom prst="rect">
            <a:avLst/>
          </a:prstGeom>
        </p:spPr>
      </p:pic>
      <p:pic>
        <p:nvPicPr>
          <p:cNvPr id="76" name="Picture 75">
            <a:extLst>
              <a:ext uri="{FF2B5EF4-FFF2-40B4-BE49-F238E27FC236}">
                <a16:creationId xmlns:a16="http://schemas.microsoft.com/office/drawing/2014/main" id="{6F60C3EE-DA7D-4CA0-BAF4-5A22C16CC62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243068" y="4845245"/>
            <a:ext cx="910485" cy="910485"/>
          </a:xfrm>
          <a:prstGeom prst="rect">
            <a:avLst/>
          </a:prstGeom>
        </p:spPr>
      </p:pic>
      <p:pic>
        <p:nvPicPr>
          <p:cNvPr id="77" name="Picture 76">
            <a:extLst>
              <a:ext uri="{FF2B5EF4-FFF2-40B4-BE49-F238E27FC236}">
                <a16:creationId xmlns:a16="http://schemas.microsoft.com/office/drawing/2014/main" id="{03B9A32B-5C61-4E4E-91A8-11A9C52828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4944" y="4839480"/>
            <a:ext cx="1272515" cy="954386"/>
          </a:xfrm>
          <a:prstGeom prst="rect">
            <a:avLst/>
          </a:prstGeom>
        </p:spPr>
      </p:pic>
      <p:pic>
        <p:nvPicPr>
          <p:cNvPr id="78" name="Picture 77">
            <a:extLst>
              <a:ext uri="{FF2B5EF4-FFF2-40B4-BE49-F238E27FC236}">
                <a16:creationId xmlns:a16="http://schemas.microsoft.com/office/drawing/2014/main" id="{E191D318-3E49-479C-B2B6-C16BD81CA76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72794" y="1462781"/>
            <a:ext cx="1252660" cy="659734"/>
          </a:xfrm>
          <a:prstGeom prst="rect">
            <a:avLst/>
          </a:prstGeom>
        </p:spPr>
      </p:pic>
      <p:pic>
        <p:nvPicPr>
          <p:cNvPr id="79" name="Picture 78">
            <a:extLst>
              <a:ext uri="{FF2B5EF4-FFF2-40B4-BE49-F238E27FC236}">
                <a16:creationId xmlns:a16="http://schemas.microsoft.com/office/drawing/2014/main" id="{E6A970B6-54DE-454A-BB62-19C477A76AC0}"/>
              </a:ext>
            </a:extLst>
          </p:cNvPr>
          <p:cNvPicPr>
            <a:picLocks noChangeAspect="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592599" y="1369072"/>
            <a:ext cx="1339996" cy="882383"/>
          </a:xfrm>
          <a:prstGeom prst="rect">
            <a:avLst/>
          </a:prstGeom>
        </p:spPr>
      </p:pic>
      <p:pic>
        <p:nvPicPr>
          <p:cNvPr id="80" name="Picture 79">
            <a:extLst>
              <a:ext uri="{FF2B5EF4-FFF2-40B4-BE49-F238E27FC236}">
                <a16:creationId xmlns:a16="http://schemas.microsoft.com/office/drawing/2014/main" id="{27704274-32CA-4464-BB58-DC22A86A84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08969" y="2889350"/>
            <a:ext cx="1341989" cy="1006492"/>
          </a:xfrm>
          <a:prstGeom prst="rect">
            <a:avLst/>
          </a:prstGeom>
        </p:spPr>
      </p:pic>
      <p:pic>
        <p:nvPicPr>
          <p:cNvPr id="81" name="Picture 80">
            <a:extLst>
              <a:ext uri="{FF2B5EF4-FFF2-40B4-BE49-F238E27FC236}">
                <a16:creationId xmlns:a16="http://schemas.microsoft.com/office/drawing/2014/main" id="{6D0201E5-908F-46CD-A99F-2D07D750D08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555738" y="2818179"/>
            <a:ext cx="806182" cy="1053696"/>
          </a:xfrm>
          <a:prstGeom prst="rect">
            <a:avLst/>
          </a:prstGeom>
        </p:spPr>
      </p:pic>
      <p:pic>
        <p:nvPicPr>
          <p:cNvPr id="82" name="Picture 81">
            <a:extLst>
              <a:ext uri="{FF2B5EF4-FFF2-40B4-BE49-F238E27FC236}">
                <a16:creationId xmlns:a16="http://schemas.microsoft.com/office/drawing/2014/main" id="{7506D3A2-F1B8-4EB3-83C1-6FB7B5EEEF1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200131" y="2840808"/>
            <a:ext cx="910485" cy="910485"/>
          </a:xfrm>
          <a:prstGeom prst="rect">
            <a:avLst/>
          </a:prstGeom>
        </p:spPr>
      </p:pic>
      <p:pic>
        <p:nvPicPr>
          <p:cNvPr id="83" name="Picture 82">
            <a:extLst>
              <a:ext uri="{FF2B5EF4-FFF2-40B4-BE49-F238E27FC236}">
                <a16:creationId xmlns:a16="http://schemas.microsoft.com/office/drawing/2014/main" id="{E24A4B03-39DE-4A6C-B7E7-06FFEB6506E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141249" y="1494125"/>
            <a:ext cx="893625" cy="711139"/>
          </a:xfrm>
          <a:prstGeom prst="rect">
            <a:avLst/>
          </a:prstGeom>
        </p:spPr>
      </p:pic>
      <p:pic>
        <p:nvPicPr>
          <p:cNvPr id="84" name="Picture 83">
            <a:extLst>
              <a:ext uri="{FF2B5EF4-FFF2-40B4-BE49-F238E27FC236}">
                <a16:creationId xmlns:a16="http://schemas.microsoft.com/office/drawing/2014/main" id="{8ACB1F08-8E90-4B1B-B23A-25E631B74D8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83015" y="4825784"/>
            <a:ext cx="842439" cy="958639"/>
          </a:xfrm>
          <a:prstGeom prst="rect">
            <a:avLst/>
          </a:prstGeom>
        </p:spPr>
      </p:pic>
      <p:pic>
        <p:nvPicPr>
          <p:cNvPr id="85" name="Picture 84">
            <a:extLst>
              <a:ext uri="{FF2B5EF4-FFF2-40B4-BE49-F238E27FC236}">
                <a16:creationId xmlns:a16="http://schemas.microsoft.com/office/drawing/2014/main" id="{CDCE7C48-B105-42AD-B17F-24DF183289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84980" y="5055915"/>
            <a:ext cx="1231362" cy="758719"/>
          </a:xfrm>
          <a:prstGeom prst="rect">
            <a:avLst/>
          </a:prstGeom>
        </p:spPr>
      </p:pic>
      <p:pic>
        <p:nvPicPr>
          <p:cNvPr id="86" name="Picture 85">
            <a:extLst>
              <a:ext uri="{FF2B5EF4-FFF2-40B4-BE49-F238E27FC236}">
                <a16:creationId xmlns:a16="http://schemas.microsoft.com/office/drawing/2014/main" id="{C8D2CD5A-6DEE-49F5-8B6A-8BE7ABCC9E22}"/>
              </a:ext>
            </a:extLst>
          </p:cNvPr>
          <p:cNvPicPr>
            <a:picLocks noChangeAspect="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62302" y="4891599"/>
            <a:ext cx="1339996" cy="882383"/>
          </a:xfrm>
          <a:prstGeom prst="rect">
            <a:avLst/>
          </a:prstGeom>
        </p:spPr>
      </p:pic>
      <p:sp>
        <p:nvSpPr>
          <p:cNvPr id="87" name="Title 1">
            <a:extLst>
              <a:ext uri="{FF2B5EF4-FFF2-40B4-BE49-F238E27FC236}">
                <a16:creationId xmlns:a16="http://schemas.microsoft.com/office/drawing/2014/main" id="{1B901BD4-115C-4AD2-B52F-5E6A26DEA456}"/>
              </a:ext>
            </a:extLst>
          </p:cNvPr>
          <p:cNvSpPr txBox="1">
            <a:spLocks/>
          </p:cNvSpPr>
          <p:nvPr/>
        </p:nvSpPr>
        <p:spPr>
          <a:xfrm>
            <a:off x="0" y="281763"/>
            <a:ext cx="7341306" cy="798797"/>
          </a:xfrm>
          <a:prstGeom prst="rect">
            <a:avLst/>
          </a:prstGeom>
        </p:spPr>
        <p:txBody>
          <a:bodyP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r>
              <a:rPr lang="en-GB" sz="3600" b="1" dirty="0">
                <a:solidFill>
                  <a:prstClr val="white"/>
                </a:solidFill>
                <a:latin typeface="Century Gothic" panose="020B0502020202020204" pitchFamily="34" charset="0"/>
              </a:rPr>
              <a:t>Vocabulario</a:t>
            </a:r>
          </a:p>
        </p:txBody>
      </p:sp>
    </p:spTree>
    <p:extLst>
      <p:ext uri="{BB962C8B-B14F-4D97-AF65-F5344CB8AC3E}">
        <p14:creationId xmlns:p14="http://schemas.microsoft.com/office/powerpoint/2010/main" val="2903438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heel(1)">
                                      <p:cBhvr>
                                        <p:cTn id="7" dur="10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1"/>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4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43"/>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grpId="0" nodeType="clickEffect">
                                  <p:stCondLst>
                                    <p:cond delay="0"/>
                                  </p:stCondLst>
                                  <p:childTnLst>
                                    <p:set>
                                      <p:cBhvr>
                                        <p:cTn id="23" dur="1" fill="hold">
                                          <p:stCondLst>
                                            <p:cond delay="0"/>
                                          </p:stCondLst>
                                        </p:cTn>
                                        <p:tgtEl>
                                          <p:spTgt spid="44"/>
                                        </p:tgtEl>
                                        <p:attrNameLst>
                                          <p:attrName>style.visibility</p:attrName>
                                        </p:attrNameLst>
                                      </p:cBhvr>
                                      <p:to>
                                        <p:strVal val="visible"/>
                                      </p:to>
                                    </p:set>
                                    <p:animEffect transition="in" filter="wheel(1)">
                                      <p:cBhvr>
                                        <p:cTn id="24" dur="1500"/>
                                        <p:tgtEl>
                                          <p:spTgt spid="44"/>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1" presetClass="entr" presetSubtype="1" fill="hold" grpId="0" nodeType="clickEffect">
                                  <p:stCondLst>
                                    <p:cond delay="0"/>
                                  </p:stCondLst>
                                  <p:childTnLst>
                                    <p:set>
                                      <p:cBhvr>
                                        <p:cTn id="40" dur="1" fill="hold">
                                          <p:stCondLst>
                                            <p:cond delay="0"/>
                                          </p:stCondLst>
                                        </p:cTn>
                                        <p:tgtEl>
                                          <p:spTgt spid="49"/>
                                        </p:tgtEl>
                                        <p:attrNameLst>
                                          <p:attrName>style.visibility</p:attrName>
                                        </p:attrNameLst>
                                      </p:cBhvr>
                                      <p:to>
                                        <p:strVal val="visible"/>
                                      </p:to>
                                    </p:set>
                                    <p:animEffect transition="in" filter="wheel(1)">
                                      <p:cBhvr>
                                        <p:cTn id="41" dur="1500"/>
                                        <p:tgtEl>
                                          <p:spTgt spid="49"/>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50"/>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52"/>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51"/>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21" presetClass="entr" presetSubtype="1" fill="hold" grpId="0" nodeType="clickEffect">
                                  <p:stCondLst>
                                    <p:cond delay="0"/>
                                  </p:stCondLst>
                                  <p:childTnLst>
                                    <p:set>
                                      <p:cBhvr>
                                        <p:cTn id="57" dur="1" fill="hold">
                                          <p:stCondLst>
                                            <p:cond delay="0"/>
                                          </p:stCondLst>
                                        </p:cTn>
                                        <p:tgtEl>
                                          <p:spTgt spid="56"/>
                                        </p:tgtEl>
                                        <p:attrNameLst>
                                          <p:attrName>style.visibility</p:attrName>
                                        </p:attrNameLst>
                                      </p:cBhvr>
                                      <p:to>
                                        <p:strVal val="visible"/>
                                      </p:to>
                                    </p:set>
                                    <p:animEffect transition="in" filter="wheel(1)">
                                      <p:cBhvr>
                                        <p:cTn id="58" dur="1500"/>
                                        <p:tgtEl>
                                          <p:spTgt spid="56"/>
                                        </p:tgtEl>
                                      </p:cBhvr>
                                    </p:animEffec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6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66"/>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21" presetClass="entr" presetSubtype="1" fill="hold" grpId="0" nodeType="clickEffect">
                                  <p:stCondLst>
                                    <p:cond delay="0"/>
                                  </p:stCondLst>
                                  <p:childTnLst>
                                    <p:set>
                                      <p:cBhvr>
                                        <p:cTn id="74" dur="1" fill="hold">
                                          <p:stCondLst>
                                            <p:cond delay="0"/>
                                          </p:stCondLst>
                                        </p:cTn>
                                        <p:tgtEl>
                                          <p:spTgt spid="57"/>
                                        </p:tgtEl>
                                        <p:attrNameLst>
                                          <p:attrName>style.visibility</p:attrName>
                                        </p:attrNameLst>
                                      </p:cBhvr>
                                      <p:to>
                                        <p:strVal val="visible"/>
                                      </p:to>
                                    </p:set>
                                    <p:animEffect transition="in" filter="wheel(1)">
                                      <p:cBhvr>
                                        <p:cTn id="75" dur="1500"/>
                                        <p:tgtEl>
                                          <p:spTgt spid="57"/>
                                        </p:tgtEl>
                                      </p:cBhvr>
                                    </p:animEffec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grpId="0" nodeType="clickEffect">
                                  <p:stCondLst>
                                    <p:cond delay="0"/>
                                  </p:stCondLst>
                                  <p:childTnLst>
                                    <p:set>
                                      <p:cBhvr>
                                        <p:cTn id="79" dur="1" fill="hold">
                                          <p:stCondLst>
                                            <p:cond delay="0"/>
                                          </p:stCondLst>
                                        </p:cTn>
                                        <p:tgtEl>
                                          <p:spTgt spid="62"/>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grpId="0" nodeType="clickEffect">
                                  <p:stCondLst>
                                    <p:cond delay="0"/>
                                  </p:stCondLst>
                                  <p:childTnLst>
                                    <p:set>
                                      <p:cBhvr>
                                        <p:cTn id="83" dur="1" fill="hold">
                                          <p:stCondLst>
                                            <p:cond delay="0"/>
                                          </p:stCondLst>
                                        </p:cTn>
                                        <p:tgtEl>
                                          <p:spTgt spid="64"/>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grpId="0" nodeType="clickEffect">
                                  <p:stCondLst>
                                    <p:cond delay="0"/>
                                  </p:stCondLst>
                                  <p:childTnLst>
                                    <p:set>
                                      <p:cBhvr>
                                        <p:cTn id="87" dur="1" fill="hold">
                                          <p:stCondLst>
                                            <p:cond delay="0"/>
                                          </p:stCondLst>
                                        </p:cTn>
                                        <p:tgtEl>
                                          <p:spTgt spid="63"/>
                                        </p:tgtEl>
                                        <p:attrNameLst>
                                          <p:attrName>style.visibility</p:attrName>
                                        </p:attrNameLst>
                                      </p:cBhvr>
                                      <p:to>
                                        <p:strVal val="visible"/>
                                      </p:to>
                                    </p:set>
                                  </p:childTnLst>
                                </p:cTn>
                              </p:par>
                            </p:childTnLst>
                          </p:cTn>
                        </p:par>
                      </p:childTnLst>
                    </p:cTn>
                  </p:par>
                  <p:par>
                    <p:cTn id="88" fill="hold">
                      <p:stCondLst>
                        <p:cond delay="indefinite"/>
                      </p:stCondLst>
                      <p:childTnLst>
                        <p:par>
                          <p:cTn id="89" fill="hold">
                            <p:stCondLst>
                              <p:cond delay="0"/>
                            </p:stCondLst>
                            <p:childTnLst>
                              <p:par>
                                <p:cTn id="90" presetID="21" presetClass="entr" presetSubtype="1" fill="hold" grpId="0" nodeType="clickEffect">
                                  <p:stCondLst>
                                    <p:cond delay="0"/>
                                  </p:stCondLst>
                                  <p:childTnLst>
                                    <p:set>
                                      <p:cBhvr>
                                        <p:cTn id="91" dur="1" fill="hold">
                                          <p:stCondLst>
                                            <p:cond delay="0"/>
                                          </p:stCondLst>
                                        </p:cTn>
                                        <p:tgtEl>
                                          <p:spTgt spid="58"/>
                                        </p:tgtEl>
                                        <p:attrNameLst>
                                          <p:attrName>style.visibility</p:attrName>
                                        </p:attrNameLst>
                                      </p:cBhvr>
                                      <p:to>
                                        <p:strVal val="visible"/>
                                      </p:to>
                                    </p:set>
                                    <p:animEffect transition="in" filter="wheel(1)">
                                      <p:cBhvr>
                                        <p:cTn id="92" dur="1500"/>
                                        <p:tgtEl>
                                          <p:spTgt spid="58"/>
                                        </p:tgtEl>
                                      </p:cBhvr>
                                    </p:animEffec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59"/>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61"/>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1" grpId="0"/>
      <p:bldP spid="42" grpId="0"/>
      <p:bldP spid="43" grpId="0"/>
      <p:bldP spid="44" grpId="0" animBg="1"/>
      <p:bldP spid="45" grpId="0"/>
      <p:bldP spid="46" grpId="0"/>
      <p:bldP spid="47" grpId="0"/>
      <p:bldP spid="49" grpId="0" animBg="1"/>
      <p:bldP spid="50" grpId="0"/>
      <p:bldP spid="51" grpId="0"/>
      <p:bldP spid="52" grpId="0"/>
      <p:bldP spid="56" grpId="0" animBg="1"/>
      <p:bldP spid="57" grpId="0" animBg="1"/>
      <p:bldP spid="58" grpId="0" animBg="1"/>
      <p:bldP spid="59" grpId="0"/>
      <p:bldP spid="60" grpId="0"/>
      <p:bldP spid="61" grpId="0"/>
      <p:bldP spid="62" grpId="0"/>
      <p:bldP spid="63" grpId="0"/>
      <p:bldP spid="64" grpId="0"/>
      <p:bldP spid="65" grpId="0"/>
      <p:bldP spid="66" grpId="0"/>
      <p:bldP spid="6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De vacaciones</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1201400" y="258166"/>
            <a:ext cx="7267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sp>
        <p:nvSpPr>
          <p:cNvPr id="8" name="TextBox 7">
            <a:extLst>
              <a:ext uri="{FF2B5EF4-FFF2-40B4-BE49-F238E27FC236}">
                <a16:creationId xmlns:a16="http://schemas.microsoft.com/office/drawing/2014/main" id="{0C10B9E4-E67C-45E0-ADF6-E2A200F286A0}"/>
              </a:ext>
            </a:extLst>
          </p:cNvPr>
          <p:cNvSpPr txBox="1"/>
          <p:nvPr/>
        </p:nvSpPr>
        <p:spPr>
          <a:xfrm>
            <a:off x="232560" y="1038252"/>
            <a:ext cx="11586238" cy="120032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0066"/>
                </a:solidFill>
                <a:effectLst/>
                <a:uLnTx/>
                <a:uFillTx/>
              </a:rPr>
              <a:t>You are going on holiday to Spain.  The tour guide sent you some useful information, but it got jammed in the printer!  What does it say?</a:t>
            </a:r>
            <a:br>
              <a:rPr kumimoji="0" lang="en-GB" sz="2400" b="0" i="0" u="none" strike="noStrike" kern="0" cap="none" spc="0" normalizeH="0" baseline="0" noProof="0" dirty="0">
                <a:ln>
                  <a:noFill/>
                </a:ln>
                <a:solidFill>
                  <a:srgbClr val="000066"/>
                </a:solidFill>
                <a:effectLst/>
                <a:uLnTx/>
                <a:uFillTx/>
              </a:rPr>
            </a:br>
            <a:r>
              <a:rPr kumimoji="0" lang="en-GB" sz="2400" b="0" i="0" u="none" strike="noStrike" kern="0" cap="none" spc="0" normalizeH="0" baseline="0" noProof="0" dirty="0">
                <a:ln>
                  <a:noFill/>
                </a:ln>
                <a:solidFill>
                  <a:srgbClr val="000066"/>
                </a:solidFill>
                <a:effectLst/>
                <a:uLnTx/>
                <a:uFillTx/>
              </a:rPr>
              <a:t>Choose the correct noun.</a:t>
            </a:r>
          </a:p>
        </p:txBody>
      </p:sp>
      <p:graphicFrame>
        <p:nvGraphicFramePr>
          <p:cNvPr id="9" name="Table 8">
            <a:extLst>
              <a:ext uri="{FF2B5EF4-FFF2-40B4-BE49-F238E27FC236}">
                <a16:creationId xmlns:a16="http://schemas.microsoft.com/office/drawing/2014/main" id="{F6C6E4D0-479C-4C22-9325-AB09E3B2BC99}"/>
              </a:ext>
            </a:extLst>
          </p:cNvPr>
          <p:cNvGraphicFramePr>
            <a:graphicFrameLocks noGrp="1"/>
          </p:cNvGraphicFramePr>
          <p:nvPr>
            <p:extLst>
              <p:ext uri="{D42A27DB-BD31-4B8C-83A1-F6EECF244321}">
                <p14:modId xmlns:p14="http://schemas.microsoft.com/office/powerpoint/2010/main" val="389595647"/>
              </p:ext>
            </p:extLst>
          </p:nvPr>
        </p:nvGraphicFramePr>
        <p:xfrm>
          <a:off x="350453" y="2148775"/>
          <a:ext cx="11013956" cy="4145280"/>
        </p:xfrm>
        <a:graphic>
          <a:graphicData uri="http://schemas.openxmlformats.org/drawingml/2006/table">
            <a:tbl>
              <a:tblPr firstRow="1" bandRow="1"/>
              <a:tblGrid>
                <a:gridCol w="703045">
                  <a:extLst>
                    <a:ext uri="{9D8B030D-6E8A-4147-A177-3AD203B41FA5}">
                      <a16:colId xmlns:a16="http://schemas.microsoft.com/office/drawing/2014/main" val="3231164302"/>
                    </a:ext>
                  </a:extLst>
                </a:gridCol>
                <a:gridCol w="1220576">
                  <a:extLst>
                    <a:ext uri="{9D8B030D-6E8A-4147-A177-3AD203B41FA5}">
                      <a16:colId xmlns:a16="http://schemas.microsoft.com/office/drawing/2014/main" val="1856504315"/>
                    </a:ext>
                  </a:extLst>
                </a:gridCol>
                <a:gridCol w="2307398">
                  <a:extLst>
                    <a:ext uri="{9D8B030D-6E8A-4147-A177-3AD203B41FA5}">
                      <a16:colId xmlns:a16="http://schemas.microsoft.com/office/drawing/2014/main" val="409365424"/>
                    </a:ext>
                  </a:extLst>
                </a:gridCol>
                <a:gridCol w="2702256">
                  <a:extLst>
                    <a:ext uri="{9D8B030D-6E8A-4147-A177-3AD203B41FA5}">
                      <a16:colId xmlns:a16="http://schemas.microsoft.com/office/drawing/2014/main" val="115532034"/>
                    </a:ext>
                  </a:extLst>
                </a:gridCol>
                <a:gridCol w="4080681">
                  <a:extLst>
                    <a:ext uri="{9D8B030D-6E8A-4147-A177-3AD203B41FA5}">
                      <a16:colId xmlns:a16="http://schemas.microsoft.com/office/drawing/2014/main" val="138315749"/>
                    </a:ext>
                  </a:extLst>
                </a:gridCol>
              </a:tblGrid>
              <a:tr h="370840">
                <a:tc>
                  <a:txBody>
                    <a:bodyPr/>
                    <a:lstStyle>
                      <a:lvl1pPr marL="0" algn="l" defTabSz="914400" rtl="0" eaLnBrk="1" latinLnBrk="0" hangingPunct="1">
                        <a:defRPr sz="1800" b="1" kern="1200">
                          <a:solidFill>
                            <a:schemeClr val="tx1"/>
                          </a:solidFill>
                          <a:latin typeface="Tw Cen MT" panose="020B0602020104020603"/>
                        </a:defRPr>
                      </a:lvl1pPr>
                      <a:lvl2pPr marL="457200" algn="l" defTabSz="914400" rtl="0" eaLnBrk="1" latinLnBrk="0" hangingPunct="1">
                        <a:defRPr sz="1800" b="1" kern="1200">
                          <a:solidFill>
                            <a:schemeClr val="tx1"/>
                          </a:solidFill>
                          <a:latin typeface="Tw Cen MT" panose="020B0602020104020603"/>
                        </a:defRPr>
                      </a:lvl2pPr>
                      <a:lvl3pPr marL="914400" algn="l" defTabSz="914400" rtl="0" eaLnBrk="1" latinLnBrk="0" hangingPunct="1">
                        <a:defRPr sz="1800" b="1" kern="1200">
                          <a:solidFill>
                            <a:schemeClr val="tx1"/>
                          </a:solidFill>
                          <a:latin typeface="Tw Cen MT" panose="020B0602020104020603"/>
                        </a:defRPr>
                      </a:lvl3pPr>
                      <a:lvl4pPr marL="1371600" algn="l" defTabSz="914400" rtl="0" eaLnBrk="1" latinLnBrk="0" hangingPunct="1">
                        <a:defRPr sz="1800" b="1" kern="1200">
                          <a:solidFill>
                            <a:schemeClr val="tx1"/>
                          </a:solidFill>
                          <a:latin typeface="Tw Cen MT" panose="020B0602020104020603"/>
                        </a:defRPr>
                      </a:lvl4pPr>
                      <a:lvl5pPr marL="1828800" algn="l" defTabSz="914400" rtl="0" eaLnBrk="1" latinLnBrk="0" hangingPunct="1">
                        <a:defRPr sz="1800" b="1" kern="1200">
                          <a:solidFill>
                            <a:schemeClr val="tx1"/>
                          </a:solidFill>
                          <a:latin typeface="Tw Cen MT" panose="020B0602020104020603"/>
                        </a:defRPr>
                      </a:lvl5pPr>
                      <a:lvl6pPr marL="2286000" algn="l" defTabSz="914400" rtl="0" eaLnBrk="1" latinLnBrk="0" hangingPunct="1">
                        <a:defRPr sz="1800" b="1" kern="1200">
                          <a:solidFill>
                            <a:schemeClr val="tx1"/>
                          </a:solidFill>
                          <a:latin typeface="Tw Cen MT" panose="020B0602020104020603"/>
                        </a:defRPr>
                      </a:lvl6pPr>
                      <a:lvl7pPr marL="2743200" algn="l" defTabSz="914400" rtl="0" eaLnBrk="1" latinLnBrk="0" hangingPunct="1">
                        <a:defRPr sz="1800" b="1" kern="1200">
                          <a:solidFill>
                            <a:schemeClr val="tx1"/>
                          </a:solidFill>
                          <a:latin typeface="Tw Cen MT" panose="020B0602020104020603"/>
                        </a:defRPr>
                      </a:lvl7pPr>
                      <a:lvl8pPr marL="3200400" algn="l" defTabSz="914400" rtl="0" eaLnBrk="1" latinLnBrk="0" hangingPunct="1">
                        <a:defRPr sz="1800" b="1" kern="1200">
                          <a:solidFill>
                            <a:schemeClr val="tx1"/>
                          </a:solidFill>
                          <a:latin typeface="Tw Cen MT" panose="020B0602020104020603"/>
                        </a:defRPr>
                      </a:lvl8pPr>
                      <a:lvl9pPr marL="3657600" algn="l" defTabSz="914400" rtl="0" eaLnBrk="1" latinLnBrk="0" hangingPunct="1">
                        <a:defRPr sz="1800" b="1" kern="1200">
                          <a:solidFill>
                            <a:schemeClr val="tx1"/>
                          </a:solidFill>
                          <a:latin typeface="Tw Cen MT" panose="020B0602020104020603"/>
                        </a:defRPr>
                      </a:lvl9pPr>
                    </a:lstStyle>
                    <a:p>
                      <a:pPr algn="ctr"/>
                      <a:r>
                        <a:rPr lang="en-GB" sz="2800" b="1" dirty="0">
                          <a:solidFill>
                            <a:srgbClr val="002060"/>
                          </a:solidFill>
                          <a:latin typeface="Century Gothic" panose="020B0502020202020204" pitchFamily="34" charset="0"/>
                        </a:rPr>
                        <a:t>1</a:t>
                      </a:r>
                    </a:p>
                  </a:txBody>
                  <a:tcPr>
                    <a:lnL w="12700" cmpd="sng">
                      <a:solidFill>
                        <a:srgbClr val="ED7D31"/>
                      </a:solidFill>
                    </a:lnL>
                    <a:lnR w="12700" cmpd="sng">
                      <a:solidFill>
                        <a:srgbClr val="ED7D31"/>
                      </a:solidFill>
                    </a:lnR>
                    <a:lnT w="12700" cmpd="sng">
                      <a:solidFill>
                        <a:srgbClr val="ED7D31"/>
                      </a:solidFill>
                    </a:lnT>
                    <a:lnB w="25400" cmpd="sng">
                      <a:solidFill>
                        <a:srgbClr val="ED7D31"/>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tx1"/>
                          </a:solidFill>
                          <a:latin typeface="Tw Cen MT" panose="020B0602020104020603"/>
                        </a:defRPr>
                      </a:lvl1pPr>
                      <a:lvl2pPr marL="457200" algn="l" defTabSz="914400" rtl="0" eaLnBrk="1" latinLnBrk="0" hangingPunct="1">
                        <a:defRPr sz="1800" b="1" kern="1200">
                          <a:solidFill>
                            <a:schemeClr val="tx1"/>
                          </a:solidFill>
                          <a:latin typeface="Tw Cen MT" panose="020B0602020104020603"/>
                        </a:defRPr>
                      </a:lvl2pPr>
                      <a:lvl3pPr marL="914400" algn="l" defTabSz="914400" rtl="0" eaLnBrk="1" latinLnBrk="0" hangingPunct="1">
                        <a:defRPr sz="1800" b="1" kern="1200">
                          <a:solidFill>
                            <a:schemeClr val="tx1"/>
                          </a:solidFill>
                          <a:latin typeface="Tw Cen MT" panose="020B0602020104020603"/>
                        </a:defRPr>
                      </a:lvl3pPr>
                      <a:lvl4pPr marL="1371600" algn="l" defTabSz="914400" rtl="0" eaLnBrk="1" latinLnBrk="0" hangingPunct="1">
                        <a:defRPr sz="1800" b="1" kern="1200">
                          <a:solidFill>
                            <a:schemeClr val="tx1"/>
                          </a:solidFill>
                          <a:latin typeface="Tw Cen MT" panose="020B0602020104020603"/>
                        </a:defRPr>
                      </a:lvl4pPr>
                      <a:lvl5pPr marL="1828800" algn="l" defTabSz="914400" rtl="0" eaLnBrk="1" latinLnBrk="0" hangingPunct="1">
                        <a:defRPr sz="1800" b="1" kern="1200">
                          <a:solidFill>
                            <a:schemeClr val="tx1"/>
                          </a:solidFill>
                          <a:latin typeface="Tw Cen MT" panose="020B0602020104020603"/>
                        </a:defRPr>
                      </a:lvl5pPr>
                      <a:lvl6pPr marL="2286000" algn="l" defTabSz="914400" rtl="0" eaLnBrk="1" latinLnBrk="0" hangingPunct="1">
                        <a:defRPr sz="1800" b="1" kern="1200">
                          <a:solidFill>
                            <a:schemeClr val="tx1"/>
                          </a:solidFill>
                          <a:latin typeface="Tw Cen MT" panose="020B0602020104020603"/>
                        </a:defRPr>
                      </a:lvl6pPr>
                      <a:lvl7pPr marL="2743200" algn="l" defTabSz="914400" rtl="0" eaLnBrk="1" latinLnBrk="0" hangingPunct="1">
                        <a:defRPr sz="1800" b="1" kern="1200">
                          <a:solidFill>
                            <a:schemeClr val="tx1"/>
                          </a:solidFill>
                          <a:latin typeface="Tw Cen MT" panose="020B0602020104020603"/>
                        </a:defRPr>
                      </a:lvl7pPr>
                      <a:lvl8pPr marL="3200400" algn="l" defTabSz="914400" rtl="0" eaLnBrk="1" latinLnBrk="0" hangingPunct="1">
                        <a:defRPr sz="1800" b="1" kern="1200">
                          <a:solidFill>
                            <a:schemeClr val="tx1"/>
                          </a:solidFill>
                          <a:latin typeface="Tw Cen MT" panose="020B0602020104020603"/>
                        </a:defRPr>
                      </a:lvl8pPr>
                      <a:lvl9pPr marL="3657600" algn="l" defTabSz="914400" rtl="0" eaLnBrk="1" latinLnBrk="0" hangingPunct="1">
                        <a:defRPr sz="1800" b="1" kern="1200">
                          <a:solidFill>
                            <a:schemeClr val="tx1"/>
                          </a:solidFill>
                          <a:latin typeface="Tw Cen MT" panose="020B0602020104020603"/>
                        </a:defRPr>
                      </a:lvl9pPr>
                    </a:lstStyle>
                    <a:p>
                      <a:r>
                        <a:rPr lang="en-GB" sz="2800" b="0" dirty="0" err="1">
                          <a:solidFill>
                            <a:srgbClr val="002060"/>
                          </a:solidFill>
                          <a:latin typeface="Century Gothic" panose="020B0502020202020204" pitchFamily="34" charset="0"/>
                        </a:rPr>
                        <a:t>Una</a:t>
                      </a:r>
                      <a:r>
                        <a:rPr lang="en-GB" sz="2800" b="0" dirty="0">
                          <a:solidFill>
                            <a:srgbClr val="002060"/>
                          </a:solidFill>
                          <a:latin typeface="Century Gothic" panose="020B0502020202020204" pitchFamily="34" charset="0"/>
                        </a:rPr>
                        <a:t> </a:t>
                      </a:r>
                    </a:p>
                  </a:txBody>
                  <a:tcPr>
                    <a:lnL w="12700" cmpd="sng">
                      <a:solidFill>
                        <a:srgbClr val="ED7D31"/>
                      </a:solidFill>
                    </a:lnL>
                    <a:lnR w="12700" cmpd="sng">
                      <a:solidFill>
                        <a:srgbClr val="ED7D31"/>
                      </a:solidFill>
                    </a:lnR>
                    <a:lnT w="12700" cmpd="sng">
                      <a:solidFill>
                        <a:srgbClr val="ED7D31"/>
                      </a:solidFill>
                    </a:lnT>
                    <a:lnB w="25400" cmpd="sng">
                      <a:solidFill>
                        <a:srgbClr val="ED7D31"/>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tx1"/>
                          </a:solidFill>
                          <a:latin typeface="Tw Cen MT" panose="020B0602020104020603"/>
                        </a:defRPr>
                      </a:lvl1pPr>
                      <a:lvl2pPr marL="457200" algn="l" defTabSz="914400" rtl="0" eaLnBrk="1" latinLnBrk="0" hangingPunct="1">
                        <a:defRPr sz="1800" b="1" kern="1200">
                          <a:solidFill>
                            <a:schemeClr val="tx1"/>
                          </a:solidFill>
                          <a:latin typeface="Tw Cen MT" panose="020B0602020104020603"/>
                        </a:defRPr>
                      </a:lvl2pPr>
                      <a:lvl3pPr marL="914400" algn="l" defTabSz="914400" rtl="0" eaLnBrk="1" latinLnBrk="0" hangingPunct="1">
                        <a:defRPr sz="1800" b="1" kern="1200">
                          <a:solidFill>
                            <a:schemeClr val="tx1"/>
                          </a:solidFill>
                          <a:latin typeface="Tw Cen MT" panose="020B0602020104020603"/>
                        </a:defRPr>
                      </a:lvl3pPr>
                      <a:lvl4pPr marL="1371600" algn="l" defTabSz="914400" rtl="0" eaLnBrk="1" latinLnBrk="0" hangingPunct="1">
                        <a:defRPr sz="1800" b="1" kern="1200">
                          <a:solidFill>
                            <a:schemeClr val="tx1"/>
                          </a:solidFill>
                          <a:latin typeface="Tw Cen MT" panose="020B0602020104020603"/>
                        </a:defRPr>
                      </a:lvl4pPr>
                      <a:lvl5pPr marL="1828800" algn="l" defTabSz="914400" rtl="0" eaLnBrk="1" latinLnBrk="0" hangingPunct="1">
                        <a:defRPr sz="1800" b="1" kern="1200">
                          <a:solidFill>
                            <a:schemeClr val="tx1"/>
                          </a:solidFill>
                          <a:latin typeface="Tw Cen MT" panose="020B0602020104020603"/>
                        </a:defRPr>
                      </a:lvl5pPr>
                      <a:lvl6pPr marL="2286000" algn="l" defTabSz="914400" rtl="0" eaLnBrk="1" latinLnBrk="0" hangingPunct="1">
                        <a:defRPr sz="1800" b="1" kern="1200">
                          <a:solidFill>
                            <a:schemeClr val="tx1"/>
                          </a:solidFill>
                          <a:latin typeface="Tw Cen MT" panose="020B0602020104020603"/>
                        </a:defRPr>
                      </a:lvl6pPr>
                      <a:lvl7pPr marL="2743200" algn="l" defTabSz="914400" rtl="0" eaLnBrk="1" latinLnBrk="0" hangingPunct="1">
                        <a:defRPr sz="1800" b="1" kern="1200">
                          <a:solidFill>
                            <a:schemeClr val="tx1"/>
                          </a:solidFill>
                          <a:latin typeface="Tw Cen MT" panose="020B0602020104020603"/>
                        </a:defRPr>
                      </a:lvl7pPr>
                      <a:lvl8pPr marL="3200400" algn="l" defTabSz="914400" rtl="0" eaLnBrk="1" latinLnBrk="0" hangingPunct="1">
                        <a:defRPr sz="1800" b="1" kern="1200">
                          <a:solidFill>
                            <a:schemeClr val="tx1"/>
                          </a:solidFill>
                          <a:latin typeface="Tw Cen MT" panose="020B0602020104020603"/>
                        </a:defRPr>
                      </a:lvl8pPr>
                      <a:lvl9pPr marL="3657600" algn="l" defTabSz="914400" rtl="0" eaLnBrk="1" latinLnBrk="0" hangingPunct="1">
                        <a:defRPr sz="1800" b="1" kern="1200">
                          <a:solidFill>
                            <a:schemeClr val="tx1"/>
                          </a:solidFill>
                          <a:latin typeface="Tw Cen MT" panose="020B0602020104020603"/>
                        </a:defRPr>
                      </a:lvl9pPr>
                    </a:lstStyle>
                    <a:p>
                      <a:r>
                        <a:rPr lang="en-GB" sz="2800" b="0" dirty="0">
                          <a:solidFill>
                            <a:srgbClr val="002060"/>
                          </a:solidFill>
                          <a:latin typeface="Century Gothic" panose="020B0502020202020204" pitchFamily="34" charset="0"/>
                        </a:rPr>
                        <a:t>libro</a:t>
                      </a:r>
                    </a:p>
                  </a:txBody>
                  <a:tcPr>
                    <a:lnL w="12700" cmpd="sng">
                      <a:solidFill>
                        <a:srgbClr val="ED7D31"/>
                      </a:solidFill>
                    </a:lnL>
                    <a:lnR w="12700" cmpd="sng">
                      <a:solidFill>
                        <a:srgbClr val="ED7D31"/>
                      </a:solidFill>
                    </a:lnR>
                    <a:lnT w="12700" cmpd="sng">
                      <a:solidFill>
                        <a:srgbClr val="ED7D31"/>
                      </a:solidFill>
                    </a:lnT>
                    <a:lnB w="25400" cmpd="sng">
                      <a:solidFill>
                        <a:srgbClr val="ED7D31"/>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tx1"/>
                          </a:solidFill>
                          <a:latin typeface="Tw Cen MT" panose="020B0602020104020603"/>
                        </a:defRPr>
                      </a:lvl1pPr>
                      <a:lvl2pPr marL="457200" algn="l" defTabSz="914400" rtl="0" eaLnBrk="1" latinLnBrk="0" hangingPunct="1">
                        <a:defRPr sz="1800" b="1" kern="1200">
                          <a:solidFill>
                            <a:schemeClr val="tx1"/>
                          </a:solidFill>
                          <a:latin typeface="Tw Cen MT" panose="020B0602020104020603"/>
                        </a:defRPr>
                      </a:lvl2pPr>
                      <a:lvl3pPr marL="914400" algn="l" defTabSz="914400" rtl="0" eaLnBrk="1" latinLnBrk="0" hangingPunct="1">
                        <a:defRPr sz="1800" b="1" kern="1200">
                          <a:solidFill>
                            <a:schemeClr val="tx1"/>
                          </a:solidFill>
                          <a:latin typeface="Tw Cen MT" panose="020B0602020104020603"/>
                        </a:defRPr>
                      </a:lvl3pPr>
                      <a:lvl4pPr marL="1371600" algn="l" defTabSz="914400" rtl="0" eaLnBrk="1" latinLnBrk="0" hangingPunct="1">
                        <a:defRPr sz="1800" b="1" kern="1200">
                          <a:solidFill>
                            <a:schemeClr val="tx1"/>
                          </a:solidFill>
                          <a:latin typeface="Tw Cen MT" panose="020B0602020104020603"/>
                        </a:defRPr>
                      </a:lvl4pPr>
                      <a:lvl5pPr marL="1828800" algn="l" defTabSz="914400" rtl="0" eaLnBrk="1" latinLnBrk="0" hangingPunct="1">
                        <a:defRPr sz="1800" b="1" kern="1200">
                          <a:solidFill>
                            <a:schemeClr val="tx1"/>
                          </a:solidFill>
                          <a:latin typeface="Tw Cen MT" panose="020B0602020104020603"/>
                        </a:defRPr>
                      </a:lvl5pPr>
                      <a:lvl6pPr marL="2286000" algn="l" defTabSz="914400" rtl="0" eaLnBrk="1" latinLnBrk="0" hangingPunct="1">
                        <a:defRPr sz="1800" b="1" kern="1200">
                          <a:solidFill>
                            <a:schemeClr val="tx1"/>
                          </a:solidFill>
                          <a:latin typeface="Tw Cen MT" panose="020B0602020104020603"/>
                        </a:defRPr>
                      </a:lvl6pPr>
                      <a:lvl7pPr marL="2743200" algn="l" defTabSz="914400" rtl="0" eaLnBrk="1" latinLnBrk="0" hangingPunct="1">
                        <a:defRPr sz="1800" b="1" kern="1200">
                          <a:solidFill>
                            <a:schemeClr val="tx1"/>
                          </a:solidFill>
                          <a:latin typeface="Tw Cen MT" panose="020B0602020104020603"/>
                        </a:defRPr>
                      </a:lvl7pPr>
                      <a:lvl8pPr marL="3200400" algn="l" defTabSz="914400" rtl="0" eaLnBrk="1" latinLnBrk="0" hangingPunct="1">
                        <a:defRPr sz="1800" b="1" kern="1200">
                          <a:solidFill>
                            <a:schemeClr val="tx1"/>
                          </a:solidFill>
                          <a:latin typeface="Tw Cen MT" panose="020B0602020104020603"/>
                        </a:defRPr>
                      </a:lvl8pPr>
                      <a:lvl9pPr marL="3657600" algn="l" defTabSz="914400" rtl="0" eaLnBrk="1" latinLnBrk="0" hangingPunct="1">
                        <a:defRPr sz="1800" b="1" kern="1200">
                          <a:solidFill>
                            <a:schemeClr val="tx1"/>
                          </a:solidFill>
                          <a:latin typeface="Tw Cen MT" panose="020B0602020104020603"/>
                        </a:defRPr>
                      </a:lvl9pPr>
                    </a:lstStyle>
                    <a:p>
                      <a:r>
                        <a:rPr lang="en-GB" sz="2800" b="0" dirty="0" err="1">
                          <a:solidFill>
                            <a:srgbClr val="002060"/>
                          </a:solidFill>
                          <a:latin typeface="Century Gothic" panose="020B0502020202020204" pitchFamily="34" charset="0"/>
                        </a:rPr>
                        <a:t>cámara</a:t>
                      </a:r>
                      <a:r>
                        <a:rPr lang="en-GB" sz="2800" b="0" dirty="0">
                          <a:solidFill>
                            <a:srgbClr val="002060"/>
                          </a:solidFill>
                          <a:latin typeface="Century Gothic" panose="020B0502020202020204" pitchFamily="34" charset="0"/>
                        </a:rPr>
                        <a:t>       </a:t>
                      </a:r>
                    </a:p>
                  </a:txBody>
                  <a:tcPr>
                    <a:lnL w="12700" cmpd="sng">
                      <a:solidFill>
                        <a:srgbClr val="ED7D31"/>
                      </a:solidFill>
                    </a:lnL>
                    <a:lnR w="12700" cmpd="sng">
                      <a:solidFill>
                        <a:srgbClr val="ED7D31"/>
                      </a:solidFill>
                    </a:lnR>
                    <a:lnT w="12700" cmpd="sng">
                      <a:solidFill>
                        <a:srgbClr val="ED7D31"/>
                      </a:solidFill>
                    </a:lnT>
                    <a:lnB w="25400" cmpd="sng">
                      <a:solidFill>
                        <a:srgbClr val="ED7D31"/>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tx1"/>
                          </a:solidFill>
                          <a:latin typeface="Tw Cen MT" panose="020B0602020104020603"/>
                        </a:defRPr>
                      </a:lvl1pPr>
                      <a:lvl2pPr marL="457200" algn="l" defTabSz="914400" rtl="0" eaLnBrk="1" latinLnBrk="0" hangingPunct="1">
                        <a:defRPr sz="1800" b="1" kern="1200">
                          <a:solidFill>
                            <a:schemeClr val="tx1"/>
                          </a:solidFill>
                          <a:latin typeface="Tw Cen MT" panose="020B0602020104020603"/>
                        </a:defRPr>
                      </a:lvl2pPr>
                      <a:lvl3pPr marL="914400" algn="l" defTabSz="914400" rtl="0" eaLnBrk="1" latinLnBrk="0" hangingPunct="1">
                        <a:defRPr sz="1800" b="1" kern="1200">
                          <a:solidFill>
                            <a:schemeClr val="tx1"/>
                          </a:solidFill>
                          <a:latin typeface="Tw Cen MT" panose="020B0602020104020603"/>
                        </a:defRPr>
                      </a:lvl3pPr>
                      <a:lvl4pPr marL="1371600" algn="l" defTabSz="914400" rtl="0" eaLnBrk="1" latinLnBrk="0" hangingPunct="1">
                        <a:defRPr sz="1800" b="1" kern="1200">
                          <a:solidFill>
                            <a:schemeClr val="tx1"/>
                          </a:solidFill>
                          <a:latin typeface="Tw Cen MT" panose="020B0602020104020603"/>
                        </a:defRPr>
                      </a:lvl4pPr>
                      <a:lvl5pPr marL="1828800" algn="l" defTabSz="914400" rtl="0" eaLnBrk="1" latinLnBrk="0" hangingPunct="1">
                        <a:defRPr sz="1800" b="1" kern="1200">
                          <a:solidFill>
                            <a:schemeClr val="tx1"/>
                          </a:solidFill>
                          <a:latin typeface="Tw Cen MT" panose="020B0602020104020603"/>
                        </a:defRPr>
                      </a:lvl5pPr>
                      <a:lvl6pPr marL="2286000" algn="l" defTabSz="914400" rtl="0" eaLnBrk="1" latinLnBrk="0" hangingPunct="1">
                        <a:defRPr sz="1800" b="1" kern="1200">
                          <a:solidFill>
                            <a:schemeClr val="tx1"/>
                          </a:solidFill>
                          <a:latin typeface="Tw Cen MT" panose="020B0602020104020603"/>
                        </a:defRPr>
                      </a:lvl6pPr>
                      <a:lvl7pPr marL="2743200" algn="l" defTabSz="914400" rtl="0" eaLnBrk="1" latinLnBrk="0" hangingPunct="1">
                        <a:defRPr sz="1800" b="1" kern="1200">
                          <a:solidFill>
                            <a:schemeClr val="tx1"/>
                          </a:solidFill>
                          <a:latin typeface="Tw Cen MT" panose="020B0602020104020603"/>
                        </a:defRPr>
                      </a:lvl7pPr>
                      <a:lvl8pPr marL="3200400" algn="l" defTabSz="914400" rtl="0" eaLnBrk="1" latinLnBrk="0" hangingPunct="1">
                        <a:defRPr sz="1800" b="1" kern="1200">
                          <a:solidFill>
                            <a:schemeClr val="tx1"/>
                          </a:solidFill>
                          <a:latin typeface="Tw Cen MT" panose="020B0602020104020603"/>
                        </a:defRPr>
                      </a:lvl8pPr>
                      <a:lvl9pPr marL="3657600" algn="l" defTabSz="914400" rtl="0" eaLnBrk="1" latinLnBrk="0" hangingPunct="1">
                        <a:defRPr sz="1800" b="1" kern="1200">
                          <a:solidFill>
                            <a:schemeClr val="tx1"/>
                          </a:solidFill>
                          <a:latin typeface="Tw Cen MT" panose="020B0602020104020603"/>
                        </a:defRPr>
                      </a:lvl9pPr>
                    </a:lstStyle>
                    <a:p>
                      <a:r>
                        <a:rPr lang="en-GB" sz="2800" b="0" dirty="0" err="1">
                          <a:solidFill>
                            <a:srgbClr val="002060"/>
                          </a:solidFill>
                          <a:latin typeface="Century Gothic" panose="020B0502020202020204" pitchFamily="34" charset="0"/>
                        </a:rPr>
                        <a:t>es</a:t>
                      </a:r>
                      <a:r>
                        <a:rPr lang="en-GB" sz="2800" b="0" dirty="0">
                          <a:solidFill>
                            <a:srgbClr val="002060"/>
                          </a:solidFill>
                          <a:latin typeface="Century Gothic" panose="020B0502020202020204" pitchFamily="34" charset="0"/>
                        </a:rPr>
                        <a:t> </a:t>
                      </a:r>
                      <a:r>
                        <a:rPr lang="en-GB" sz="2800" b="0" dirty="0" err="1">
                          <a:solidFill>
                            <a:srgbClr val="002060"/>
                          </a:solidFill>
                          <a:latin typeface="Century Gothic" panose="020B0502020202020204" pitchFamily="34" charset="0"/>
                        </a:rPr>
                        <a:t>esencial</a:t>
                      </a:r>
                      <a:r>
                        <a:rPr lang="en-GB" sz="2800" b="0" dirty="0">
                          <a:solidFill>
                            <a:srgbClr val="002060"/>
                          </a:solidFill>
                          <a:latin typeface="Century Gothic" panose="020B0502020202020204" pitchFamily="34" charset="0"/>
                        </a:rPr>
                        <a:t>.</a:t>
                      </a:r>
                    </a:p>
                  </a:txBody>
                  <a:tcPr>
                    <a:lnL w="12700" cmpd="sng">
                      <a:solidFill>
                        <a:srgbClr val="ED7D31"/>
                      </a:solidFill>
                    </a:lnL>
                    <a:lnR w="12700" cmpd="sng">
                      <a:solidFill>
                        <a:srgbClr val="ED7D31"/>
                      </a:solidFill>
                    </a:lnR>
                    <a:lnT w="12700" cmpd="sng">
                      <a:solidFill>
                        <a:srgbClr val="ED7D31"/>
                      </a:solidFill>
                    </a:lnT>
                    <a:lnB w="254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1914796233"/>
                  </a:ext>
                </a:extLst>
              </a:tr>
              <a:tr h="370840">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r>
                        <a:rPr lang="en-GB" sz="2800" b="1" dirty="0">
                          <a:solidFill>
                            <a:srgbClr val="002060"/>
                          </a:solidFill>
                          <a:latin typeface="Century Gothic" panose="020B0502020202020204" pitchFamily="34" charset="0"/>
                        </a:rPr>
                        <a:t>2</a:t>
                      </a:r>
                    </a:p>
                  </a:txBody>
                  <a:tcPr>
                    <a:lnL w="12700" cmpd="sng">
                      <a:solidFill>
                        <a:srgbClr val="ED7D31"/>
                      </a:solidFill>
                    </a:lnL>
                    <a:lnR w="12700" cmpd="sng">
                      <a:solidFill>
                        <a:srgbClr val="ED7D31"/>
                      </a:solidFill>
                    </a:lnR>
                    <a:lnT w="254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800" dirty="0">
                          <a:solidFill>
                            <a:srgbClr val="002060"/>
                          </a:solidFill>
                          <a:latin typeface="Century Gothic" panose="020B0502020202020204" pitchFamily="34" charset="0"/>
                        </a:rPr>
                        <a:t>Un</a:t>
                      </a:r>
                    </a:p>
                  </a:txBody>
                  <a:tcPr>
                    <a:lnL w="12700" cmpd="sng">
                      <a:solidFill>
                        <a:srgbClr val="ED7D31"/>
                      </a:solidFill>
                    </a:lnL>
                    <a:lnR w="12700" cmpd="sng">
                      <a:solidFill>
                        <a:srgbClr val="ED7D31"/>
                      </a:solidFill>
                    </a:lnR>
                    <a:lnT w="254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800" dirty="0" err="1">
                          <a:solidFill>
                            <a:srgbClr val="002060"/>
                          </a:solidFill>
                          <a:latin typeface="Century Gothic" panose="020B0502020202020204" pitchFamily="34" charset="0"/>
                        </a:rPr>
                        <a:t>barco</a:t>
                      </a:r>
                      <a:endParaRPr lang="en-GB" sz="2800" dirty="0">
                        <a:solidFill>
                          <a:srgbClr val="002060"/>
                        </a:solidFill>
                        <a:latin typeface="Century Gothic" panose="020B0502020202020204" pitchFamily="34" charset="0"/>
                      </a:endParaRPr>
                    </a:p>
                  </a:txBody>
                  <a:tcPr>
                    <a:lnL w="12700" cmpd="sng">
                      <a:solidFill>
                        <a:srgbClr val="ED7D31"/>
                      </a:solidFill>
                    </a:lnL>
                    <a:lnR w="12700" cmpd="sng">
                      <a:solidFill>
                        <a:srgbClr val="ED7D31"/>
                      </a:solidFill>
                    </a:lnR>
                    <a:lnT w="254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800" dirty="0" err="1">
                          <a:solidFill>
                            <a:srgbClr val="002060"/>
                          </a:solidFill>
                          <a:latin typeface="Century Gothic" panose="020B0502020202020204" pitchFamily="34" charset="0"/>
                        </a:rPr>
                        <a:t>bicicleta</a:t>
                      </a:r>
                      <a:endParaRPr lang="en-GB" sz="2800" dirty="0">
                        <a:solidFill>
                          <a:srgbClr val="002060"/>
                        </a:solidFill>
                        <a:latin typeface="Century Gothic" panose="020B0502020202020204" pitchFamily="34" charset="0"/>
                      </a:endParaRPr>
                    </a:p>
                  </a:txBody>
                  <a:tcPr>
                    <a:lnL w="12700" cmpd="sng">
                      <a:solidFill>
                        <a:srgbClr val="ED7D31"/>
                      </a:solidFill>
                    </a:lnL>
                    <a:lnR w="12700" cmpd="sng">
                      <a:solidFill>
                        <a:srgbClr val="ED7D31"/>
                      </a:solidFill>
                    </a:lnR>
                    <a:lnT w="254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800" dirty="0" err="1">
                          <a:solidFill>
                            <a:srgbClr val="002060"/>
                          </a:solidFill>
                          <a:latin typeface="Century Gothic" panose="020B0502020202020204" pitchFamily="34" charset="0"/>
                        </a:rPr>
                        <a:t>está</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en</a:t>
                      </a:r>
                      <a:r>
                        <a:rPr lang="en-GB" sz="2800" dirty="0">
                          <a:solidFill>
                            <a:srgbClr val="002060"/>
                          </a:solidFill>
                          <a:latin typeface="Century Gothic" panose="020B0502020202020204" pitchFamily="34" charset="0"/>
                        </a:rPr>
                        <a:t> Bilbao.</a:t>
                      </a:r>
                    </a:p>
                  </a:txBody>
                  <a:tcPr>
                    <a:lnL w="12700" cmpd="sng">
                      <a:solidFill>
                        <a:srgbClr val="ED7D31"/>
                      </a:solidFill>
                    </a:lnL>
                    <a:lnR w="12700" cmpd="sng">
                      <a:solidFill>
                        <a:srgbClr val="ED7D31"/>
                      </a:solidFill>
                    </a:lnR>
                    <a:lnT w="254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extLst>
                  <a:ext uri="{0D108BD9-81ED-4DB2-BD59-A6C34878D82A}">
                    <a16:rowId xmlns:a16="http://schemas.microsoft.com/office/drawing/2014/main" val="57202752"/>
                  </a:ext>
                </a:extLst>
              </a:tr>
              <a:tr h="370840">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r>
                        <a:rPr lang="en-GB" sz="2800" b="1" dirty="0">
                          <a:solidFill>
                            <a:srgbClr val="002060"/>
                          </a:solidFill>
                          <a:latin typeface="Century Gothic" panose="020B0502020202020204" pitchFamily="34" charset="0"/>
                        </a:rPr>
                        <a:t>3</a:t>
                      </a: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800" dirty="0">
                          <a:solidFill>
                            <a:srgbClr val="002060"/>
                          </a:solidFill>
                          <a:latin typeface="Century Gothic" panose="020B0502020202020204" pitchFamily="34" charset="0"/>
                        </a:rPr>
                        <a:t>Un </a:t>
                      </a: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800" dirty="0" err="1">
                          <a:solidFill>
                            <a:srgbClr val="002060"/>
                          </a:solidFill>
                          <a:latin typeface="Century Gothic" panose="020B0502020202020204" pitchFamily="34" charset="0"/>
                        </a:rPr>
                        <a:t>cámara</a:t>
                      </a:r>
                      <a:endParaRPr lang="en-GB" sz="2800" dirty="0">
                        <a:solidFill>
                          <a:srgbClr val="002060"/>
                        </a:solidFill>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800" dirty="0" err="1">
                          <a:solidFill>
                            <a:srgbClr val="002060"/>
                          </a:solidFill>
                          <a:latin typeface="Century Gothic" panose="020B0502020202020204" pitchFamily="34" charset="0"/>
                        </a:rPr>
                        <a:t>bolígrafo</a:t>
                      </a:r>
                      <a:endParaRPr lang="en-GB" sz="2800" dirty="0">
                        <a:solidFill>
                          <a:srgbClr val="002060"/>
                        </a:solidFill>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800" dirty="0" err="1">
                          <a:solidFill>
                            <a:srgbClr val="002060"/>
                          </a:solidFill>
                          <a:latin typeface="Century Gothic" panose="020B0502020202020204" pitchFamily="34" charset="0"/>
                        </a:rPr>
                        <a:t>es</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muy</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importante</a:t>
                      </a:r>
                      <a:r>
                        <a:rPr lang="en-GB" sz="2800" dirty="0">
                          <a:solidFill>
                            <a:srgbClr val="002060"/>
                          </a:solidFill>
                          <a:latin typeface="Century Gothic" panose="020B0502020202020204" pitchFamily="34" charset="0"/>
                        </a:rPr>
                        <a:t>.</a:t>
                      </a: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1644930127"/>
                  </a:ext>
                </a:extLst>
              </a:tr>
              <a:tr h="370840">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r>
                        <a:rPr lang="en-GB" sz="2800" b="1" dirty="0">
                          <a:solidFill>
                            <a:srgbClr val="002060"/>
                          </a:solidFill>
                          <a:latin typeface="Century Gothic" panose="020B0502020202020204" pitchFamily="34" charset="0"/>
                        </a:rPr>
                        <a:t>4</a:t>
                      </a: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800" dirty="0" err="1">
                          <a:solidFill>
                            <a:srgbClr val="002060"/>
                          </a:solidFill>
                          <a:latin typeface="Century Gothic" panose="020B0502020202020204" pitchFamily="34" charset="0"/>
                        </a:rPr>
                        <a:t>Una</a:t>
                      </a:r>
                      <a:endParaRPr lang="en-GB" sz="2800" dirty="0">
                        <a:solidFill>
                          <a:srgbClr val="002060"/>
                        </a:solidFill>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800" dirty="0" err="1">
                          <a:solidFill>
                            <a:srgbClr val="002060"/>
                          </a:solidFill>
                          <a:latin typeface="Century Gothic" panose="020B0502020202020204" pitchFamily="34" charset="0"/>
                        </a:rPr>
                        <a:t>bicicleta</a:t>
                      </a:r>
                      <a:endParaRPr lang="en-GB" sz="2800" dirty="0">
                        <a:solidFill>
                          <a:srgbClr val="002060"/>
                        </a:solidFill>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800" dirty="0" err="1">
                          <a:solidFill>
                            <a:srgbClr val="002060"/>
                          </a:solidFill>
                          <a:latin typeface="Century Gothic" panose="020B0502020202020204" pitchFamily="34" charset="0"/>
                        </a:rPr>
                        <a:t>barco</a:t>
                      </a:r>
                      <a:endParaRPr lang="en-GB" sz="2800" dirty="0">
                        <a:solidFill>
                          <a:srgbClr val="002060"/>
                        </a:solidFill>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800" dirty="0" err="1">
                          <a:solidFill>
                            <a:srgbClr val="002060"/>
                          </a:solidFill>
                          <a:latin typeface="Century Gothic" panose="020B0502020202020204" pitchFamily="34" charset="0"/>
                        </a:rPr>
                        <a:t>es</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útil</a:t>
                      </a:r>
                      <a:r>
                        <a:rPr lang="en-GB" sz="2800" dirty="0">
                          <a:solidFill>
                            <a:srgbClr val="002060"/>
                          </a:solidFill>
                          <a:latin typeface="Century Gothic" panose="020B0502020202020204" pitchFamily="34" charset="0"/>
                        </a:rPr>
                        <a:t>.</a:t>
                      </a: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extLst>
                  <a:ext uri="{0D108BD9-81ED-4DB2-BD59-A6C34878D82A}">
                    <a16:rowId xmlns:a16="http://schemas.microsoft.com/office/drawing/2014/main" val="3123066391"/>
                  </a:ext>
                </a:extLst>
              </a:tr>
              <a:tr h="370840">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r>
                        <a:rPr lang="en-GB" sz="2800" b="1" dirty="0">
                          <a:solidFill>
                            <a:srgbClr val="002060"/>
                          </a:solidFill>
                          <a:latin typeface="Century Gothic" panose="020B0502020202020204" pitchFamily="34" charset="0"/>
                        </a:rPr>
                        <a:t>5</a:t>
                      </a: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800" dirty="0" err="1">
                          <a:solidFill>
                            <a:srgbClr val="002060"/>
                          </a:solidFill>
                          <a:latin typeface="Century Gothic" panose="020B0502020202020204" pitchFamily="34" charset="0"/>
                        </a:rPr>
                        <a:t>Una</a:t>
                      </a:r>
                      <a:r>
                        <a:rPr lang="en-GB" sz="2800" dirty="0">
                          <a:solidFill>
                            <a:srgbClr val="002060"/>
                          </a:solidFill>
                          <a:latin typeface="Century Gothic" panose="020B0502020202020204" pitchFamily="34" charset="0"/>
                        </a:rPr>
                        <a:t> </a:t>
                      </a: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800" dirty="0" err="1">
                          <a:solidFill>
                            <a:srgbClr val="002060"/>
                          </a:solidFill>
                          <a:latin typeface="Century Gothic" panose="020B0502020202020204" pitchFamily="34" charset="0"/>
                        </a:rPr>
                        <a:t>cama</a:t>
                      </a:r>
                      <a:endParaRPr lang="en-GB" sz="2800" dirty="0">
                        <a:solidFill>
                          <a:srgbClr val="002060"/>
                        </a:solidFill>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800" dirty="0">
                          <a:solidFill>
                            <a:srgbClr val="002060"/>
                          </a:solidFill>
                          <a:latin typeface="Century Gothic" panose="020B0502020202020204" pitchFamily="34" charset="0"/>
                        </a:rPr>
                        <a:t>libro</a:t>
                      </a: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800" dirty="0" err="1">
                          <a:solidFill>
                            <a:srgbClr val="002060"/>
                          </a:solidFill>
                          <a:latin typeface="Century Gothic" panose="020B0502020202020204" pitchFamily="34" charset="0"/>
                        </a:rPr>
                        <a:t>es</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importante</a:t>
                      </a:r>
                      <a:r>
                        <a:rPr lang="en-GB" sz="2800" baseline="0" dirty="0">
                          <a:solidFill>
                            <a:srgbClr val="002060"/>
                          </a:solidFill>
                          <a:latin typeface="Century Gothic" panose="020B0502020202020204" pitchFamily="34" charset="0"/>
                        </a:rPr>
                        <a:t>.</a:t>
                      </a:r>
                      <a:endParaRPr lang="en-GB" sz="2800" dirty="0">
                        <a:solidFill>
                          <a:srgbClr val="002060"/>
                        </a:solidFill>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857527568"/>
                  </a:ext>
                </a:extLst>
              </a:tr>
              <a:tr h="370840">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r>
                        <a:rPr lang="en-GB" sz="2800" b="1" dirty="0">
                          <a:solidFill>
                            <a:srgbClr val="002060"/>
                          </a:solidFill>
                          <a:latin typeface="Century Gothic" panose="020B0502020202020204" pitchFamily="34" charset="0"/>
                        </a:rPr>
                        <a:t>6</a:t>
                      </a: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800" dirty="0" err="1">
                          <a:solidFill>
                            <a:srgbClr val="002060"/>
                          </a:solidFill>
                          <a:latin typeface="Century Gothic" panose="020B0502020202020204" pitchFamily="34" charset="0"/>
                        </a:rPr>
                        <a:t>Una</a:t>
                      </a:r>
                      <a:endParaRPr lang="en-GB" sz="2800" dirty="0">
                        <a:solidFill>
                          <a:srgbClr val="002060"/>
                        </a:solidFill>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800" dirty="0" err="1">
                          <a:solidFill>
                            <a:srgbClr val="002060"/>
                          </a:solidFill>
                          <a:latin typeface="Century Gothic" panose="020B0502020202020204" pitchFamily="34" charset="0"/>
                        </a:rPr>
                        <a:t>gato</a:t>
                      </a:r>
                      <a:endParaRPr lang="en-GB" sz="2800" dirty="0">
                        <a:solidFill>
                          <a:srgbClr val="002060"/>
                        </a:solidFill>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800" dirty="0">
                          <a:solidFill>
                            <a:srgbClr val="002060"/>
                          </a:solidFill>
                          <a:latin typeface="Century Gothic" panose="020B0502020202020204" pitchFamily="34" charset="0"/>
                        </a:rPr>
                        <a:t>casa</a:t>
                      </a: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800" dirty="0" err="1">
                          <a:solidFill>
                            <a:srgbClr val="002060"/>
                          </a:solidFill>
                          <a:latin typeface="Century Gothic" panose="020B0502020202020204" pitchFamily="34" charset="0"/>
                        </a:rPr>
                        <a:t>está</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en</a:t>
                      </a:r>
                      <a:r>
                        <a:rPr lang="en-GB" sz="2800" dirty="0">
                          <a:solidFill>
                            <a:srgbClr val="002060"/>
                          </a:solidFill>
                          <a:latin typeface="Century Gothic" panose="020B0502020202020204" pitchFamily="34" charset="0"/>
                        </a:rPr>
                        <a:t> el</a:t>
                      </a:r>
                      <a:r>
                        <a:rPr lang="en-GB" sz="2800" baseline="0" dirty="0">
                          <a:solidFill>
                            <a:srgbClr val="002060"/>
                          </a:solidFill>
                          <a:latin typeface="Century Gothic" panose="020B0502020202020204" pitchFamily="34" charset="0"/>
                        </a:rPr>
                        <a:t> </a:t>
                      </a:r>
                      <a:r>
                        <a:rPr lang="en-GB" sz="2800" baseline="0" dirty="0" err="1">
                          <a:solidFill>
                            <a:srgbClr val="002060"/>
                          </a:solidFill>
                          <a:latin typeface="Century Gothic" panose="020B0502020202020204" pitchFamily="34" charset="0"/>
                        </a:rPr>
                        <a:t>centro</a:t>
                      </a:r>
                      <a:r>
                        <a:rPr lang="en-GB" sz="2800" dirty="0">
                          <a:solidFill>
                            <a:srgbClr val="002060"/>
                          </a:solidFill>
                          <a:latin typeface="Century Gothic" panose="020B0502020202020204" pitchFamily="34" charset="0"/>
                        </a:rPr>
                        <a:t>.</a:t>
                      </a: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extLst>
                  <a:ext uri="{0D108BD9-81ED-4DB2-BD59-A6C34878D82A}">
                    <a16:rowId xmlns:a16="http://schemas.microsoft.com/office/drawing/2014/main" val="641731052"/>
                  </a:ext>
                </a:extLst>
              </a:tr>
              <a:tr h="370840">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r>
                        <a:rPr lang="en-GB" sz="2800" b="1" dirty="0">
                          <a:solidFill>
                            <a:srgbClr val="002060"/>
                          </a:solidFill>
                          <a:latin typeface="Century Gothic" panose="020B0502020202020204" pitchFamily="34" charset="0"/>
                        </a:rPr>
                        <a:t>7</a:t>
                      </a: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800" dirty="0" err="1">
                          <a:solidFill>
                            <a:srgbClr val="002060"/>
                          </a:solidFill>
                          <a:latin typeface="Century Gothic" panose="020B0502020202020204" pitchFamily="34" charset="0"/>
                        </a:rPr>
                        <a:t>Una</a:t>
                      </a:r>
                      <a:endParaRPr lang="en-GB" sz="2800" dirty="0">
                        <a:solidFill>
                          <a:srgbClr val="002060"/>
                        </a:solidFill>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800" dirty="0">
                          <a:solidFill>
                            <a:srgbClr val="002060"/>
                          </a:solidFill>
                          <a:latin typeface="Century Gothic" panose="020B0502020202020204" pitchFamily="34" charset="0"/>
                        </a:rPr>
                        <a:t>libro</a:t>
                      </a: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800" dirty="0" err="1">
                          <a:solidFill>
                            <a:srgbClr val="002060"/>
                          </a:solidFill>
                          <a:latin typeface="Century Gothic" panose="020B0502020202020204" pitchFamily="34" charset="0"/>
                        </a:rPr>
                        <a:t>moneda</a:t>
                      </a:r>
                      <a:endParaRPr lang="en-GB" sz="2800" dirty="0">
                        <a:solidFill>
                          <a:srgbClr val="002060"/>
                        </a:solidFill>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800" dirty="0" err="1">
                          <a:solidFill>
                            <a:srgbClr val="002060"/>
                          </a:solidFill>
                          <a:latin typeface="Century Gothic" panose="020B0502020202020204" pitchFamily="34" charset="0"/>
                        </a:rPr>
                        <a:t>es</a:t>
                      </a:r>
                      <a:r>
                        <a:rPr lang="en-GB" sz="2800" dirty="0">
                          <a:solidFill>
                            <a:srgbClr val="002060"/>
                          </a:solidFill>
                          <a:latin typeface="Century Gothic" panose="020B0502020202020204" pitchFamily="34" charset="0"/>
                        </a:rPr>
                        <a:t> indispensable.</a:t>
                      </a: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554970403"/>
                  </a:ext>
                </a:extLst>
              </a:tr>
              <a:tr h="370840">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r>
                        <a:rPr lang="en-GB" sz="2800" b="1" dirty="0">
                          <a:solidFill>
                            <a:srgbClr val="002060"/>
                          </a:solidFill>
                          <a:latin typeface="Century Gothic" panose="020B0502020202020204" pitchFamily="34" charset="0"/>
                        </a:rPr>
                        <a:t>8</a:t>
                      </a: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800" dirty="0">
                          <a:solidFill>
                            <a:srgbClr val="002060"/>
                          </a:solidFill>
                          <a:latin typeface="Century Gothic" panose="020B0502020202020204" pitchFamily="34" charset="0"/>
                        </a:rPr>
                        <a:t>Un</a:t>
                      </a: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800" dirty="0">
                          <a:solidFill>
                            <a:srgbClr val="002060"/>
                          </a:solidFill>
                          <a:latin typeface="Century Gothic" panose="020B0502020202020204" pitchFamily="34" charset="0"/>
                        </a:rPr>
                        <a:t>libro</a:t>
                      </a: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800" dirty="0" err="1">
                          <a:solidFill>
                            <a:srgbClr val="002060"/>
                          </a:solidFill>
                          <a:latin typeface="Century Gothic" panose="020B0502020202020204" pitchFamily="34" charset="0"/>
                        </a:rPr>
                        <a:t>cama</a:t>
                      </a:r>
                      <a:endParaRPr lang="en-GB" sz="2800" dirty="0">
                        <a:solidFill>
                          <a:srgbClr val="002060"/>
                        </a:solidFill>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800" dirty="0" err="1">
                          <a:solidFill>
                            <a:srgbClr val="002060"/>
                          </a:solidFill>
                          <a:latin typeface="Century Gothic" panose="020B0502020202020204" pitchFamily="34" charset="0"/>
                        </a:rPr>
                        <a:t>es</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necesario</a:t>
                      </a:r>
                      <a:r>
                        <a:rPr lang="en-GB" sz="2800" dirty="0">
                          <a:solidFill>
                            <a:srgbClr val="002060"/>
                          </a:solidFill>
                          <a:latin typeface="Century Gothic" panose="020B0502020202020204" pitchFamily="34" charset="0"/>
                        </a:rPr>
                        <a:t>.</a:t>
                      </a: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extLst>
                  <a:ext uri="{0D108BD9-81ED-4DB2-BD59-A6C34878D82A}">
                    <a16:rowId xmlns:a16="http://schemas.microsoft.com/office/drawing/2014/main" val="1272216006"/>
                  </a:ext>
                </a:extLst>
              </a:tr>
            </a:tbl>
          </a:graphicData>
        </a:graphic>
      </p:graphicFrame>
      <p:sp>
        <p:nvSpPr>
          <p:cNvPr id="10" name="Oval 9">
            <a:extLst>
              <a:ext uri="{FF2B5EF4-FFF2-40B4-BE49-F238E27FC236}">
                <a16:creationId xmlns:a16="http://schemas.microsoft.com/office/drawing/2014/main" id="{58BD5927-2004-4134-8381-46F69C9878E9}"/>
              </a:ext>
            </a:extLst>
          </p:cNvPr>
          <p:cNvSpPr/>
          <p:nvPr/>
        </p:nvSpPr>
        <p:spPr>
          <a:xfrm>
            <a:off x="4472289" y="2148775"/>
            <a:ext cx="1881250" cy="567572"/>
          </a:xfrm>
          <a:prstGeom prst="ellipse">
            <a:avLst/>
          </a:prstGeom>
          <a:noFill/>
          <a:ln w="5715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11" name="Oval 10">
            <a:extLst>
              <a:ext uri="{FF2B5EF4-FFF2-40B4-BE49-F238E27FC236}">
                <a16:creationId xmlns:a16="http://schemas.microsoft.com/office/drawing/2014/main" id="{6E5B0731-60EB-43AD-9763-7D5D1BD1B080}"/>
              </a:ext>
            </a:extLst>
          </p:cNvPr>
          <p:cNvSpPr/>
          <p:nvPr/>
        </p:nvSpPr>
        <p:spPr>
          <a:xfrm>
            <a:off x="2027971" y="2663221"/>
            <a:ext cx="1881250" cy="567572"/>
          </a:xfrm>
          <a:prstGeom prst="ellipse">
            <a:avLst/>
          </a:prstGeom>
          <a:noFill/>
          <a:ln w="5715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12" name="Oval 11">
            <a:extLst>
              <a:ext uri="{FF2B5EF4-FFF2-40B4-BE49-F238E27FC236}">
                <a16:creationId xmlns:a16="http://schemas.microsoft.com/office/drawing/2014/main" id="{E81784FB-B97C-4251-B5B3-0D2C9C9B10FD}"/>
              </a:ext>
            </a:extLst>
          </p:cNvPr>
          <p:cNvSpPr/>
          <p:nvPr/>
        </p:nvSpPr>
        <p:spPr>
          <a:xfrm>
            <a:off x="4472289" y="3129147"/>
            <a:ext cx="1881250" cy="567572"/>
          </a:xfrm>
          <a:prstGeom prst="ellipse">
            <a:avLst/>
          </a:prstGeom>
          <a:noFill/>
          <a:ln w="5715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13" name="Oval 12">
            <a:extLst>
              <a:ext uri="{FF2B5EF4-FFF2-40B4-BE49-F238E27FC236}">
                <a16:creationId xmlns:a16="http://schemas.microsoft.com/office/drawing/2014/main" id="{ABD2F2E9-327F-4B71-AF75-CB6D65805E6F}"/>
              </a:ext>
            </a:extLst>
          </p:cNvPr>
          <p:cNvSpPr/>
          <p:nvPr/>
        </p:nvSpPr>
        <p:spPr>
          <a:xfrm>
            <a:off x="2181740" y="3696719"/>
            <a:ext cx="1881250" cy="567572"/>
          </a:xfrm>
          <a:prstGeom prst="ellipse">
            <a:avLst/>
          </a:prstGeom>
          <a:noFill/>
          <a:ln w="5715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14" name="Oval 13">
            <a:extLst>
              <a:ext uri="{FF2B5EF4-FFF2-40B4-BE49-F238E27FC236}">
                <a16:creationId xmlns:a16="http://schemas.microsoft.com/office/drawing/2014/main" id="{2E58AB65-7C14-4DD5-B724-CE4D85208CEA}"/>
              </a:ext>
            </a:extLst>
          </p:cNvPr>
          <p:cNvSpPr/>
          <p:nvPr/>
        </p:nvSpPr>
        <p:spPr>
          <a:xfrm>
            <a:off x="2042520" y="4268345"/>
            <a:ext cx="1881250" cy="567572"/>
          </a:xfrm>
          <a:prstGeom prst="ellipse">
            <a:avLst/>
          </a:prstGeom>
          <a:noFill/>
          <a:ln w="5715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15" name="Oval 14">
            <a:extLst>
              <a:ext uri="{FF2B5EF4-FFF2-40B4-BE49-F238E27FC236}">
                <a16:creationId xmlns:a16="http://schemas.microsoft.com/office/drawing/2014/main" id="{996E4E72-E420-4BBC-9363-5BA2F57DBA22}"/>
              </a:ext>
            </a:extLst>
          </p:cNvPr>
          <p:cNvSpPr/>
          <p:nvPr/>
        </p:nvSpPr>
        <p:spPr>
          <a:xfrm>
            <a:off x="4472289" y="4689813"/>
            <a:ext cx="1881250" cy="567572"/>
          </a:xfrm>
          <a:prstGeom prst="ellipse">
            <a:avLst/>
          </a:prstGeom>
          <a:noFill/>
          <a:ln w="5715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16" name="Oval 15">
            <a:extLst>
              <a:ext uri="{FF2B5EF4-FFF2-40B4-BE49-F238E27FC236}">
                <a16:creationId xmlns:a16="http://schemas.microsoft.com/office/drawing/2014/main" id="{BC117397-4069-4D5C-A2FA-8ED84A3AB8DF}"/>
              </a:ext>
            </a:extLst>
          </p:cNvPr>
          <p:cNvSpPr/>
          <p:nvPr/>
        </p:nvSpPr>
        <p:spPr>
          <a:xfrm>
            <a:off x="4472289" y="5208148"/>
            <a:ext cx="1881250" cy="567572"/>
          </a:xfrm>
          <a:prstGeom prst="ellipse">
            <a:avLst/>
          </a:prstGeom>
          <a:noFill/>
          <a:ln w="5715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17" name="Oval 16">
            <a:extLst>
              <a:ext uri="{FF2B5EF4-FFF2-40B4-BE49-F238E27FC236}">
                <a16:creationId xmlns:a16="http://schemas.microsoft.com/office/drawing/2014/main" id="{CAB20583-1EB4-4130-AD07-EB7DC32CE891}"/>
              </a:ext>
            </a:extLst>
          </p:cNvPr>
          <p:cNvSpPr/>
          <p:nvPr/>
        </p:nvSpPr>
        <p:spPr>
          <a:xfrm>
            <a:off x="1825929" y="5767769"/>
            <a:ext cx="1881250" cy="567572"/>
          </a:xfrm>
          <a:prstGeom prst="ellipse">
            <a:avLst/>
          </a:prstGeom>
          <a:noFill/>
          <a:ln w="5715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pic>
        <p:nvPicPr>
          <p:cNvPr id="18" name="Picture 2" descr="http://www.clker.com/cliparts/3/2/6/7/1194984706666758454island_palm_and_the_sun_01.svg.med.png">
            <a:extLst>
              <a:ext uri="{FF2B5EF4-FFF2-40B4-BE49-F238E27FC236}">
                <a16:creationId xmlns:a16="http://schemas.microsoft.com/office/drawing/2014/main" id="{8877ACA8-36C4-46E8-ADBA-82B62A7400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41945" y="1277048"/>
            <a:ext cx="1711325" cy="13861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7133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1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heel(1)">
                                      <p:cBhvr>
                                        <p:cTn id="12" dur="1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heel(1)">
                                      <p:cBhvr>
                                        <p:cTn id="17" dur="10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heel(1)">
                                      <p:cBhvr>
                                        <p:cTn id="22" dur="10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heel(1)">
                                      <p:cBhvr>
                                        <p:cTn id="27" dur="10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heel(1)">
                                      <p:cBhvr>
                                        <p:cTn id="32" dur="10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heel(1)">
                                      <p:cBhvr>
                                        <p:cTn id="37" dur="10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heel(1)">
                                      <p:cBhvr>
                                        <p:cTn id="42"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P spid="16" grpId="0" animBg="1"/>
      <p:bldP spid="1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a:t>
            </a:r>
            <a:r>
              <a:rPr lang="en-GB" sz="3600" b="1" dirty="0" err="1">
                <a:solidFill>
                  <a:schemeClr val="bg1"/>
                </a:solidFill>
              </a:rPr>
              <a:t>Cluedo</a:t>
            </a:r>
            <a:r>
              <a:rPr lang="en-GB" sz="3600" b="1" dirty="0">
                <a:solidFill>
                  <a:schemeClr val="bg1"/>
                </a:solidFill>
              </a:rPr>
              <a:t>!</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515600" y="258166"/>
            <a:ext cx="14125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escuchar</a:t>
            </a:r>
          </a:p>
        </p:txBody>
      </p:sp>
      <p:sp>
        <p:nvSpPr>
          <p:cNvPr id="6" name="Title 3">
            <a:extLst>
              <a:ext uri="{FF2B5EF4-FFF2-40B4-BE49-F238E27FC236}">
                <a16:creationId xmlns:a16="http://schemas.microsoft.com/office/drawing/2014/main" id="{7ED63ED8-35ED-4E83-B114-BA270ACA1527}"/>
              </a:ext>
            </a:extLst>
          </p:cNvPr>
          <p:cNvSpPr txBox="1">
            <a:spLocks/>
          </p:cNvSpPr>
          <p:nvPr/>
        </p:nvSpPr>
        <p:spPr>
          <a:xfrm>
            <a:off x="275478" y="903757"/>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Lire</a:t>
            </a:r>
            <a:endParaRPr kumimoji="0" lang="en-GB" sz="36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sp>
        <p:nvSpPr>
          <p:cNvPr id="8" name="TextBox 7">
            <a:extLst>
              <a:ext uri="{FF2B5EF4-FFF2-40B4-BE49-F238E27FC236}">
                <a16:creationId xmlns:a16="http://schemas.microsoft.com/office/drawing/2014/main" id="{48925B7E-15DB-4933-9416-130E7BA29AC0}"/>
              </a:ext>
            </a:extLst>
          </p:cNvPr>
          <p:cNvSpPr txBox="1"/>
          <p:nvPr/>
        </p:nvSpPr>
        <p:spPr>
          <a:xfrm>
            <a:off x="421208" y="1442802"/>
            <a:ext cx="11265316" cy="83099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0066"/>
                </a:solidFill>
                <a:effectLst/>
                <a:uLnTx/>
                <a:uFillTx/>
              </a:rPr>
              <a:t>You’re listening to some clues in a Cluedo game but your friend is distracting you! Which things are mentioned? Circle the correct ones.</a:t>
            </a:r>
          </a:p>
        </p:txBody>
      </p:sp>
      <p:sp>
        <p:nvSpPr>
          <p:cNvPr id="9" name="Action Button: Custom 18">
            <a:hlinkClick r:id="" action="ppaction://noaction" highlightClick="1">
              <a:snd r:embed="rId4" name="1. Es un gato (obscured).wav"/>
            </a:hlinkClick>
            <a:extLst>
              <a:ext uri="{FF2B5EF4-FFF2-40B4-BE49-F238E27FC236}">
                <a16:creationId xmlns:a16="http://schemas.microsoft.com/office/drawing/2014/main" id="{E6603A82-0A3B-48DE-9C1B-C730976E074E}"/>
              </a:ext>
            </a:extLst>
          </p:cNvPr>
          <p:cNvSpPr/>
          <p:nvPr/>
        </p:nvSpPr>
        <p:spPr>
          <a:xfrm>
            <a:off x="275479" y="2531632"/>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1</a:t>
            </a:r>
          </a:p>
        </p:txBody>
      </p:sp>
      <p:sp>
        <p:nvSpPr>
          <p:cNvPr id="10" name="Action Button: Custom 29">
            <a:hlinkClick r:id="" action="ppaction://noaction" highlightClick="1">
              <a:snd r:embed="rId5" name="2. Es una moneda (obscured).wav"/>
            </a:hlinkClick>
            <a:extLst>
              <a:ext uri="{FF2B5EF4-FFF2-40B4-BE49-F238E27FC236}">
                <a16:creationId xmlns:a16="http://schemas.microsoft.com/office/drawing/2014/main" id="{A8FA369A-DAFF-40CE-BE5D-D23F9EF1E5FC}"/>
              </a:ext>
            </a:extLst>
          </p:cNvPr>
          <p:cNvSpPr/>
          <p:nvPr/>
        </p:nvSpPr>
        <p:spPr>
          <a:xfrm>
            <a:off x="275478" y="3289975"/>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2</a:t>
            </a:r>
          </a:p>
        </p:txBody>
      </p:sp>
      <p:sp>
        <p:nvSpPr>
          <p:cNvPr id="11" name="Action Button: Custom 30">
            <a:hlinkClick r:id="" action="ppaction://noaction" highlightClick="1">
              <a:snd r:embed="rId6" name="3. Es una camara.wav"/>
            </a:hlinkClick>
            <a:extLst>
              <a:ext uri="{FF2B5EF4-FFF2-40B4-BE49-F238E27FC236}">
                <a16:creationId xmlns:a16="http://schemas.microsoft.com/office/drawing/2014/main" id="{F4CB0864-0B8A-45CB-9C12-2ABAEA93DD86}"/>
              </a:ext>
            </a:extLst>
          </p:cNvPr>
          <p:cNvSpPr/>
          <p:nvPr/>
        </p:nvSpPr>
        <p:spPr>
          <a:xfrm>
            <a:off x="275478" y="4090540"/>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3</a:t>
            </a:r>
          </a:p>
        </p:txBody>
      </p:sp>
      <p:sp>
        <p:nvSpPr>
          <p:cNvPr id="12" name="Action Button: Custom 31">
            <a:hlinkClick r:id="" action="ppaction://noaction" highlightClick="1">
              <a:snd r:embed="rId7" name="4. Es una camara (obscured).wav"/>
            </a:hlinkClick>
            <a:extLst>
              <a:ext uri="{FF2B5EF4-FFF2-40B4-BE49-F238E27FC236}">
                <a16:creationId xmlns:a16="http://schemas.microsoft.com/office/drawing/2014/main" id="{F31CECCC-F455-4653-B09E-AD3E7372D4C6}"/>
              </a:ext>
            </a:extLst>
          </p:cNvPr>
          <p:cNvSpPr/>
          <p:nvPr/>
        </p:nvSpPr>
        <p:spPr>
          <a:xfrm>
            <a:off x="275478" y="4896719"/>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4</a:t>
            </a:r>
          </a:p>
        </p:txBody>
      </p:sp>
      <p:sp>
        <p:nvSpPr>
          <p:cNvPr id="13" name="Action Button: Custom 19">
            <a:hlinkClick r:id="" action="ppaction://noaction" highlightClick="1">
              <a:snd r:embed="rId8" name="5. Es una casa (obscured).wav"/>
            </a:hlinkClick>
            <a:extLst>
              <a:ext uri="{FF2B5EF4-FFF2-40B4-BE49-F238E27FC236}">
                <a16:creationId xmlns:a16="http://schemas.microsoft.com/office/drawing/2014/main" id="{1A3D8F4C-3F66-4B05-AAA3-2C7FAB7C06D3}"/>
              </a:ext>
            </a:extLst>
          </p:cNvPr>
          <p:cNvSpPr/>
          <p:nvPr/>
        </p:nvSpPr>
        <p:spPr>
          <a:xfrm>
            <a:off x="275478" y="5702898"/>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5</a:t>
            </a:r>
          </a:p>
        </p:txBody>
      </p:sp>
      <p:graphicFrame>
        <p:nvGraphicFramePr>
          <p:cNvPr id="14" name="Table 13">
            <a:extLst>
              <a:ext uri="{FF2B5EF4-FFF2-40B4-BE49-F238E27FC236}">
                <a16:creationId xmlns:a16="http://schemas.microsoft.com/office/drawing/2014/main" id="{91C1F8AE-D6C1-4DD0-AA6F-605FBF781805}"/>
              </a:ext>
            </a:extLst>
          </p:cNvPr>
          <p:cNvGraphicFramePr>
            <a:graphicFrameLocks noGrp="1"/>
          </p:cNvGraphicFramePr>
          <p:nvPr>
            <p:extLst>
              <p:ext uri="{D42A27DB-BD31-4B8C-83A1-F6EECF244321}">
                <p14:modId xmlns:p14="http://schemas.microsoft.com/office/powerpoint/2010/main" val="271096493"/>
              </p:ext>
            </p:extLst>
          </p:nvPr>
        </p:nvGraphicFramePr>
        <p:xfrm>
          <a:off x="844122" y="2232097"/>
          <a:ext cx="10732770" cy="4114800"/>
        </p:xfrm>
        <a:graphic>
          <a:graphicData uri="http://schemas.openxmlformats.org/drawingml/2006/table">
            <a:tbl>
              <a:tblPr firstRow="1" bandRow="1"/>
              <a:tblGrid>
                <a:gridCol w="1815381">
                  <a:extLst>
                    <a:ext uri="{9D8B030D-6E8A-4147-A177-3AD203B41FA5}">
                      <a16:colId xmlns:a16="http://schemas.microsoft.com/office/drawing/2014/main" val="2926251206"/>
                    </a:ext>
                  </a:extLst>
                </a:gridCol>
                <a:gridCol w="3269266">
                  <a:extLst>
                    <a:ext uri="{9D8B030D-6E8A-4147-A177-3AD203B41FA5}">
                      <a16:colId xmlns:a16="http://schemas.microsoft.com/office/drawing/2014/main" val="2138714969"/>
                    </a:ext>
                  </a:extLst>
                </a:gridCol>
                <a:gridCol w="2831324">
                  <a:extLst>
                    <a:ext uri="{9D8B030D-6E8A-4147-A177-3AD203B41FA5}">
                      <a16:colId xmlns:a16="http://schemas.microsoft.com/office/drawing/2014/main" val="833131367"/>
                    </a:ext>
                  </a:extLst>
                </a:gridCol>
                <a:gridCol w="2816799">
                  <a:extLst>
                    <a:ext uri="{9D8B030D-6E8A-4147-A177-3AD203B41FA5}">
                      <a16:colId xmlns:a16="http://schemas.microsoft.com/office/drawing/2014/main" val="4140372380"/>
                    </a:ext>
                  </a:extLst>
                </a:gridCol>
              </a:tblGrid>
              <a:tr h="822960">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pPr>
                        <a:lnSpc>
                          <a:spcPct val="200000"/>
                        </a:lnSpc>
                      </a:pPr>
                      <a:r>
                        <a:rPr lang="en-GB" sz="2400" b="0" dirty="0" err="1">
                          <a:solidFill>
                            <a:srgbClr val="002060"/>
                          </a:solidFill>
                          <a:latin typeface="Century Gothic" panose="020B0502020202020204" pitchFamily="34" charset="0"/>
                        </a:rPr>
                        <a:t>Es</a:t>
                      </a:r>
                      <a:r>
                        <a:rPr lang="en-GB" sz="2400" b="0" dirty="0">
                          <a:solidFill>
                            <a:srgbClr val="002060"/>
                          </a:solidFill>
                          <a:latin typeface="Century Gothic" panose="020B0502020202020204" pitchFamily="34" charset="0"/>
                        </a:rPr>
                        <a:t> un / </a:t>
                      </a:r>
                      <a:r>
                        <a:rPr lang="en-GB" sz="2400" b="0" dirty="0" err="1">
                          <a:solidFill>
                            <a:srgbClr val="002060"/>
                          </a:solidFill>
                          <a:latin typeface="Century Gothic" panose="020B0502020202020204" pitchFamily="34" charset="0"/>
                        </a:rPr>
                        <a:t>una</a:t>
                      </a:r>
                      <a:endParaRPr lang="en-GB" sz="24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pPr>
                        <a:lnSpc>
                          <a:spcPct val="200000"/>
                        </a:lnSpc>
                      </a:pPr>
                      <a:r>
                        <a:rPr lang="en-GB" sz="2400" b="0" dirty="0" err="1">
                          <a:solidFill>
                            <a:srgbClr val="002060"/>
                          </a:solidFill>
                          <a:latin typeface="Century Gothic" panose="020B0502020202020204" pitchFamily="34" charset="0"/>
                        </a:rPr>
                        <a:t>gato</a:t>
                      </a:r>
                      <a:r>
                        <a:rPr lang="en-GB" sz="2400" b="0" baseline="0" dirty="0">
                          <a:solidFill>
                            <a:srgbClr val="002060"/>
                          </a:solidFill>
                          <a:latin typeface="Century Gothic" panose="020B0502020202020204" pitchFamily="34" charset="0"/>
                        </a:rPr>
                        <a:t> </a:t>
                      </a:r>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bicicleta</a:t>
                      </a:r>
                      <a:r>
                        <a:rPr lang="en-GB" sz="2400" b="0" dirty="0">
                          <a:solidFill>
                            <a:srgbClr val="002060"/>
                          </a:solidFill>
                          <a:latin typeface="Century Gothic" panose="020B0502020202020204" pitchFamily="34" charset="0"/>
                        </a:rPr>
                        <a:t>.</a:t>
                      </a: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pPr>
                        <a:lnSpc>
                          <a:spcPct val="200000"/>
                        </a:lnSpc>
                      </a:pPr>
                      <a:r>
                        <a:rPr lang="en-GB" sz="2400" b="0" dirty="0" err="1">
                          <a:solidFill>
                            <a:srgbClr val="002060"/>
                          </a:solidFill>
                          <a:latin typeface="Century Gothic" panose="020B0502020202020204" pitchFamily="34" charset="0"/>
                        </a:rPr>
                        <a:t>Está</a:t>
                      </a:r>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en</a:t>
                      </a:r>
                      <a:r>
                        <a:rPr lang="en-GB" sz="2400" b="0" dirty="0">
                          <a:solidFill>
                            <a:srgbClr val="002060"/>
                          </a:solidFill>
                          <a:latin typeface="Century Gothic" panose="020B0502020202020204" pitchFamily="34" charset="0"/>
                        </a:rPr>
                        <a:t> un / </a:t>
                      </a:r>
                      <a:r>
                        <a:rPr lang="en-GB" sz="2400" b="0" dirty="0" err="1">
                          <a:solidFill>
                            <a:srgbClr val="002060"/>
                          </a:solidFill>
                          <a:latin typeface="Century Gothic" panose="020B0502020202020204" pitchFamily="34" charset="0"/>
                        </a:rPr>
                        <a:t>una</a:t>
                      </a:r>
                      <a:endParaRPr lang="en-GB" sz="24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pPr>
                        <a:lnSpc>
                          <a:spcPct val="200000"/>
                        </a:lnSpc>
                      </a:pPr>
                      <a:r>
                        <a:rPr lang="en-GB" sz="2400" b="0" dirty="0" err="1">
                          <a:solidFill>
                            <a:srgbClr val="002060"/>
                          </a:solidFill>
                          <a:latin typeface="Century Gothic" panose="020B0502020202020204" pitchFamily="34" charset="0"/>
                        </a:rPr>
                        <a:t>barco</a:t>
                      </a:r>
                      <a:r>
                        <a:rPr lang="en-GB" sz="2400" b="0" dirty="0">
                          <a:solidFill>
                            <a:srgbClr val="002060"/>
                          </a:solidFill>
                          <a:latin typeface="Century Gothic" panose="020B0502020202020204" pitchFamily="34" charset="0"/>
                        </a:rPr>
                        <a:t> / casa.</a:t>
                      </a: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506763796"/>
                  </a:ext>
                </a:extLst>
              </a:tr>
              <a:tr h="822960">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nSpc>
                          <a:spcPct val="200000"/>
                        </a:lnSpc>
                      </a:pPr>
                      <a:r>
                        <a:rPr lang="en-GB" sz="2400" b="0" dirty="0" err="1">
                          <a:solidFill>
                            <a:srgbClr val="002060"/>
                          </a:solidFill>
                          <a:latin typeface="Century Gothic" panose="020B0502020202020204" pitchFamily="34" charset="0"/>
                        </a:rPr>
                        <a:t>Es</a:t>
                      </a:r>
                      <a:r>
                        <a:rPr lang="en-GB" sz="2400" b="0" dirty="0">
                          <a:solidFill>
                            <a:srgbClr val="002060"/>
                          </a:solidFill>
                          <a:latin typeface="Century Gothic" panose="020B0502020202020204" pitchFamily="34" charset="0"/>
                        </a:rPr>
                        <a:t> un / </a:t>
                      </a:r>
                      <a:r>
                        <a:rPr lang="en-GB" sz="2400" b="0" dirty="0" err="1">
                          <a:solidFill>
                            <a:srgbClr val="002060"/>
                          </a:solidFill>
                          <a:latin typeface="Century Gothic" panose="020B0502020202020204" pitchFamily="34" charset="0"/>
                        </a:rPr>
                        <a:t>una</a:t>
                      </a:r>
                      <a:endParaRPr lang="en-GB" sz="24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nSpc>
                          <a:spcPct val="200000"/>
                        </a:lnSpc>
                      </a:pPr>
                      <a:r>
                        <a:rPr lang="en-GB" sz="2400" b="0" baseline="0" dirty="0" err="1">
                          <a:solidFill>
                            <a:srgbClr val="002060"/>
                          </a:solidFill>
                          <a:latin typeface="Century Gothic" panose="020B0502020202020204" pitchFamily="34" charset="0"/>
                        </a:rPr>
                        <a:t>bolígrafo</a:t>
                      </a:r>
                      <a:r>
                        <a:rPr lang="en-GB" sz="2400" b="0" baseline="0" dirty="0">
                          <a:solidFill>
                            <a:srgbClr val="002060"/>
                          </a:solidFill>
                          <a:latin typeface="Century Gothic" panose="020B0502020202020204" pitchFamily="34" charset="0"/>
                        </a:rPr>
                        <a:t> / </a:t>
                      </a:r>
                      <a:r>
                        <a:rPr lang="en-GB" sz="2400" b="0" dirty="0" err="1">
                          <a:solidFill>
                            <a:srgbClr val="002060"/>
                          </a:solidFill>
                          <a:latin typeface="Century Gothic" panose="020B0502020202020204" pitchFamily="34" charset="0"/>
                        </a:rPr>
                        <a:t>moneda</a:t>
                      </a:r>
                      <a:r>
                        <a:rPr lang="en-GB" sz="2400" b="0" baseline="0" dirty="0">
                          <a:solidFill>
                            <a:srgbClr val="002060"/>
                          </a:solidFill>
                          <a:latin typeface="Century Gothic" panose="020B0502020202020204" pitchFamily="34" charset="0"/>
                        </a:rPr>
                        <a:t>.</a:t>
                      </a:r>
                      <a:endParaRPr lang="en-GB" sz="24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nSpc>
                          <a:spcPct val="200000"/>
                        </a:lnSpc>
                      </a:pPr>
                      <a:r>
                        <a:rPr lang="en-GB" sz="2400" b="0" dirty="0" err="1">
                          <a:solidFill>
                            <a:srgbClr val="002060"/>
                          </a:solidFill>
                          <a:latin typeface="Century Gothic" panose="020B0502020202020204" pitchFamily="34" charset="0"/>
                        </a:rPr>
                        <a:t>Está</a:t>
                      </a:r>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en</a:t>
                      </a:r>
                      <a:r>
                        <a:rPr lang="en-GB" sz="2400" b="0" dirty="0">
                          <a:solidFill>
                            <a:srgbClr val="002060"/>
                          </a:solidFill>
                          <a:latin typeface="Century Gothic" panose="020B0502020202020204" pitchFamily="34" charset="0"/>
                        </a:rPr>
                        <a:t> un / </a:t>
                      </a:r>
                      <a:r>
                        <a:rPr lang="en-GB" sz="2400" b="0" dirty="0" err="1">
                          <a:solidFill>
                            <a:srgbClr val="002060"/>
                          </a:solidFill>
                          <a:latin typeface="Century Gothic" panose="020B0502020202020204" pitchFamily="34" charset="0"/>
                        </a:rPr>
                        <a:t>una</a:t>
                      </a:r>
                      <a:endParaRPr lang="en-GB" sz="24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nSpc>
                          <a:spcPct val="200000"/>
                        </a:lnSpc>
                      </a:pPr>
                      <a:r>
                        <a:rPr lang="en-GB" sz="2400" b="0" dirty="0" err="1">
                          <a:solidFill>
                            <a:srgbClr val="002060"/>
                          </a:solidFill>
                          <a:latin typeface="Century Gothic" panose="020B0502020202020204" pitchFamily="34" charset="0"/>
                        </a:rPr>
                        <a:t>cama</a:t>
                      </a:r>
                      <a:r>
                        <a:rPr lang="en-GB" sz="2400" b="0" dirty="0">
                          <a:solidFill>
                            <a:srgbClr val="002060"/>
                          </a:solidFill>
                          <a:latin typeface="Century Gothic" panose="020B0502020202020204" pitchFamily="34" charset="0"/>
                        </a:rPr>
                        <a:t> / libro.</a:t>
                      </a: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924104720"/>
                  </a:ext>
                </a:extLst>
              </a:tr>
              <a:tr h="822960">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nSpc>
                          <a:spcPct val="200000"/>
                        </a:lnSpc>
                      </a:pPr>
                      <a:r>
                        <a:rPr lang="en-GB" sz="2400" b="0" dirty="0" err="1">
                          <a:solidFill>
                            <a:srgbClr val="002060"/>
                          </a:solidFill>
                          <a:latin typeface="Century Gothic" panose="020B0502020202020204" pitchFamily="34" charset="0"/>
                        </a:rPr>
                        <a:t>Es</a:t>
                      </a:r>
                      <a:r>
                        <a:rPr lang="en-GB" sz="2400" b="0" dirty="0">
                          <a:solidFill>
                            <a:srgbClr val="002060"/>
                          </a:solidFill>
                          <a:latin typeface="Century Gothic" panose="020B0502020202020204" pitchFamily="34" charset="0"/>
                        </a:rPr>
                        <a:t> un / </a:t>
                      </a:r>
                      <a:r>
                        <a:rPr lang="en-GB" sz="2400" b="0" dirty="0" err="1">
                          <a:solidFill>
                            <a:srgbClr val="002060"/>
                          </a:solidFill>
                          <a:latin typeface="Century Gothic" panose="020B0502020202020204" pitchFamily="34" charset="0"/>
                        </a:rPr>
                        <a:t>una</a:t>
                      </a:r>
                      <a:endParaRPr lang="en-GB" sz="24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nSpc>
                          <a:spcPct val="200000"/>
                        </a:lnSpc>
                      </a:pPr>
                      <a:r>
                        <a:rPr lang="en-GB" sz="2400" b="0" dirty="0">
                          <a:solidFill>
                            <a:srgbClr val="002060"/>
                          </a:solidFill>
                          <a:latin typeface="Century Gothic" panose="020B0502020202020204" pitchFamily="34" charset="0"/>
                        </a:rPr>
                        <a:t>libro</a:t>
                      </a:r>
                      <a:r>
                        <a:rPr lang="en-GB" sz="2400" b="0" baseline="0" dirty="0">
                          <a:solidFill>
                            <a:srgbClr val="002060"/>
                          </a:solidFill>
                          <a:latin typeface="Century Gothic" panose="020B0502020202020204" pitchFamily="34" charset="0"/>
                        </a:rPr>
                        <a:t> / </a:t>
                      </a:r>
                      <a:r>
                        <a:rPr lang="en-GB" sz="2400" b="0" baseline="0" dirty="0" err="1">
                          <a:solidFill>
                            <a:srgbClr val="002060"/>
                          </a:solidFill>
                          <a:latin typeface="Century Gothic" panose="020B0502020202020204" pitchFamily="34" charset="0"/>
                        </a:rPr>
                        <a:t>cámara</a:t>
                      </a:r>
                      <a:r>
                        <a:rPr lang="en-GB" sz="2400" b="0" baseline="0" dirty="0">
                          <a:solidFill>
                            <a:srgbClr val="002060"/>
                          </a:solidFill>
                          <a:latin typeface="Century Gothic" panose="020B0502020202020204" pitchFamily="34" charset="0"/>
                        </a:rPr>
                        <a:t>.</a:t>
                      </a:r>
                      <a:endParaRPr lang="en-GB" sz="24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nSpc>
                          <a:spcPct val="200000"/>
                        </a:lnSpc>
                      </a:pPr>
                      <a:r>
                        <a:rPr lang="en-GB" sz="2400" b="0" dirty="0" err="1">
                          <a:solidFill>
                            <a:srgbClr val="002060"/>
                          </a:solidFill>
                          <a:latin typeface="Century Gothic" panose="020B0502020202020204" pitchFamily="34" charset="0"/>
                        </a:rPr>
                        <a:t>Está</a:t>
                      </a:r>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en</a:t>
                      </a:r>
                      <a:r>
                        <a:rPr lang="en-GB" sz="2400" b="0" dirty="0">
                          <a:solidFill>
                            <a:srgbClr val="002060"/>
                          </a:solidFill>
                          <a:latin typeface="Century Gothic" panose="020B0502020202020204" pitchFamily="34" charset="0"/>
                        </a:rPr>
                        <a:t> un / </a:t>
                      </a:r>
                      <a:r>
                        <a:rPr lang="en-GB" sz="2400" b="0" dirty="0" err="1">
                          <a:solidFill>
                            <a:srgbClr val="002060"/>
                          </a:solidFill>
                          <a:latin typeface="Century Gothic" panose="020B0502020202020204" pitchFamily="34" charset="0"/>
                        </a:rPr>
                        <a:t>una</a:t>
                      </a:r>
                      <a:endParaRPr lang="en-GB" sz="24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nSpc>
                          <a:spcPct val="200000"/>
                        </a:lnSpc>
                      </a:pPr>
                      <a:r>
                        <a:rPr lang="en-GB" sz="2400" b="0" dirty="0" err="1">
                          <a:solidFill>
                            <a:srgbClr val="002060"/>
                          </a:solidFill>
                          <a:latin typeface="Century Gothic" panose="020B0502020202020204" pitchFamily="34" charset="0"/>
                        </a:rPr>
                        <a:t>barco</a:t>
                      </a:r>
                      <a:r>
                        <a:rPr lang="en-GB" sz="2400" b="0" dirty="0">
                          <a:solidFill>
                            <a:srgbClr val="002060"/>
                          </a:solidFill>
                          <a:latin typeface="Century Gothic" panose="020B0502020202020204" pitchFamily="34" charset="0"/>
                        </a:rPr>
                        <a:t> / </a:t>
                      </a:r>
                      <a:r>
                        <a:rPr lang="en-GB" sz="2400" b="0" dirty="0" err="1">
                          <a:solidFill>
                            <a:srgbClr val="002060"/>
                          </a:solidFill>
                          <a:latin typeface="Century Gothic" panose="020B0502020202020204" pitchFamily="34" charset="0"/>
                        </a:rPr>
                        <a:t>bicicleta</a:t>
                      </a:r>
                      <a:r>
                        <a:rPr lang="en-GB" sz="2400" b="0" dirty="0">
                          <a:solidFill>
                            <a:srgbClr val="002060"/>
                          </a:solidFill>
                          <a:latin typeface="Century Gothic" panose="020B0502020202020204" pitchFamily="34" charset="0"/>
                        </a:rPr>
                        <a:t>.</a:t>
                      </a: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3141029676"/>
                  </a:ext>
                </a:extLst>
              </a:tr>
              <a:tr h="822960">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nSpc>
                          <a:spcPct val="200000"/>
                        </a:lnSpc>
                      </a:pPr>
                      <a:r>
                        <a:rPr lang="en-GB" sz="2400" b="0" dirty="0" err="1">
                          <a:solidFill>
                            <a:srgbClr val="002060"/>
                          </a:solidFill>
                          <a:latin typeface="Century Gothic" panose="020B0502020202020204" pitchFamily="34" charset="0"/>
                        </a:rPr>
                        <a:t>Es</a:t>
                      </a:r>
                      <a:r>
                        <a:rPr lang="en-GB" sz="2400" b="0" dirty="0">
                          <a:solidFill>
                            <a:srgbClr val="002060"/>
                          </a:solidFill>
                          <a:latin typeface="Century Gothic" panose="020B0502020202020204" pitchFamily="34" charset="0"/>
                        </a:rPr>
                        <a:t> un / </a:t>
                      </a:r>
                      <a:r>
                        <a:rPr lang="en-GB" sz="2400" b="0" dirty="0" err="1">
                          <a:solidFill>
                            <a:srgbClr val="002060"/>
                          </a:solidFill>
                          <a:latin typeface="Century Gothic" panose="020B0502020202020204" pitchFamily="34" charset="0"/>
                        </a:rPr>
                        <a:t>una</a:t>
                      </a:r>
                      <a:endParaRPr lang="en-GB" sz="24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nSpc>
                          <a:spcPct val="200000"/>
                        </a:lnSpc>
                      </a:pPr>
                      <a:r>
                        <a:rPr lang="en-GB" sz="2400" b="0" dirty="0" err="1">
                          <a:solidFill>
                            <a:srgbClr val="002060"/>
                          </a:solidFill>
                          <a:latin typeface="Century Gothic" panose="020B0502020202020204" pitchFamily="34" charset="0"/>
                        </a:rPr>
                        <a:t>barco</a:t>
                      </a:r>
                      <a:r>
                        <a:rPr lang="en-GB" sz="2400" b="0" dirty="0">
                          <a:solidFill>
                            <a:srgbClr val="002060"/>
                          </a:solidFill>
                          <a:latin typeface="Century Gothic" panose="020B0502020202020204" pitchFamily="34" charset="0"/>
                        </a:rPr>
                        <a:t> / casa.</a:t>
                      </a: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nSpc>
                          <a:spcPct val="200000"/>
                        </a:lnSpc>
                      </a:pPr>
                      <a:r>
                        <a:rPr lang="en-GB" sz="2400" b="0" dirty="0" err="1">
                          <a:solidFill>
                            <a:srgbClr val="002060"/>
                          </a:solidFill>
                          <a:latin typeface="Century Gothic" panose="020B0502020202020204" pitchFamily="34" charset="0"/>
                        </a:rPr>
                        <a:t>Está</a:t>
                      </a:r>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en</a:t>
                      </a:r>
                      <a:r>
                        <a:rPr lang="en-GB" sz="2400" b="0" dirty="0">
                          <a:solidFill>
                            <a:srgbClr val="002060"/>
                          </a:solidFill>
                          <a:latin typeface="Century Gothic" panose="020B0502020202020204" pitchFamily="34" charset="0"/>
                        </a:rPr>
                        <a:t> un / </a:t>
                      </a:r>
                      <a:r>
                        <a:rPr lang="en-GB" sz="2400" b="0" dirty="0" err="1">
                          <a:solidFill>
                            <a:srgbClr val="002060"/>
                          </a:solidFill>
                          <a:latin typeface="Century Gothic" panose="020B0502020202020204" pitchFamily="34" charset="0"/>
                        </a:rPr>
                        <a:t>una</a:t>
                      </a:r>
                      <a:endParaRPr lang="en-GB" sz="24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nSpc>
                          <a:spcPct val="200000"/>
                        </a:lnSpc>
                      </a:pPr>
                      <a:r>
                        <a:rPr lang="en-GB" sz="2400" b="0" dirty="0">
                          <a:solidFill>
                            <a:srgbClr val="002060"/>
                          </a:solidFill>
                          <a:latin typeface="Century Gothic" panose="020B0502020202020204" pitchFamily="34" charset="0"/>
                        </a:rPr>
                        <a:t>libro / </a:t>
                      </a:r>
                      <a:r>
                        <a:rPr lang="en-GB" sz="2400" b="0" dirty="0" err="1">
                          <a:solidFill>
                            <a:srgbClr val="002060"/>
                          </a:solidFill>
                          <a:latin typeface="Century Gothic" panose="020B0502020202020204" pitchFamily="34" charset="0"/>
                        </a:rPr>
                        <a:t>moneda</a:t>
                      </a:r>
                      <a:r>
                        <a:rPr lang="en-GB" sz="2400" b="0" dirty="0">
                          <a:solidFill>
                            <a:srgbClr val="002060"/>
                          </a:solidFill>
                          <a:latin typeface="Century Gothic" panose="020B0502020202020204" pitchFamily="34" charset="0"/>
                        </a:rPr>
                        <a:t>.</a:t>
                      </a: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2354733658"/>
                  </a:ext>
                </a:extLst>
              </a:tr>
              <a:tr h="822960">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nSpc>
                          <a:spcPct val="200000"/>
                        </a:lnSpc>
                      </a:pPr>
                      <a:r>
                        <a:rPr lang="en-GB" sz="2400" b="0" dirty="0" err="1">
                          <a:solidFill>
                            <a:srgbClr val="002060"/>
                          </a:solidFill>
                          <a:latin typeface="Century Gothic" panose="020B0502020202020204" pitchFamily="34" charset="0"/>
                        </a:rPr>
                        <a:t>Es</a:t>
                      </a:r>
                      <a:r>
                        <a:rPr lang="en-GB" sz="2400" b="0" dirty="0">
                          <a:solidFill>
                            <a:srgbClr val="002060"/>
                          </a:solidFill>
                          <a:latin typeface="Century Gothic" panose="020B0502020202020204" pitchFamily="34" charset="0"/>
                        </a:rPr>
                        <a:t> un / </a:t>
                      </a:r>
                      <a:r>
                        <a:rPr lang="en-GB" sz="2400" b="0" dirty="0" err="1">
                          <a:solidFill>
                            <a:srgbClr val="002060"/>
                          </a:solidFill>
                          <a:latin typeface="Century Gothic" panose="020B0502020202020204" pitchFamily="34" charset="0"/>
                        </a:rPr>
                        <a:t>una</a:t>
                      </a:r>
                      <a:endParaRPr lang="en-GB" sz="24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nSpc>
                          <a:spcPct val="200000"/>
                        </a:lnSpc>
                      </a:pPr>
                      <a:r>
                        <a:rPr lang="en-GB" sz="2400" b="0" dirty="0" err="1">
                          <a:solidFill>
                            <a:srgbClr val="002060"/>
                          </a:solidFill>
                          <a:latin typeface="Century Gothic" panose="020B0502020202020204" pitchFamily="34" charset="0"/>
                        </a:rPr>
                        <a:t>bolígrafo</a:t>
                      </a:r>
                      <a:r>
                        <a:rPr lang="en-GB" sz="2400" b="0" dirty="0">
                          <a:solidFill>
                            <a:srgbClr val="002060"/>
                          </a:solidFill>
                          <a:latin typeface="Century Gothic" panose="020B0502020202020204" pitchFamily="34" charset="0"/>
                        </a:rPr>
                        <a:t> / casa.</a:t>
                      </a: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nSpc>
                          <a:spcPct val="200000"/>
                        </a:lnSpc>
                      </a:pPr>
                      <a:r>
                        <a:rPr lang="en-GB" sz="2400" b="0" dirty="0" err="1">
                          <a:solidFill>
                            <a:srgbClr val="002060"/>
                          </a:solidFill>
                          <a:latin typeface="Century Gothic" panose="020B0502020202020204" pitchFamily="34" charset="0"/>
                        </a:rPr>
                        <a:t>Está</a:t>
                      </a:r>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en</a:t>
                      </a:r>
                      <a:r>
                        <a:rPr lang="en-GB" sz="2400" b="0" dirty="0">
                          <a:solidFill>
                            <a:srgbClr val="002060"/>
                          </a:solidFill>
                          <a:latin typeface="Century Gothic" panose="020B0502020202020204" pitchFamily="34" charset="0"/>
                        </a:rPr>
                        <a:t> un / </a:t>
                      </a:r>
                      <a:r>
                        <a:rPr lang="en-GB" sz="2400" b="0" dirty="0" err="1">
                          <a:solidFill>
                            <a:srgbClr val="002060"/>
                          </a:solidFill>
                          <a:latin typeface="Century Gothic" panose="020B0502020202020204" pitchFamily="34" charset="0"/>
                        </a:rPr>
                        <a:t>una</a:t>
                      </a:r>
                      <a:endParaRPr lang="en-GB" sz="24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nSpc>
                          <a:spcPct val="200000"/>
                        </a:lnSpc>
                      </a:pPr>
                      <a:r>
                        <a:rPr lang="en-GB" sz="2400" b="0" dirty="0" err="1">
                          <a:solidFill>
                            <a:srgbClr val="002060"/>
                          </a:solidFill>
                          <a:latin typeface="Century Gothic" panose="020B0502020202020204" pitchFamily="34" charset="0"/>
                        </a:rPr>
                        <a:t>barco</a:t>
                      </a:r>
                      <a:r>
                        <a:rPr lang="en-GB" sz="2400" b="0" baseline="0" dirty="0">
                          <a:solidFill>
                            <a:srgbClr val="002060"/>
                          </a:solidFill>
                          <a:latin typeface="Century Gothic" panose="020B0502020202020204" pitchFamily="34" charset="0"/>
                        </a:rPr>
                        <a:t> / </a:t>
                      </a:r>
                      <a:r>
                        <a:rPr lang="en-GB" sz="2400" b="0" baseline="0" dirty="0" err="1">
                          <a:solidFill>
                            <a:srgbClr val="002060"/>
                          </a:solidFill>
                          <a:latin typeface="Century Gothic" panose="020B0502020202020204" pitchFamily="34" charset="0"/>
                        </a:rPr>
                        <a:t>cama</a:t>
                      </a:r>
                      <a:r>
                        <a:rPr lang="en-GB" sz="2400" b="0" baseline="0" dirty="0">
                          <a:solidFill>
                            <a:srgbClr val="002060"/>
                          </a:solidFill>
                          <a:latin typeface="Century Gothic" panose="020B0502020202020204" pitchFamily="34" charset="0"/>
                        </a:rPr>
                        <a:t>.</a:t>
                      </a:r>
                      <a:endParaRPr lang="en-GB" sz="24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1709462487"/>
                  </a:ext>
                </a:extLst>
              </a:tr>
            </a:tbl>
          </a:graphicData>
        </a:graphic>
      </p:graphicFrame>
      <p:sp>
        <p:nvSpPr>
          <p:cNvPr id="15" name="Oval 14">
            <a:extLst>
              <a:ext uri="{FF2B5EF4-FFF2-40B4-BE49-F238E27FC236}">
                <a16:creationId xmlns:a16="http://schemas.microsoft.com/office/drawing/2014/main" id="{66289505-6FC3-4AC3-9D5F-9A28322F63AF}"/>
              </a:ext>
            </a:extLst>
          </p:cNvPr>
          <p:cNvSpPr/>
          <p:nvPr/>
        </p:nvSpPr>
        <p:spPr>
          <a:xfrm>
            <a:off x="2586294" y="2527792"/>
            <a:ext cx="1010653" cy="505599"/>
          </a:xfrm>
          <a:prstGeom prst="ellipse">
            <a:avLst/>
          </a:prstGeom>
          <a:noFill/>
          <a:ln w="381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16" name="Oval 15">
            <a:extLst>
              <a:ext uri="{FF2B5EF4-FFF2-40B4-BE49-F238E27FC236}">
                <a16:creationId xmlns:a16="http://schemas.microsoft.com/office/drawing/2014/main" id="{50B14648-4FA8-419D-A50E-CE6F68752F3A}"/>
              </a:ext>
            </a:extLst>
          </p:cNvPr>
          <p:cNvSpPr/>
          <p:nvPr/>
        </p:nvSpPr>
        <p:spPr>
          <a:xfrm>
            <a:off x="8658231" y="2450491"/>
            <a:ext cx="1171073" cy="622835"/>
          </a:xfrm>
          <a:prstGeom prst="ellipse">
            <a:avLst/>
          </a:prstGeom>
          <a:noFill/>
          <a:ln w="381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17" name="Oval 16">
            <a:extLst>
              <a:ext uri="{FF2B5EF4-FFF2-40B4-BE49-F238E27FC236}">
                <a16:creationId xmlns:a16="http://schemas.microsoft.com/office/drawing/2014/main" id="{64E1ECA1-100E-443B-9B90-2687BC0F4DFA}"/>
              </a:ext>
            </a:extLst>
          </p:cNvPr>
          <p:cNvSpPr/>
          <p:nvPr/>
        </p:nvSpPr>
        <p:spPr>
          <a:xfrm>
            <a:off x="4249474" y="3286917"/>
            <a:ext cx="1633472" cy="622835"/>
          </a:xfrm>
          <a:prstGeom prst="ellipse">
            <a:avLst/>
          </a:prstGeom>
          <a:noFill/>
          <a:ln w="381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18" name="Oval 17">
            <a:extLst>
              <a:ext uri="{FF2B5EF4-FFF2-40B4-BE49-F238E27FC236}">
                <a16:creationId xmlns:a16="http://schemas.microsoft.com/office/drawing/2014/main" id="{9B7631AE-08EF-48A1-AA0A-892F76AC5D9B}"/>
              </a:ext>
            </a:extLst>
          </p:cNvPr>
          <p:cNvSpPr/>
          <p:nvPr/>
        </p:nvSpPr>
        <p:spPr>
          <a:xfrm>
            <a:off x="9683439" y="3257114"/>
            <a:ext cx="1633472" cy="622835"/>
          </a:xfrm>
          <a:prstGeom prst="ellipse">
            <a:avLst/>
          </a:prstGeom>
          <a:noFill/>
          <a:ln w="381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19" name="Oval 18">
            <a:extLst>
              <a:ext uri="{FF2B5EF4-FFF2-40B4-BE49-F238E27FC236}">
                <a16:creationId xmlns:a16="http://schemas.microsoft.com/office/drawing/2014/main" id="{46A7245C-4291-4508-8B45-FC118F77B9B1}"/>
              </a:ext>
            </a:extLst>
          </p:cNvPr>
          <p:cNvSpPr/>
          <p:nvPr/>
        </p:nvSpPr>
        <p:spPr>
          <a:xfrm>
            <a:off x="3539806" y="4067339"/>
            <a:ext cx="1633472" cy="622835"/>
          </a:xfrm>
          <a:prstGeom prst="ellipse">
            <a:avLst/>
          </a:prstGeom>
          <a:noFill/>
          <a:ln w="381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20" name="Oval 19">
            <a:extLst>
              <a:ext uri="{FF2B5EF4-FFF2-40B4-BE49-F238E27FC236}">
                <a16:creationId xmlns:a16="http://schemas.microsoft.com/office/drawing/2014/main" id="{412CEBA7-40A9-4C61-9DD1-4AA23D1BA441}"/>
              </a:ext>
            </a:extLst>
          </p:cNvPr>
          <p:cNvSpPr/>
          <p:nvPr/>
        </p:nvSpPr>
        <p:spPr>
          <a:xfrm>
            <a:off x="9843716" y="4089110"/>
            <a:ext cx="1633472" cy="622835"/>
          </a:xfrm>
          <a:prstGeom prst="ellipse">
            <a:avLst/>
          </a:prstGeom>
          <a:noFill/>
          <a:ln w="381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21" name="Oval 20">
            <a:extLst>
              <a:ext uri="{FF2B5EF4-FFF2-40B4-BE49-F238E27FC236}">
                <a16:creationId xmlns:a16="http://schemas.microsoft.com/office/drawing/2014/main" id="{07D11A39-1DB6-4ACE-B1F6-31B8B8AF3B6F}"/>
              </a:ext>
            </a:extLst>
          </p:cNvPr>
          <p:cNvSpPr/>
          <p:nvPr/>
        </p:nvSpPr>
        <p:spPr>
          <a:xfrm>
            <a:off x="2586294" y="4855160"/>
            <a:ext cx="1167063" cy="622835"/>
          </a:xfrm>
          <a:prstGeom prst="ellipse">
            <a:avLst/>
          </a:prstGeom>
          <a:noFill/>
          <a:ln w="381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22" name="Oval 21">
            <a:extLst>
              <a:ext uri="{FF2B5EF4-FFF2-40B4-BE49-F238E27FC236}">
                <a16:creationId xmlns:a16="http://schemas.microsoft.com/office/drawing/2014/main" id="{E3036597-B7B5-4799-A9D3-D0F3003E5732}"/>
              </a:ext>
            </a:extLst>
          </p:cNvPr>
          <p:cNvSpPr/>
          <p:nvPr/>
        </p:nvSpPr>
        <p:spPr>
          <a:xfrm>
            <a:off x="9683439" y="4898556"/>
            <a:ext cx="1743242" cy="622835"/>
          </a:xfrm>
          <a:prstGeom prst="ellipse">
            <a:avLst/>
          </a:prstGeom>
          <a:noFill/>
          <a:ln w="381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23" name="Oval 22">
            <a:extLst>
              <a:ext uri="{FF2B5EF4-FFF2-40B4-BE49-F238E27FC236}">
                <a16:creationId xmlns:a16="http://schemas.microsoft.com/office/drawing/2014/main" id="{89E06991-A18B-490F-A5D7-0CF87BE12370}"/>
              </a:ext>
            </a:extLst>
          </p:cNvPr>
          <p:cNvSpPr/>
          <p:nvPr/>
        </p:nvSpPr>
        <p:spPr>
          <a:xfrm>
            <a:off x="4249474" y="5724064"/>
            <a:ext cx="1256976" cy="622835"/>
          </a:xfrm>
          <a:prstGeom prst="ellipse">
            <a:avLst/>
          </a:prstGeom>
          <a:noFill/>
          <a:ln w="381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24" name="Oval 23">
            <a:extLst>
              <a:ext uri="{FF2B5EF4-FFF2-40B4-BE49-F238E27FC236}">
                <a16:creationId xmlns:a16="http://schemas.microsoft.com/office/drawing/2014/main" id="{021742BD-BCF7-4ABC-B09B-E40EB6ACC5DA}"/>
              </a:ext>
            </a:extLst>
          </p:cNvPr>
          <p:cNvSpPr/>
          <p:nvPr/>
        </p:nvSpPr>
        <p:spPr>
          <a:xfrm>
            <a:off x="9926572" y="5724063"/>
            <a:ext cx="1256976" cy="622835"/>
          </a:xfrm>
          <a:prstGeom prst="ellipse">
            <a:avLst/>
          </a:prstGeom>
          <a:noFill/>
          <a:ln w="381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25" name="TextBox 24">
            <a:extLst>
              <a:ext uri="{FF2B5EF4-FFF2-40B4-BE49-F238E27FC236}">
                <a16:creationId xmlns:a16="http://schemas.microsoft.com/office/drawing/2014/main" id="{2B43F5D1-B03B-4433-AE4F-32A8B04EAD04}"/>
              </a:ext>
            </a:extLst>
          </p:cNvPr>
          <p:cNvSpPr txBox="1"/>
          <p:nvPr/>
        </p:nvSpPr>
        <p:spPr>
          <a:xfrm>
            <a:off x="601730" y="1110658"/>
            <a:ext cx="4068668"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0066"/>
                </a:solidFill>
                <a:effectLst/>
                <a:uLnTx/>
                <a:uFillTx/>
              </a:rPr>
              <a:t>¿</a:t>
            </a:r>
            <a:r>
              <a:rPr kumimoji="0" lang="en-GB" sz="2400" b="1" i="0" u="none" strike="noStrike" kern="0" cap="none" spc="0" normalizeH="0" baseline="0" noProof="0" dirty="0" err="1">
                <a:ln>
                  <a:noFill/>
                </a:ln>
                <a:solidFill>
                  <a:srgbClr val="000066"/>
                </a:solidFill>
                <a:effectLst/>
                <a:uLnTx/>
                <a:uFillTx/>
              </a:rPr>
              <a:t>Qué</a:t>
            </a:r>
            <a:r>
              <a:rPr kumimoji="0" lang="en-GB" sz="2400" b="1" i="0" u="none" strike="noStrike" kern="0" cap="none" spc="0" normalizeH="0" baseline="0" noProof="0" dirty="0">
                <a:ln>
                  <a:noFill/>
                </a:ln>
                <a:solidFill>
                  <a:srgbClr val="000066"/>
                </a:solidFill>
                <a:effectLst/>
                <a:uLnTx/>
                <a:uFillTx/>
              </a:rPr>
              <a:t> </a:t>
            </a:r>
            <a:r>
              <a:rPr kumimoji="0" lang="en-GB" sz="2400" b="1" i="0" u="none" strike="noStrike" kern="0" cap="none" spc="0" normalizeH="0" baseline="0" noProof="0" dirty="0" err="1">
                <a:ln>
                  <a:noFill/>
                </a:ln>
                <a:solidFill>
                  <a:srgbClr val="000066"/>
                </a:solidFill>
                <a:effectLst/>
                <a:uLnTx/>
                <a:uFillTx/>
              </a:rPr>
              <a:t>es</a:t>
            </a:r>
            <a:r>
              <a:rPr kumimoji="0" lang="en-GB" sz="2400" b="1" i="0" u="none" strike="noStrike" kern="0" cap="none" spc="0" normalizeH="0" baseline="0" noProof="0" dirty="0">
                <a:ln>
                  <a:noFill/>
                </a:ln>
                <a:solidFill>
                  <a:srgbClr val="000066"/>
                </a:solidFill>
                <a:effectLst/>
                <a:uLnTx/>
                <a:uFillTx/>
              </a:rPr>
              <a:t>, y </a:t>
            </a:r>
            <a:r>
              <a:rPr kumimoji="0" lang="en-GB" sz="2400" b="1" i="0" u="none" strike="noStrike" kern="0" cap="none" spc="0" normalizeH="0" baseline="0" noProof="0" dirty="0" err="1">
                <a:ln>
                  <a:noFill/>
                </a:ln>
                <a:solidFill>
                  <a:srgbClr val="000066"/>
                </a:solidFill>
                <a:effectLst/>
                <a:uLnTx/>
                <a:uFillTx/>
              </a:rPr>
              <a:t>dónde</a:t>
            </a:r>
            <a:r>
              <a:rPr kumimoji="0" lang="en-GB" sz="2400" b="1" i="0" u="none" strike="noStrike" kern="0" cap="none" spc="0" normalizeH="0" baseline="0" noProof="0" dirty="0">
                <a:ln>
                  <a:noFill/>
                </a:ln>
                <a:solidFill>
                  <a:srgbClr val="000066"/>
                </a:solidFill>
                <a:effectLst/>
                <a:uLnTx/>
                <a:uFillTx/>
              </a:rPr>
              <a:t> </a:t>
            </a:r>
            <a:r>
              <a:rPr kumimoji="0" lang="en-GB" sz="2400" b="1" i="0" u="none" strike="noStrike" kern="0" cap="none" spc="0" normalizeH="0" baseline="0" noProof="0" dirty="0" err="1">
                <a:ln>
                  <a:noFill/>
                </a:ln>
                <a:solidFill>
                  <a:srgbClr val="000066"/>
                </a:solidFill>
                <a:effectLst/>
                <a:uLnTx/>
                <a:uFillTx/>
              </a:rPr>
              <a:t>está</a:t>
            </a:r>
            <a:r>
              <a:rPr kumimoji="0" lang="en-GB" sz="2400" b="1" i="0" u="none" strike="noStrike" kern="0" cap="none" spc="0" normalizeH="0" baseline="0" noProof="0" dirty="0">
                <a:ln>
                  <a:noFill/>
                </a:ln>
                <a:solidFill>
                  <a:srgbClr val="000066"/>
                </a:solidFill>
                <a:effectLst/>
                <a:uLnTx/>
                <a:uFillTx/>
              </a:rPr>
              <a:t>? </a:t>
            </a:r>
          </a:p>
        </p:txBody>
      </p:sp>
      <p:sp>
        <p:nvSpPr>
          <p:cNvPr id="26" name="TextBox 25">
            <a:extLst>
              <a:ext uri="{FF2B5EF4-FFF2-40B4-BE49-F238E27FC236}">
                <a16:creationId xmlns:a16="http://schemas.microsoft.com/office/drawing/2014/main" id="{5E0306DD-9031-47C7-AF55-104F91D2E9C9}"/>
              </a:ext>
            </a:extLst>
          </p:cNvPr>
          <p:cNvSpPr txBox="1"/>
          <p:nvPr/>
        </p:nvSpPr>
        <p:spPr>
          <a:xfrm>
            <a:off x="4411060" y="1098791"/>
            <a:ext cx="4533307"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0066"/>
                </a:solidFill>
                <a:effectLst/>
                <a:uLnTx/>
                <a:uFillTx/>
              </a:rPr>
              <a:t>(What is it and where is it?)</a:t>
            </a:r>
          </a:p>
        </p:txBody>
      </p:sp>
      <p:pic>
        <p:nvPicPr>
          <p:cNvPr id="27" name="Picture 2" descr="File:Cluedo Clue pack logo.png">
            <a:extLst>
              <a:ext uri="{FF2B5EF4-FFF2-40B4-BE49-F238E27FC236}">
                <a16:creationId xmlns:a16="http://schemas.microsoft.com/office/drawing/2014/main" id="{5BC1AFF1-4BE9-4C72-AD9D-9D4CDA8FD539}"/>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r="890" b="51992"/>
          <a:stretch/>
        </p:blipFill>
        <p:spPr bwMode="auto">
          <a:xfrm>
            <a:off x="10272644" y="1059969"/>
            <a:ext cx="1821808" cy="6177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9612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9448800" y="258166"/>
            <a:ext cx="24793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prstClr val="white"/>
                </a:solidFill>
                <a:latin typeface="Century Gothic" panose="020B0502020202020204" pitchFamily="34" charset="0"/>
              </a:rPr>
              <a:t>h</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ablar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escuchar </a:t>
            </a:r>
          </a:p>
        </p:txBody>
      </p:sp>
      <p:pic>
        <p:nvPicPr>
          <p:cNvPr id="8" name="Picture 7">
            <a:extLst>
              <a:ext uri="{FF2B5EF4-FFF2-40B4-BE49-F238E27FC236}">
                <a16:creationId xmlns:a16="http://schemas.microsoft.com/office/drawing/2014/main" id="{877166AC-1425-42B4-A995-47EDA1FFD2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23644" y="3025990"/>
            <a:ext cx="893625" cy="594415"/>
          </a:xfrm>
          <a:prstGeom prst="rect">
            <a:avLst/>
          </a:prstGeom>
        </p:spPr>
      </p:pic>
      <p:pic>
        <p:nvPicPr>
          <p:cNvPr id="9" name="Picture 8">
            <a:extLst>
              <a:ext uri="{FF2B5EF4-FFF2-40B4-BE49-F238E27FC236}">
                <a16:creationId xmlns:a16="http://schemas.microsoft.com/office/drawing/2014/main" id="{EC90BFFE-8511-404F-9D31-86C94BBCEF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46012" y="5236262"/>
            <a:ext cx="893625" cy="711139"/>
          </a:xfrm>
          <a:prstGeom prst="rect">
            <a:avLst/>
          </a:prstGeom>
        </p:spPr>
      </p:pic>
      <p:pic>
        <p:nvPicPr>
          <p:cNvPr id="10" name="Picture 9">
            <a:extLst>
              <a:ext uri="{FF2B5EF4-FFF2-40B4-BE49-F238E27FC236}">
                <a16:creationId xmlns:a16="http://schemas.microsoft.com/office/drawing/2014/main" id="{B76E0B32-1034-4119-9B2F-45D04BFFE1B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74224" y="5265442"/>
            <a:ext cx="675137" cy="882418"/>
          </a:xfrm>
          <a:prstGeom prst="rect">
            <a:avLst/>
          </a:prstGeom>
        </p:spPr>
      </p:pic>
      <p:pic>
        <p:nvPicPr>
          <p:cNvPr id="11" name="Picture 10">
            <a:extLst>
              <a:ext uri="{FF2B5EF4-FFF2-40B4-BE49-F238E27FC236}">
                <a16:creationId xmlns:a16="http://schemas.microsoft.com/office/drawing/2014/main" id="{AECB6B80-5127-4DCD-B516-317B1A91FBA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90440" y="5380680"/>
            <a:ext cx="838881" cy="873833"/>
          </a:xfrm>
          <a:prstGeom prst="rect">
            <a:avLst/>
          </a:prstGeom>
        </p:spPr>
      </p:pic>
      <p:sp>
        <p:nvSpPr>
          <p:cNvPr id="12" name="Rectangle 11">
            <a:extLst>
              <a:ext uri="{FF2B5EF4-FFF2-40B4-BE49-F238E27FC236}">
                <a16:creationId xmlns:a16="http://schemas.microsoft.com/office/drawing/2014/main" id="{C9DA8A4F-4A9E-4BC6-A8C5-3345955D063F}"/>
              </a:ext>
            </a:extLst>
          </p:cNvPr>
          <p:cNvSpPr/>
          <p:nvPr/>
        </p:nvSpPr>
        <p:spPr>
          <a:xfrm>
            <a:off x="226224" y="1148107"/>
            <a:ext cx="11730021" cy="954107"/>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rPr>
              <a:t>Choose the word for ‘a’ carefully (either </a:t>
            </a:r>
            <a:r>
              <a:rPr kumimoji="0" lang="en-GB" sz="2800" b="1" i="0" u="none" strike="noStrike" kern="0" cap="none" spc="0" normalizeH="0" baseline="0" noProof="0" dirty="0">
                <a:ln>
                  <a:noFill/>
                </a:ln>
                <a:solidFill>
                  <a:srgbClr val="4472C4">
                    <a:lumMod val="50000"/>
                  </a:srgbClr>
                </a:solidFill>
                <a:effectLst/>
                <a:uLnTx/>
                <a:uFillTx/>
              </a:rPr>
              <a:t>un</a:t>
            </a:r>
            <a:r>
              <a:rPr kumimoji="0" lang="en-GB" sz="2800" b="0" i="0" u="none" strike="noStrike" kern="0" cap="none" spc="0" normalizeH="0" baseline="0" noProof="0" dirty="0">
                <a:ln>
                  <a:noFill/>
                </a:ln>
                <a:solidFill>
                  <a:srgbClr val="4472C4">
                    <a:lumMod val="50000"/>
                  </a:srgbClr>
                </a:solidFill>
                <a:effectLst/>
                <a:uLnTx/>
                <a:uFillTx/>
              </a:rPr>
              <a:t> or </a:t>
            </a:r>
            <a:r>
              <a:rPr kumimoji="0" lang="en-GB" sz="2800" b="1" i="0" u="none" strike="noStrike" kern="0" cap="none" spc="0" normalizeH="0" baseline="0" noProof="0" dirty="0">
                <a:ln>
                  <a:noFill/>
                </a:ln>
                <a:solidFill>
                  <a:srgbClr val="4472C4">
                    <a:lumMod val="50000"/>
                  </a:srgbClr>
                </a:solidFill>
                <a:effectLst/>
                <a:uLnTx/>
                <a:uFillTx/>
              </a:rPr>
              <a:t>una</a:t>
            </a:r>
            <a:r>
              <a:rPr kumimoji="0" lang="en-GB" sz="2800" b="0" i="0" u="none" strike="noStrike" kern="0" cap="none" spc="0" normalizeH="0" baseline="0" noProof="0" dirty="0">
                <a:ln>
                  <a:noFill/>
                </a:ln>
                <a:solidFill>
                  <a:srgbClr val="4472C4">
                    <a:lumMod val="50000"/>
                  </a:srgbClr>
                </a:solidFill>
                <a:effectLst/>
                <a:uLnTx/>
                <a:uFillTx/>
              </a:rPr>
              <a:t>), depending on your picture.</a:t>
            </a:r>
            <a:endParaRPr kumimoji="0" lang="en-GB" sz="1800" b="0" i="0" u="none" strike="noStrike" kern="0" cap="none" spc="0" normalizeH="0" baseline="0" noProof="0" dirty="0">
              <a:ln>
                <a:noFill/>
              </a:ln>
              <a:solidFill>
                <a:prstClr val="black"/>
              </a:solidFill>
              <a:effectLst/>
              <a:uLnTx/>
              <a:uFillTx/>
              <a:latin typeface="Tw Cen MT" panose="020B0602020104020603"/>
            </a:endParaRPr>
          </a:p>
        </p:txBody>
      </p:sp>
      <p:sp>
        <p:nvSpPr>
          <p:cNvPr id="13" name="Rectangle 12">
            <a:extLst>
              <a:ext uri="{FF2B5EF4-FFF2-40B4-BE49-F238E27FC236}">
                <a16:creationId xmlns:a16="http://schemas.microsoft.com/office/drawing/2014/main" id="{2ACC28A7-4ACA-4F78-AA5D-C9F6BB743561}"/>
              </a:ext>
            </a:extLst>
          </p:cNvPr>
          <p:cNvSpPr/>
          <p:nvPr/>
        </p:nvSpPr>
        <p:spPr>
          <a:xfrm>
            <a:off x="226224" y="2066449"/>
            <a:ext cx="11607976" cy="954107"/>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rPr>
              <a:t>Note: </a:t>
            </a:r>
            <a:r>
              <a:rPr kumimoji="0" lang="en-GB" sz="2800" b="1" i="0" u="none" strike="noStrike" kern="0" cap="none" spc="0" normalizeH="0" baseline="0" noProof="0" dirty="0">
                <a:ln>
                  <a:noFill/>
                </a:ln>
                <a:solidFill>
                  <a:srgbClr val="4472C4">
                    <a:lumMod val="50000"/>
                  </a:srgbClr>
                </a:solidFill>
                <a:effectLst/>
                <a:uLnTx/>
                <a:uFillTx/>
              </a:rPr>
              <a:t>un</a:t>
            </a:r>
            <a:r>
              <a:rPr kumimoji="0" lang="en-GB" sz="2800" b="0" i="0" u="none" strike="noStrike" kern="0" cap="none" spc="0" normalizeH="0" baseline="0" noProof="0" dirty="0">
                <a:ln>
                  <a:noFill/>
                </a:ln>
                <a:solidFill>
                  <a:srgbClr val="4472C4">
                    <a:lumMod val="50000"/>
                  </a:srgbClr>
                </a:solidFill>
                <a:effectLst/>
                <a:uLnTx/>
                <a:uFillTx/>
              </a:rPr>
              <a:t> is for masculine nouns and </a:t>
            </a:r>
            <a:r>
              <a:rPr kumimoji="0" lang="en-GB" sz="2800" b="1" i="0" u="none" strike="noStrike" kern="0" cap="none" spc="0" normalizeH="0" baseline="0" noProof="0" dirty="0">
                <a:ln>
                  <a:noFill/>
                </a:ln>
                <a:solidFill>
                  <a:srgbClr val="4472C4">
                    <a:lumMod val="50000"/>
                  </a:srgbClr>
                </a:solidFill>
                <a:effectLst/>
                <a:uLnTx/>
                <a:uFillTx/>
              </a:rPr>
              <a:t>una</a:t>
            </a:r>
            <a:r>
              <a:rPr kumimoji="0" lang="en-GB" sz="2800" b="0" i="0" u="none" strike="noStrike" kern="0" cap="none" spc="0" normalizeH="0" baseline="0" noProof="0" dirty="0">
                <a:ln>
                  <a:noFill/>
                </a:ln>
                <a:solidFill>
                  <a:srgbClr val="4472C4">
                    <a:lumMod val="50000"/>
                  </a:srgbClr>
                </a:solidFill>
                <a:effectLst/>
                <a:uLnTx/>
                <a:uFillTx/>
              </a:rPr>
              <a:t> is for feminine nouns. </a:t>
            </a:r>
            <a:br>
              <a:rPr kumimoji="0" lang="en-GB" sz="2800" b="0" i="0" u="none" strike="noStrike" kern="0" cap="none" spc="0" normalizeH="0" baseline="0" noProof="0" dirty="0">
                <a:ln>
                  <a:noFill/>
                </a:ln>
                <a:solidFill>
                  <a:srgbClr val="4472C4">
                    <a:lumMod val="50000"/>
                  </a:srgbClr>
                </a:solidFill>
                <a:effectLst/>
                <a:uLnTx/>
                <a:uFillTx/>
              </a:rPr>
            </a:br>
            <a:r>
              <a:rPr kumimoji="0" lang="en-GB" sz="2800" b="0" i="0" u="none" strike="noStrike" kern="0" cap="none" spc="0" normalizeH="0" baseline="0" noProof="0" dirty="0">
                <a:ln>
                  <a:noFill/>
                </a:ln>
                <a:solidFill>
                  <a:srgbClr val="4472C4">
                    <a:lumMod val="50000"/>
                  </a:srgbClr>
                </a:solidFill>
                <a:effectLst/>
                <a:uLnTx/>
                <a:uFillTx/>
              </a:rPr>
              <a:t>Do not say the noun!</a:t>
            </a:r>
          </a:p>
        </p:txBody>
      </p:sp>
      <p:sp>
        <p:nvSpPr>
          <p:cNvPr id="14" name="Rectangle 13">
            <a:extLst>
              <a:ext uri="{FF2B5EF4-FFF2-40B4-BE49-F238E27FC236}">
                <a16:creationId xmlns:a16="http://schemas.microsoft.com/office/drawing/2014/main" id="{E44C0178-E03C-49F8-9B95-61BC3F49174D}"/>
              </a:ext>
            </a:extLst>
          </p:cNvPr>
          <p:cNvSpPr/>
          <p:nvPr/>
        </p:nvSpPr>
        <p:spPr>
          <a:xfrm>
            <a:off x="2375858" y="3016210"/>
            <a:ext cx="3834704" cy="523220"/>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rPr>
              <a:t>E.g.             ‘</a:t>
            </a:r>
            <a:r>
              <a:rPr kumimoji="0" lang="en-GB" sz="2800" b="1" i="0" u="none" strike="noStrike" kern="0" cap="none" spc="0" normalizeH="0" baseline="0" noProof="0" dirty="0">
                <a:ln>
                  <a:noFill/>
                </a:ln>
                <a:solidFill>
                  <a:srgbClr val="4472C4">
                    <a:lumMod val="50000"/>
                  </a:srgbClr>
                </a:solidFill>
                <a:effectLst/>
                <a:uLnTx/>
                <a:uFillTx/>
              </a:rPr>
              <a:t>Es una</a:t>
            </a:r>
            <a:r>
              <a:rPr kumimoji="0" lang="en-GB" sz="2800" b="0" i="0" u="none" strike="noStrike" kern="0" cap="none" spc="0" normalizeH="0" baseline="0" noProof="0" dirty="0">
                <a:ln>
                  <a:noFill/>
                </a:ln>
                <a:solidFill>
                  <a:srgbClr val="4472C4">
                    <a:lumMod val="50000"/>
                  </a:srgbClr>
                </a:solidFill>
                <a:effectLst/>
                <a:uLnTx/>
                <a:uFillTx/>
              </a:rPr>
              <a:t>…’</a:t>
            </a:r>
            <a:endParaRPr kumimoji="0" lang="en-GB" sz="1800" b="0" i="0" u="none" strike="noStrike" kern="0" cap="none" spc="0" normalizeH="0" baseline="0" noProof="0" dirty="0">
              <a:ln>
                <a:noFill/>
              </a:ln>
              <a:solidFill>
                <a:prstClr val="black"/>
              </a:solidFill>
              <a:effectLst/>
              <a:uLnTx/>
              <a:uFillTx/>
              <a:latin typeface="Tw Cen MT" panose="020B0602020104020603"/>
            </a:endParaRPr>
          </a:p>
        </p:txBody>
      </p:sp>
      <p:sp>
        <p:nvSpPr>
          <p:cNvPr id="15" name="Rectangle 14">
            <a:extLst>
              <a:ext uri="{FF2B5EF4-FFF2-40B4-BE49-F238E27FC236}">
                <a16:creationId xmlns:a16="http://schemas.microsoft.com/office/drawing/2014/main" id="{D9A44453-165B-4556-8089-853D5738CD1C}"/>
              </a:ext>
            </a:extLst>
          </p:cNvPr>
          <p:cNvSpPr/>
          <p:nvPr/>
        </p:nvSpPr>
        <p:spPr>
          <a:xfrm>
            <a:off x="689985" y="5424180"/>
            <a:ext cx="6096000" cy="523220"/>
          </a:xfrm>
          <a:prstGeom prst="rect">
            <a:avLst/>
          </a:prstGeom>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rPr>
              <a:t>	        E.g.  </a:t>
            </a:r>
          </a:p>
        </p:txBody>
      </p:sp>
      <p:sp>
        <p:nvSpPr>
          <p:cNvPr id="16" name="Rectangle 15">
            <a:extLst>
              <a:ext uri="{FF2B5EF4-FFF2-40B4-BE49-F238E27FC236}">
                <a16:creationId xmlns:a16="http://schemas.microsoft.com/office/drawing/2014/main" id="{F19EEB16-47F3-4F7E-9345-D7BD584FB420}"/>
              </a:ext>
            </a:extLst>
          </p:cNvPr>
          <p:cNvSpPr/>
          <p:nvPr/>
        </p:nvSpPr>
        <p:spPr>
          <a:xfrm>
            <a:off x="263857" y="3419583"/>
            <a:ext cx="12282110" cy="954107"/>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sng" strike="noStrike" kern="0" cap="none" spc="0" normalizeH="0" baseline="0" noProof="0" dirty="0">
                <a:ln>
                  <a:noFill/>
                </a:ln>
                <a:solidFill>
                  <a:srgbClr val="4472C4">
                    <a:lumMod val="50000"/>
                  </a:srgbClr>
                </a:solidFill>
                <a:effectLst/>
                <a:uLnTx/>
                <a:uFillTx/>
              </a:rPr>
              <a:t>Partner B</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rPr>
              <a:t>Listen carefully to the sentence starter (‘</a:t>
            </a:r>
            <a:r>
              <a:rPr kumimoji="0" lang="en-GB" sz="2800" b="1" i="0" u="none" strike="noStrike" kern="0" cap="none" spc="0" normalizeH="0" baseline="0" noProof="0" dirty="0">
                <a:ln>
                  <a:noFill/>
                </a:ln>
                <a:solidFill>
                  <a:srgbClr val="4472C4">
                    <a:lumMod val="50000"/>
                  </a:srgbClr>
                </a:solidFill>
                <a:effectLst/>
                <a:uLnTx/>
                <a:uFillTx/>
              </a:rPr>
              <a:t>Es un</a:t>
            </a:r>
            <a:r>
              <a:rPr kumimoji="0" lang="en-GB" sz="2800" b="0" i="0" u="none" strike="noStrike" kern="0" cap="none" spc="0" normalizeH="0" baseline="0" noProof="0" dirty="0">
                <a:ln>
                  <a:noFill/>
                </a:ln>
                <a:solidFill>
                  <a:srgbClr val="4472C4">
                    <a:lumMod val="50000"/>
                  </a:srgbClr>
                </a:solidFill>
                <a:effectLst/>
                <a:uLnTx/>
                <a:uFillTx/>
              </a:rPr>
              <a:t>…’ or ‘</a:t>
            </a:r>
            <a:r>
              <a:rPr kumimoji="0" lang="en-GB" sz="2800" b="1" i="0" u="none" strike="noStrike" kern="0" cap="none" spc="0" normalizeH="0" baseline="0" noProof="0" dirty="0">
                <a:ln>
                  <a:noFill/>
                </a:ln>
                <a:solidFill>
                  <a:srgbClr val="4472C4">
                    <a:lumMod val="50000"/>
                  </a:srgbClr>
                </a:solidFill>
                <a:effectLst/>
                <a:uLnTx/>
                <a:uFillTx/>
              </a:rPr>
              <a:t>Es una</a:t>
            </a:r>
            <a:r>
              <a:rPr kumimoji="0" lang="en-GB" sz="2800" b="0" i="0" u="none" strike="noStrike" kern="0" cap="none" spc="0" normalizeH="0" baseline="0" noProof="0" dirty="0">
                <a:ln>
                  <a:noFill/>
                </a:ln>
                <a:solidFill>
                  <a:srgbClr val="4472C4">
                    <a:lumMod val="50000"/>
                  </a:srgbClr>
                </a:solidFill>
                <a:effectLst/>
                <a:uLnTx/>
                <a:uFillTx/>
              </a:rPr>
              <a:t>…’). </a:t>
            </a:r>
            <a:endParaRPr kumimoji="0" lang="en-GB" sz="1800" b="0" i="0" u="none" strike="noStrike" kern="0" cap="none" spc="0" normalizeH="0" baseline="0" noProof="0" dirty="0">
              <a:ln>
                <a:noFill/>
              </a:ln>
              <a:solidFill>
                <a:prstClr val="black"/>
              </a:solidFill>
              <a:effectLst/>
              <a:uLnTx/>
              <a:uFillTx/>
              <a:latin typeface="Tw Cen MT" panose="020B0602020104020603"/>
            </a:endParaRPr>
          </a:p>
        </p:txBody>
      </p:sp>
      <p:sp>
        <p:nvSpPr>
          <p:cNvPr id="17" name="Rectangle 16">
            <a:extLst>
              <a:ext uri="{FF2B5EF4-FFF2-40B4-BE49-F238E27FC236}">
                <a16:creationId xmlns:a16="http://schemas.microsoft.com/office/drawing/2014/main" id="{5C05FC0C-72DD-4D48-BDE7-584495D9DCC9}"/>
              </a:ext>
            </a:extLst>
          </p:cNvPr>
          <p:cNvSpPr/>
          <p:nvPr/>
        </p:nvSpPr>
        <p:spPr>
          <a:xfrm>
            <a:off x="226224" y="4251072"/>
            <a:ext cx="10868630" cy="523220"/>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rPr>
              <a:t>Tick which picture is being described. </a:t>
            </a:r>
            <a:endParaRPr kumimoji="0" lang="en-GB" sz="1800" b="0" i="0" u="none" strike="noStrike" kern="0" cap="none" spc="0" normalizeH="0" baseline="0" noProof="0" dirty="0">
              <a:ln>
                <a:noFill/>
              </a:ln>
              <a:solidFill>
                <a:prstClr val="black"/>
              </a:solidFill>
              <a:effectLst/>
              <a:uLnTx/>
              <a:uFillTx/>
              <a:latin typeface="Tw Cen MT" panose="020B0602020104020603"/>
            </a:endParaRPr>
          </a:p>
        </p:txBody>
      </p:sp>
      <p:sp>
        <p:nvSpPr>
          <p:cNvPr id="18" name="Rectangle 17">
            <a:extLst>
              <a:ext uri="{FF2B5EF4-FFF2-40B4-BE49-F238E27FC236}">
                <a16:creationId xmlns:a16="http://schemas.microsoft.com/office/drawing/2014/main" id="{C8A16565-CA45-44B5-AB1D-A17F8B918318}"/>
              </a:ext>
            </a:extLst>
          </p:cNvPr>
          <p:cNvSpPr/>
          <p:nvPr/>
        </p:nvSpPr>
        <p:spPr>
          <a:xfrm>
            <a:off x="263856" y="4728125"/>
            <a:ext cx="12282109" cy="523220"/>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rPr>
              <a:t>Choose between a masculine noun and a feminine noun.</a:t>
            </a:r>
          </a:p>
        </p:txBody>
      </p:sp>
      <p:sp>
        <p:nvSpPr>
          <p:cNvPr id="21" name="Title 20">
            <a:extLst>
              <a:ext uri="{FF2B5EF4-FFF2-40B4-BE49-F238E27FC236}">
                <a16:creationId xmlns:a16="http://schemas.microsoft.com/office/drawing/2014/main" id="{430B89B0-D1C9-4EAC-A3A1-584FA15277A1}"/>
              </a:ext>
            </a:extLst>
          </p:cNvPr>
          <p:cNvSpPr>
            <a:spLocks noGrp="1"/>
          </p:cNvSpPr>
          <p:nvPr>
            <p:ph type="title"/>
          </p:nvPr>
        </p:nvSpPr>
        <p:spPr>
          <a:xfrm>
            <a:off x="263856" y="56355"/>
            <a:ext cx="10515600" cy="1325563"/>
          </a:xfrm>
        </p:spPr>
        <p:txBody>
          <a:bodyPr/>
          <a:lstStyle/>
          <a:p>
            <a:pPr rtl="0" eaLnBrk="1" fontAlgn="auto" latinLnBrk="0" hangingPunct="1"/>
            <a:r>
              <a:rPr lang="en-GB" sz="2800" b="1" i="0" u="sng" spc="0" baseline="0" dirty="0">
                <a:ln>
                  <a:noFill/>
                </a:ln>
                <a:solidFill>
                  <a:srgbClr val="203864"/>
                </a:solidFill>
                <a:effectLst/>
                <a:latin typeface="Century Gothic" panose="020B0502020202020204" pitchFamily="34" charset="0"/>
                <a:ea typeface="+mn-ea"/>
                <a:cs typeface="+mn-cs"/>
              </a:rPr>
              <a:t>Partner A</a:t>
            </a:r>
            <a:endParaRPr lang="en-GB" dirty="0">
              <a:effectLst/>
            </a:endParaRPr>
          </a:p>
          <a:p>
            <a:r>
              <a:rPr lang="en-GB" sz="2800" b="0" i="0" spc="0" baseline="0" dirty="0">
                <a:ln>
                  <a:noFill/>
                </a:ln>
                <a:solidFill>
                  <a:srgbClr val="203864"/>
                </a:solidFill>
                <a:effectLst/>
                <a:latin typeface="Century Gothic" panose="020B0502020202020204" pitchFamily="34" charset="0"/>
                <a:ea typeface="+mn-ea"/>
                <a:cs typeface="+mn-cs"/>
              </a:rPr>
              <a:t>Say the </a:t>
            </a:r>
            <a:r>
              <a:rPr lang="en-GB" sz="2800" b="1" i="1" spc="0" baseline="0" dirty="0">
                <a:ln>
                  <a:noFill/>
                </a:ln>
                <a:solidFill>
                  <a:srgbClr val="203864"/>
                </a:solidFill>
                <a:effectLst/>
                <a:latin typeface="Century Gothic" panose="020B0502020202020204" pitchFamily="34" charset="0"/>
                <a:ea typeface="+mn-ea"/>
                <a:cs typeface="+mn-cs"/>
              </a:rPr>
              <a:t>start</a:t>
            </a:r>
            <a:r>
              <a:rPr lang="en-GB" sz="2800" b="0" i="0" spc="0" baseline="0" dirty="0">
                <a:ln>
                  <a:noFill/>
                </a:ln>
                <a:solidFill>
                  <a:srgbClr val="203864"/>
                </a:solidFill>
                <a:effectLst/>
                <a:latin typeface="Century Gothic" panose="020B0502020202020204" pitchFamily="34" charset="0"/>
                <a:ea typeface="+mn-ea"/>
                <a:cs typeface="+mn-cs"/>
              </a:rPr>
              <a:t> of the sentence in Spanish to your partner. </a:t>
            </a:r>
            <a:endParaRPr lang="en-GB" dirty="0"/>
          </a:p>
        </p:txBody>
      </p:sp>
    </p:spTree>
    <p:extLst>
      <p:ext uri="{BB962C8B-B14F-4D97-AF65-F5344CB8AC3E}">
        <p14:creationId xmlns:p14="http://schemas.microsoft.com/office/powerpoint/2010/main" val="3615003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500"/>
                                        <p:tgtEl>
                                          <p:spTgt spid="18"/>
                                        </p:tgtEl>
                                      </p:cBhvr>
                                    </p:animEffect>
                                  </p:childTnLst>
                                </p:cTn>
                              </p:par>
                              <p:par>
                                <p:cTn id="36" presetID="10" presetClass="entr" presetSubtype="0" fill="hold" nodeType="with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500"/>
                                        <p:tgtEl>
                                          <p:spTgt spid="9"/>
                                        </p:tgtEl>
                                      </p:cBhvr>
                                    </p:animEffect>
                                  </p:childTnLst>
                                </p:cTn>
                              </p:par>
                              <p:par>
                                <p:cTn id="39" presetID="10" presetClass="entr" presetSubtype="0" fill="hold" nodeType="with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500"/>
                                        <p:tgtEl>
                                          <p:spTgt spid="10"/>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fade">
                                      <p:cBhvr>
                                        <p:cTn id="44" dur="500"/>
                                        <p:tgtEl>
                                          <p:spTgt spid="15"/>
                                        </p:tgtEl>
                                      </p:cBhvr>
                                    </p:animEffect>
                                  </p:childTnLst>
                                </p:cTn>
                              </p:par>
                              <p:par>
                                <p:cTn id="45" presetID="10" presetClass="entr" presetSubtype="0"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7" grpId="0"/>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7938" y="1202736"/>
            <a:ext cx="10515600" cy="1325563"/>
          </a:xfrm>
        </p:spPr>
        <p:txBody>
          <a:bodyPr>
            <a:noAutofit/>
          </a:bodyPr>
          <a:lstStyle/>
          <a:p>
            <a:r>
              <a:rPr lang="en-GB" sz="24000" b="1" dirty="0">
                <a:solidFill>
                  <a:srgbClr val="115076"/>
                </a:solidFill>
                <a:latin typeface="Century Gothic" panose="020B0502020202020204" pitchFamily="34" charset="0"/>
                <a:cs typeface="Calibri" panose="020F0502020204030204" pitchFamily="34" charset="0"/>
              </a:rPr>
              <a:t>l</a:t>
            </a:r>
          </a:p>
        </p:txBody>
      </p:sp>
      <p:pic>
        <p:nvPicPr>
          <p:cNvPr id="5124" name="Picture 4" descr="open boo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4761" y="1161298"/>
            <a:ext cx="5942477" cy="312970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435127" y="4291004"/>
            <a:ext cx="3321743" cy="193899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E56700"/>
                </a:solidFill>
                <a:effectLst/>
                <a:uLnTx/>
                <a:uFillTx/>
                <a:latin typeface="Century Gothic" panose="020B0502020202020204" pitchFamily="34" charset="0"/>
                <a:ea typeface="+mn-ea"/>
                <a:cs typeface="Calibri" panose="020F0502020204030204" pitchFamily="34" charset="0"/>
              </a:rPr>
              <a:t>l</a:t>
            </a:r>
            <a:r>
              <a:rPr kumimoji="0" lang="en-GB" sz="1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ibro</a:t>
            </a:r>
          </a:p>
        </p:txBody>
      </p:sp>
    </p:spTree>
    <p:extLst>
      <p:ext uri="{BB962C8B-B14F-4D97-AF65-F5344CB8AC3E}">
        <p14:creationId xmlns:p14="http://schemas.microsoft.com/office/powerpoint/2010/main" val="3291229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l.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4" name="libro.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124"/>
                                        </p:tgtEl>
                                        <p:attrNameLst>
                                          <p:attrName>style.visibility</p:attrName>
                                        </p:attrNameLst>
                                      </p:cBhvr>
                                      <p:to>
                                        <p:strVal val="visible"/>
                                      </p:to>
                                    </p:set>
                                    <p:animEffect transition="in" filter="fade">
                                      <p:cBhvr>
                                        <p:cTn id="17" dur="500"/>
                                        <p:tgtEl>
                                          <p:spTgt spid="5124"/>
                                        </p:tgtEl>
                                      </p:cBhvr>
                                    </p:animEffect>
                                  </p:childTnLst>
                                  <p:subTnLst>
                                    <p:audio>
                                      <p:cMediaNode>
                                        <p:cTn display="0" masterRel="sameClick">
                                          <p:stCondLst>
                                            <p:cond evt="begin" delay="0">
                                              <p:tn val="15"/>
                                            </p:cond>
                                          </p:stCondLst>
                                          <p:endCondLst>
                                            <p:cond evt="onStopAudio" delay="0">
                                              <p:tgtEl>
                                                <p:sldTgt/>
                                              </p:tgtEl>
                                            </p:cond>
                                          </p:endCondLst>
                                        </p:cTn>
                                        <p:tgtEl>
                                          <p:sndTgt r:embed="rId4" name="libr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399886C0-F301-4BDD-A53B-E43055CDC0A2}"/>
              </a:ext>
            </a:extLst>
          </p:cNvPr>
          <p:cNvSpPr txBox="1"/>
          <p:nvPr/>
        </p:nvSpPr>
        <p:spPr>
          <a:xfrm>
            <a:off x="285750" y="274405"/>
            <a:ext cx="5303520" cy="6001643"/>
          </a:xfrm>
          <a:prstGeom prst="rect">
            <a:avLst/>
          </a:prstGeom>
          <a:noFill/>
          <a:ln w="28575">
            <a:solidFill>
              <a:schemeClr val="accent5">
                <a:lumMod val="50000"/>
              </a:schemeClr>
            </a:solidFill>
          </a:ln>
        </p:spPr>
        <p:txBody>
          <a:bodyPr wrap="square" rtlCol="0">
            <a:spAutoFit/>
          </a:bodyPr>
          <a:lstStyle/>
          <a:p>
            <a:endParaRPr lang="en-GB" sz="3200" dirty="0">
              <a:solidFill>
                <a:schemeClr val="accent5">
                  <a:lumMod val="50000"/>
                </a:schemeClr>
              </a:solidFill>
              <a:latin typeface="Century Gothic" panose="020B0502020202020204" pitchFamily="34" charset="0"/>
            </a:endParaRPr>
          </a:p>
          <a:p>
            <a:endParaRPr lang="en-GB" sz="3200" dirty="0">
              <a:solidFill>
                <a:schemeClr val="accent5">
                  <a:lumMod val="50000"/>
                </a:schemeClr>
              </a:solidFill>
              <a:latin typeface="Century Gothic" panose="020B0502020202020204" pitchFamily="34" charset="0"/>
            </a:endParaRPr>
          </a:p>
          <a:p>
            <a:pPr marL="514350" indent="-514350">
              <a:buAutoNum type="arabicParenR"/>
            </a:pPr>
            <a:r>
              <a:rPr lang="en-GB" sz="3200" dirty="0" err="1">
                <a:solidFill>
                  <a:schemeClr val="accent5">
                    <a:lumMod val="50000"/>
                  </a:schemeClr>
                </a:solidFill>
                <a:latin typeface="Century Gothic" panose="020B0502020202020204" pitchFamily="34" charset="0"/>
              </a:rPr>
              <a:t>Es</a:t>
            </a:r>
            <a:r>
              <a:rPr lang="en-GB" sz="3200" dirty="0">
                <a:solidFill>
                  <a:schemeClr val="accent5">
                    <a:lumMod val="50000"/>
                  </a:schemeClr>
                </a:solidFill>
                <a:latin typeface="Century Gothic" panose="020B0502020202020204" pitchFamily="34" charset="0"/>
              </a:rPr>
              <a:t> _____</a:t>
            </a:r>
          </a:p>
          <a:p>
            <a:pPr marL="514350" indent="-514350">
              <a:buAutoNum type="arabicParenR"/>
            </a:pPr>
            <a:endParaRPr lang="en-GB" sz="3200" dirty="0">
              <a:solidFill>
                <a:schemeClr val="accent5">
                  <a:lumMod val="50000"/>
                </a:schemeClr>
              </a:solidFill>
              <a:latin typeface="Century Gothic" panose="020B0502020202020204" pitchFamily="34" charset="0"/>
            </a:endParaRPr>
          </a:p>
          <a:p>
            <a:r>
              <a:rPr lang="en-GB" sz="3200" dirty="0">
                <a:solidFill>
                  <a:schemeClr val="accent5">
                    <a:lumMod val="50000"/>
                  </a:schemeClr>
                </a:solidFill>
                <a:latin typeface="Century Gothic" panose="020B0502020202020204" pitchFamily="34" charset="0"/>
              </a:rPr>
              <a:t>2) </a:t>
            </a:r>
            <a:r>
              <a:rPr lang="en-GB" sz="3200" dirty="0" err="1">
                <a:solidFill>
                  <a:schemeClr val="accent5">
                    <a:lumMod val="50000"/>
                  </a:schemeClr>
                </a:solidFill>
                <a:latin typeface="Century Gothic" panose="020B0502020202020204" pitchFamily="34" charset="0"/>
              </a:rPr>
              <a:t>Es</a:t>
            </a:r>
            <a:r>
              <a:rPr lang="en-GB" sz="3200" dirty="0">
                <a:solidFill>
                  <a:schemeClr val="accent5">
                    <a:lumMod val="50000"/>
                  </a:schemeClr>
                </a:solidFill>
                <a:latin typeface="Century Gothic" panose="020B0502020202020204" pitchFamily="34" charset="0"/>
              </a:rPr>
              <a:t> _____</a:t>
            </a:r>
          </a:p>
          <a:p>
            <a:endParaRPr lang="en-GB" sz="3200" dirty="0">
              <a:solidFill>
                <a:schemeClr val="accent5">
                  <a:lumMod val="50000"/>
                </a:schemeClr>
              </a:solidFill>
              <a:latin typeface="Century Gothic" panose="020B0502020202020204" pitchFamily="34" charset="0"/>
            </a:endParaRPr>
          </a:p>
          <a:p>
            <a:r>
              <a:rPr lang="en-GB" sz="3200" dirty="0">
                <a:solidFill>
                  <a:schemeClr val="accent5">
                    <a:lumMod val="50000"/>
                  </a:schemeClr>
                </a:solidFill>
                <a:latin typeface="Century Gothic" panose="020B0502020202020204" pitchFamily="34" charset="0"/>
              </a:rPr>
              <a:t>3) </a:t>
            </a:r>
            <a:r>
              <a:rPr lang="en-GB" sz="3200" dirty="0" err="1">
                <a:solidFill>
                  <a:schemeClr val="accent5">
                    <a:lumMod val="50000"/>
                  </a:schemeClr>
                </a:solidFill>
                <a:latin typeface="Century Gothic" panose="020B0502020202020204" pitchFamily="34" charset="0"/>
              </a:rPr>
              <a:t>Es</a:t>
            </a:r>
            <a:r>
              <a:rPr lang="en-GB" sz="3200" dirty="0">
                <a:solidFill>
                  <a:schemeClr val="accent5">
                    <a:lumMod val="50000"/>
                  </a:schemeClr>
                </a:solidFill>
                <a:latin typeface="Century Gothic" panose="020B0502020202020204" pitchFamily="34" charset="0"/>
              </a:rPr>
              <a:t> _____</a:t>
            </a:r>
          </a:p>
          <a:p>
            <a:endParaRPr lang="en-GB" sz="3200" dirty="0">
              <a:solidFill>
                <a:schemeClr val="accent5">
                  <a:lumMod val="50000"/>
                </a:schemeClr>
              </a:solidFill>
              <a:latin typeface="Century Gothic" panose="020B0502020202020204" pitchFamily="34" charset="0"/>
            </a:endParaRPr>
          </a:p>
          <a:p>
            <a:r>
              <a:rPr lang="en-GB" sz="3200" dirty="0">
                <a:solidFill>
                  <a:schemeClr val="accent5">
                    <a:lumMod val="50000"/>
                  </a:schemeClr>
                </a:solidFill>
                <a:latin typeface="Century Gothic" panose="020B0502020202020204" pitchFamily="34" charset="0"/>
              </a:rPr>
              <a:t>4) </a:t>
            </a:r>
            <a:r>
              <a:rPr lang="en-GB" sz="3200" dirty="0" err="1">
                <a:solidFill>
                  <a:schemeClr val="accent5">
                    <a:lumMod val="50000"/>
                  </a:schemeClr>
                </a:solidFill>
                <a:latin typeface="Century Gothic" panose="020B0502020202020204" pitchFamily="34" charset="0"/>
              </a:rPr>
              <a:t>Es</a:t>
            </a:r>
            <a:r>
              <a:rPr lang="en-GB" sz="3200" dirty="0">
                <a:solidFill>
                  <a:schemeClr val="accent5">
                    <a:lumMod val="50000"/>
                  </a:schemeClr>
                </a:solidFill>
                <a:latin typeface="Century Gothic" panose="020B0502020202020204" pitchFamily="34" charset="0"/>
              </a:rPr>
              <a:t> _____</a:t>
            </a:r>
          </a:p>
          <a:p>
            <a:endParaRPr lang="en-GB" sz="3200" dirty="0">
              <a:solidFill>
                <a:schemeClr val="accent5">
                  <a:lumMod val="50000"/>
                </a:schemeClr>
              </a:solidFill>
              <a:latin typeface="Century Gothic" panose="020B0502020202020204" pitchFamily="34" charset="0"/>
            </a:endParaRPr>
          </a:p>
          <a:p>
            <a:r>
              <a:rPr lang="en-GB" sz="3200" dirty="0">
                <a:solidFill>
                  <a:schemeClr val="accent5">
                    <a:lumMod val="50000"/>
                  </a:schemeClr>
                </a:solidFill>
                <a:latin typeface="Century Gothic" panose="020B0502020202020204" pitchFamily="34" charset="0"/>
              </a:rPr>
              <a:t>5) </a:t>
            </a:r>
            <a:r>
              <a:rPr lang="en-GB" sz="3200" dirty="0" err="1">
                <a:solidFill>
                  <a:schemeClr val="accent5">
                    <a:lumMod val="50000"/>
                  </a:schemeClr>
                </a:solidFill>
                <a:latin typeface="Century Gothic" panose="020B0502020202020204" pitchFamily="34" charset="0"/>
              </a:rPr>
              <a:t>Es</a:t>
            </a:r>
            <a:r>
              <a:rPr lang="en-GB" sz="3200" dirty="0">
                <a:solidFill>
                  <a:schemeClr val="accent5">
                    <a:lumMod val="50000"/>
                  </a:schemeClr>
                </a:solidFill>
                <a:latin typeface="Century Gothic" panose="020B0502020202020204" pitchFamily="34" charset="0"/>
              </a:rPr>
              <a:t> _____</a:t>
            </a:r>
          </a:p>
          <a:p>
            <a:endParaRPr lang="en-GB" sz="3200" dirty="0">
              <a:solidFill>
                <a:schemeClr val="accent5">
                  <a:lumMod val="50000"/>
                </a:schemeClr>
              </a:solidFill>
              <a:latin typeface="Century Gothic" panose="020B0502020202020204" pitchFamily="34" charset="0"/>
            </a:endParaRPr>
          </a:p>
        </p:txBody>
      </p:sp>
      <p:sp>
        <p:nvSpPr>
          <p:cNvPr id="21" name="TextBox 20">
            <a:extLst>
              <a:ext uri="{FF2B5EF4-FFF2-40B4-BE49-F238E27FC236}">
                <a16:creationId xmlns:a16="http://schemas.microsoft.com/office/drawing/2014/main" id="{B52EE0E5-36C9-4035-A279-A51013517723}"/>
              </a:ext>
            </a:extLst>
          </p:cNvPr>
          <p:cNvSpPr txBox="1"/>
          <p:nvPr/>
        </p:nvSpPr>
        <p:spPr>
          <a:xfrm>
            <a:off x="5828707" y="274404"/>
            <a:ext cx="5303520" cy="6001643"/>
          </a:xfrm>
          <a:prstGeom prst="rect">
            <a:avLst/>
          </a:prstGeom>
          <a:noFill/>
          <a:ln w="28575">
            <a:solidFill>
              <a:schemeClr val="accent5">
                <a:lumMod val="50000"/>
              </a:schemeClr>
            </a:solidFill>
          </a:ln>
        </p:spPr>
        <p:txBody>
          <a:bodyPr wrap="square" rtlCol="0">
            <a:spAutoFit/>
          </a:bodyPr>
          <a:lstStyle/>
          <a:p>
            <a:r>
              <a:rPr lang="en-GB" sz="3200" dirty="0">
                <a:solidFill>
                  <a:schemeClr val="accent5">
                    <a:lumMod val="50000"/>
                  </a:schemeClr>
                </a:solidFill>
                <a:latin typeface="Century Gothic" panose="020B0502020202020204" pitchFamily="34" charset="0"/>
              </a:rPr>
              <a:t>Partner B</a:t>
            </a:r>
          </a:p>
          <a:p>
            <a:endParaRPr lang="en-GB" sz="3200" dirty="0">
              <a:solidFill>
                <a:schemeClr val="accent5">
                  <a:lumMod val="50000"/>
                </a:schemeClr>
              </a:solidFill>
              <a:latin typeface="Century Gothic" panose="020B0502020202020204" pitchFamily="34" charset="0"/>
            </a:endParaRPr>
          </a:p>
          <a:p>
            <a:pPr marL="514350" indent="-514350">
              <a:buAutoNum type="arabicParenR"/>
            </a:pPr>
            <a:r>
              <a:rPr lang="en-GB" sz="3200" dirty="0">
                <a:solidFill>
                  <a:schemeClr val="accent5">
                    <a:lumMod val="50000"/>
                  </a:schemeClr>
                </a:solidFill>
                <a:latin typeface="Century Gothic" panose="020B0502020202020204" pitchFamily="34" charset="0"/>
              </a:rPr>
              <a:t> </a:t>
            </a:r>
          </a:p>
          <a:p>
            <a:pPr marL="514350" indent="-514350">
              <a:buAutoNum type="arabicParenR"/>
            </a:pPr>
            <a:endParaRPr lang="en-GB" sz="3200" dirty="0">
              <a:solidFill>
                <a:schemeClr val="accent5">
                  <a:lumMod val="50000"/>
                </a:schemeClr>
              </a:solidFill>
              <a:latin typeface="Century Gothic" panose="020B0502020202020204" pitchFamily="34" charset="0"/>
            </a:endParaRPr>
          </a:p>
          <a:p>
            <a:r>
              <a:rPr lang="en-GB" sz="3200" dirty="0">
                <a:solidFill>
                  <a:schemeClr val="accent5">
                    <a:lumMod val="50000"/>
                  </a:schemeClr>
                </a:solidFill>
                <a:latin typeface="Century Gothic" panose="020B0502020202020204" pitchFamily="34" charset="0"/>
              </a:rPr>
              <a:t>2) </a:t>
            </a:r>
          </a:p>
          <a:p>
            <a:endParaRPr lang="en-GB" sz="3200" dirty="0">
              <a:solidFill>
                <a:schemeClr val="accent5">
                  <a:lumMod val="50000"/>
                </a:schemeClr>
              </a:solidFill>
              <a:latin typeface="Century Gothic" panose="020B0502020202020204" pitchFamily="34" charset="0"/>
            </a:endParaRPr>
          </a:p>
          <a:p>
            <a:r>
              <a:rPr lang="en-GB" sz="3200" dirty="0">
                <a:solidFill>
                  <a:schemeClr val="accent5">
                    <a:lumMod val="50000"/>
                  </a:schemeClr>
                </a:solidFill>
                <a:latin typeface="Century Gothic" panose="020B0502020202020204" pitchFamily="34" charset="0"/>
              </a:rPr>
              <a:t>3) </a:t>
            </a:r>
          </a:p>
          <a:p>
            <a:endParaRPr lang="en-GB" sz="3200" dirty="0">
              <a:solidFill>
                <a:schemeClr val="accent5">
                  <a:lumMod val="50000"/>
                </a:schemeClr>
              </a:solidFill>
              <a:latin typeface="Century Gothic" panose="020B0502020202020204" pitchFamily="34" charset="0"/>
            </a:endParaRPr>
          </a:p>
          <a:p>
            <a:r>
              <a:rPr lang="en-GB" sz="3200" dirty="0">
                <a:solidFill>
                  <a:schemeClr val="accent5">
                    <a:lumMod val="50000"/>
                  </a:schemeClr>
                </a:solidFill>
                <a:latin typeface="Century Gothic" panose="020B0502020202020204" pitchFamily="34" charset="0"/>
              </a:rPr>
              <a:t>4) </a:t>
            </a:r>
          </a:p>
          <a:p>
            <a:endParaRPr lang="en-GB" sz="3200" dirty="0">
              <a:solidFill>
                <a:schemeClr val="accent5">
                  <a:lumMod val="50000"/>
                </a:schemeClr>
              </a:solidFill>
              <a:latin typeface="Century Gothic" panose="020B0502020202020204" pitchFamily="34" charset="0"/>
            </a:endParaRPr>
          </a:p>
          <a:p>
            <a:r>
              <a:rPr lang="en-GB" sz="3200" dirty="0">
                <a:solidFill>
                  <a:schemeClr val="accent5">
                    <a:lumMod val="50000"/>
                  </a:schemeClr>
                </a:solidFill>
                <a:latin typeface="Century Gothic" panose="020B0502020202020204" pitchFamily="34" charset="0"/>
              </a:rPr>
              <a:t>5) </a:t>
            </a:r>
          </a:p>
          <a:p>
            <a:endParaRPr lang="en-GB" sz="3200" dirty="0">
              <a:solidFill>
                <a:schemeClr val="accent5">
                  <a:lumMod val="50000"/>
                </a:schemeClr>
              </a:solidFill>
              <a:latin typeface="Century Gothic" panose="020B0502020202020204" pitchFamily="34" charset="0"/>
            </a:endParaRPr>
          </a:p>
        </p:txBody>
      </p:sp>
      <p:pic>
        <p:nvPicPr>
          <p:cNvPr id="22" name="Picture 21">
            <a:extLst>
              <a:ext uri="{FF2B5EF4-FFF2-40B4-BE49-F238E27FC236}">
                <a16:creationId xmlns:a16="http://schemas.microsoft.com/office/drawing/2014/main" id="{E927ADB0-80B8-417D-B4C7-5CB0B9146E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37872" y="1252999"/>
            <a:ext cx="1231362" cy="758719"/>
          </a:xfrm>
          <a:prstGeom prst="rect">
            <a:avLst/>
          </a:prstGeom>
        </p:spPr>
      </p:pic>
      <p:pic>
        <p:nvPicPr>
          <p:cNvPr id="23" name="Picture 22">
            <a:extLst>
              <a:ext uri="{FF2B5EF4-FFF2-40B4-BE49-F238E27FC236}">
                <a16:creationId xmlns:a16="http://schemas.microsoft.com/office/drawing/2014/main" id="{846C1DB9-870C-41D3-83DF-DE12820C36B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26039" y="2223762"/>
            <a:ext cx="1175445" cy="799303"/>
          </a:xfrm>
          <a:prstGeom prst="rect">
            <a:avLst/>
          </a:prstGeom>
        </p:spPr>
      </p:pic>
      <p:pic>
        <p:nvPicPr>
          <p:cNvPr id="24" name="Picture 23">
            <a:extLst>
              <a:ext uri="{FF2B5EF4-FFF2-40B4-BE49-F238E27FC236}">
                <a16:creationId xmlns:a16="http://schemas.microsoft.com/office/drawing/2014/main" id="{8E4558AC-350B-4273-ADFF-7C17834CA84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58518" y="5264700"/>
            <a:ext cx="910485" cy="910485"/>
          </a:xfrm>
          <a:prstGeom prst="rect">
            <a:avLst/>
          </a:prstGeom>
        </p:spPr>
      </p:pic>
      <p:pic>
        <p:nvPicPr>
          <p:cNvPr id="25" name="Picture 24">
            <a:extLst>
              <a:ext uri="{FF2B5EF4-FFF2-40B4-BE49-F238E27FC236}">
                <a16:creationId xmlns:a16="http://schemas.microsoft.com/office/drawing/2014/main" id="{7E569941-FDFD-4B17-BBD2-27DE82BF83F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96719" y="3161016"/>
            <a:ext cx="1272515" cy="954386"/>
          </a:xfrm>
          <a:prstGeom prst="rect">
            <a:avLst/>
          </a:prstGeom>
        </p:spPr>
      </p:pic>
      <p:pic>
        <p:nvPicPr>
          <p:cNvPr id="26" name="Picture 25">
            <a:extLst>
              <a:ext uri="{FF2B5EF4-FFF2-40B4-BE49-F238E27FC236}">
                <a16:creationId xmlns:a16="http://schemas.microsoft.com/office/drawing/2014/main" id="{46209C0B-B929-474B-9C73-E086C927302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26795" y="4172363"/>
            <a:ext cx="842439" cy="958639"/>
          </a:xfrm>
          <a:prstGeom prst="rect">
            <a:avLst/>
          </a:prstGeom>
        </p:spPr>
      </p:pic>
      <p:pic>
        <p:nvPicPr>
          <p:cNvPr id="27" name="Picture 26">
            <a:extLst>
              <a:ext uri="{FF2B5EF4-FFF2-40B4-BE49-F238E27FC236}">
                <a16:creationId xmlns:a16="http://schemas.microsoft.com/office/drawing/2014/main" id="{D2C73E43-7017-46D6-8CBB-8F76CF56333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59352" y="1240121"/>
            <a:ext cx="1231362" cy="758719"/>
          </a:xfrm>
          <a:prstGeom prst="rect">
            <a:avLst/>
          </a:prstGeom>
        </p:spPr>
      </p:pic>
      <p:pic>
        <p:nvPicPr>
          <p:cNvPr id="28" name="Picture 27">
            <a:extLst>
              <a:ext uri="{FF2B5EF4-FFF2-40B4-BE49-F238E27FC236}">
                <a16:creationId xmlns:a16="http://schemas.microsoft.com/office/drawing/2014/main" id="{CB1D63C9-8B53-4806-9F01-EBC83F62A8B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45067" y="1097522"/>
            <a:ext cx="1252660" cy="659734"/>
          </a:xfrm>
          <a:prstGeom prst="rect">
            <a:avLst/>
          </a:prstGeom>
        </p:spPr>
      </p:pic>
      <p:pic>
        <p:nvPicPr>
          <p:cNvPr id="29" name="Picture 28">
            <a:extLst>
              <a:ext uri="{FF2B5EF4-FFF2-40B4-BE49-F238E27FC236}">
                <a16:creationId xmlns:a16="http://schemas.microsoft.com/office/drawing/2014/main" id="{D1FDCB0D-07C3-436D-AD81-A3D573A49111}"/>
              </a:ext>
            </a:extLst>
          </p:cNvPr>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595263" y="3112958"/>
            <a:ext cx="1339996" cy="882383"/>
          </a:xfrm>
          <a:prstGeom prst="rect">
            <a:avLst/>
          </a:prstGeom>
        </p:spPr>
      </p:pic>
      <p:pic>
        <p:nvPicPr>
          <p:cNvPr id="30" name="Picture 29">
            <a:extLst>
              <a:ext uri="{FF2B5EF4-FFF2-40B4-BE49-F238E27FC236}">
                <a16:creationId xmlns:a16="http://schemas.microsoft.com/office/drawing/2014/main" id="{D8BCDCF6-6D10-4B5D-8956-D0A485E3ED6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357084" y="1817457"/>
            <a:ext cx="806182" cy="1053696"/>
          </a:xfrm>
          <a:prstGeom prst="rect">
            <a:avLst/>
          </a:prstGeom>
        </p:spPr>
      </p:pic>
      <p:pic>
        <p:nvPicPr>
          <p:cNvPr id="31" name="Picture 30">
            <a:extLst>
              <a:ext uri="{FF2B5EF4-FFF2-40B4-BE49-F238E27FC236}">
                <a16:creationId xmlns:a16="http://schemas.microsoft.com/office/drawing/2014/main" id="{FE0FCE6F-C9AC-4F29-9B54-D9CAB087618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857652" y="4331981"/>
            <a:ext cx="893625" cy="711139"/>
          </a:xfrm>
          <a:prstGeom prst="rect">
            <a:avLst/>
          </a:prstGeom>
        </p:spPr>
      </p:pic>
      <p:pic>
        <p:nvPicPr>
          <p:cNvPr id="32" name="Picture 31">
            <a:extLst>
              <a:ext uri="{FF2B5EF4-FFF2-40B4-BE49-F238E27FC236}">
                <a16:creationId xmlns:a16="http://schemas.microsoft.com/office/drawing/2014/main" id="{BB7EBFC6-CCA5-4127-A250-7C87969BFCA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7652" y="2096348"/>
            <a:ext cx="1175445" cy="799303"/>
          </a:xfrm>
          <a:prstGeom prst="rect">
            <a:avLst/>
          </a:prstGeom>
        </p:spPr>
      </p:pic>
      <p:pic>
        <p:nvPicPr>
          <p:cNvPr id="33" name="Picture 32">
            <a:extLst>
              <a:ext uri="{FF2B5EF4-FFF2-40B4-BE49-F238E27FC236}">
                <a16:creationId xmlns:a16="http://schemas.microsoft.com/office/drawing/2014/main" id="{79CEEF33-9135-4FFA-AEFF-A85899A521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35140" y="3023065"/>
            <a:ext cx="1272515" cy="954386"/>
          </a:xfrm>
          <a:prstGeom prst="rect">
            <a:avLst/>
          </a:prstGeom>
        </p:spPr>
      </p:pic>
      <p:pic>
        <p:nvPicPr>
          <p:cNvPr id="34" name="Picture 33">
            <a:extLst>
              <a:ext uri="{FF2B5EF4-FFF2-40B4-BE49-F238E27FC236}">
                <a16:creationId xmlns:a16="http://schemas.microsoft.com/office/drawing/2014/main" id="{B049D221-8B6D-4A32-A14D-4DB6325C198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46887" y="4172362"/>
            <a:ext cx="842439" cy="958639"/>
          </a:xfrm>
          <a:prstGeom prst="rect">
            <a:avLst/>
          </a:prstGeom>
        </p:spPr>
      </p:pic>
      <p:pic>
        <p:nvPicPr>
          <p:cNvPr id="35" name="Picture 34">
            <a:extLst>
              <a:ext uri="{FF2B5EF4-FFF2-40B4-BE49-F238E27FC236}">
                <a16:creationId xmlns:a16="http://schemas.microsoft.com/office/drawing/2014/main" id="{60C5E208-BE74-4951-8A38-C6ED4A43E50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610492">
            <a:off x="9116155" y="5243493"/>
            <a:ext cx="910485" cy="910485"/>
          </a:xfrm>
          <a:prstGeom prst="rect">
            <a:avLst/>
          </a:prstGeom>
        </p:spPr>
      </p:pic>
      <p:pic>
        <p:nvPicPr>
          <p:cNvPr id="36" name="Picture 35">
            <a:extLst>
              <a:ext uri="{FF2B5EF4-FFF2-40B4-BE49-F238E27FC236}">
                <a16:creationId xmlns:a16="http://schemas.microsoft.com/office/drawing/2014/main" id="{A0A4AD34-1B73-41E0-B644-6B93B4BAC4B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48703" y="5444739"/>
            <a:ext cx="1252660" cy="659734"/>
          </a:xfrm>
          <a:prstGeom prst="rect">
            <a:avLst/>
          </a:prstGeom>
        </p:spPr>
      </p:pic>
      <p:sp>
        <p:nvSpPr>
          <p:cNvPr id="37" name="Rectangle 36">
            <a:extLst>
              <a:ext uri="{FF2B5EF4-FFF2-40B4-BE49-F238E27FC236}">
                <a16:creationId xmlns:a16="http://schemas.microsoft.com/office/drawing/2014/main" id="{14DFC7DE-74F3-4419-964A-D30B36EB1962}"/>
              </a:ext>
            </a:extLst>
          </p:cNvPr>
          <p:cNvSpPr/>
          <p:nvPr/>
        </p:nvSpPr>
        <p:spPr>
          <a:xfrm>
            <a:off x="8173665" y="1451972"/>
            <a:ext cx="515589" cy="47686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37">
            <a:extLst>
              <a:ext uri="{FF2B5EF4-FFF2-40B4-BE49-F238E27FC236}">
                <a16:creationId xmlns:a16="http://schemas.microsoft.com/office/drawing/2014/main" id="{DBBAB18A-1C2B-4289-829F-4C0973E2AF5E}"/>
              </a:ext>
            </a:extLst>
          </p:cNvPr>
          <p:cNvSpPr/>
          <p:nvPr/>
        </p:nvSpPr>
        <p:spPr>
          <a:xfrm>
            <a:off x="10389952" y="1471252"/>
            <a:ext cx="515589" cy="47686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38">
            <a:extLst>
              <a:ext uri="{FF2B5EF4-FFF2-40B4-BE49-F238E27FC236}">
                <a16:creationId xmlns:a16="http://schemas.microsoft.com/office/drawing/2014/main" id="{9CF5546C-2797-49E0-8495-1EF700A50066}"/>
              </a:ext>
            </a:extLst>
          </p:cNvPr>
          <p:cNvSpPr/>
          <p:nvPr/>
        </p:nvSpPr>
        <p:spPr>
          <a:xfrm>
            <a:off x="8169635" y="2426633"/>
            <a:ext cx="515589" cy="47686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39">
            <a:extLst>
              <a:ext uri="{FF2B5EF4-FFF2-40B4-BE49-F238E27FC236}">
                <a16:creationId xmlns:a16="http://schemas.microsoft.com/office/drawing/2014/main" id="{585CFE04-3A9D-407A-8401-B834F84CE087}"/>
              </a:ext>
            </a:extLst>
          </p:cNvPr>
          <p:cNvSpPr/>
          <p:nvPr/>
        </p:nvSpPr>
        <p:spPr>
          <a:xfrm>
            <a:off x="10374025" y="2415290"/>
            <a:ext cx="515589" cy="47686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40">
            <a:extLst>
              <a:ext uri="{FF2B5EF4-FFF2-40B4-BE49-F238E27FC236}">
                <a16:creationId xmlns:a16="http://schemas.microsoft.com/office/drawing/2014/main" id="{63AA4B52-6160-4BA6-8B8C-F946FCDA645F}"/>
              </a:ext>
            </a:extLst>
          </p:cNvPr>
          <p:cNvSpPr/>
          <p:nvPr/>
        </p:nvSpPr>
        <p:spPr>
          <a:xfrm>
            <a:off x="8177405" y="3458818"/>
            <a:ext cx="515589" cy="47686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41">
            <a:extLst>
              <a:ext uri="{FF2B5EF4-FFF2-40B4-BE49-F238E27FC236}">
                <a16:creationId xmlns:a16="http://schemas.microsoft.com/office/drawing/2014/main" id="{10C4F7A1-BFD1-4610-ABC3-E142145A64F5}"/>
              </a:ext>
            </a:extLst>
          </p:cNvPr>
          <p:cNvSpPr/>
          <p:nvPr/>
        </p:nvSpPr>
        <p:spPr>
          <a:xfrm>
            <a:off x="10368629" y="3458818"/>
            <a:ext cx="515589" cy="47686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ctangle 42">
            <a:extLst>
              <a:ext uri="{FF2B5EF4-FFF2-40B4-BE49-F238E27FC236}">
                <a16:creationId xmlns:a16="http://schemas.microsoft.com/office/drawing/2014/main" id="{C957672F-72AE-49B0-B9F7-F1D4F9F95D78}"/>
              </a:ext>
            </a:extLst>
          </p:cNvPr>
          <p:cNvSpPr/>
          <p:nvPr/>
        </p:nvSpPr>
        <p:spPr>
          <a:xfrm>
            <a:off x="8177405" y="4566252"/>
            <a:ext cx="515589" cy="47686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43">
            <a:extLst>
              <a:ext uri="{FF2B5EF4-FFF2-40B4-BE49-F238E27FC236}">
                <a16:creationId xmlns:a16="http://schemas.microsoft.com/office/drawing/2014/main" id="{6F931F7C-3B1E-4562-B240-656906703B6E}"/>
              </a:ext>
            </a:extLst>
          </p:cNvPr>
          <p:cNvSpPr/>
          <p:nvPr/>
        </p:nvSpPr>
        <p:spPr>
          <a:xfrm>
            <a:off x="10347746" y="4556176"/>
            <a:ext cx="515589" cy="47686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ectangle 44">
            <a:extLst>
              <a:ext uri="{FF2B5EF4-FFF2-40B4-BE49-F238E27FC236}">
                <a16:creationId xmlns:a16="http://schemas.microsoft.com/office/drawing/2014/main" id="{B13D2214-5200-4C34-9994-5D1D22F5EBB7}"/>
              </a:ext>
            </a:extLst>
          </p:cNvPr>
          <p:cNvSpPr/>
          <p:nvPr/>
        </p:nvSpPr>
        <p:spPr>
          <a:xfrm>
            <a:off x="8183439" y="5536172"/>
            <a:ext cx="515589" cy="47686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45">
            <a:extLst>
              <a:ext uri="{FF2B5EF4-FFF2-40B4-BE49-F238E27FC236}">
                <a16:creationId xmlns:a16="http://schemas.microsoft.com/office/drawing/2014/main" id="{994AFC86-D8FD-470F-B8BE-AADA126E277B}"/>
              </a:ext>
            </a:extLst>
          </p:cNvPr>
          <p:cNvSpPr/>
          <p:nvPr/>
        </p:nvSpPr>
        <p:spPr>
          <a:xfrm>
            <a:off x="10358269" y="5536172"/>
            <a:ext cx="515589" cy="47686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3">
            <a:extLst>
              <a:ext uri="{FF2B5EF4-FFF2-40B4-BE49-F238E27FC236}">
                <a16:creationId xmlns:a16="http://schemas.microsoft.com/office/drawing/2014/main" id="{C8D60C25-EB6E-4BC0-8806-5322E3A4578B}"/>
              </a:ext>
            </a:extLst>
          </p:cNvPr>
          <p:cNvSpPr>
            <a:spLocks noGrp="1"/>
          </p:cNvSpPr>
          <p:nvPr>
            <p:ph type="title"/>
          </p:nvPr>
        </p:nvSpPr>
        <p:spPr>
          <a:xfrm>
            <a:off x="285750" y="240330"/>
            <a:ext cx="10515600" cy="1325563"/>
          </a:xfrm>
        </p:spPr>
        <p:txBody>
          <a:bodyPr/>
          <a:lstStyle/>
          <a:p>
            <a:pPr rtl="0" eaLnBrk="1" latinLnBrk="0" hangingPunct="1"/>
            <a:r>
              <a:rPr lang="en-GB" sz="3200" kern="1200" dirty="0">
                <a:solidFill>
                  <a:srgbClr val="203864"/>
                </a:solidFill>
                <a:effectLst/>
                <a:latin typeface="Century Gothic" panose="020B0502020202020204" pitchFamily="34" charset="0"/>
                <a:ea typeface="+mn-ea"/>
                <a:cs typeface="+mn-cs"/>
              </a:rPr>
              <a:t>Partner A</a:t>
            </a:r>
            <a:endParaRPr lang="en-GB" dirty="0">
              <a:effectLst/>
            </a:endParaRPr>
          </a:p>
          <a:p>
            <a:endParaRPr lang="en-GB" dirty="0"/>
          </a:p>
        </p:txBody>
      </p:sp>
    </p:spTree>
    <p:extLst>
      <p:ext uri="{BB962C8B-B14F-4D97-AF65-F5344CB8AC3E}">
        <p14:creationId xmlns:p14="http://schemas.microsoft.com/office/powerpoint/2010/main" val="4369000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9387840" y="258166"/>
            <a:ext cx="254030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FCC830C9-BA7C-48ED-A85F-8C2910A873A4}"/>
              </a:ext>
            </a:extLst>
          </p:cNvPr>
          <p:cNvSpPr txBox="1"/>
          <p:nvPr/>
        </p:nvSpPr>
        <p:spPr>
          <a:xfrm>
            <a:off x="482903" y="720086"/>
            <a:ext cx="11551920" cy="526297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sng" strike="noStrike" kern="0" cap="none" spc="0" normalizeH="0" baseline="0" noProof="0" dirty="0">
                <a:ln>
                  <a:noFill/>
                </a:ln>
                <a:solidFill>
                  <a:srgbClr val="4472C4">
                    <a:lumMod val="50000"/>
                  </a:srgbClr>
                </a:solidFill>
                <a:effectLst/>
                <a:uLnTx/>
                <a:uFillTx/>
              </a:rPr>
              <a:t>Now swap roles!</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sng" strike="noStrike" kern="0" cap="none" spc="0" normalizeH="0" baseline="0" noProof="0" dirty="0">
                <a:ln>
                  <a:noFill/>
                </a:ln>
                <a:solidFill>
                  <a:srgbClr val="4472C4">
                    <a:lumMod val="50000"/>
                  </a:srgbClr>
                </a:solidFill>
                <a:effectLst/>
                <a:uLnTx/>
                <a:uFillTx/>
              </a:rPr>
              <a:t>Partner B</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rPr>
              <a:t>Say the start of the sentence in Spanish to your partner.  </a:t>
            </a:r>
            <a:br>
              <a:rPr kumimoji="0" lang="en-GB" sz="2800" b="0" i="0" u="none" strike="noStrike" kern="0" cap="none" spc="0" normalizeH="0" baseline="0" noProof="0" dirty="0">
                <a:ln>
                  <a:noFill/>
                </a:ln>
                <a:solidFill>
                  <a:srgbClr val="4472C4">
                    <a:lumMod val="50000"/>
                  </a:srgbClr>
                </a:solidFill>
                <a:effectLst/>
                <a:uLnTx/>
                <a:uFillTx/>
              </a:rPr>
            </a:br>
            <a:r>
              <a:rPr kumimoji="0" lang="en-GB" sz="2800" b="0" i="0" u="none" strike="noStrike" kern="0" cap="none" spc="0" normalizeH="0" baseline="0" noProof="0" dirty="0">
                <a:ln>
                  <a:noFill/>
                </a:ln>
                <a:solidFill>
                  <a:srgbClr val="4472C4">
                    <a:lumMod val="50000"/>
                  </a:srgbClr>
                </a:solidFill>
                <a:effectLst/>
                <a:uLnTx/>
                <a:uFillTx/>
              </a:rPr>
              <a:t>Choose the word for ‘a’ carefully (either </a:t>
            </a:r>
            <a:r>
              <a:rPr kumimoji="0" lang="en-GB" sz="2800" b="1" i="0" u="none" strike="noStrike" kern="0" cap="none" spc="0" normalizeH="0" baseline="0" noProof="0" dirty="0">
                <a:ln>
                  <a:noFill/>
                </a:ln>
                <a:solidFill>
                  <a:srgbClr val="4472C4">
                    <a:lumMod val="50000"/>
                  </a:srgbClr>
                </a:solidFill>
                <a:effectLst/>
                <a:uLnTx/>
                <a:uFillTx/>
              </a:rPr>
              <a:t>un</a:t>
            </a:r>
            <a:r>
              <a:rPr kumimoji="0" lang="en-GB" sz="2800" b="0" i="0" u="none" strike="noStrike" kern="0" cap="none" spc="0" normalizeH="0" baseline="0" noProof="0" dirty="0">
                <a:ln>
                  <a:noFill/>
                </a:ln>
                <a:solidFill>
                  <a:srgbClr val="4472C4">
                    <a:lumMod val="50000"/>
                  </a:srgbClr>
                </a:solidFill>
                <a:effectLst/>
                <a:uLnTx/>
                <a:uFillTx/>
              </a:rPr>
              <a:t> or </a:t>
            </a:r>
            <a:r>
              <a:rPr kumimoji="0" lang="en-GB" sz="2800" b="1" i="0" u="none" strike="noStrike" kern="0" cap="none" spc="0" normalizeH="0" baseline="0" noProof="0" dirty="0">
                <a:ln>
                  <a:noFill/>
                </a:ln>
                <a:solidFill>
                  <a:srgbClr val="4472C4">
                    <a:lumMod val="50000"/>
                  </a:srgbClr>
                </a:solidFill>
                <a:effectLst/>
                <a:uLnTx/>
                <a:uFillTx/>
              </a:rPr>
              <a:t>una</a:t>
            </a:r>
            <a:r>
              <a:rPr kumimoji="0" lang="en-GB" sz="2800" b="0" i="0" u="none" strike="noStrike" kern="0" cap="none" spc="0" normalizeH="0" baseline="0" noProof="0" dirty="0">
                <a:ln>
                  <a:noFill/>
                </a:ln>
                <a:solidFill>
                  <a:srgbClr val="4472C4">
                    <a:lumMod val="50000"/>
                  </a:srgbClr>
                </a:solidFill>
                <a:effectLst/>
                <a:uLnTx/>
                <a:uFillTx/>
              </a:rPr>
              <a:t>), depending on your picture.</a:t>
            </a:r>
            <a:br>
              <a:rPr kumimoji="0" lang="en-GB" sz="2800" b="0" i="0" u="none" strike="noStrike" kern="0" cap="none" spc="0" normalizeH="0" baseline="0" noProof="0" dirty="0">
                <a:ln>
                  <a:noFill/>
                </a:ln>
                <a:solidFill>
                  <a:srgbClr val="4472C4">
                    <a:lumMod val="50000"/>
                  </a:srgbClr>
                </a:solidFill>
                <a:effectLst/>
                <a:uLnTx/>
                <a:uFillTx/>
              </a:rPr>
            </a:br>
            <a:r>
              <a:rPr kumimoji="0" lang="en-GB" sz="2800" b="0" i="0" u="none" strike="noStrike" kern="0" cap="none" spc="0" normalizeH="0" baseline="0" noProof="0" dirty="0">
                <a:ln>
                  <a:noFill/>
                </a:ln>
                <a:solidFill>
                  <a:srgbClr val="4472C4">
                    <a:lumMod val="50000"/>
                  </a:srgbClr>
                </a:solidFill>
                <a:effectLst/>
                <a:uLnTx/>
                <a:uFillTx/>
              </a:rPr>
              <a:t>Remember: </a:t>
            </a:r>
            <a:r>
              <a:rPr kumimoji="0" lang="en-GB" sz="2800" b="1" i="0" u="none" strike="noStrike" kern="0" cap="none" spc="0" normalizeH="0" baseline="0" noProof="0" dirty="0">
                <a:ln>
                  <a:noFill/>
                </a:ln>
                <a:solidFill>
                  <a:srgbClr val="4472C4">
                    <a:lumMod val="50000"/>
                  </a:srgbClr>
                </a:solidFill>
                <a:effectLst/>
                <a:uLnTx/>
                <a:uFillTx/>
              </a:rPr>
              <a:t>un</a:t>
            </a:r>
            <a:r>
              <a:rPr kumimoji="0" lang="en-GB" sz="2800" b="0" i="0" u="none" strike="noStrike" kern="0" cap="none" spc="0" normalizeH="0" baseline="0" noProof="0" dirty="0">
                <a:ln>
                  <a:noFill/>
                </a:ln>
                <a:solidFill>
                  <a:srgbClr val="4472C4">
                    <a:lumMod val="50000"/>
                  </a:srgbClr>
                </a:solidFill>
                <a:effectLst/>
                <a:uLnTx/>
                <a:uFillTx/>
              </a:rPr>
              <a:t> is for </a:t>
            </a:r>
            <a:r>
              <a:rPr kumimoji="0" lang="en-GB" sz="2800" b="1" i="0" u="none" strike="noStrike" kern="0" cap="none" spc="0" normalizeH="0" baseline="0" noProof="0" dirty="0">
                <a:ln>
                  <a:noFill/>
                </a:ln>
                <a:solidFill>
                  <a:srgbClr val="4472C4">
                    <a:lumMod val="50000"/>
                  </a:srgbClr>
                </a:solidFill>
                <a:effectLst/>
                <a:uLnTx/>
                <a:uFillTx/>
              </a:rPr>
              <a:t>masculine</a:t>
            </a:r>
            <a:r>
              <a:rPr kumimoji="0" lang="en-GB" sz="2800" b="0" i="0" u="none" strike="noStrike" kern="0" cap="none" spc="0" normalizeH="0" baseline="0" noProof="0" dirty="0">
                <a:ln>
                  <a:noFill/>
                </a:ln>
                <a:solidFill>
                  <a:srgbClr val="4472C4">
                    <a:lumMod val="50000"/>
                  </a:srgbClr>
                </a:solidFill>
                <a:effectLst/>
                <a:uLnTx/>
                <a:uFillTx/>
              </a:rPr>
              <a:t> nouns and </a:t>
            </a:r>
            <a:r>
              <a:rPr kumimoji="0" lang="en-GB" sz="2800" b="1" i="0" u="none" strike="noStrike" kern="0" cap="none" spc="0" normalizeH="0" baseline="0" noProof="0" dirty="0">
                <a:ln>
                  <a:noFill/>
                </a:ln>
                <a:solidFill>
                  <a:srgbClr val="4472C4">
                    <a:lumMod val="50000"/>
                  </a:srgbClr>
                </a:solidFill>
                <a:effectLst/>
                <a:uLnTx/>
                <a:uFillTx/>
              </a:rPr>
              <a:t>una</a:t>
            </a:r>
            <a:r>
              <a:rPr kumimoji="0" lang="en-GB" sz="2800" b="0" i="0" u="none" strike="noStrike" kern="0" cap="none" spc="0" normalizeH="0" baseline="0" noProof="0" dirty="0">
                <a:ln>
                  <a:noFill/>
                </a:ln>
                <a:solidFill>
                  <a:srgbClr val="4472C4">
                    <a:lumMod val="50000"/>
                  </a:srgbClr>
                </a:solidFill>
                <a:effectLst/>
                <a:uLnTx/>
                <a:uFillTx/>
              </a:rPr>
              <a:t> is for </a:t>
            </a:r>
            <a:r>
              <a:rPr kumimoji="0" lang="en-GB" sz="2800" b="1" i="0" u="none" strike="noStrike" kern="0" cap="none" spc="0" normalizeH="0" baseline="0" noProof="0" dirty="0">
                <a:ln>
                  <a:noFill/>
                </a:ln>
                <a:solidFill>
                  <a:srgbClr val="4472C4">
                    <a:lumMod val="50000"/>
                  </a:srgbClr>
                </a:solidFill>
                <a:effectLst/>
                <a:uLnTx/>
                <a:uFillTx/>
              </a:rPr>
              <a:t>feminine</a:t>
            </a:r>
            <a:r>
              <a:rPr kumimoji="0" lang="en-GB" sz="2800" b="0" i="0" u="none" strike="noStrike" kern="0" cap="none" spc="0" normalizeH="0" baseline="0" noProof="0" dirty="0">
                <a:ln>
                  <a:noFill/>
                </a:ln>
                <a:solidFill>
                  <a:srgbClr val="4472C4">
                    <a:lumMod val="50000"/>
                  </a:srgbClr>
                </a:solidFill>
                <a:effectLst/>
                <a:uLnTx/>
                <a:uFillTx/>
              </a:rPr>
              <a:t> nouns.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dirty="0">
              <a:ln>
                <a:noFill/>
              </a:ln>
              <a:solidFill>
                <a:srgbClr val="4472C4">
                  <a:lumMod val="50000"/>
                </a:srgbClr>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sng" strike="noStrike" kern="0" cap="none" spc="0" normalizeH="0" baseline="0" noProof="0" dirty="0">
                <a:ln>
                  <a:noFill/>
                </a:ln>
                <a:solidFill>
                  <a:srgbClr val="4472C4">
                    <a:lumMod val="50000"/>
                  </a:srgbClr>
                </a:solidFill>
                <a:effectLst/>
                <a:uLnTx/>
                <a:uFillTx/>
              </a:rPr>
              <a:t>Partner A</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rPr>
              <a:t>Listen carefully to your partner.  </a:t>
            </a:r>
            <a:br>
              <a:rPr kumimoji="0" lang="en-GB" sz="2800" b="0" i="0" u="none" strike="noStrike" kern="0" cap="none" spc="0" normalizeH="0" baseline="0" noProof="0" dirty="0">
                <a:ln>
                  <a:noFill/>
                </a:ln>
                <a:solidFill>
                  <a:srgbClr val="4472C4">
                    <a:lumMod val="50000"/>
                  </a:srgbClr>
                </a:solidFill>
                <a:effectLst/>
                <a:uLnTx/>
                <a:uFillTx/>
              </a:rPr>
            </a:br>
            <a:r>
              <a:rPr kumimoji="0" lang="en-GB" sz="2800" b="0" i="0" u="none" strike="noStrike" kern="0" cap="none" spc="0" normalizeH="0" baseline="0" noProof="0" dirty="0">
                <a:ln>
                  <a:noFill/>
                </a:ln>
                <a:solidFill>
                  <a:srgbClr val="4472C4">
                    <a:lumMod val="50000"/>
                  </a:srgbClr>
                </a:solidFill>
                <a:effectLst/>
                <a:uLnTx/>
                <a:uFillTx/>
              </a:rPr>
              <a:t>Tick the picture being described.  </a:t>
            </a:r>
            <a:br>
              <a:rPr kumimoji="0" lang="en-GB" sz="2800" b="0" i="0" u="none" strike="noStrike" kern="0" cap="none" spc="0" normalizeH="0" baseline="0" noProof="0" dirty="0">
                <a:ln>
                  <a:noFill/>
                </a:ln>
                <a:solidFill>
                  <a:srgbClr val="4472C4">
                    <a:lumMod val="50000"/>
                  </a:srgbClr>
                </a:solidFill>
                <a:effectLst/>
                <a:uLnTx/>
                <a:uFillTx/>
              </a:rPr>
            </a:br>
            <a:r>
              <a:rPr kumimoji="0" lang="en-GB" sz="2800" b="0" i="0" u="none" strike="noStrike" kern="0" cap="none" spc="0" normalizeH="0" baseline="0" noProof="0" dirty="0">
                <a:ln>
                  <a:noFill/>
                </a:ln>
                <a:solidFill>
                  <a:srgbClr val="4472C4">
                    <a:lumMod val="50000"/>
                  </a:srgbClr>
                </a:solidFill>
                <a:effectLst/>
                <a:uLnTx/>
                <a:uFillTx/>
              </a:rPr>
              <a:t>Choose between a masculine noun and a feminine noun.</a:t>
            </a:r>
          </a:p>
        </p:txBody>
      </p:sp>
      <p:sp>
        <p:nvSpPr>
          <p:cNvPr id="3" name="Title 2"/>
          <p:cNvSpPr>
            <a:spLocks noGrp="1"/>
          </p:cNvSpPr>
          <p:nvPr>
            <p:ph type="title"/>
          </p:nvPr>
        </p:nvSpPr>
        <p:spPr>
          <a:xfrm>
            <a:off x="9494520" y="319167"/>
            <a:ext cx="3505200" cy="339918"/>
          </a:xfrm>
        </p:spPr>
        <p:txBody>
          <a:bodyPr>
            <a:noAutofit/>
          </a:bodyPr>
          <a:lstStyle/>
          <a:p>
            <a:r>
              <a:rPr lang="en-GB" sz="2000" b="1" dirty="0" err="1">
                <a:solidFill>
                  <a:prstClr val="white"/>
                </a:solidFill>
              </a:rPr>
              <a:t>hablar</a:t>
            </a:r>
            <a:r>
              <a:rPr lang="en-GB" sz="2000" b="1" dirty="0">
                <a:solidFill>
                  <a:prstClr val="white"/>
                </a:solidFill>
              </a:rPr>
              <a:t> / escuchar</a:t>
            </a:r>
            <a:endParaRPr lang="en-GB" sz="2000" dirty="0"/>
          </a:p>
        </p:txBody>
      </p:sp>
    </p:spTree>
    <p:extLst>
      <p:ext uri="{BB962C8B-B14F-4D97-AF65-F5344CB8AC3E}">
        <p14:creationId xmlns:p14="http://schemas.microsoft.com/office/powerpoint/2010/main" val="34917351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7" name="Group 46">
            <a:extLst>
              <a:ext uri="{FF2B5EF4-FFF2-40B4-BE49-F238E27FC236}">
                <a16:creationId xmlns:a16="http://schemas.microsoft.com/office/drawing/2014/main" id="{E432E759-8301-4550-8C02-FC1BC1E9D078}"/>
              </a:ext>
            </a:extLst>
          </p:cNvPr>
          <p:cNvGrpSpPr/>
          <p:nvPr/>
        </p:nvGrpSpPr>
        <p:grpSpPr>
          <a:xfrm>
            <a:off x="285750" y="274404"/>
            <a:ext cx="10846477" cy="6001644"/>
            <a:chOff x="285750" y="274404"/>
            <a:chExt cx="10846477" cy="6001644"/>
          </a:xfrm>
        </p:grpSpPr>
        <p:sp>
          <p:nvSpPr>
            <p:cNvPr id="48" name="TextBox 47">
              <a:extLst>
                <a:ext uri="{FF2B5EF4-FFF2-40B4-BE49-F238E27FC236}">
                  <a16:creationId xmlns:a16="http://schemas.microsoft.com/office/drawing/2014/main" id="{E6260E83-DC7D-47C0-806A-B53FC5D87E89}"/>
                </a:ext>
              </a:extLst>
            </p:cNvPr>
            <p:cNvSpPr txBox="1"/>
            <p:nvPr/>
          </p:nvSpPr>
          <p:spPr>
            <a:xfrm>
              <a:off x="285750" y="274405"/>
              <a:ext cx="5303520" cy="6001643"/>
            </a:xfrm>
            <a:prstGeom prst="rect">
              <a:avLst/>
            </a:prstGeom>
            <a:noFill/>
            <a:ln w="28575">
              <a:solidFill>
                <a:schemeClr val="accent5">
                  <a:lumMod val="50000"/>
                </a:schemeClr>
              </a:solidFill>
            </a:ln>
          </p:spPr>
          <p:txBody>
            <a:bodyPr wrap="square" rtlCol="0">
              <a:spAutoFit/>
            </a:bodyPr>
            <a:lstStyle/>
            <a:p>
              <a:endParaRPr lang="en-GB" sz="3200" dirty="0">
                <a:solidFill>
                  <a:schemeClr val="accent5">
                    <a:lumMod val="50000"/>
                  </a:schemeClr>
                </a:solidFill>
                <a:latin typeface="Century Gothic" panose="020B0502020202020204" pitchFamily="34" charset="0"/>
              </a:endParaRPr>
            </a:p>
            <a:p>
              <a:endParaRPr lang="en-GB" sz="3200" dirty="0">
                <a:solidFill>
                  <a:schemeClr val="accent5">
                    <a:lumMod val="50000"/>
                  </a:schemeClr>
                </a:solidFill>
                <a:latin typeface="Century Gothic" panose="020B0502020202020204" pitchFamily="34" charset="0"/>
              </a:endParaRPr>
            </a:p>
            <a:p>
              <a:pPr marL="514350" indent="-514350">
                <a:buAutoNum type="arabicParenR"/>
              </a:pPr>
              <a:r>
                <a:rPr lang="en-GB" sz="3200" dirty="0" err="1">
                  <a:solidFill>
                    <a:schemeClr val="accent5">
                      <a:lumMod val="50000"/>
                    </a:schemeClr>
                  </a:solidFill>
                  <a:latin typeface="Century Gothic" panose="020B0502020202020204" pitchFamily="34" charset="0"/>
                </a:rPr>
                <a:t>Es</a:t>
              </a:r>
              <a:r>
                <a:rPr lang="en-GB" sz="3200" dirty="0">
                  <a:solidFill>
                    <a:schemeClr val="accent5">
                      <a:lumMod val="50000"/>
                    </a:schemeClr>
                  </a:solidFill>
                  <a:latin typeface="Century Gothic" panose="020B0502020202020204" pitchFamily="34" charset="0"/>
                </a:rPr>
                <a:t> _____</a:t>
              </a:r>
            </a:p>
            <a:p>
              <a:pPr marL="514350" indent="-514350">
                <a:buAutoNum type="arabicParenR"/>
              </a:pPr>
              <a:endParaRPr lang="en-GB" sz="3200" dirty="0">
                <a:solidFill>
                  <a:schemeClr val="accent5">
                    <a:lumMod val="50000"/>
                  </a:schemeClr>
                </a:solidFill>
                <a:latin typeface="Century Gothic" panose="020B0502020202020204" pitchFamily="34" charset="0"/>
              </a:endParaRPr>
            </a:p>
            <a:p>
              <a:r>
                <a:rPr lang="en-GB" sz="3200" dirty="0">
                  <a:solidFill>
                    <a:schemeClr val="accent5">
                      <a:lumMod val="50000"/>
                    </a:schemeClr>
                  </a:solidFill>
                  <a:latin typeface="Century Gothic" panose="020B0502020202020204" pitchFamily="34" charset="0"/>
                </a:rPr>
                <a:t>2) </a:t>
              </a:r>
              <a:r>
                <a:rPr lang="en-GB" sz="3200" dirty="0" err="1">
                  <a:solidFill>
                    <a:schemeClr val="accent5">
                      <a:lumMod val="50000"/>
                    </a:schemeClr>
                  </a:solidFill>
                  <a:latin typeface="Century Gothic" panose="020B0502020202020204" pitchFamily="34" charset="0"/>
                </a:rPr>
                <a:t>Es</a:t>
              </a:r>
              <a:r>
                <a:rPr lang="en-GB" sz="3200" dirty="0">
                  <a:solidFill>
                    <a:schemeClr val="accent5">
                      <a:lumMod val="50000"/>
                    </a:schemeClr>
                  </a:solidFill>
                  <a:latin typeface="Century Gothic" panose="020B0502020202020204" pitchFamily="34" charset="0"/>
                </a:rPr>
                <a:t> _____</a:t>
              </a:r>
            </a:p>
            <a:p>
              <a:endParaRPr lang="en-GB" sz="3200" dirty="0">
                <a:solidFill>
                  <a:schemeClr val="accent5">
                    <a:lumMod val="50000"/>
                  </a:schemeClr>
                </a:solidFill>
                <a:latin typeface="Century Gothic" panose="020B0502020202020204" pitchFamily="34" charset="0"/>
              </a:endParaRPr>
            </a:p>
            <a:p>
              <a:r>
                <a:rPr lang="en-GB" sz="3200" dirty="0">
                  <a:solidFill>
                    <a:schemeClr val="accent5">
                      <a:lumMod val="50000"/>
                    </a:schemeClr>
                  </a:solidFill>
                  <a:latin typeface="Century Gothic" panose="020B0502020202020204" pitchFamily="34" charset="0"/>
                </a:rPr>
                <a:t>3) </a:t>
              </a:r>
              <a:r>
                <a:rPr lang="en-GB" sz="3200" dirty="0" err="1">
                  <a:solidFill>
                    <a:schemeClr val="accent5">
                      <a:lumMod val="50000"/>
                    </a:schemeClr>
                  </a:solidFill>
                  <a:latin typeface="Century Gothic" panose="020B0502020202020204" pitchFamily="34" charset="0"/>
                </a:rPr>
                <a:t>Es</a:t>
              </a:r>
              <a:r>
                <a:rPr lang="en-GB" sz="3200" dirty="0">
                  <a:solidFill>
                    <a:schemeClr val="accent5">
                      <a:lumMod val="50000"/>
                    </a:schemeClr>
                  </a:solidFill>
                  <a:latin typeface="Century Gothic" panose="020B0502020202020204" pitchFamily="34" charset="0"/>
                </a:rPr>
                <a:t> _____</a:t>
              </a:r>
            </a:p>
            <a:p>
              <a:endParaRPr lang="en-GB" sz="3200" dirty="0">
                <a:solidFill>
                  <a:schemeClr val="accent5">
                    <a:lumMod val="50000"/>
                  </a:schemeClr>
                </a:solidFill>
                <a:latin typeface="Century Gothic" panose="020B0502020202020204" pitchFamily="34" charset="0"/>
              </a:endParaRPr>
            </a:p>
            <a:p>
              <a:r>
                <a:rPr lang="en-GB" sz="3200" dirty="0">
                  <a:solidFill>
                    <a:schemeClr val="accent5">
                      <a:lumMod val="50000"/>
                    </a:schemeClr>
                  </a:solidFill>
                  <a:latin typeface="Century Gothic" panose="020B0502020202020204" pitchFamily="34" charset="0"/>
                </a:rPr>
                <a:t>4) </a:t>
              </a:r>
              <a:r>
                <a:rPr lang="en-GB" sz="3200" dirty="0" err="1">
                  <a:solidFill>
                    <a:schemeClr val="accent5">
                      <a:lumMod val="50000"/>
                    </a:schemeClr>
                  </a:solidFill>
                  <a:latin typeface="Century Gothic" panose="020B0502020202020204" pitchFamily="34" charset="0"/>
                </a:rPr>
                <a:t>Es</a:t>
              </a:r>
              <a:r>
                <a:rPr lang="en-GB" sz="3200" dirty="0">
                  <a:solidFill>
                    <a:schemeClr val="accent5">
                      <a:lumMod val="50000"/>
                    </a:schemeClr>
                  </a:solidFill>
                  <a:latin typeface="Century Gothic" panose="020B0502020202020204" pitchFamily="34" charset="0"/>
                </a:rPr>
                <a:t> _____</a:t>
              </a:r>
            </a:p>
            <a:p>
              <a:endParaRPr lang="en-GB" sz="3200" dirty="0">
                <a:solidFill>
                  <a:schemeClr val="accent5">
                    <a:lumMod val="50000"/>
                  </a:schemeClr>
                </a:solidFill>
                <a:latin typeface="Century Gothic" panose="020B0502020202020204" pitchFamily="34" charset="0"/>
              </a:endParaRPr>
            </a:p>
            <a:p>
              <a:r>
                <a:rPr lang="en-GB" sz="3200" dirty="0">
                  <a:solidFill>
                    <a:schemeClr val="accent5">
                      <a:lumMod val="50000"/>
                    </a:schemeClr>
                  </a:solidFill>
                  <a:latin typeface="Century Gothic" panose="020B0502020202020204" pitchFamily="34" charset="0"/>
                </a:rPr>
                <a:t>5) </a:t>
              </a:r>
              <a:r>
                <a:rPr lang="en-GB" sz="3200" dirty="0" err="1">
                  <a:solidFill>
                    <a:schemeClr val="accent5">
                      <a:lumMod val="50000"/>
                    </a:schemeClr>
                  </a:solidFill>
                  <a:latin typeface="Century Gothic" panose="020B0502020202020204" pitchFamily="34" charset="0"/>
                </a:rPr>
                <a:t>Es</a:t>
              </a:r>
              <a:r>
                <a:rPr lang="en-GB" sz="3200" dirty="0">
                  <a:solidFill>
                    <a:schemeClr val="accent5">
                      <a:lumMod val="50000"/>
                    </a:schemeClr>
                  </a:solidFill>
                  <a:latin typeface="Century Gothic" panose="020B0502020202020204" pitchFamily="34" charset="0"/>
                </a:rPr>
                <a:t> _____</a:t>
              </a:r>
            </a:p>
            <a:p>
              <a:endParaRPr lang="en-GB" sz="3200" dirty="0">
                <a:solidFill>
                  <a:schemeClr val="accent5">
                    <a:lumMod val="50000"/>
                  </a:schemeClr>
                </a:solidFill>
                <a:latin typeface="Century Gothic" panose="020B0502020202020204" pitchFamily="34" charset="0"/>
              </a:endParaRPr>
            </a:p>
          </p:txBody>
        </p:sp>
        <p:sp>
          <p:nvSpPr>
            <p:cNvPr id="49" name="TextBox 48">
              <a:extLst>
                <a:ext uri="{FF2B5EF4-FFF2-40B4-BE49-F238E27FC236}">
                  <a16:creationId xmlns:a16="http://schemas.microsoft.com/office/drawing/2014/main" id="{0B9E1766-E073-4204-99EE-DE550D57D75D}"/>
                </a:ext>
              </a:extLst>
            </p:cNvPr>
            <p:cNvSpPr txBox="1"/>
            <p:nvPr/>
          </p:nvSpPr>
          <p:spPr>
            <a:xfrm>
              <a:off x="5828707" y="274404"/>
              <a:ext cx="5303520" cy="6001643"/>
            </a:xfrm>
            <a:prstGeom prst="rect">
              <a:avLst/>
            </a:prstGeom>
            <a:noFill/>
            <a:ln w="28575">
              <a:solidFill>
                <a:schemeClr val="accent5">
                  <a:lumMod val="50000"/>
                </a:schemeClr>
              </a:solidFill>
            </a:ln>
          </p:spPr>
          <p:txBody>
            <a:bodyPr wrap="square" rtlCol="0">
              <a:spAutoFit/>
            </a:bodyPr>
            <a:lstStyle/>
            <a:p>
              <a:r>
                <a:rPr lang="en-GB" sz="3200" dirty="0">
                  <a:solidFill>
                    <a:schemeClr val="accent5">
                      <a:lumMod val="50000"/>
                    </a:schemeClr>
                  </a:solidFill>
                  <a:latin typeface="Century Gothic" panose="020B0502020202020204" pitchFamily="34" charset="0"/>
                </a:rPr>
                <a:t>Partner A</a:t>
              </a:r>
            </a:p>
            <a:p>
              <a:endParaRPr lang="en-GB" sz="3200" dirty="0">
                <a:solidFill>
                  <a:schemeClr val="accent5">
                    <a:lumMod val="50000"/>
                  </a:schemeClr>
                </a:solidFill>
                <a:latin typeface="Century Gothic" panose="020B0502020202020204" pitchFamily="34" charset="0"/>
              </a:endParaRPr>
            </a:p>
            <a:p>
              <a:pPr marL="514350" indent="-514350">
                <a:buAutoNum type="arabicParenR"/>
              </a:pPr>
              <a:r>
                <a:rPr lang="en-GB" sz="3200" dirty="0">
                  <a:solidFill>
                    <a:schemeClr val="accent5">
                      <a:lumMod val="50000"/>
                    </a:schemeClr>
                  </a:solidFill>
                  <a:latin typeface="Century Gothic" panose="020B0502020202020204" pitchFamily="34" charset="0"/>
                </a:rPr>
                <a:t> </a:t>
              </a:r>
            </a:p>
            <a:p>
              <a:pPr marL="514350" indent="-514350">
                <a:buAutoNum type="arabicParenR"/>
              </a:pPr>
              <a:endParaRPr lang="en-GB" sz="3200" dirty="0">
                <a:solidFill>
                  <a:schemeClr val="accent5">
                    <a:lumMod val="50000"/>
                  </a:schemeClr>
                </a:solidFill>
                <a:latin typeface="Century Gothic" panose="020B0502020202020204" pitchFamily="34" charset="0"/>
              </a:endParaRPr>
            </a:p>
            <a:p>
              <a:r>
                <a:rPr lang="en-GB" sz="3200" dirty="0">
                  <a:solidFill>
                    <a:schemeClr val="accent5">
                      <a:lumMod val="50000"/>
                    </a:schemeClr>
                  </a:solidFill>
                  <a:latin typeface="Century Gothic" panose="020B0502020202020204" pitchFamily="34" charset="0"/>
                </a:rPr>
                <a:t>2) </a:t>
              </a:r>
            </a:p>
            <a:p>
              <a:endParaRPr lang="en-GB" sz="3200" dirty="0">
                <a:solidFill>
                  <a:schemeClr val="accent5">
                    <a:lumMod val="50000"/>
                  </a:schemeClr>
                </a:solidFill>
                <a:latin typeface="Century Gothic" panose="020B0502020202020204" pitchFamily="34" charset="0"/>
              </a:endParaRPr>
            </a:p>
            <a:p>
              <a:r>
                <a:rPr lang="en-GB" sz="3200" dirty="0">
                  <a:solidFill>
                    <a:schemeClr val="accent5">
                      <a:lumMod val="50000"/>
                    </a:schemeClr>
                  </a:solidFill>
                  <a:latin typeface="Century Gothic" panose="020B0502020202020204" pitchFamily="34" charset="0"/>
                </a:rPr>
                <a:t>3) </a:t>
              </a:r>
            </a:p>
            <a:p>
              <a:endParaRPr lang="en-GB" sz="3200" dirty="0">
                <a:solidFill>
                  <a:schemeClr val="accent5">
                    <a:lumMod val="50000"/>
                  </a:schemeClr>
                </a:solidFill>
                <a:latin typeface="Century Gothic" panose="020B0502020202020204" pitchFamily="34" charset="0"/>
              </a:endParaRPr>
            </a:p>
            <a:p>
              <a:r>
                <a:rPr lang="en-GB" sz="3200" dirty="0">
                  <a:solidFill>
                    <a:schemeClr val="accent5">
                      <a:lumMod val="50000"/>
                    </a:schemeClr>
                  </a:solidFill>
                  <a:latin typeface="Century Gothic" panose="020B0502020202020204" pitchFamily="34" charset="0"/>
                </a:rPr>
                <a:t>4) </a:t>
              </a:r>
            </a:p>
            <a:p>
              <a:endParaRPr lang="en-GB" sz="3200" dirty="0">
                <a:solidFill>
                  <a:schemeClr val="accent5">
                    <a:lumMod val="50000"/>
                  </a:schemeClr>
                </a:solidFill>
                <a:latin typeface="Century Gothic" panose="020B0502020202020204" pitchFamily="34" charset="0"/>
              </a:endParaRPr>
            </a:p>
            <a:p>
              <a:r>
                <a:rPr lang="en-GB" sz="3200" dirty="0">
                  <a:solidFill>
                    <a:schemeClr val="accent5">
                      <a:lumMod val="50000"/>
                    </a:schemeClr>
                  </a:solidFill>
                  <a:latin typeface="Century Gothic" panose="020B0502020202020204" pitchFamily="34" charset="0"/>
                </a:rPr>
                <a:t>5) </a:t>
              </a:r>
            </a:p>
            <a:p>
              <a:endParaRPr lang="en-GB" sz="3200" dirty="0">
                <a:solidFill>
                  <a:schemeClr val="accent5">
                    <a:lumMod val="50000"/>
                  </a:schemeClr>
                </a:solidFill>
                <a:latin typeface="Century Gothic" panose="020B0502020202020204" pitchFamily="34" charset="0"/>
              </a:endParaRPr>
            </a:p>
          </p:txBody>
        </p:sp>
        <p:pic>
          <p:nvPicPr>
            <p:cNvPr id="50" name="Picture 49">
              <a:extLst>
                <a:ext uri="{FF2B5EF4-FFF2-40B4-BE49-F238E27FC236}">
                  <a16:creationId xmlns:a16="http://schemas.microsoft.com/office/drawing/2014/main" id="{167963E7-26B4-4F26-BF73-1405D12BA16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71105" y="4296910"/>
              <a:ext cx="910485" cy="910485"/>
            </a:xfrm>
            <a:prstGeom prst="rect">
              <a:avLst/>
            </a:prstGeom>
          </p:spPr>
        </p:pic>
        <p:pic>
          <p:nvPicPr>
            <p:cNvPr id="51" name="Picture 50">
              <a:extLst>
                <a:ext uri="{FF2B5EF4-FFF2-40B4-BE49-F238E27FC236}">
                  <a16:creationId xmlns:a16="http://schemas.microsoft.com/office/drawing/2014/main" id="{EC3B80B2-EF54-4A04-A334-A1F567041D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10246" y="1327961"/>
              <a:ext cx="1252660" cy="659734"/>
            </a:xfrm>
            <a:prstGeom prst="rect">
              <a:avLst/>
            </a:prstGeom>
          </p:spPr>
        </p:pic>
        <p:pic>
          <p:nvPicPr>
            <p:cNvPr id="52" name="Picture 51">
              <a:extLst>
                <a:ext uri="{FF2B5EF4-FFF2-40B4-BE49-F238E27FC236}">
                  <a16:creationId xmlns:a16="http://schemas.microsoft.com/office/drawing/2014/main" id="{A4BDBC93-F7FE-4233-A253-0A26413B619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72478" y="1987695"/>
              <a:ext cx="806182" cy="1053696"/>
            </a:xfrm>
            <a:prstGeom prst="rect">
              <a:avLst/>
            </a:prstGeom>
          </p:spPr>
        </p:pic>
        <p:pic>
          <p:nvPicPr>
            <p:cNvPr id="53" name="Picture 52">
              <a:extLst>
                <a:ext uri="{FF2B5EF4-FFF2-40B4-BE49-F238E27FC236}">
                  <a16:creationId xmlns:a16="http://schemas.microsoft.com/office/drawing/2014/main" id="{7ED3F146-5FAB-4A7A-A0D3-E20F0F3FA15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78861" y="2242088"/>
              <a:ext cx="1175445" cy="799303"/>
            </a:xfrm>
            <a:prstGeom prst="rect">
              <a:avLst/>
            </a:prstGeom>
          </p:spPr>
        </p:pic>
        <p:pic>
          <p:nvPicPr>
            <p:cNvPr id="54" name="Picture 53">
              <a:extLst>
                <a:ext uri="{FF2B5EF4-FFF2-40B4-BE49-F238E27FC236}">
                  <a16:creationId xmlns:a16="http://schemas.microsoft.com/office/drawing/2014/main" id="{71526CF4-09DD-4CA1-8120-35ED3ACC3FE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05829" y="3126757"/>
              <a:ext cx="1272515" cy="954386"/>
            </a:xfrm>
            <a:prstGeom prst="rect">
              <a:avLst/>
            </a:prstGeom>
          </p:spPr>
        </p:pic>
        <p:pic>
          <p:nvPicPr>
            <p:cNvPr id="55" name="Picture 54">
              <a:extLst>
                <a:ext uri="{FF2B5EF4-FFF2-40B4-BE49-F238E27FC236}">
                  <a16:creationId xmlns:a16="http://schemas.microsoft.com/office/drawing/2014/main" id="{1BC00B75-2648-45B7-92AE-215A1802770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46887" y="4172362"/>
              <a:ext cx="842439" cy="958639"/>
            </a:xfrm>
            <a:prstGeom prst="rect">
              <a:avLst/>
            </a:prstGeom>
          </p:spPr>
        </p:pic>
        <p:pic>
          <p:nvPicPr>
            <p:cNvPr id="56" name="Picture 55">
              <a:extLst>
                <a:ext uri="{FF2B5EF4-FFF2-40B4-BE49-F238E27FC236}">
                  <a16:creationId xmlns:a16="http://schemas.microsoft.com/office/drawing/2014/main" id="{EF333657-FC08-4665-B23F-E52B884D75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48703" y="5444739"/>
              <a:ext cx="1252660" cy="659734"/>
            </a:xfrm>
            <a:prstGeom prst="rect">
              <a:avLst/>
            </a:prstGeom>
          </p:spPr>
        </p:pic>
        <p:sp>
          <p:nvSpPr>
            <p:cNvPr id="57" name="Rectangle 56">
              <a:extLst>
                <a:ext uri="{FF2B5EF4-FFF2-40B4-BE49-F238E27FC236}">
                  <a16:creationId xmlns:a16="http://schemas.microsoft.com/office/drawing/2014/main" id="{D4B0081B-6EFB-4F80-9052-035D0169C0A9}"/>
                </a:ext>
              </a:extLst>
            </p:cNvPr>
            <p:cNvSpPr/>
            <p:nvPr/>
          </p:nvSpPr>
          <p:spPr>
            <a:xfrm>
              <a:off x="8173665" y="1451972"/>
              <a:ext cx="515589" cy="47686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Rectangle 57">
              <a:extLst>
                <a:ext uri="{FF2B5EF4-FFF2-40B4-BE49-F238E27FC236}">
                  <a16:creationId xmlns:a16="http://schemas.microsoft.com/office/drawing/2014/main" id="{EC923D65-F573-451A-BA89-94050DF07D99}"/>
                </a:ext>
              </a:extLst>
            </p:cNvPr>
            <p:cNvSpPr/>
            <p:nvPr/>
          </p:nvSpPr>
          <p:spPr>
            <a:xfrm>
              <a:off x="10389952" y="1471252"/>
              <a:ext cx="515589" cy="47686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Rectangle 58">
              <a:extLst>
                <a:ext uri="{FF2B5EF4-FFF2-40B4-BE49-F238E27FC236}">
                  <a16:creationId xmlns:a16="http://schemas.microsoft.com/office/drawing/2014/main" id="{A4FA84E6-D6A9-4B86-8519-5E58FB5A0355}"/>
                </a:ext>
              </a:extLst>
            </p:cNvPr>
            <p:cNvSpPr/>
            <p:nvPr/>
          </p:nvSpPr>
          <p:spPr>
            <a:xfrm>
              <a:off x="8169635" y="2426633"/>
              <a:ext cx="515589" cy="47686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Rectangle 59">
              <a:extLst>
                <a:ext uri="{FF2B5EF4-FFF2-40B4-BE49-F238E27FC236}">
                  <a16:creationId xmlns:a16="http://schemas.microsoft.com/office/drawing/2014/main" id="{C09436F7-521C-4005-B594-A2E822B5FFCD}"/>
                </a:ext>
              </a:extLst>
            </p:cNvPr>
            <p:cNvSpPr/>
            <p:nvPr/>
          </p:nvSpPr>
          <p:spPr>
            <a:xfrm>
              <a:off x="10374025" y="2415290"/>
              <a:ext cx="515589" cy="47686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Rectangle 60">
              <a:extLst>
                <a:ext uri="{FF2B5EF4-FFF2-40B4-BE49-F238E27FC236}">
                  <a16:creationId xmlns:a16="http://schemas.microsoft.com/office/drawing/2014/main" id="{841D8CE1-AADE-4AC7-AB4F-7F6E124E7A91}"/>
                </a:ext>
              </a:extLst>
            </p:cNvPr>
            <p:cNvSpPr/>
            <p:nvPr/>
          </p:nvSpPr>
          <p:spPr>
            <a:xfrm>
              <a:off x="8177405" y="3458818"/>
              <a:ext cx="515589" cy="47686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Rectangle 61">
              <a:extLst>
                <a:ext uri="{FF2B5EF4-FFF2-40B4-BE49-F238E27FC236}">
                  <a16:creationId xmlns:a16="http://schemas.microsoft.com/office/drawing/2014/main" id="{1528231B-53FA-41EB-9B29-27C50006ABE6}"/>
                </a:ext>
              </a:extLst>
            </p:cNvPr>
            <p:cNvSpPr/>
            <p:nvPr/>
          </p:nvSpPr>
          <p:spPr>
            <a:xfrm>
              <a:off x="10368629" y="3458818"/>
              <a:ext cx="515589" cy="47686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Rectangle 62">
              <a:extLst>
                <a:ext uri="{FF2B5EF4-FFF2-40B4-BE49-F238E27FC236}">
                  <a16:creationId xmlns:a16="http://schemas.microsoft.com/office/drawing/2014/main" id="{E6C1B4DF-05AC-46FD-B117-A021558E437D}"/>
                </a:ext>
              </a:extLst>
            </p:cNvPr>
            <p:cNvSpPr/>
            <p:nvPr/>
          </p:nvSpPr>
          <p:spPr>
            <a:xfrm>
              <a:off x="8177405" y="4566252"/>
              <a:ext cx="515589" cy="47686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Rectangle 63">
              <a:extLst>
                <a:ext uri="{FF2B5EF4-FFF2-40B4-BE49-F238E27FC236}">
                  <a16:creationId xmlns:a16="http://schemas.microsoft.com/office/drawing/2014/main" id="{2E4368B5-0AD5-47F6-8669-8BB36C98EC09}"/>
                </a:ext>
              </a:extLst>
            </p:cNvPr>
            <p:cNvSpPr/>
            <p:nvPr/>
          </p:nvSpPr>
          <p:spPr>
            <a:xfrm>
              <a:off x="10347746" y="4556176"/>
              <a:ext cx="515589" cy="47686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a:extLst>
                <a:ext uri="{FF2B5EF4-FFF2-40B4-BE49-F238E27FC236}">
                  <a16:creationId xmlns:a16="http://schemas.microsoft.com/office/drawing/2014/main" id="{E6F6E284-AB95-42B8-AD5C-500B6B3C07D7}"/>
                </a:ext>
              </a:extLst>
            </p:cNvPr>
            <p:cNvSpPr/>
            <p:nvPr/>
          </p:nvSpPr>
          <p:spPr>
            <a:xfrm>
              <a:off x="8183439" y="5536172"/>
              <a:ext cx="515589" cy="47686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a:extLst>
                <a:ext uri="{FF2B5EF4-FFF2-40B4-BE49-F238E27FC236}">
                  <a16:creationId xmlns:a16="http://schemas.microsoft.com/office/drawing/2014/main" id="{9E32D4C2-D3F5-4F2A-B79E-F98077321D0A}"/>
                </a:ext>
              </a:extLst>
            </p:cNvPr>
            <p:cNvSpPr/>
            <p:nvPr/>
          </p:nvSpPr>
          <p:spPr>
            <a:xfrm>
              <a:off x="10358269" y="5536172"/>
              <a:ext cx="515589" cy="47686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7" name="Picture 66">
              <a:extLst>
                <a:ext uri="{FF2B5EF4-FFF2-40B4-BE49-F238E27FC236}">
                  <a16:creationId xmlns:a16="http://schemas.microsoft.com/office/drawing/2014/main" id="{99B9503E-563C-49DD-B4DB-581FE2D47899}"/>
                </a:ext>
              </a:extLst>
            </p:cNvPr>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678016" y="1129335"/>
              <a:ext cx="1339996" cy="882383"/>
            </a:xfrm>
            <a:prstGeom prst="rect">
              <a:avLst/>
            </a:prstGeom>
          </p:spPr>
        </p:pic>
        <p:pic>
          <p:nvPicPr>
            <p:cNvPr id="68" name="Picture 67">
              <a:extLst>
                <a:ext uri="{FF2B5EF4-FFF2-40B4-BE49-F238E27FC236}">
                  <a16:creationId xmlns:a16="http://schemas.microsoft.com/office/drawing/2014/main" id="{64BA344F-6D19-4985-A0A2-396E211F7A00}"/>
                </a:ext>
              </a:extLst>
            </p:cNvPr>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867659" y="1249214"/>
              <a:ext cx="1339996" cy="882383"/>
            </a:xfrm>
            <a:prstGeom prst="rect">
              <a:avLst/>
            </a:prstGeom>
          </p:spPr>
        </p:pic>
        <p:pic>
          <p:nvPicPr>
            <p:cNvPr id="69" name="Picture 68">
              <a:extLst>
                <a:ext uri="{FF2B5EF4-FFF2-40B4-BE49-F238E27FC236}">
                  <a16:creationId xmlns:a16="http://schemas.microsoft.com/office/drawing/2014/main" id="{C6AE7973-C09C-4F00-90CE-0CACFBE74B1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41763" y="2073061"/>
              <a:ext cx="806182" cy="1053696"/>
            </a:xfrm>
            <a:prstGeom prst="rect">
              <a:avLst/>
            </a:prstGeom>
          </p:spPr>
        </p:pic>
        <p:pic>
          <p:nvPicPr>
            <p:cNvPr id="70" name="Picture 69">
              <a:extLst>
                <a:ext uri="{FF2B5EF4-FFF2-40B4-BE49-F238E27FC236}">
                  <a16:creationId xmlns:a16="http://schemas.microsoft.com/office/drawing/2014/main" id="{75C4205B-1EB7-4C09-9F7E-129DD8E00BF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43947" y="3357463"/>
              <a:ext cx="893625" cy="711139"/>
            </a:xfrm>
            <a:prstGeom prst="rect">
              <a:avLst/>
            </a:prstGeom>
          </p:spPr>
        </p:pic>
        <p:pic>
          <p:nvPicPr>
            <p:cNvPr id="71" name="Picture 70">
              <a:extLst>
                <a:ext uri="{FF2B5EF4-FFF2-40B4-BE49-F238E27FC236}">
                  <a16:creationId xmlns:a16="http://schemas.microsoft.com/office/drawing/2014/main" id="{7611B81D-89F6-464E-A8AF-848AE48761B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195701" y="3393355"/>
              <a:ext cx="893625" cy="711139"/>
            </a:xfrm>
            <a:prstGeom prst="rect">
              <a:avLst/>
            </a:prstGeom>
          </p:spPr>
        </p:pic>
        <p:pic>
          <p:nvPicPr>
            <p:cNvPr id="72" name="Picture 71">
              <a:extLst>
                <a:ext uri="{FF2B5EF4-FFF2-40B4-BE49-F238E27FC236}">
                  <a16:creationId xmlns:a16="http://schemas.microsoft.com/office/drawing/2014/main" id="{ECAFDC50-C79E-4F72-8E5B-C3DB25729D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44527" y="4250408"/>
              <a:ext cx="910485" cy="910485"/>
            </a:xfrm>
            <a:prstGeom prst="rect">
              <a:avLst/>
            </a:prstGeom>
          </p:spPr>
        </p:pic>
        <p:pic>
          <p:nvPicPr>
            <p:cNvPr id="73" name="Picture 72">
              <a:extLst>
                <a:ext uri="{FF2B5EF4-FFF2-40B4-BE49-F238E27FC236}">
                  <a16:creationId xmlns:a16="http://schemas.microsoft.com/office/drawing/2014/main" id="{AC2CF6D9-3958-4E25-BC6F-6BCF9E0388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37510" y="5400601"/>
              <a:ext cx="1252660" cy="659734"/>
            </a:xfrm>
            <a:prstGeom prst="rect">
              <a:avLst/>
            </a:prstGeom>
          </p:spPr>
        </p:pic>
        <p:pic>
          <p:nvPicPr>
            <p:cNvPr id="74" name="Picture 73">
              <a:extLst>
                <a:ext uri="{FF2B5EF4-FFF2-40B4-BE49-F238E27FC236}">
                  <a16:creationId xmlns:a16="http://schemas.microsoft.com/office/drawing/2014/main" id="{EB6B8A25-5F6A-443C-B398-55049CE4AEF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055306" y="5345754"/>
              <a:ext cx="1231362" cy="758719"/>
            </a:xfrm>
            <a:prstGeom prst="rect">
              <a:avLst/>
            </a:prstGeom>
          </p:spPr>
        </p:pic>
      </p:grpSp>
      <p:sp>
        <p:nvSpPr>
          <p:cNvPr id="2" name="Title 1">
            <a:extLst>
              <a:ext uri="{FF2B5EF4-FFF2-40B4-BE49-F238E27FC236}">
                <a16:creationId xmlns:a16="http://schemas.microsoft.com/office/drawing/2014/main" id="{B7B285AF-B34E-4B9B-A1EC-1361B2E5F57B}"/>
              </a:ext>
            </a:extLst>
          </p:cNvPr>
          <p:cNvSpPr>
            <a:spLocks noGrp="1"/>
          </p:cNvSpPr>
          <p:nvPr>
            <p:ph type="title"/>
          </p:nvPr>
        </p:nvSpPr>
        <p:spPr>
          <a:xfrm>
            <a:off x="285750" y="241810"/>
            <a:ext cx="10515600" cy="1325563"/>
          </a:xfrm>
        </p:spPr>
        <p:txBody>
          <a:bodyPr/>
          <a:lstStyle/>
          <a:p>
            <a:pPr rtl="0" eaLnBrk="1" latinLnBrk="0" hangingPunct="1"/>
            <a:r>
              <a:rPr lang="en-GB" sz="3200" kern="1200" dirty="0">
                <a:solidFill>
                  <a:srgbClr val="203864"/>
                </a:solidFill>
                <a:effectLst/>
                <a:latin typeface="Century Gothic" panose="020B0502020202020204" pitchFamily="34" charset="0"/>
                <a:ea typeface="+mn-ea"/>
                <a:cs typeface="+mn-cs"/>
              </a:rPr>
              <a:t>Partner B</a:t>
            </a:r>
            <a:endParaRPr lang="en-GB" dirty="0">
              <a:effectLst/>
            </a:endParaRPr>
          </a:p>
          <a:p>
            <a:endParaRPr lang="en-GB" dirty="0"/>
          </a:p>
        </p:txBody>
      </p:sp>
    </p:spTree>
    <p:extLst>
      <p:ext uri="{BB962C8B-B14F-4D97-AF65-F5344CB8AC3E}">
        <p14:creationId xmlns:p14="http://schemas.microsoft.com/office/powerpoint/2010/main" val="27429761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¡A </a:t>
            </a:r>
            <a:r>
              <a:rPr lang="en-GB" sz="3600" b="1" dirty="0" err="1">
                <a:solidFill>
                  <a:schemeClr val="bg1"/>
                </a:solidFill>
              </a:rPr>
              <a:t>escribir</a:t>
            </a:r>
            <a:r>
              <a:rPr lang="en-GB" sz="3600" b="1" dirty="0">
                <a:solidFill>
                  <a:schemeClr val="bg1"/>
                </a:solidFill>
              </a:rPr>
              <a:t>!</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782300" y="258166"/>
            <a:ext cx="11458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FAAD00A4-2F83-4BD2-A7E9-B0618A1E1D21}"/>
              </a:ext>
            </a:extLst>
          </p:cNvPr>
          <p:cNvSpPr txBox="1"/>
          <p:nvPr/>
        </p:nvSpPr>
        <p:spPr>
          <a:xfrm>
            <a:off x="82286" y="1064444"/>
            <a:ext cx="11897842" cy="129266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600" b="1" i="0" u="none" strike="noStrike" kern="0" cap="none" spc="0" normalizeH="0" baseline="0" noProof="0" dirty="0">
                <a:ln>
                  <a:noFill/>
                </a:ln>
                <a:solidFill>
                  <a:srgbClr val="5B9BD5">
                    <a:lumMod val="50000"/>
                  </a:srgbClr>
                </a:solidFill>
                <a:effectLst/>
                <a:uLnTx/>
                <a:uFillTx/>
              </a:rPr>
              <a:t>¿</a:t>
            </a:r>
            <a:r>
              <a:rPr kumimoji="0" lang="en-GB" sz="2600" b="1" i="0" u="none" strike="noStrike" kern="0" cap="none" spc="0" normalizeH="0" baseline="0" noProof="0" dirty="0" err="1">
                <a:ln>
                  <a:noFill/>
                </a:ln>
                <a:solidFill>
                  <a:srgbClr val="5B9BD5">
                    <a:lumMod val="50000"/>
                  </a:srgbClr>
                </a:solidFill>
                <a:effectLst/>
                <a:uLnTx/>
                <a:uFillTx/>
              </a:rPr>
              <a:t>Dónde</a:t>
            </a:r>
            <a:r>
              <a:rPr kumimoji="0" lang="en-GB" sz="2600" b="1" i="0" u="none" strike="noStrike" kern="0" cap="none" spc="0" normalizeH="0" baseline="0" noProof="0" dirty="0">
                <a:ln>
                  <a:noFill/>
                </a:ln>
                <a:solidFill>
                  <a:srgbClr val="5B9BD5">
                    <a:lumMod val="50000"/>
                  </a:srgbClr>
                </a:solidFill>
                <a:effectLst/>
                <a:uLnTx/>
                <a:uFillTx/>
              </a:rPr>
              <a:t> </a:t>
            </a:r>
            <a:r>
              <a:rPr kumimoji="0" lang="en-GB" sz="2600" b="1" i="0" u="none" strike="noStrike" kern="0" cap="none" spc="0" normalizeH="0" baseline="0" noProof="0" dirty="0" err="1">
                <a:ln>
                  <a:noFill/>
                </a:ln>
                <a:solidFill>
                  <a:srgbClr val="5B9BD5">
                    <a:lumMod val="50000"/>
                  </a:srgbClr>
                </a:solidFill>
                <a:effectLst/>
                <a:uLnTx/>
                <a:uFillTx/>
              </a:rPr>
              <a:t>está</a:t>
            </a:r>
            <a:r>
              <a:rPr kumimoji="0" lang="en-GB" sz="2600" b="1" i="0" u="none" strike="noStrike" kern="0" cap="none" spc="0" normalizeH="0" baseline="0" noProof="0" dirty="0">
                <a:ln>
                  <a:noFill/>
                </a:ln>
                <a:solidFill>
                  <a:srgbClr val="5B9BD5">
                    <a:lumMod val="50000"/>
                  </a:srgbClr>
                </a:solidFill>
                <a:effectLst/>
                <a:uLnTx/>
                <a:uFillTx/>
              </a:rPr>
              <a:t> Snapcat?</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2600" b="0" i="0" u="none" strike="noStrike" kern="0" cap="none" spc="0" normalizeH="0" baseline="0" noProof="0" dirty="0">
                <a:ln>
                  <a:noFill/>
                </a:ln>
                <a:solidFill>
                  <a:srgbClr val="5B9BD5">
                    <a:lumMod val="50000"/>
                  </a:srgbClr>
                </a:solidFill>
                <a:effectLst/>
                <a:uLnTx/>
                <a:uFillTx/>
              </a:rPr>
              <a:t>You see Snapcat everywhere you go on holiday! Write descriptions in Spanish of where he is in each picture.  Choose the word for </a:t>
            </a:r>
            <a:r>
              <a:rPr kumimoji="0" lang="en-GB" sz="2600" b="1" i="0" u="none" strike="noStrike" kern="0" cap="none" spc="0" normalizeH="0" baseline="0" noProof="0" dirty="0">
                <a:ln>
                  <a:noFill/>
                </a:ln>
                <a:solidFill>
                  <a:srgbClr val="5B9BD5">
                    <a:lumMod val="50000"/>
                  </a:srgbClr>
                </a:solidFill>
                <a:effectLst/>
                <a:uLnTx/>
                <a:uFillTx/>
              </a:rPr>
              <a:t>a </a:t>
            </a:r>
            <a:r>
              <a:rPr kumimoji="0" lang="en-GB" sz="2600" b="0" i="0" u="none" strike="noStrike" kern="0" cap="none" spc="0" normalizeH="0" baseline="0" noProof="0" dirty="0">
                <a:ln>
                  <a:noFill/>
                </a:ln>
                <a:solidFill>
                  <a:srgbClr val="5B9BD5">
                    <a:lumMod val="50000"/>
                  </a:srgbClr>
                </a:solidFill>
                <a:effectLst/>
                <a:uLnTx/>
                <a:uFillTx/>
              </a:rPr>
              <a:t>carefully.</a:t>
            </a:r>
          </a:p>
        </p:txBody>
      </p:sp>
      <p:pic>
        <p:nvPicPr>
          <p:cNvPr id="8" name="Picture 7">
            <a:extLst>
              <a:ext uri="{FF2B5EF4-FFF2-40B4-BE49-F238E27FC236}">
                <a16:creationId xmlns:a16="http://schemas.microsoft.com/office/drawing/2014/main" id="{362EF846-983C-4972-9721-FF5E07FA86A2}"/>
              </a:ext>
            </a:extLst>
          </p:cNvPr>
          <p:cNvPicPr>
            <a:picLocks noChangeAspect="1"/>
          </p:cNvPicPr>
          <p:nvPr/>
        </p:nvPicPr>
        <p:blipFill rotWithShape="1">
          <a:blip r:embed="rId4">
            <a:extLst>
              <a:ext uri="{28A0092B-C50C-407E-A947-70E740481C1C}">
                <a14:useLocalDpi xmlns:a14="http://schemas.microsoft.com/office/drawing/2010/main" val="0"/>
              </a:ext>
            </a:extLst>
          </a:blip>
          <a:srcRect t="7868" b="13257"/>
          <a:stretch/>
        </p:blipFill>
        <p:spPr>
          <a:xfrm>
            <a:off x="550916" y="2260243"/>
            <a:ext cx="2081940" cy="1771350"/>
          </a:xfrm>
          <a:prstGeom prst="rect">
            <a:avLst/>
          </a:prstGeom>
        </p:spPr>
      </p:pic>
      <p:pic>
        <p:nvPicPr>
          <p:cNvPr id="9" name="Picture 8">
            <a:extLst>
              <a:ext uri="{FF2B5EF4-FFF2-40B4-BE49-F238E27FC236}">
                <a16:creationId xmlns:a16="http://schemas.microsoft.com/office/drawing/2014/main" id="{C7532287-243F-4BA2-897D-ECFEC06AC0B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6460" t="19966" r="11499" b="5360"/>
          <a:stretch/>
        </p:blipFill>
        <p:spPr>
          <a:xfrm>
            <a:off x="5119699" y="2380179"/>
            <a:ext cx="2110538" cy="2187668"/>
          </a:xfrm>
          <a:prstGeom prst="rect">
            <a:avLst/>
          </a:prstGeom>
        </p:spPr>
      </p:pic>
      <p:grpSp>
        <p:nvGrpSpPr>
          <p:cNvPr id="10" name="Group 9">
            <a:extLst>
              <a:ext uri="{FF2B5EF4-FFF2-40B4-BE49-F238E27FC236}">
                <a16:creationId xmlns:a16="http://schemas.microsoft.com/office/drawing/2014/main" id="{EB1B8DE0-526A-4A8D-ADC8-3416E8D07E6B}"/>
              </a:ext>
            </a:extLst>
          </p:cNvPr>
          <p:cNvGrpSpPr/>
          <p:nvPr/>
        </p:nvGrpSpPr>
        <p:grpSpPr>
          <a:xfrm>
            <a:off x="1980343" y="4366341"/>
            <a:ext cx="2458341" cy="1675476"/>
            <a:chOff x="1031699" y="3883838"/>
            <a:chExt cx="2797961" cy="2108250"/>
          </a:xfrm>
        </p:grpSpPr>
        <p:pic>
          <p:nvPicPr>
            <p:cNvPr id="11" name="Picture 10">
              <a:extLst>
                <a:ext uri="{FF2B5EF4-FFF2-40B4-BE49-F238E27FC236}">
                  <a16:creationId xmlns:a16="http://schemas.microsoft.com/office/drawing/2014/main" id="{BD01E2CC-1C50-454A-BC21-F9B9D4DA7D61}"/>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31699" y="4149640"/>
              <a:ext cx="2797961" cy="1842448"/>
            </a:xfrm>
            <a:prstGeom prst="rect">
              <a:avLst/>
            </a:prstGeom>
          </p:spPr>
        </p:pic>
        <p:pic>
          <p:nvPicPr>
            <p:cNvPr id="12" name="Picture 11">
              <a:extLst>
                <a:ext uri="{FF2B5EF4-FFF2-40B4-BE49-F238E27FC236}">
                  <a16:creationId xmlns:a16="http://schemas.microsoft.com/office/drawing/2014/main" id="{2A729061-8FCD-47A0-83FE-2ED4EDCCBA7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0405982">
              <a:off x="1524589" y="3883838"/>
              <a:ext cx="1192526" cy="894394"/>
            </a:xfrm>
            <a:prstGeom prst="rect">
              <a:avLst/>
            </a:prstGeom>
          </p:spPr>
        </p:pic>
      </p:grpSp>
      <p:grpSp>
        <p:nvGrpSpPr>
          <p:cNvPr id="13" name="Group 12">
            <a:extLst>
              <a:ext uri="{FF2B5EF4-FFF2-40B4-BE49-F238E27FC236}">
                <a16:creationId xmlns:a16="http://schemas.microsoft.com/office/drawing/2014/main" id="{2D3C872A-6ADC-41BB-9271-173EEB250615}"/>
              </a:ext>
            </a:extLst>
          </p:cNvPr>
          <p:cNvGrpSpPr/>
          <p:nvPr/>
        </p:nvGrpSpPr>
        <p:grpSpPr>
          <a:xfrm>
            <a:off x="8806040" y="2387805"/>
            <a:ext cx="2661386" cy="1575556"/>
            <a:chOff x="8418155" y="1994586"/>
            <a:chExt cx="2919891" cy="1799126"/>
          </a:xfrm>
        </p:grpSpPr>
        <p:pic>
          <p:nvPicPr>
            <p:cNvPr id="14" name="Picture 13">
              <a:extLst>
                <a:ext uri="{FF2B5EF4-FFF2-40B4-BE49-F238E27FC236}">
                  <a16:creationId xmlns:a16="http://schemas.microsoft.com/office/drawing/2014/main" id="{99A14E3B-8B44-46CB-8126-C778CD7FC7D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418155" y="1994586"/>
              <a:ext cx="2919891" cy="1799126"/>
            </a:xfrm>
            <a:prstGeom prst="rect">
              <a:avLst/>
            </a:prstGeom>
          </p:spPr>
        </p:pic>
        <p:pic>
          <p:nvPicPr>
            <p:cNvPr id="15" name="Picture 14">
              <a:extLst>
                <a:ext uri="{FF2B5EF4-FFF2-40B4-BE49-F238E27FC236}">
                  <a16:creationId xmlns:a16="http://schemas.microsoft.com/office/drawing/2014/main" id="{5B3FA628-E8CD-463B-BFD5-23E119BCAA0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814661">
              <a:off x="8881306" y="2464864"/>
              <a:ext cx="1395180" cy="734795"/>
            </a:xfrm>
            <a:prstGeom prst="rect">
              <a:avLst/>
            </a:prstGeom>
          </p:spPr>
        </p:pic>
      </p:grpSp>
      <p:grpSp>
        <p:nvGrpSpPr>
          <p:cNvPr id="16" name="Group 15">
            <a:extLst>
              <a:ext uri="{FF2B5EF4-FFF2-40B4-BE49-F238E27FC236}">
                <a16:creationId xmlns:a16="http://schemas.microsoft.com/office/drawing/2014/main" id="{2EDC359A-6534-4B86-947D-0DCA4BC08F87}"/>
              </a:ext>
            </a:extLst>
          </p:cNvPr>
          <p:cNvGrpSpPr/>
          <p:nvPr/>
        </p:nvGrpSpPr>
        <p:grpSpPr>
          <a:xfrm>
            <a:off x="7121664" y="4658273"/>
            <a:ext cx="2652739" cy="1372687"/>
            <a:chOff x="6242413" y="4576237"/>
            <a:chExt cx="3208581" cy="1689852"/>
          </a:xfrm>
        </p:grpSpPr>
        <p:pic>
          <p:nvPicPr>
            <p:cNvPr id="17" name="Picture 16">
              <a:extLst>
                <a:ext uri="{FF2B5EF4-FFF2-40B4-BE49-F238E27FC236}">
                  <a16:creationId xmlns:a16="http://schemas.microsoft.com/office/drawing/2014/main" id="{BC7BCA84-1625-459D-B406-77E3C726C9A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242413" y="4576237"/>
              <a:ext cx="3208581" cy="1689852"/>
            </a:xfrm>
            <a:prstGeom prst="rect">
              <a:avLst/>
            </a:prstGeom>
          </p:spPr>
        </p:pic>
        <p:pic>
          <p:nvPicPr>
            <p:cNvPr id="18" name="Picture 17">
              <a:extLst>
                <a:ext uri="{FF2B5EF4-FFF2-40B4-BE49-F238E27FC236}">
                  <a16:creationId xmlns:a16="http://schemas.microsoft.com/office/drawing/2014/main" id="{9159578A-0619-4284-9BC5-B23EFC6624B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20338379">
              <a:off x="6560959" y="4902024"/>
              <a:ext cx="1149384" cy="770087"/>
            </a:xfrm>
            <a:prstGeom prst="rect">
              <a:avLst/>
            </a:prstGeom>
          </p:spPr>
        </p:pic>
      </p:grpSp>
      <p:sp>
        <p:nvSpPr>
          <p:cNvPr id="19" name="TextBox 18">
            <a:extLst>
              <a:ext uri="{FF2B5EF4-FFF2-40B4-BE49-F238E27FC236}">
                <a16:creationId xmlns:a16="http://schemas.microsoft.com/office/drawing/2014/main" id="{56DA6676-BB61-4AFC-AD58-C7F010C2E3FB}"/>
              </a:ext>
            </a:extLst>
          </p:cNvPr>
          <p:cNvSpPr txBox="1"/>
          <p:nvPr/>
        </p:nvSpPr>
        <p:spPr>
          <a:xfrm>
            <a:off x="0" y="3781566"/>
            <a:ext cx="5265713"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err="1">
                <a:ln>
                  <a:noFill/>
                </a:ln>
                <a:solidFill>
                  <a:srgbClr val="4472C4">
                    <a:lumMod val="50000"/>
                  </a:srgbClr>
                </a:solidFill>
                <a:effectLst/>
                <a:uLnTx/>
                <a:uFillTx/>
              </a:rPr>
              <a:t>Está</a:t>
            </a:r>
            <a:r>
              <a:rPr kumimoji="0" lang="en-GB" sz="3200" b="0" i="0" u="none" strike="noStrike" kern="0" cap="none" spc="0" normalizeH="0" baseline="0" noProof="0" dirty="0">
                <a:ln>
                  <a:noFill/>
                </a:ln>
                <a:solidFill>
                  <a:srgbClr val="4472C4">
                    <a:lumMod val="50000"/>
                  </a:srgbClr>
                </a:solidFill>
                <a:effectLst/>
                <a:uLnTx/>
                <a:uFillTx/>
              </a:rPr>
              <a:t> </a:t>
            </a:r>
            <a:r>
              <a:rPr kumimoji="0" lang="en-GB" sz="3200" b="0" i="0" u="none" strike="noStrike" kern="0" cap="none" spc="0" normalizeH="0" baseline="0" noProof="0" dirty="0" err="1">
                <a:ln>
                  <a:noFill/>
                </a:ln>
                <a:solidFill>
                  <a:srgbClr val="4472C4">
                    <a:lumMod val="50000"/>
                  </a:srgbClr>
                </a:solidFill>
                <a:effectLst/>
                <a:uLnTx/>
                <a:uFillTx/>
              </a:rPr>
              <a:t>en</a:t>
            </a:r>
            <a:r>
              <a:rPr kumimoji="0" lang="en-GB" sz="3200" b="0" i="0" u="none" strike="noStrike" kern="0" cap="none" spc="0" normalizeH="0" baseline="0" noProof="0" dirty="0">
                <a:ln>
                  <a:noFill/>
                </a:ln>
                <a:solidFill>
                  <a:srgbClr val="4472C4">
                    <a:lumMod val="50000"/>
                  </a:srgbClr>
                </a:solidFill>
                <a:effectLst/>
                <a:uLnTx/>
                <a:uFillTx/>
              </a:rPr>
              <a:t> </a:t>
            </a:r>
            <a:r>
              <a:rPr kumimoji="0" lang="en-GB" sz="3200" b="0" i="0" u="none" strike="noStrike" kern="0" cap="none" spc="0" normalizeH="0" baseline="0" noProof="0" dirty="0" err="1">
                <a:ln>
                  <a:noFill/>
                </a:ln>
                <a:solidFill>
                  <a:srgbClr val="4472C4">
                    <a:lumMod val="50000"/>
                  </a:srgbClr>
                </a:solidFill>
                <a:effectLst/>
                <a:uLnTx/>
                <a:uFillTx/>
              </a:rPr>
              <a:t>una</a:t>
            </a:r>
            <a:r>
              <a:rPr kumimoji="0" lang="en-GB" sz="3200" b="0" i="0" u="none" strike="noStrike" kern="0" cap="none" spc="0" normalizeH="0" baseline="0" noProof="0" dirty="0">
                <a:ln>
                  <a:noFill/>
                </a:ln>
                <a:solidFill>
                  <a:srgbClr val="4472C4">
                    <a:lumMod val="50000"/>
                  </a:srgbClr>
                </a:solidFill>
                <a:effectLst/>
                <a:uLnTx/>
                <a:uFillTx/>
              </a:rPr>
              <a:t> </a:t>
            </a:r>
            <a:r>
              <a:rPr kumimoji="0" lang="en-GB" sz="3200" b="0" i="0" u="none" strike="noStrike" kern="0" cap="none" spc="0" normalizeH="0" baseline="0" noProof="0" dirty="0" err="1">
                <a:ln>
                  <a:noFill/>
                </a:ln>
                <a:solidFill>
                  <a:srgbClr val="4472C4">
                    <a:lumMod val="50000"/>
                  </a:srgbClr>
                </a:solidFill>
                <a:effectLst/>
                <a:uLnTx/>
                <a:uFillTx/>
              </a:rPr>
              <a:t>bicicleta</a:t>
            </a:r>
            <a:r>
              <a:rPr kumimoji="0" lang="en-GB" sz="3200" b="0" i="0" u="none" strike="noStrike" kern="0" cap="none" spc="0" normalizeH="0" baseline="0" noProof="0" dirty="0">
                <a:ln>
                  <a:noFill/>
                </a:ln>
                <a:solidFill>
                  <a:srgbClr val="4472C4">
                    <a:lumMod val="50000"/>
                  </a:srgbClr>
                </a:solidFill>
                <a:effectLst/>
                <a:uLnTx/>
                <a:uFillTx/>
              </a:rPr>
              <a:t>.</a:t>
            </a:r>
          </a:p>
        </p:txBody>
      </p:sp>
      <p:sp>
        <p:nvSpPr>
          <p:cNvPr id="20" name="TextBox 19">
            <a:extLst>
              <a:ext uri="{FF2B5EF4-FFF2-40B4-BE49-F238E27FC236}">
                <a16:creationId xmlns:a16="http://schemas.microsoft.com/office/drawing/2014/main" id="{5325EA08-4707-4101-92DA-294CEBDA2DCF}"/>
              </a:ext>
            </a:extLst>
          </p:cNvPr>
          <p:cNvSpPr txBox="1"/>
          <p:nvPr/>
        </p:nvSpPr>
        <p:spPr>
          <a:xfrm>
            <a:off x="4478432" y="4189509"/>
            <a:ext cx="4895713"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err="1">
                <a:ln>
                  <a:noFill/>
                </a:ln>
                <a:solidFill>
                  <a:srgbClr val="4472C4">
                    <a:lumMod val="50000"/>
                  </a:srgbClr>
                </a:solidFill>
                <a:effectLst/>
                <a:uLnTx/>
                <a:uFillTx/>
              </a:rPr>
              <a:t>Está</a:t>
            </a:r>
            <a:r>
              <a:rPr kumimoji="0" lang="en-GB" sz="3200" b="0" i="0" u="none" strike="noStrike" kern="0" cap="none" spc="0" normalizeH="0" baseline="0" noProof="0" dirty="0">
                <a:ln>
                  <a:noFill/>
                </a:ln>
                <a:solidFill>
                  <a:srgbClr val="4472C4">
                    <a:lumMod val="50000"/>
                  </a:srgbClr>
                </a:solidFill>
                <a:effectLst/>
                <a:uLnTx/>
                <a:uFillTx/>
              </a:rPr>
              <a:t> </a:t>
            </a:r>
            <a:r>
              <a:rPr kumimoji="0" lang="en-GB" sz="3200" b="0" i="0" u="none" strike="noStrike" kern="0" cap="none" spc="0" normalizeH="0" baseline="0" noProof="0" dirty="0" err="1">
                <a:ln>
                  <a:noFill/>
                </a:ln>
                <a:solidFill>
                  <a:srgbClr val="4472C4">
                    <a:lumMod val="50000"/>
                  </a:srgbClr>
                </a:solidFill>
                <a:effectLst/>
                <a:uLnTx/>
                <a:uFillTx/>
              </a:rPr>
              <a:t>en</a:t>
            </a:r>
            <a:r>
              <a:rPr kumimoji="0" lang="en-GB" sz="3200" b="0" i="0" u="none" strike="noStrike" kern="0" cap="none" spc="0" normalizeH="0" baseline="0" noProof="0" dirty="0">
                <a:ln>
                  <a:noFill/>
                </a:ln>
                <a:solidFill>
                  <a:srgbClr val="4472C4">
                    <a:lumMod val="50000"/>
                  </a:srgbClr>
                </a:solidFill>
                <a:effectLst/>
                <a:uLnTx/>
                <a:uFillTx/>
              </a:rPr>
              <a:t> un </a:t>
            </a:r>
            <a:r>
              <a:rPr kumimoji="0" lang="en-GB" sz="3200" b="0" i="0" u="none" strike="noStrike" kern="0" cap="none" spc="0" normalizeH="0" baseline="0" noProof="0" dirty="0" err="1">
                <a:ln>
                  <a:noFill/>
                </a:ln>
                <a:solidFill>
                  <a:srgbClr val="4472C4">
                    <a:lumMod val="50000"/>
                  </a:srgbClr>
                </a:solidFill>
                <a:effectLst/>
                <a:uLnTx/>
                <a:uFillTx/>
              </a:rPr>
              <a:t>barco</a:t>
            </a:r>
            <a:r>
              <a:rPr kumimoji="0" lang="en-GB" sz="3200" b="0" i="0" u="none" strike="noStrike" kern="0" cap="none" spc="0" normalizeH="0" baseline="0" noProof="0" dirty="0">
                <a:ln>
                  <a:noFill/>
                </a:ln>
                <a:solidFill>
                  <a:srgbClr val="4472C4">
                    <a:lumMod val="50000"/>
                  </a:srgbClr>
                </a:solidFill>
                <a:effectLst/>
                <a:uLnTx/>
                <a:uFillTx/>
              </a:rPr>
              <a:t>.</a:t>
            </a:r>
          </a:p>
        </p:txBody>
      </p:sp>
      <p:sp>
        <p:nvSpPr>
          <p:cNvPr id="21" name="TextBox 20">
            <a:extLst>
              <a:ext uri="{FF2B5EF4-FFF2-40B4-BE49-F238E27FC236}">
                <a16:creationId xmlns:a16="http://schemas.microsoft.com/office/drawing/2014/main" id="{F634CB49-16D5-4E85-B937-C2BEE4D4CB3D}"/>
              </a:ext>
            </a:extLst>
          </p:cNvPr>
          <p:cNvSpPr txBox="1"/>
          <p:nvPr/>
        </p:nvSpPr>
        <p:spPr>
          <a:xfrm>
            <a:off x="8203191" y="3842022"/>
            <a:ext cx="4237189"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err="1">
                <a:ln>
                  <a:noFill/>
                </a:ln>
                <a:solidFill>
                  <a:srgbClr val="4472C4">
                    <a:lumMod val="50000"/>
                  </a:srgbClr>
                </a:solidFill>
                <a:effectLst/>
                <a:uLnTx/>
                <a:uFillTx/>
              </a:rPr>
              <a:t>Está</a:t>
            </a:r>
            <a:r>
              <a:rPr kumimoji="0" lang="en-GB" sz="3200" b="0" i="0" u="none" strike="noStrike" kern="0" cap="none" spc="0" normalizeH="0" baseline="0" noProof="0" dirty="0">
                <a:ln>
                  <a:noFill/>
                </a:ln>
                <a:solidFill>
                  <a:srgbClr val="4472C4">
                    <a:lumMod val="50000"/>
                  </a:srgbClr>
                </a:solidFill>
                <a:effectLst/>
                <a:uLnTx/>
                <a:uFillTx/>
              </a:rPr>
              <a:t> </a:t>
            </a:r>
            <a:r>
              <a:rPr kumimoji="0" lang="en-GB" sz="3200" b="0" i="0" u="none" strike="noStrike" kern="0" cap="none" spc="0" normalizeH="0" baseline="0" noProof="0" dirty="0" err="1">
                <a:ln>
                  <a:noFill/>
                </a:ln>
                <a:solidFill>
                  <a:srgbClr val="4472C4">
                    <a:lumMod val="50000"/>
                  </a:srgbClr>
                </a:solidFill>
                <a:effectLst/>
                <a:uLnTx/>
                <a:uFillTx/>
              </a:rPr>
              <a:t>en</a:t>
            </a:r>
            <a:r>
              <a:rPr kumimoji="0" lang="en-GB" sz="3200" b="0" i="0" u="none" strike="noStrike" kern="0" cap="none" spc="0" normalizeH="0" baseline="0" noProof="0" dirty="0">
                <a:ln>
                  <a:noFill/>
                </a:ln>
                <a:solidFill>
                  <a:srgbClr val="4472C4">
                    <a:lumMod val="50000"/>
                  </a:srgbClr>
                </a:solidFill>
                <a:effectLst/>
                <a:uLnTx/>
                <a:uFillTx/>
              </a:rPr>
              <a:t> una </a:t>
            </a:r>
            <a:r>
              <a:rPr kumimoji="0" lang="en-GB" sz="3200" b="0" i="0" u="none" strike="noStrike" kern="0" cap="none" spc="0" normalizeH="0" baseline="0" noProof="0" dirty="0" err="1">
                <a:ln>
                  <a:noFill/>
                </a:ln>
                <a:solidFill>
                  <a:srgbClr val="4472C4">
                    <a:lumMod val="50000"/>
                  </a:srgbClr>
                </a:solidFill>
                <a:effectLst/>
                <a:uLnTx/>
                <a:uFillTx/>
              </a:rPr>
              <a:t>cama</a:t>
            </a:r>
            <a:r>
              <a:rPr kumimoji="0" lang="en-GB" sz="3200" b="0" i="0" u="none" strike="noStrike" kern="0" cap="none" spc="0" normalizeH="0" baseline="0" noProof="0" dirty="0">
                <a:ln>
                  <a:noFill/>
                </a:ln>
                <a:solidFill>
                  <a:srgbClr val="4472C4">
                    <a:lumMod val="50000"/>
                  </a:srgbClr>
                </a:solidFill>
                <a:effectLst/>
                <a:uLnTx/>
                <a:uFillTx/>
              </a:rPr>
              <a:t>.</a:t>
            </a:r>
          </a:p>
        </p:txBody>
      </p:sp>
      <p:sp>
        <p:nvSpPr>
          <p:cNvPr id="22" name="TextBox 21">
            <a:extLst>
              <a:ext uri="{FF2B5EF4-FFF2-40B4-BE49-F238E27FC236}">
                <a16:creationId xmlns:a16="http://schemas.microsoft.com/office/drawing/2014/main" id="{81EDCA24-6892-4D97-84DD-D54436391A52}"/>
              </a:ext>
            </a:extLst>
          </p:cNvPr>
          <p:cNvSpPr txBox="1"/>
          <p:nvPr/>
        </p:nvSpPr>
        <p:spPr>
          <a:xfrm>
            <a:off x="1161072" y="5850735"/>
            <a:ext cx="6379292"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err="1">
                <a:ln>
                  <a:noFill/>
                </a:ln>
                <a:solidFill>
                  <a:srgbClr val="4472C4">
                    <a:lumMod val="50000"/>
                  </a:srgbClr>
                </a:solidFill>
                <a:effectLst/>
                <a:uLnTx/>
                <a:uFillTx/>
              </a:rPr>
              <a:t>Está</a:t>
            </a:r>
            <a:r>
              <a:rPr kumimoji="0" lang="en-GB" sz="3200" b="0" i="0" u="none" strike="noStrike" kern="0" cap="none" spc="0" normalizeH="0" baseline="0" noProof="0" dirty="0">
                <a:ln>
                  <a:noFill/>
                </a:ln>
                <a:solidFill>
                  <a:srgbClr val="4472C4">
                    <a:lumMod val="50000"/>
                  </a:srgbClr>
                </a:solidFill>
                <a:effectLst/>
                <a:uLnTx/>
                <a:uFillTx/>
              </a:rPr>
              <a:t> </a:t>
            </a:r>
            <a:r>
              <a:rPr kumimoji="0" lang="en-GB" sz="3200" b="0" i="0" u="none" strike="noStrike" kern="0" cap="none" spc="0" normalizeH="0" baseline="0" noProof="0" dirty="0" err="1">
                <a:ln>
                  <a:noFill/>
                </a:ln>
                <a:solidFill>
                  <a:srgbClr val="4472C4">
                    <a:lumMod val="50000"/>
                  </a:srgbClr>
                </a:solidFill>
                <a:effectLst/>
                <a:uLnTx/>
                <a:uFillTx/>
              </a:rPr>
              <a:t>en</a:t>
            </a:r>
            <a:r>
              <a:rPr kumimoji="0" lang="en-GB" sz="3200" b="0" i="0" u="none" strike="noStrike" kern="0" cap="none" spc="0" normalizeH="0" baseline="0" noProof="0" dirty="0">
                <a:ln>
                  <a:noFill/>
                </a:ln>
                <a:solidFill>
                  <a:srgbClr val="4472C4">
                    <a:lumMod val="50000"/>
                  </a:srgbClr>
                </a:solidFill>
                <a:effectLst/>
                <a:uLnTx/>
                <a:uFillTx/>
              </a:rPr>
              <a:t> </a:t>
            </a:r>
            <a:r>
              <a:rPr kumimoji="0" lang="en-GB" sz="3200" b="0" i="0" u="none" strike="noStrike" kern="0" cap="none" spc="0" normalizeH="0" baseline="0" noProof="0" dirty="0" err="1">
                <a:ln>
                  <a:noFill/>
                </a:ln>
                <a:solidFill>
                  <a:srgbClr val="4472C4">
                    <a:lumMod val="50000"/>
                  </a:srgbClr>
                </a:solidFill>
                <a:effectLst/>
                <a:uLnTx/>
                <a:uFillTx/>
              </a:rPr>
              <a:t>una</a:t>
            </a:r>
            <a:r>
              <a:rPr kumimoji="0" lang="en-GB" sz="3200" b="0" i="0" u="none" strike="noStrike" kern="0" cap="none" spc="0" normalizeH="0" baseline="0" noProof="0" dirty="0">
                <a:ln>
                  <a:noFill/>
                </a:ln>
                <a:solidFill>
                  <a:srgbClr val="4472C4">
                    <a:lumMod val="50000"/>
                  </a:srgbClr>
                </a:solidFill>
                <a:effectLst/>
                <a:uLnTx/>
                <a:uFillTx/>
              </a:rPr>
              <a:t> casa.</a:t>
            </a:r>
          </a:p>
        </p:txBody>
      </p:sp>
      <p:sp>
        <p:nvSpPr>
          <p:cNvPr id="23" name="TextBox 22">
            <a:extLst>
              <a:ext uri="{FF2B5EF4-FFF2-40B4-BE49-F238E27FC236}">
                <a16:creationId xmlns:a16="http://schemas.microsoft.com/office/drawing/2014/main" id="{BD54A90B-3BFB-4CCA-9D56-2884B69B9935}"/>
              </a:ext>
            </a:extLst>
          </p:cNvPr>
          <p:cNvSpPr txBox="1"/>
          <p:nvPr/>
        </p:nvSpPr>
        <p:spPr>
          <a:xfrm>
            <a:off x="6672723" y="5775180"/>
            <a:ext cx="4895713"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err="1">
                <a:ln>
                  <a:noFill/>
                </a:ln>
                <a:solidFill>
                  <a:srgbClr val="4472C4">
                    <a:lumMod val="50000"/>
                  </a:srgbClr>
                </a:solidFill>
                <a:effectLst/>
                <a:uLnTx/>
                <a:uFillTx/>
              </a:rPr>
              <a:t>Está</a:t>
            </a:r>
            <a:r>
              <a:rPr kumimoji="0" lang="en-GB" sz="3200" b="0" i="0" u="none" strike="noStrike" kern="0" cap="none" spc="0" normalizeH="0" baseline="0" noProof="0" dirty="0">
                <a:ln>
                  <a:noFill/>
                </a:ln>
                <a:solidFill>
                  <a:srgbClr val="4472C4">
                    <a:lumMod val="50000"/>
                  </a:srgbClr>
                </a:solidFill>
                <a:effectLst/>
                <a:uLnTx/>
                <a:uFillTx/>
              </a:rPr>
              <a:t> </a:t>
            </a:r>
            <a:r>
              <a:rPr kumimoji="0" lang="en-GB" sz="3200" b="0" i="0" u="none" strike="noStrike" kern="0" cap="none" spc="0" normalizeH="0" baseline="0" noProof="0" dirty="0" err="1">
                <a:ln>
                  <a:noFill/>
                </a:ln>
                <a:solidFill>
                  <a:srgbClr val="4472C4">
                    <a:lumMod val="50000"/>
                  </a:srgbClr>
                </a:solidFill>
                <a:effectLst/>
                <a:uLnTx/>
                <a:uFillTx/>
              </a:rPr>
              <a:t>en</a:t>
            </a:r>
            <a:r>
              <a:rPr kumimoji="0" lang="en-GB" sz="3200" b="0" i="0" u="none" strike="noStrike" kern="0" cap="none" spc="0" normalizeH="0" baseline="0" noProof="0" dirty="0">
                <a:ln>
                  <a:noFill/>
                </a:ln>
                <a:solidFill>
                  <a:srgbClr val="4472C4">
                    <a:lumMod val="50000"/>
                  </a:srgbClr>
                </a:solidFill>
                <a:effectLst/>
                <a:uLnTx/>
                <a:uFillTx/>
              </a:rPr>
              <a:t> un libro.</a:t>
            </a:r>
          </a:p>
        </p:txBody>
      </p:sp>
    </p:spTree>
    <p:extLst>
      <p:ext uri="{BB962C8B-B14F-4D97-AF65-F5344CB8AC3E}">
        <p14:creationId xmlns:p14="http://schemas.microsoft.com/office/powerpoint/2010/main" val="749113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2" grpId="0"/>
      <p:bldP spid="23"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7" name="Group 16"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5" name="Rectangle 4" descr="background rectangle">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 name="Title 1">
            <a:extLst>
              <a:ext uri="{FF2B5EF4-FFF2-40B4-BE49-F238E27FC236}">
                <a16:creationId xmlns:a16="http://schemas.microsoft.com/office/drawing/2014/main" id="{BED81D6C-D649-1548-983B-DB3A797C762C}"/>
              </a:ext>
            </a:extLst>
          </p:cNvPr>
          <p:cNvSpPr>
            <a:spLocks noGrp="1"/>
          </p:cNvSpPr>
          <p:nvPr>
            <p:ph type="ctrTitle"/>
          </p:nvPr>
        </p:nvSpPr>
        <p:spPr>
          <a:xfrm>
            <a:off x="214817" y="2056341"/>
            <a:ext cx="6744880" cy="879475"/>
          </a:xfrm>
        </p:spPr>
        <p:txBody>
          <a:bodyPr>
            <a:normAutofit fontScale="90000"/>
          </a:bodyPr>
          <a:lstStyle/>
          <a:p>
            <a:pPr algn="l"/>
            <a:r>
              <a:rPr lang="en-GB" sz="4000" b="1" dirty="0">
                <a:solidFill>
                  <a:prstClr val="white"/>
                </a:solidFill>
              </a:rPr>
              <a:t>Saying what people have [2]</a:t>
            </a:r>
            <a:endParaRPr lang="en-US" sz="4000" dirty="0"/>
          </a:p>
        </p:txBody>
      </p:sp>
      <p:sp>
        <p:nvSpPr>
          <p:cNvPr id="6" name="Subtitle 5">
            <a:extLst>
              <a:ext uri="{FF2B5EF4-FFF2-40B4-BE49-F238E27FC236}">
                <a16:creationId xmlns:a16="http://schemas.microsoft.com/office/drawing/2014/main" id="{DDFED1B0-8365-D84A-847E-1CD3FA337399}"/>
              </a:ext>
            </a:extLst>
          </p:cNvPr>
          <p:cNvSpPr>
            <a:spLocks noGrp="1"/>
          </p:cNvSpPr>
          <p:nvPr>
            <p:ph type="subTitle" idx="1"/>
          </p:nvPr>
        </p:nvSpPr>
        <p:spPr>
          <a:xfrm>
            <a:off x="214817" y="2969035"/>
            <a:ext cx="6927647" cy="2081400"/>
          </a:xfrm>
        </p:spPr>
        <p:txBody>
          <a:bodyPr>
            <a:normAutofit/>
          </a:bodyPr>
          <a:lstStyle/>
          <a:p>
            <a:pPr algn="l"/>
            <a:r>
              <a:rPr lang="en-GB" sz="3000" dirty="0">
                <a:solidFill>
                  <a:prstClr val="white"/>
                </a:solidFill>
              </a:rPr>
              <a:t>TENER – tengo / tienes / tiene</a:t>
            </a:r>
          </a:p>
          <a:p>
            <a:pPr algn="l"/>
            <a:r>
              <a:rPr lang="en-GB" sz="3000" dirty="0">
                <a:solidFill>
                  <a:prstClr val="white"/>
                </a:solidFill>
              </a:rPr>
              <a:t>yes-no questions [revisited]</a:t>
            </a:r>
            <a:endParaRPr lang="en-US" dirty="0"/>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214817" y="4934421"/>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Y7 Spanish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1.1 - Week 4 - Lesson 8</a:t>
            </a:r>
          </a:p>
        </p:txBody>
      </p:sp>
      <p:sp>
        <p:nvSpPr>
          <p:cNvPr id="16" name="Title 3">
            <a:extLst>
              <a:ext uri="{FF2B5EF4-FFF2-40B4-BE49-F238E27FC236}">
                <a16:creationId xmlns:a16="http://schemas.microsoft.com/office/drawing/2014/main" id="{0CE3410D-ACFA-3647-856D-BF2E84254AD9}"/>
              </a:ext>
            </a:extLst>
          </p:cNvPr>
          <p:cNvSpPr txBox="1">
            <a:spLocks/>
          </p:cNvSpPr>
          <p:nvPr/>
        </p:nvSpPr>
        <p:spPr>
          <a:xfrm>
            <a:off x="214817" y="5780283"/>
            <a:ext cx="4079722" cy="953020"/>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Nick Avery / </a:t>
            </a:r>
            <a:r>
              <a:rPr lang="en-GB" sz="1400" dirty="0">
                <a:solidFill>
                  <a:prstClr val="white"/>
                </a:solidFill>
                <a:latin typeface="Century Gothic" panose="020B0502020202020204" pitchFamily="34" charset="0"/>
              </a:rPr>
              <a:t>Victoria Hobson</a:t>
            </a:r>
            <a:b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b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a:t>
            </a:r>
            <a:r>
              <a:rPr kumimoji="0" lang="en-GB" sz="1400" b="0" i="0" u="none" strike="noStrike" kern="1200" cap="none" spc="0" normalizeH="0" baseline="0" dirty="0">
                <a:ln>
                  <a:noFill/>
                </a:ln>
                <a:solidFill>
                  <a:prstClr val="white"/>
                </a:solidFill>
                <a:effectLst/>
                <a:uLnTx/>
                <a:uFillTx/>
                <a:latin typeface="Century Gothic" panose="020B0502020202020204" pitchFamily="34" charset="0"/>
                <a:ea typeface="+mj-ea"/>
                <a:cs typeface="+mj-cs"/>
              </a:rPr>
              <a:t>30</a:t>
            </a:r>
            <a:r>
              <a:rPr lang="en-GB" sz="1400" noProof="0" dirty="0">
                <a:solidFill>
                  <a:prstClr val="white"/>
                </a:solidFill>
                <a:latin typeface="Century Gothic" panose="020B0502020202020204" pitchFamily="34" charset="0"/>
              </a:rPr>
              <a:t>/06/21</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5" name="Picture 14" descr="NCELP logo">
            <a:extLst>
              <a:ext uri="{C183D7F6-B498-43B3-948B-1728B52AA6E4}">
                <adec:decorative xmlns:adec="http://schemas.microsoft.com/office/drawing/2017/decorative" val="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
        <p:nvSpPr>
          <p:cNvPr id="18" name="Subtitle 6">
            <a:extLst>
              <a:ext uri="{FF2B5EF4-FFF2-40B4-BE49-F238E27FC236}">
                <a16:creationId xmlns:a16="http://schemas.microsoft.com/office/drawing/2014/main" id="{0828E5DD-921C-47F5-87CC-EDB0ABC1DDAD}"/>
              </a:ext>
            </a:extLst>
          </p:cNvPr>
          <p:cNvSpPr txBox="1">
            <a:spLocks/>
          </p:cNvSpPr>
          <p:nvPr/>
        </p:nvSpPr>
        <p:spPr>
          <a:xfrm>
            <a:off x="214817" y="4116629"/>
            <a:ext cx="6464952" cy="5717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SSC </a:t>
            </a:r>
            <a:r>
              <a:rPr lang="en-GB" sz="3000" dirty="0">
                <a:solidFill>
                  <a:prstClr val="white"/>
                </a:solidFill>
              </a:rPr>
              <a:t>[l]/[ll] (cont.)</a:t>
            </a:r>
            <a:endParaRPr kumimoji="0" lang="en-GB" sz="3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21397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Fonética</a:t>
            </a:r>
            <a:endParaRPr lang="en-GB" sz="3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9359900" y="258166"/>
            <a:ext cx="2568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5">
            <a:extLst>
              <a:ext uri="{FF2B5EF4-FFF2-40B4-BE49-F238E27FC236}">
                <a16:creationId xmlns:a16="http://schemas.microsoft.com/office/drawing/2014/main" id="{444271AC-C9BD-4BA0-A105-1E34FF8718FC}"/>
              </a:ext>
            </a:extLst>
          </p:cNvPr>
          <p:cNvSpPr txBox="1"/>
          <p:nvPr/>
        </p:nvSpPr>
        <p:spPr>
          <a:xfrm flipH="1">
            <a:off x="5489882" y="1602893"/>
            <a:ext cx="2685502" cy="1015663"/>
          </a:xfrm>
          <a:prstGeom prst="rect">
            <a:avLst/>
          </a:prstGeom>
          <a:noFill/>
        </p:spPr>
        <p:txBody>
          <a:bodyPr wrap="square" rtlCol="0">
            <a:spAutoFit/>
          </a:bodyPr>
          <a:lstStyle/>
          <a:p>
            <a:r>
              <a:rPr lang="en-GB" sz="6000" dirty="0" err="1">
                <a:solidFill>
                  <a:srgbClr val="ED7D31"/>
                </a:solidFill>
                <a:cs typeface="Calibri" panose="020F0502020204030204" pitchFamily="34" charset="0"/>
              </a:rPr>
              <a:t>ll</a:t>
            </a:r>
            <a:r>
              <a:rPr lang="en-GB" sz="6000" dirty="0" err="1">
                <a:solidFill>
                  <a:srgbClr val="5B9BD5">
                    <a:lumMod val="50000"/>
                  </a:srgbClr>
                </a:solidFill>
                <a:cs typeface="Calibri" panose="020F0502020204030204" pitchFamily="34" charset="0"/>
              </a:rPr>
              <a:t>ave</a:t>
            </a:r>
            <a:endParaRPr lang="en-GB" sz="6000" dirty="0">
              <a:solidFill>
                <a:srgbClr val="E65D00"/>
              </a:solidFill>
              <a:cs typeface="Calibri" panose="020F0502020204030204" pitchFamily="34" charset="0"/>
            </a:endParaRPr>
          </a:p>
        </p:txBody>
      </p:sp>
      <p:sp>
        <p:nvSpPr>
          <p:cNvPr id="8" name="TextBox 6">
            <a:extLst>
              <a:ext uri="{FF2B5EF4-FFF2-40B4-BE49-F238E27FC236}">
                <a16:creationId xmlns:a16="http://schemas.microsoft.com/office/drawing/2014/main" id="{87B7D793-8643-4147-9873-DF83CB1B5BBF}"/>
              </a:ext>
            </a:extLst>
          </p:cNvPr>
          <p:cNvSpPr txBox="1"/>
          <p:nvPr/>
        </p:nvSpPr>
        <p:spPr>
          <a:xfrm>
            <a:off x="2299519" y="1589694"/>
            <a:ext cx="2017986" cy="1015663"/>
          </a:xfrm>
          <a:prstGeom prst="rect">
            <a:avLst/>
          </a:prstGeom>
          <a:noFill/>
        </p:spPr>
        <p:txBody>
          <a:bodyPr wrap="square" rtlCol="0">
            <a:spAutoFit/>
          </a:bodyPr>
          <a:lstStyle/>
          <a:p>
            <a:r>
              <a:rPr lang="en-GB" sz="6000" dirty="0" err="1">
                <a:solidFill>
                  <a:srgbClr val="ED7D31"/>
                </a:solidFill>
                <a:cs typeface="Calibri" panose="020F0502020204030204" pitchFamily="34" charset="0"/>
              </a:rPr>
              <a:t>l</a:t>
            </a:r>
            <a:r>
              <a:rPr lang="en-GB" sz="6000" dirty="0" err="1">
                <a:solidFill>
                  <a:srgbClr val="5B9BD5">
                    <a:lumMod val="50000"/>
                  </a:srgbClr>
                </a:solidFill>
                <a:cs typeface="Calibri" panose="020F0502020204030204" pitchFamily="34" charset="0"/>
              </a:rPr>
              <a:t>ista</a:t>
            </a:r>
            <a:endParaRPr lang="en-GB" sz="6000" dirty="0">
              <a:solidFill>
                <a:srgbClr val="E65D00"/>
              </a:solidFill>
              <a:cs typeface="Calibri" panose="020F0502020204030204" pitchFamily="34" charset="0"/>
            </a:endParaRPr>
          </a:p>
        </p:txBody>
      </p:sp>
      <p:pic>
        <p:nvPicPr>
          <p:cNvPr id="9" name="Picture 20">
            <a:extLst>
              <a:ext uri="{FF2B5EF4-FFF2-40B4-BE49-F238E27FC236}">
                <a16:creationId xmlns:a16="http://schemas.microsoft.com/office/drawing/2014/main" id="{110FE342-671F-4B83-8488-2DE0BEC8CB29}"/>
              </a:ext>
            </a:extLst>
          </p:cNvPr>
          <p:cNvPicPr>
            <a:picLocks noChangeAspect="1"/>
          </p:cNvPicPr>
          <p:nvPr/>
        </p:nvPicPr>
        <p:blipFill>
          <a:blip r:embed="rId4" cstate="print">
            <a:duotone>
              <a:srgbClr val="4472C4">
                <a:shade val="45000"/>
                <a:satMod val="135000"/>
              </a:srgbClr>
              <a:prstClr val="white"/>
            </a:duotone>
            <a:extLst>
              <a:ext uri="{28A0092B-C50C-407E-A947-70E740481C1C}">
                <a14:useLocalDpi xmlns:a14="http://schemas.microsoft.com/office/drawing/2010/main" val="0"/>
              </a:ext>
            </a:extLst>
          </a:blip>
          <a:stretch>
            <a:fillRect/>
          </a:stretch>
        </p:blipFill>
        <p:spPr>
          <a:xfrm>
            <a:off x="1286137" y="1430368"/>
            <a:ext cx="1826328" cy="1501302"/>
          </a:xfrm>
          <a:prstGeom prst="rect">
            <a:avLst/>
          </a:prstGeom>
        </p:spPr>
      </p:pic>
      <p:sp>
        <p:nvSpPr>
          <p:cNvPr id="10" name="TextBox 2">
            <a:extLst>
              <a:ext uri="{FF2B5EF4-FFF2-40B4-BE49-F238E27FC236}">
                <a16:creationId xmlns:a16="http://schemas.microsoft.com/office/drawing/2014/main" id="{B14285B6-6D57-4351-8F6A-63F913FD658F}"/>
              </a:ext>
            </a:extLst>
          </p:cNvPr>
          <p:cNvSpPr txBox="1"/>
          <p:nvPr/>
        </p:nvSpPr>
        <p:spPr>
          <a:xfrm>
            <a:off x="7895786" y="1117350"/>
            <a:ext cx="3284654" cy="1015663"/>
          </a:xfrm>
          <a:prstGeom prst="rect">
            <a:avLst/>
          </a:prstGeom>
          <a:noFill/>
        </p:spPr>
        <p:txBody>
          <a:bodyPr wrap="square" rtlCol="0">
            <a:spAutoFit/>
          </a:bodyPr>
          <a:lstStyle/>
          <a:p>
            <a:r>
              <a:rPr lang="en-GB" sz="6000" dirty="0">
                <a:solidFill>
                  <a:srgbClr val="5B9BD5">
                    <a:lumMod val="50000"/>
                  </a:srgbClr>
                </a:solidFill>
                <a:cs typeface="Calibri" panose="020F0502020204030204" pitchFamily="34" charset="0"/>
              </a:rPr>
              <a:t>pa</a:t>
            </a:r>
            <a:r>
              <a:rPr lang="en-GB" sz="6000" dirty="0">
                <a:solidFill>
                  <a:srgbClr val="ED7D31"/>
                </a:solidFill>
                <a:cs typeface="Calibri" panose="020F0502020204030204" pitchFamily="34" charset="0"/>
              </a:rPr>
              <a:t>l</a:t>
            </a:r>
            <a:r>
              <a:rPr lang="en-GB" sz="6000" dirty="0">
                <a:solidFill>
                  <a:srgbClr val="5B9BD5">
                    <a:lumMod val="50000"/>
                  </a:srgbClr>
                </a:solidFill>
                <a:cs typeface="Calibri" panose="020F0502020204030204" pitchFamily="34" charset="0"/>
              </a:rPr>
              <a:t>abra</a:t>
            </a:r>
            <a:endParaRPr lang="en-GB" sz="6000" dirty="0">
              <a:solidFill>
                <a:srgbClr val="E65D00"/>
              </a:solidFill>
              <a:cs typeface="Calibri" panose="020F0502020204030204" pitchFamily="34" charset="0"/>
            </a:endParaRPr>
          </a:p>
        </p:txBody>
      </p:sp>
      <p:pic>
        <p:nvPicPr>
          <p:cNvPr id="11" name="Picture 22">
            <a:extLst>
              <a:ext uri="{FF2B5EF4-FFF2-40B4-BE49-F238E27FC236}">
                <a16:creationId xmlns:a16="http://schemas.microsoft.com/office/drawing/2014/main" id="{E6C15CA7-C9B2-4D31-A662-2CF1FC5CE228}"/>
              </a:ext>
            </a:extLst>
          </p:cNvPr>
          <p:cNvPicPr>
            <a:picLocks noChangeAspect="1"/>
          </p:cNvPicPr>
          <p:nvPr/>
        </p:nvPicPr>
        <p:blipFill>
          <a:blip r:embed="rId4" cstate="print">
            <a:duotone>
              <a:srgbClr val="4472C4">
                <a:shade val="45000"/>
                <a:satMod val="135000"/>
              </a:srgbClr>
              <a:prstClr val="white"/>
            </a:duotone>
            <a:extLst>
              <a:ext uri="{28A0092B-C50C-407E-A947-70E740481C1C}">
                <a14:useLocalDpi xmlns:a14="http://schemas.microsoft.com/office/drawing/2010/main" val="0"/>
              </a:ext>
            </a:extLst>
          </a:blip>
          <a:stretch>
            <a:fillRect/>
          </a:stretch>
        </p:blipFill>
        <p:spPr>
          <a:xfrm>
            <a:off x="4247481" y="1306213"/>
            <a:ext cx="2286624" cy="1755643"/>
          </a:xfrm>
          <a:prstGeom prst="rect">
            <a:avLst/>
          </a:prstGeom>
        </p:spPr>
      </p:pic>
      <p:sp>
        <p:nvSpPr>
          <p:cNvPr id="12" name="TextBox 4">
            <a:extLst>
              <a:ext uri="{FF2B5EF4-FFF2-40B4-BE49-F238E27FC236}">
                <a16:creationId xmlns:a16="http://schemas.microsoft.com/office/drawing/2014/main" id="{57F005D6-5059-46C5-9268-3C9A5AE22006}"/>
              </a:ext>
            </a:extLst>
          </p:cNvPr>
          <p:cNvSpPr txBox="1"/>
          <p:nvPr/>
        </p:nvSpPr>
        <p:spPr>
          <a:xfrm>
            <a:off x="831020" y="3790110"/>
            <a:ext cx="2270235" cy="1015663"/>
          </a:xfrm>
          <a:prstGeom prst="rect">
            <a:avLst/>
          </a:prstGeom>
          <a:noFill/>
        </p:spPr>
        <p:txBody>
          <a:bodyPr wrap="square" rtlCol="0">
            <a:spAutoFit/>
          </a:bodyPr>
          <a:lstStyle/>
          <a:p>
            <a:pPr algn="ctr"/>
            <a:r>
              <a:rPr lang="en-GB" sz="6000" dirty="0">
                <a:solidFill>
                  <a:srgbClr val="ED7D31"/>
                </a:solidFill>
                <a:cs typeface="Calibri" panose="020F0502020204030204" pitchFamily="34" charset="0"/>
              </a:rPr>
              <a:t>l</a:t>
            </a:r>
            <a:r>
              <a:rPr lang="en-GB" sz="6000" dirty="0">
                <a:solidFill>
                  <a:srgbClr val="5B9BD5">
                    <a:lumMod val="50000"/>
                  </a:srgbClr>
                </a:solidFill>
                <a:cs typeface="Calibri" panose="020F0502020204030204" pitchFamily="34" charset="0"/>
              </a:rPr>
              <a:t>ibro</a:t>
            </a:r>
            <a:endParaRPr lang="en-GB" sz="6000" dirty="0">
              <a:solidFill>
                <a:srgbClr val="E65D00"/>
              </a:solidFill>
              <a:cs typeface="Calibri" panose="020F0502020204030204" pitchFamily="34" charset="0"/>
            </a:endParaRPr>
          </a:p>
        </p:txBody>
      </p:sp>
      <p:pic>
        <p:nvPicPr>
          <p:cNvPr id="13" name="Picture 23">
            <a:extLst>
              <a:ext uri="{FF2B5EF4-FFF2-40B4-BE49-F238E27FC236}">
                <a16:creationId xmlns:a16="http://schemas.microsoft.com/office/drawing/2014/main" id="{1122A16A-4013-4320-9C32-165BCCC3CDA6}"/>
              </a:ext>
            </a:extLst>
          </p:cNvPr>
          <p:cNvPicPr>
            <a:picLocks noChangeAspect="1"/>
          </p:cNvPicPr>
          <p:nvPr/>
        </p:nvPicPr>
        <p:blipFill>
          <a:blip r:embed="rId4" cstate="print">
            <a:duotone>
              <a:srgbClr val="4472C4">
                <a:shade val="45000"/>
                <a:satMod val="135000"/>
              </a:srgbClr>
              <a:prstClr val="white"/>
            </a:duotone>
            <a:extLst>
              <a:ext uri="{28A0092B-C50C-407E-A947-70E740481C1C}">
                <a14:useLocalDpi xmlns:a14="http://schemas.microsoft.com/office/drawing/2010/main" val="0"/>
              </a:ext>
            </a:extLst>
          </a:blip>
          <a:stretch>
            <a:fillRect/>
          </a:stretch>
        </p:blipFill>
        <p:spPr>
          <a:xfrm>
            <a:off x="161698" y="3642662"/>
            <a:ext cx="1725407" cy="1501302"/>
          </a:xfrm>
          <a:prstGeom prst="rect">
            <a:avLst/>
          </a:prstGeom>
        </p:spPr>
      </p:pic>
      <p:sp>
        <p:nvSpPr>
          <p:cNvPr id="14" name="TextBox 7">
            <a:extLst>
              <a:ext uri="{FF2B5EF4-FFF2-40B4-BE49-F238E27FC236}">
                <a16:creationId xmlns:a16="http://schemas.microsoft.com/office/drawing/2014/main" id="{0C412529-3C86-4090-80F4-D92FBD52DE69}"/>
              </a:ext>
            </a:extLst>
          </p:cNvPr>
          <p:cNvSpPr txBox="1"/>
          <p:nvPr/>
        </p:nvSpPr>
        <p:spPr>
          <a:xfrm>
            <a:off x="9048531" y="3886388"/>
            <a:ext cx="2746592" cy="1015663"/>
          </a:xfrm>
          <a:prstGeom prst="rect">
            <a:avLst/>
          </a:prstGeom>
          <a:noFill/>
        </p:spPr>
        <p:txBody>
          <a:bodyPr wrap="square" rtlCol="0">
            <a:spAutoFit/>
          </a:bodyPr>
          <a:lstStyle/>
          <a:p>
            <a:r>
              <a:rPr lang="en-GB" sz="6000" dirty="0" err="1">
                <a:solidFill>
                  <a:srgbClr val="ED7D31"/>
                </a:solidFill>
                <a:cs typeface="Calibri" panose="020F0502020204030204" pitchFamily="34" charset="0"/>
              </a:rPr>
              <a:t>ll</a:t>
            </a:r>
            <a:r>
              <a:rPr lang="en-GB" sz="6000" dirty="0" err="1">
                <a:solidFill>
                  <a:srgbClr val="5B9BD5">
                    <a:lumMod val="50000"/>
                  </a:srgbClr>
                </a:solidFill>
                <a:cs typeface="Calibri" panose="020F0502020204030204" pitchFamily="34" charset="0"/>
              </a:rPr>
              <a:t>amar</a:t>
            </a:r>
            <a:endParaRPr lang="en-GB" sz="6000" dirty="0">
              <a:solidFill>
                <a:srgbClr val="E65D00"/>
              </a:solidFill>
              <a:cs typeface="Calibri" panose="020F0502020204030204" pitchFamily="34" charset="0"/>
            </a:endParaRPr>
          </a:p>
        </p:txBody>
      </p:sp>
      <p:pic>
        <p:nvPicPr>
          <p:cNvPr id="15" name="Picture 24">
            <a:extLst>
              <a:ext uri="{FF2B5EF4-FFF2-40B4-BE49-F238E27FC236}">
                <a16:creationId xmlns:a16="http://schemas.microsoft.com/office/drawing/2014/main" id="{9DCB1849-B7D2-4E04-8BC2-C79F57526E60}"/>
              </a:ext>
            </a:extLst>
          </p:cNvPr>
          <p:cNvPicPr>
            <a:picLocks noChangeAspect="1"/>
          </p:cNvPicPr>
          <p:nvPr/>
        </p:nvPicPr>
        <p:blipFill>
          <a:blip r:embed="rId4" cstate="print">
            <a:duotone>
              <a:srgbClr val="4472C4">
                <a:shade val="45000"/>
                <a:satMod val="135000"/>
              </a:srgbClr>
              <a:prstClr val="white"/>
            </a:duotone>
            <a:extLst>
              <a:ext uri="{28A0092B-C50C-407E-A947-70E740481C1C}">
                <a14:useLocalDpi xmlns:a14="http://schemas.microsoft.com/office/drawing/2010/main" val="0"/>
              </a:ext>
            </a:extLst>
          </a:blip>
          <a:stretch>
            <a:fillRect/>
          </a:stretch>
        </p:blipFill>
        <p:spPr>
          <a:xfrm>
            <a:off x="7889546" y="3766533"/>
            <a:ext cx="2455957" cy="1501302"/>
          </a:xfrm>
          <a:prstGeom prst="rect">
            <a:avLst/>
          </a:prstGeom>
        </p:spPr>
      </p:pic>
      <p:pic>
        <p:nvPicPr>
          <p:cNvPr id="16" name="Picture 4" descr="http://www.clker.com/cliparts/a/1/3/8/11949859511240324938open_book_nae_02.svg.hi.png">
            <a:extLst>
              <a:ext uri="{FF2B5EF4-FFF2-40B4-BE49-F238E27FC236}">
                <a16:creationId xmlns:a16="http://schemas.microsoft.com/office/drawing/2014/main" id="{E9CDD93D-BA0E-41DC-9559-102D45855B5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9218" y="4944318"/>
            <a:ext cx="2563940" cy="135034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http://www.clker.com/cliparts/Z/K/t/v/5/o/check-list-hi.png">
            <a:extLst>
              <a:ext uri="{FF2B5EF4-FFF2-40B4-BE49-F238E27FC236}">
                <a16:creationId xmlns:a16="http://schemas.microsoft.com/office/drawing/2014/main" id="{B41843F3-4794-4AAD-8156-77999C02BAFE}"/>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2640111" y="2649424"/>
            <a:ext cx="1100616" cy="134972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www.clker.com/cliparts/0/F/H/c/a/X/crossword-letter-tiles-hi.png">
            <a:extLst>
              <a:ext uri="{FF2B5EF4-FFF2-40B4-BE49-F238E27FC236}">
                <a16:creationId xmlns:a16="http://schemas.microsoft.com/office/drawing/2014/main" id="{2C887C96-949C-4CB3-AD9C-54E7A3BEF8E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670662" y="2071396"/>
            <a:ext cx="2284874" cy="158798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5">
            <a:extLst>
              <a:ext uri="{FF2B5EF4-FFF2-40B4-BE49-F238E27FC236}">
                <a16:creationId xmlns:a16="http://schemas.microsoft.com/office/drawing/2014/main" id="{6D8AF2FD-F98D-429E-9419-F6AE0891D046}"/>
              </a:ext>
            </a:extLst>
          </p:cNvPr>
          <p:cNvPicPr>
            <a:picLocks noChangeAspect="1"/>
          </p:cNvPicPr>
          <p:nvPr/>
        </p:nvPicPr>
        <p:blipFill rotWithShape="1">
          <a:blip r:embed="rId8">
            <a:extLst>
              <a:ext uri="{28A0092B-C50C-407E-A947-70E740481C1C}">
                <a14:useLocalDpi xmlns:a14="http://schemas.microsoft.com/office/drawing/2010/main" val="0"/>
              </a:ext>
            </a:extLst>
          </a:blip>
          <a:srcRect t="27482" r="38869" b="1"/>
          <a:stretch/>
        </p:blipFill>
        <p:spPr>
          <a:xfrm>
            <a:off x="10243975" y="4831860"/>
            <a:ext cx="1260513" cy="1495306"/>
          </a:xfrm>
          <a:prstGeom prst="rect">
            <a:avLst/>
          </a:prstGeom>
        </p:spPr>
      </p:pic>
      <p:pic>
        <p:nvPicPr>
          <p:cNvPr id="20" name="Picture 6">
            <a:extLst>
              <a:ext uri="{FF2B5EF4-FFF2-40B4-BE49-F238E27FC236}">
                <a16:creationId xmlns:a16="http://schemas.microsoft.com/office/drawing/2014/main" id="{6C4A044F-BEC3-4731-BE5C-9A4F790A4F53}"/>
              </a:ext>
            </a:extLst>
          </p:cNvPr>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8484033">
            <a:off x="5254922" y="2387019"/>
            <a:ext cx="2875875" cy="151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a:extLst>
              <a:ext uri="{FF2B5EF4-FFF2-40B4-BE49-F238E27FC236}">
                <a16:creationId xmlns:a16="http://schemas.microsoft.com/office/drawing/2014/main" id="{8ABC4E7B-FE09-4D01-8A5E-936BE8A82218}"/>
              </a:ext>
            </a:extLst>
          </p:cNvPr>
          <p:cNvPicPr>
            <a:picLocks noChangeAspect="1"/>
          </p:cNvPicPr>
          <p:nvPr/>
        </p:nvPicPr>
        <p:blipFill>
          <a:blip r:embed="rId4" cstate="print">
            <a:duotone>
              <a:srgbClr val="4472C4">
                <a:shade val="45000"/>
                <a:satMod val="135000"/>
              </a:srgbClr>
              <a:prstClr val="white"/>
            </a:duotone>
            <a:extLst>
              <a:ext uri="{28A0092B-C50C-407E-A947-70E740481C1C}">
                <a14:useLocalDpi xmlns:a14="http://schemas.microsoft.com/office/drawing/2010/main" val="0"/>
              </a:ext>
            </a:extLst>
          </a:blip>
          <a:stretch>
            <a:fillRect/>
          </a:stretch>
        </p:blipFill>
        <p:spPr>
          <a:xfrm>
            <a:off x="8490385" y="1012065"/>
            <a:ext cx="1826328" cy="1501302"/>
          </a:xfrm>
          <a:prstGeom prst="rect">
            <a:avLst/>
          </a:prstGeom>
        </p:spPr>
      </p:pic>
      <p:sp>
        <p:nvSpPr>
          <p:cNvPr id="22" name="TextBox 6">
            <a:extLst>
              <a:ext uri="{FF2B5EF4-FFF2-40B4-BE49-F238E27FC236}">
                <a16:creationId xmlns:a16="http://schemas.microsoft.com/office/drawing/2014/main" id="{A0BA0FAA-AFC4-4E47-9423-86B5F95A3B6D}"/>
              </a:ext>
            </a:extLst>
          </p:cNvPr>
          <p:cNvSpPr txBox="1"/>
          <p:nvPr/>
        </p:nvSpPr>
        <p:spPr>
          <a:xfrm>
            <a:off x="5075915" y="5020869"/>
            <a:ext cx="3031273" cy="1015663"/>
          </a:xfrm>
          <a:prstGeom prst="rect">
            <a:avLst/>
          </a:prstGeom>
          <a:noFill/>
        </p:spPr>
        <p:txBody>
          <a:bodyPr wrap="square" rtlCol="0">
            <a:spAutoFit/>
          </a:bodyPr>
          <a:lstStyle/>
          <a:p>
            <a:r>
              <a:rPr lang="en-GB" sz="6000" dirty="0" err="1">
                <a:solidFill>
                  <a:srgbClr val="5B9BD5">
                    <a:lumMod val="50000"/>
                  </a:srgbClr>
                </a:solidFill>
                <a:cs typeface="Calibri" panose="020F0502020204030204" pitchFamily="34" charset="0"/>
              </a:rPr>
              <a:t>llegar</a:t>
            </a:r>
            <a:endParaRPr lang="en-GB" sz="6000" dirty="0">
              <a:solidFill>
                <a:srgbClr val="5B9BD5">
                  <a:lumMod val="50000"/>
                </a:srgbClr>
              </a:solidFill>
              <a:cs typeface="Calibri" panose="020F0502020204030204" pitchFamily="34" charset="0"/>
            </a:endParaRPr>
          </a:p>
        </p:txBody>
      </p:sp>
      <p:pic>
        <p:nvPicPr>
          <p:cNvPr id="23" name="Picture 20">
            <a:extLst>
              <a:ext uri="{FF2B5EF4-FFF2-40B4-BE49-F238E27FC236}">
                <a16:creationId xmlns:a16="http://schemas.microsoft.com/office/drawing/2014/main" id="{DE562315-D3D5-40DD-84B7-C85D6369D5EA}"/>
              </a:ext>
            </a:extLst>
          </p:cNvPr>
          <p:cNvPicPr>
            <a:picLocks noChangeAspect="1"/>
          </p:cNvPicPr>
          <p:nvPr/>
        </p:nvPicPr>
        <p:blipFill>
          <a:blip r:embed="rId4" cstate="print">
            <a:duotone>
              <a:srgbClr val="4472C4">
                <a:shade val="45000"/>
                <a:satMod val="135000"/>
              </a:srgbClr>
              <a:prstClr val="white"/>
            </a:duotone>
            <a:extLst>
              <a:ext uri="{28A0092B-C50C-407E-A947-70E740481C1C}">
                <a14:useLocalDpi xmlns:a14="http://schemas.microsoft.com/office/drawing/2010/main" val="0"/>
              </a:ext>
            </a:extLst>
          </a:blip>
          <a:stretch>
            <a:fillRect/>
          </a:stretch>
        </p:blipFill>
        <p:spPr>
          <a:xfrm>
            <a:off x="4183295" y="4805773"/>
            <a:ext cx="1826328" cy="1501302"/>
          </a:xfrm>
          <a:prstGeom prst="rect">
            <a:avLst/>
          </a:prstGeom>
        </p:spPr>
      </p:pic>
      <p:grpSp>
        <p:nvGrpSpPr>
          <p:cNvPr id="24" name="Group 1">
            <a:extLst>
              <a:ext uri="{FF2B5EF4-FFF2-40B4-BE49-F238E27FC236}">
                <a16:creationId xmlns:a16="http://schemas.microsoft.com/office/drawing/2014/main" id="{EDE0B1F3-23F1-4F0F-99B5-991F42512136}"/>
              </a:ext>
            </a:extLst>
          </p:cNvPr>
          <p:cNvGrpSpPr/>
          <p:nvPr/>
        </p:nvGrpSpPr>
        <p:grpSpPr>
          <a:xfrm>
            <a:off x="6010954" y="3549271"/>
            <a:ext cx="1657580" cy="1844694"/>
            <a:chOff x="1560136" y="1205375"/>
            <a:chExt cx="2231774" cy="2483705"/>
          </a:xfrm>
        </p:grpSpPr>
        <p:pic>
          <p:nvPicPr>
            <p:cNvPr id="25" name="Picture 12" descr="https://ingilizcebankasi.com/wp-content/uploads/arrive-at-school1.jpg">
              <a:extLst>
                <a:ext uri="{FF2B5EF4-FFF2-40B4-BE49-F238E27FC236}">
                  <a16:creationId xmlns:a16="http://schemas.microsoft.com/office/drawing/2014/main" id="{0E602CCD-020A-452C-BC70-13B76B7F8926}"/>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r="-9731" b="7189"/>
            <a:stretch/>
          </p:blipFill>
          <p:spPr bwMode="auto">
            <a:xfrm>
              <a:off x="1797456" y="1205375"/>
              <a:ext cx="1994454" cy="2409892"/>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13">
              <a:extLst>
                <a:ext uri="{FF2B5EF4-FFF2-40B4-BE49-F238E27FC236}">
                  <a16:creationId xmlns:a16="http://schemas.microsoft.com/office/drawing/2014/main" id="{F2EBDF25-1CA5-4002-907A-2AFA6150625A}"/>
                </a:ext>
              </a:extLst>
            </p:cNvPr>
            <p:cNvSpPr txBox="1"/>
            <p:nvPr/>
          </p:nvSpPr>
          <p:spPr>
            <a:xfrm rot="16200000">
              <a:off x="457706" y="2309651"/>
              <a:ext cx="2481859" cy="276999"/>
            </a:xfrm>
            <a:prstGeom prst="rect">
              <a:avLst/>
            </a:prstGeom>
            <a:noFill/>
          </p:spPr>
          <p:txBody>
            <a:bodyPr wrap="square" rtlCol="0">
              <a:spAutoFit/>
            </a:bodyPr>
            <a:lstStyle/>
            <a:p>
              <a:r>
                <a:rPr lang="en-GB" sz="1200" dirty="0">
                  <a:solidFill>
                    <a:prstClr val="black"/>
                  </a:solidFill>
                  <a:latin typeface="Tw Cen MT" panose="020B0602020104020603"/>
                </a:rPr>
                <a:t>© www.englishrescue.com</a:t>
              </a:r>
            </a:p>
          </p:txBody>
        </p:sp>
      </p:grpSp>
    </p:spTree>
    <p:extLst>
      <p:ext uri="{BB962C8B-B14F-4D97-AF65-F5344CB8AC3E}">
        <p14:creationId xmlns:p14="http://schemas.microsoft.com/office/powerpoint/2010/main" val="10706430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8D61EF7-76FE-4FE4-A231-E34051A1CC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7258756" cy="867128"/>
          </a:xfrm>
          <a:prstGeom prst="rect">
            <a:avLst/>
          </a:prstGeom>
        </p:spPr>
      </p:pic>
      <p:sp>
        <p:nvSpPr>
          <p:cNvPr id="7" name="Rectangle 2">
            <a:extLst>
              <a:ext uri="{FF2B5EF4-FFF2-40B4-BE49-F238E27FC236}">
                <a16:creationId xmlns:a16="http://schemas.microsoft.com/office/drawing/2014/main" id="{2E48D89D-7FFC-4627-B83A-E8800D7A6FFE}"/>
              </a:ext>
            </a:extLst>
          </p:cNvPr>
          <p:cNvSpPr>
            <a:spLocks noChangeArrowheads="1"/>
          </p:cNvSpPr>
          <p:nvPr/>
        </p:nvSpPr>
        <p:spPr bwMode="auto">
          <a:xfrm>
            <a:off x="9512083" y="1362298"/>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fontAlgn="base">
              <a:spcBef>
                <a:spcPct val="0"/>
              </a:spcBef>
              <a:spcAft>
                <a:spcPct val="0"/>
              </a:spcAft>
              <a:defRPr/>
            </a:pPr>
            <a:endParaRPr lang="en-GB" sz="2000" dirty="0">
              <a:solidFill>
                <a:prstClr val="black"/>
              </a:solidFill>
              <a:latin typeface="Century Gothic" panose="020B0502020202020204" pitchFamily="34" charset="0"/>
            </a:endParaRPr>
          </a:p>
        </p:txBody>
      </p:sp>
      <p:sp>
        <p:nvSpPr>
          <p:cNvPr id="8" name="Rectangle 3">
            <a:extLst>
              <a:ext uri="{FF2B5EF4-FFF2-40B4-BE49-F238E27FC236}">
                <a16:creationId xmlns:a16="http://schemas.microsoft.com/office/drawing/2014/main" id="{DD1F518A-AC04-46BF-BD20-24497F6BB764}"/>
              </a:ext>
            </a:extLst>
          </p:cNvPr>
          <p:cNvSpPr>
            <a:spLocks noChangeArrowheads="1"/>
          </p:cNvSpPr>
          <p:nvPr/>
        </p:nvSpPr>
        <p:spPr bwMode="auto">
          <a:xfrm>
            <a:off x="9509717" y="1362296"/>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fontAlgn="base">
              <a:spcBef>
                <a:spcPct val="0"/>
              </a:spcBef>
              <a:spcAft>
                <a:spcPct val="0"/>
              </a:spcAft>
              <a:defRPr/>
            </a:pPr>
            <a:endParaRPr lang="en-GB" sz="2000" dirty="0">
              <a:solidFill>
                <a:prstClr val="black"/>
              </a:solidFill>
              <a:latin typeface="Century Gothic" panose="020B0502020202020204" pitchFamily="34" charset="0"/>
            </a:endParaRPr>
          </a:p>
        </p:txBody>
      </p:sp>
      <p:sp>
        <p:nvSpPr>
          <p:cNvPr id="9" name="Line 4">
            <a:extLst>
              <a:ext uri="{FF2B5EF4-FFF2-40B4-BE49-F238E27FC236}">
                <a16:creationId xmlns:a16="http://schemas.microsoft.com/office/drawing/2014/main" id="{A47B36C2-531B-41DC-B57B-6665412658BD}"/>
              </a:ext>
            </a:extLst>
          </p:cNvPr>
          <p:cNvSpPr>
            <a:spLocks noChangeShapeType="1"/>
          </p:cNvSpPr>
          <p:nvPr/>
        </p:nvSpPr>
        <p:spPr bwMode="auto">
          <a:xfrm>
            <a:off x="10195456" y="1350870"/>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latin typeface="Century Gothic" panose="020B0502020202020204" pitchFamily="34" charset="0"/>
            </a:endParaRPr>
          </a:p>
        </p:txBody>
      </p:sp>
      <p:sp>
        <p:nvSpPr>
          <p:cNvPr id="10" name="Line 7">
            <a:extLst>
              <a:ext uri="{FF2B5EF4-FFF2-40B4-BE49-F238E27FC236}">
                <a16:creationId xmlns:a16="http://schemas.microsoft.com/office/drawing/2014/main" id="{1DCBAAA5-BBB4-420B-AEFA-A61A587BF030}"/>
              </a:ext>
            </a:extLst>
          </p:cNvPr>
          <p:cNvSpPr>
            <a:spLocks noChangeShapeType="1"/>
          </p:cNvSpPr>
          <p:nvPr/>
        </p:nvSpPr>
        <p:spPr bwMode="auto">
          <a:xfrm>
            <a:off x="10220144" y="1350870"/>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latin typeface="Century Gothic" panose="020B0502020202020204" pitchFamily="34" charset="0"/>
            </a:endParaRPr>
          </a:p>
        </p:txBody>
      </p:sp>
      <p:sp>
        <p:nvSpPr>
          <p:cNvPr id="12" name="Line 9">
            <a:extLst>
              <a:ext uri="{FF2B5EF4-FFF2-40B4-BE49-F238E27FC236}">
                <a16:creationId xmlns:a16="http://schemas.microsoft.com/office/drawing/2014/main" id="{F92BE463-EBE3-401D-A529-96BE277F4D6F}"/>
              </a:ext>
            </a:extLst>
          </p:cNvPr>
          <p:cNvSpPr>
            <a:spLocks noChangeShapeType="1"/>
          </p:cNvSpPr>
          <p:nvPr/>
        </p:nvSpPr>
        <p:spPr bwMode="auto">
          <a:xfrm>
            <a:off x="10195456" y="5507129"/>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latin typeface="Century Gothic" panose="020B0502020202020204" pitchFamily="34" charset="0"/>
            </a:endParaRPr>
          </a:p>
        </p:txBody>
      </p:sp>
      <p:sp>
        <p:nvSpPr>
          <p:cNvPr id="13" name="Text Box 10">
            <a:extLst>
              <a:ext uri="{FF2B5EF4-FFF2-40B4-BE49-F238E27FC236}">
                <a16:creationId xmlns:a16="http://schemas.microsoft.com/office/drawing/2014/main" id="{813D153D-7A16-4CB4-BF00-6E63FEAD7287}"/>
              </a:ext>
            </a:extLst>
          </p:cNvPr>
          <p:cNvSpPr txBox="1">
            <a:spLocks noChangeArrowheads="1"/>
          </p:cNvSpPr>
          <p:nvPr/>
        </p:nvSpPr>
        <p:spPr bwMode="auto">
          <a:xfrm>
            <a:off x="10195456" y="3334772"/>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pPr>
            <a:r>
              <a:rPr lang="en-GB" b="1" dirty="0" err="1">
                <a:solidFill>
                  <a:srgbClr val="5B9BD5">
                    <a:lumMod val="50000"/>
                  </a:srgbClr>
                </a:solidFill>
                <a:latin typeface="Century Gothic" panose="020B0502020202020204" pitchFamily="34" charset="0"/>
              </a:rPr>
              <a:t>Segundos</a:t>
            </a:r>
            <a:endParaRPr lang="en-GB" b="1" dirty="0">
              <a:solidFill>
                <a:srgbClr val="5B9BD5">
                  <a:lumMod val="50000"/>
                </a:srgbClr>
              </a:solidFill>
              <a:latin typeface="Century Gothic" panose="020B0502020202020204" pitchFamily="34" charset="0"/>
            </a:endParaRPr>
          </a:p>
        </p:txBody>
      </p:sp>
      <p:sp>
        <p:nvSpPr>
          <p:cNvPr id="14" name="Text Box 12">
            <a:extLst>
              <a:ext uri="{FF2B5EF4-FFF2-40B4-BE49-F238E27FC236}">
                <a16:creationId xmlns:a16="http://schemas.microsoft.com/office/drawing/2014/main" id="{D41F0C79-F175-4050-91FF-288976F78EC5}"/>
              </a:ext>
            </a:extLst>
          </p:cNvPr>
          <p:cNvSpPr txBox="1">
            <a:spLocks noChangeArrowheads="1"/>
          </p:cNvSpPr>
          <p:nvPr/>
        </p:nvSpPr>
        <p:spPr bwMode="auto">
          <a:xfrm>
            <a:off x="10436935" y="1193019"/>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60</a:t>
            </a:r>
          </a:p>
        </p:txBody>
      </p:sp>
      <p:sp>
        <p:nvSpPr>
          <p:cNvPr id="15" name="Text Box 14">
            <a:extLst>
              <a:ext uri="{FF2B5EF4-FFF2-40B4-BE49-F238E27FC236}">
                <a16:creationId xmlns:a16="http://schemas.microsoft.com/office/drawing/2014/main" id="{6D8E3133-DDE8-40DE-A1FE-A7346654C964}"/>
              </a:ext>
            </a:extLst>
          </p:cNvPr>
          <p:cNvSpPr txBox="1">
            <a:spLocks noChangeArrowheads="1"/>
          </p:cNvSpPr>
          <p:nvPr/>
        </p:nvSpPr>
        <p:spPr bwMode="auto">
          <a:xfrm>
            <a:off x="10412247" y="5326601"/>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0</a:t>
            </a:r>
          </a:p>
        </p:txBody>
      </p:sp>
      <p:graphicFrame>
        <p:nvGraphicFramePr>
          <p:cNvPr id="16" name="Table 15">
            <a:extLst>
              <a:ext uri="{FF2B5EF4-FFF2-40B4-BE49-F238E27FC236}">
                <a16:creationId xmlns:a16="http://schemas.microsoft.com/office/drawing/2014/main" id="{4244F1DB-2A04-4741-90C9-8E559E8A281B}"/>
              </a:ext>
            </a:extLst>
          </p:cNvPr>
          <p:cNvGraphicFramePr>
            <a:graphicFrameLocks noGrp="1"/>
          </p:cNvGraphicFramePr>
          <p:nvPr>
            <p:extLst>
              <p:ext uri="{D42A27DB-BD31-4B8C-83A1-F6EECF244321}">
                <p14:modId xmlns:p14="http://schemas.microsoft.com/office/powerpoint/2010/main" val="1991682237"/>
              </p:ext>
            </p:extLst>
          </p:nvPr>
        </p:nvGraphicFramePr>
        <p:xfrm>
          <a:off x="2668634" y="1379041"/>
          <a:ext cx="5517818" cy="4757335"/>
        </p:xfrm>
        <a:graphic>
          <a:graphicData uri="http://schemas.openxmlformats.org/drawingml/2006/table">
            <a:tbl>
              <a:tblPr firstRow="1" firstCol="1" bandRow="1">
                <a:tableStyleId>{5940675A-B579-460E-94D1-54222C63F5DA}</a:tableStyleId>
              </a:tblPr>
              <a:tblGrid>
                <a:gridCol w="473004">
                  <a:extLst>
                    <a:ext uri="{9D8B030D-6E8A-4147-A177-3AD203B41FA5}">
                      <a16:colId xmlns:a16="http://schemas.microsoft.com/office/drawing/2014/main" val="20000"/>
                    </a:ext>
                  </a:extLst>
                </a:gridCol>
                <a:gridCol w="2275739">
                  <a:extLst>
                    <a:ext uri="{9D8B030D-6E8A-4147-A177-3AD203B41FA5}">
                      <a16:colId xmlns:a16="http://schemas.microsoft.com/office/drawing/2014/main" val="20001"/>
                    </a:ext>
                  </a:extLst>
                </a:gridCol>
                <a:gridCol w="2769075">
                  <a:extLst>
                    <a:ext uri="{9D8B030D-6E8A-4147-A177-3AD203B41FA5}">
                      <a16:colId xmlns:a16="http://schemas.microsoft.com/office/drawing/2014/main" val="20002"/>
                    </a:ext>
                  </a:extLst>
                </a:gridCol>
              </a:tblGrid>
              <a:tr h="432485">
                <a:tc>
                  <a:txBody>
                    <a:bodyPr/>
                    <a:lstStyle/>
                    <a:p>
                      <a:pPr>
                        <a:lnSpc>
                          <a:spcPct val="107000"/>
                        </a:lnSpc>
                        <a:spcAft>
                          <a:spcPts val="0"/>
                        </a:spcAft>
                      </a:pPr>
                      <a:r>
                        <a:rPr lang="en-GB" sz="2000" b="1" dirty="0">
                          <a:solidFill>
                            <a:srgbClr val="02456F"/>
                          </a:solidFill>
                          <a:effectLst/>
                          <a:latin typeface="Century Gothic" panose="020B0502020202020204" pitchFamily="34" charset="0"/>
                        </a:rPr>
                        <a:t> </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rPr>
                        <a:t>Word</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rPr>
                        <a:t>English meaning</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10000"/>
                  </a:ext>
                </a:extLst>
              </a:tr>
              <a:tr h="432485">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rPr>
                        <a:t>1</a:t>
                      </a:r>
                      <a:endParaRPr lang="en-GB" sz="2000" b="1" dirty="0">
                        <a:solidFill>
                          <a:srgbClr val="02456F"/>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una</a:t>
                      </a:r>
                      <a:r>
                        <a:rPr lang="en-GB" sz="2000" baseline="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00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moneda</a:t>
                      </a:r>
                      <a:endPar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a coin</a:t>
                      </a:r>
                    </a:p>
                  </a:txBody>
                  <a:tcPr marL="68580" marR="68580" marT="0" marB="0" anchor="ctr"/>
                </a:tc>
                <a:extLst>
                  <a:ext uri="{0D108BD9-81ED-4DB2-BD59-A6C34878D82A}">
                    <a16:rowId xmlns:a16="http://schemas.microsoft.com/office/drawing/2014/main" val="10001"/>
                  </a:ext>
                </a:extLst>
              </a:tr>
              <a:tr h="432485">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rPr>
                        <a:t>2</a:t>
                      </a:r>
                      <a:endParaRPr lang="en-GB" sz="2000" b="1" dirty="0">
                        <a:solidFill>
                          <a:srgbClr val="02456F"/>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una</a:t>
                      </a: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00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cama</a:t>
                      </a:r>
                      <a:endPar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a bed</a:t>
                      </a:r>
                    </a:p>
                  </a:txBody>
                  <a:tcPr marL="68580" marR="68580" marT="0" marB="0" anchor="ctr"/>
                </a:tc>
                <a:extLst>
                  <a:ext uri="{0D108BD9-81ED-4DB2-BD59-A6C34878D82A}">
                    <a16:rowId xmlns:a16="http://schemas.microsoft.com/office/drawing/2014/main" val="10002"/>
                  </a:ext>
                </a:extLst>
              </a:tr>
              <a:tr h="432485">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rPr>
                        <a:t>3</a:t>
                      </a:r>
                      <a:endParaRPr lang="en-GB" sz="2000" b="1" dirty="0">
                        <a:solidFill>
                          <a:srgbClr val="02456F"/>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una</a:t>
                      </a: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 casa</a:t>
                      </a:r>
                    </a:p>
                  </a:txBody>
                  <a:tcPr marL="68580" marR="68580" marT="0" marB="0" anchor="ctr"/>
                </a:tc>
                <a:tc>
                  <a:txBody>
                    <a:body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a house</a:t>
                      </a:r>
                    </a:p>
                  </a:txBody>
                  <a:tcPr marL="68580" marR="68580" marT="0" marB="0" anchor="ctr"/>
                </a:tc>
                <a:extLst>
                  <a:ext uri="{0D108BD9-81ED-4DB2-BD59-A6C34878D82A}">
                    <a16:rowId xmlns:a16="http://schemas.microsoft.com/office/drawing/2014/main" val="10003"/>
                  </a:ext>
                </a:extLst>
              </a:tr>
              <a:tr h="432485">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rPr>
                        <a:t>4</a:t>
                      </a:r>
                      <a:endParaRPr lang="en-GB" sz="2000" b="1" dirty="0">
                        <a:solidFill>
                          <a:srgbClr val="02456F"/>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una</a:t>
                      </a: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00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cámara</a:t>
                      </a:r>
                      <a:endPar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a </a:t>
                      </a:r>
                      <a:r>
                        <a:rPr lang="en-GB" sz="200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camara</a:t>
                      </a:r>
                      <a:endPar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4"/>
                  </a:ext>
                </a:extLst>
              </a:tr>
              <a:tr h="432485">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rPr>
                        <a:t>5</a:t>
                      </a:r>
                      <a:endParaRPr lang="en-GB" sz="2000" b="1" dirty="0">
                        <a:solidFill>
                          <a:srgbClr val="02456F"/>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una </a:t>
                      </a:r>
                      <a:r>
                        <a:rPr lang="en-GB" sz="200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bicicleta</a:t>
                      </a:r>
                      <a:endPar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a bike</a:t>
                      </a:r>
                    </a:p>
                  </a:txBody>
                  <a:tcPr marL="68580" marR="68580" marT="0" marB="0" anchor="ctr"/>
                </a:tc>
                <a:extLst>
                  <a:ext uri="{0D108BD9-81ED-4DB2-BD59-A6C34878D82A}">
                    <a16:rowId xmlns:a16="http://schemas.microsoft.com/office/drawing/2014/main" val="10005"/>
                  </a:ext>
                </a:extLst>
              </a:tr>
              <a:tr h="432485">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ea typeface="SimSun" panose="02010600030101010101" pitchFamily="2" charset="-122"/>
                          <a:cs typeface="Times New Roman" panose="02020603050405020304" pitchFamily="18" charset="0"/>
                        </a:rPr>
                        <a:t>6</a:t>
                      </a:r>
                    </a:p>
                  </a:txBody>
                  <a:tcPr marL="68580" marR="68580" marT="0" marB="0" anchor="ctr">
                    <a:solidFill>
                      <a:schemeClr val="bg1"/>
                    </a:solidFill>
                  </a:tcPr>
                </a:tc>
                <a:tc>
                  <a:txBody>
                    <a:body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un libro</a:t>
                      </a:r>
                    </a:p>
                  </a:txBody>
                  <a:tcPr marL="68580" marR="68580" marT="0" marB="0" anchor="ctr"/>
                </a:tc>
                <a:tc>
                  <a:txBody>
                    <a:body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a book</a:t>
                      </a:r>
                    </a:p>
                  </a:txBody>
                  <a:tcPr marL="68580" marR="68580" marT="0" marB="0" anchor="ctr"/>
                </a:tc>
                <a:extLst>
                  <a:ext uri="{0D108BD9-81ED-4DB2-BD59-A6C34878D82A}">
                    <a16:rowId xmlns:a16="http://schemas.microsoft.com/office/drawing/2014/main" val="1765568172"/>
                  </a:ext>
                </a:extLst>
              </a:tr>
              <a:tr h="432485">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ea typeface="SimSun" panose="02010600030101010101" pitchFamily="2" charset="-122"/>
                          <a:cs typeface="Times New Roman" panose="02020603050405020304" pitchFamily="18" charset="0"/>
                        </a:rPr>
                        <a:t>7</a:t>
                      </a:r>
                    </a:p>
                  </a:txBody>
                  <a:tcPr marL="68580" marR="68580" marT="0" marB="0" anchor="ctr">
                    <a:solidFill>
                      <a:schemeClr val="bg1"/>
                    </a:solidFill>
                  </a:tcPr>
                </a:tc>
                <a:tc>
                  <a:txBody>
                    <a:body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un </a:t>
                      </a:r>
                      <a:r>
                        <a:rPr lang="en-GB" sz="200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barco</a:t>
                      </a:r>
                      <a:endPar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a boat</a:t>
                      </a:r>
                    </a:p>
                  </a:txBody>
                  <a:tcPr marL="68580" marR="68580" marT="0" marB="0" anchor="ctr"/>
                </a:tc>
                <a:extLst>
                  <a:ext uri="{0D108BD9-81ED-4DB2-BD59-A6C34878D82A}">
                    <a16:rowId xmlns:a16="http://schemas.microsoft.com/office/drawing/2014/main" val="2640945472"/>
                  </a:ext>
                </a:extLst>
              </a:tr>
              <a:tr h="432485">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ea typeface="SimSun" panose="02010600030101010101" pitchFamily="2" charset="-122"/>
                          <a:cs typeface="Times New Roman" panose="02020603050405020304" pitchFamily="18" charset="0"/>
                        </a:rPr>
                        <a:t>8</a:t>
                      </a:r>
                    </a:p>
                  </a:txBody>
                  <a:tcPr marL="68580" marR="68580" marT="0" marB="0" anchor="ctr">
                    <a:solidFill>
                      <a:schemeClr val="bg1"/>
                    </a:solidFill>
                  </a:tcPr>
                </a:tc>
                <a:tc>
                  <a:txBody>
                    <a:body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un </a:t>
                      </a:r>
                      <a:r>
                        <a:rPr lang="en-GB" sz="200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bolígrafo</a:t>
                      </a:r>
                      <a:endPar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a pen</a:t>
                      </a:r>
                    </a:p>
                  </a:txBody>
                  <a:tcPr marL="68580" marR="68580" marT="0" marB="0" anchor="ctr"/>
                </a:tc>
                <a:extLst>
                  <a:ext uri="{0D108BD9-81ED-4DB2-BD59-A6C34878D82A}">
                    <a16:rowId xmlns:a16="http://schemas.microsoft.com/office/drawing/2014/main" val="1603673014"/>
                  </a:ext>
                </a:extLst>
              </a:tr>
              <a:tr h="432485">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ea typeface="SimSun" panose="02010600030101010101" pitchFamily="2" charset="-122"/>
                          <a:cs typeface="Times New Roman" panose="02020603050405020304" pitchFamily="18" charset="0"/>
                        </a:rPr>
                        <a:t>9</a:t>
                      </a:r>
                    </a:p>
                  </a:txBody>
                  <a:tcPr marL="68580" marR="68580" marT="0" marB="0" anchor="ctr">
                    <a:solidFill>
                      <a:schemeClr val="bg1"/>
                    </a:solidFill>
                  </a:tcPr>
                </a:tc>
                <a:tc>
                  <a:txBody>
                    <a:body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un </a:t>
                      </a:r>
                      <a:r>
                        <a:rPr lang="en-GB" sz="200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gato</a:t>
                      </a:r>
                      <a:endPar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a cat</a:t>
                      </a:r>
                    </a:p>
                  </a:txBody>
                  <a:tcPr marL="68580" marR="68580" marT="0" marB="0" anchor="ctr"/>
                </a:tc>
                <a:extLst>
                  <a:ext uri="{0D108BD9-81ED-4DB2-BD59-A6C34878D82A}">
                    <a16:rowId xmlns:a16="http://schemas.microsoft.com/office/drawing/2014/main" val="1874504275"/>
                  </a:ext>
                </a:extLst>
              </a:tr>
              <a:tr h="432485">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ea typeface="SimSun" panose="02010600030101010101" pitchFamily="2" charset="-122"/>
                          <a:cs typeface="Times New Roman" panose="02020603050405020304" pitchFamily="18" charset="0"/>
                        </a:rPr>
                        <a:t>10</a:t>
                      </a:r>
                    </a:p>
                  </a:txBody>
                  <a:tcPr marL="68580" marR="68580" marT="0" marB="0" anchor="ctr">
                    <a:solidFill>
                      <a:schemeClr val="bg1"/>
                    </a:solidFill>
                  </a:tcPr>
                </a:tc>
                <a:tc>
                  <a:txBody>
                    <a:bodyPr/>
                    <a:lstStyle/>
                    <a:p>
                      <a:pPr algn="ctr">
                        <a:lnSpc>
                          <a:spcPct val="107000"/>
                        </a:lnSpc>
                        <a:spcAft>
                          <a:spcPts val="0"/>
                        </a:spcAft>
                      </a:pPr>
                      <a:r>
                        <a:rPr lang="en-GB" sz="200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nuevo</a:t>
                      </a:r>
                      <a:endPar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new</a:t>
                      </a:r>
                    </a:p>
                  </a:txBody>
                  <a:tcPr marL="68580" marR="68580" marT="0" marB="0" anchor="ctr"/>
                </a:tc>
                <a:extLst>
                  <a:ext uri="{0D108BD9-81ED-4DB2-BD59-A6C34878D82A}">
                    <a16:rowId xmlns:a16="http://schemas.microsoft.com/office/drawing/2014/main" val="1452410744"/>
                  </a:ext>
                </a:extLst>
              </a:tr>
            </a:tbl>
          </a:graphicData>
        </a:graphic>
      </p:graphicFrame>
      <p:sp>
        <p:nvSpPr>
          <p:cNvPr id="17" name="Rectangle 16">
            <a:extLst>
              <a:ext uri="{FF2B5EF4-FFF2-40B4-BE49-F238E27FC236}">
                <a16:creationId xmlns:a16="http://schemas.microsoft.com/office/drawing/2014/main" id="{50B5AD9F-6B14-4E92-BCC4-0C5F8C77D058}"/>
              </a:ext>
            </a:extLst>
          </p:cNvPr>
          <p:cNvSpPr/>
          <p:nvPr/>
        </p:nvSpPr>
        <p:spPr>
          <a:xfrm>
            <a:off x="9358489" y="5518555"/>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8" name="AutoShape 11">
            <a:hlinkClick r:id="" action="ppaction://noaction" highlightClick="1"/>
            <a:extLst>
              <a:ext uri="{FF2B5EF4-FFF2-40B4-BE49-F238E27FC236}">
                <a16:creationId xmlns:a16="http://schemas.microsoft.com/office/drawing/2014/main" id="{5E7C91BB-A7BD-4460-B16B-CA112B1C1475}"/>
              </a:ext>
            </a:extLst>
          </p:cNvPr>
          <p:cNvSpPr>
            <a:spLocks noChangeArrowheads="1"/>
          </p:cNvSpPr>
          <p:nvPr/>
        </p:nvSpPr>
        <p:spPr bwMode="auto">
          <a:xfrm>
            <a:off x="9191488" y="5546403"/>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algn="ctr" fontAlgn="base">
              <a:spcBef>
                <a:spcPct val="0"/>
              </a:spcBef>
              <a:spcAft>
                <a:spcPct val="0"/>
              </a:spcAft>
              <a:defRPr/>
            </a:pPr>
            <a:r>
              <a:rPr lang="en-GB" b="1" dirty="0">
                <a:solidFill>
                  <a:prstClr val="white"/>
                </a:solidFill>
                <a:latin typeface="Century Gothic" panose="020B0502020202020204" pitchFamily="34" charset="0"/>
              </a:rPr>
              <a:t>INICIO</a:t>
            </a:r>
          </a:p>
        </p:txBody>
      </p:sp>
      <p:grpSp>
        <p:nvGrpSpPr>
          <p:cNvPr id="19" name="Group 18">
            <a:extLst>
              <a:ext uri="{FF2B5EF4-FFF2-40B4-BE49-F238E27FC236}">
                <a16:creationId xmlns:a16="http://schemas.microsoft.com/office/drawing/2014/main" id="{D49D6C3C-71B7-4D7A-AE5C-A14123D20992}"/>
              </a:ext>
            </a:extLst>
          </p:cNvPr>
          <p:cNvGrpSpPr/>
          <p:nvPr/>
        </p:nvGrpSpPr>
        <p:grpSpPr>
          <a:xfrm>
            <a:off x="3276953" y="1844355"/>
            <a:ext cx="2006648" cy="4227605"/>
            <a:chOff x="2634335" y="1842309"/>
            <a:chExt cx="2006648" cy="4227605"/>
          </a:xfrm>
        </p:grpSpPr>
        <p:sp>
          <p:nvSpPr>
            <p:cNvPr id="20" name="Rectangle 19">
              <a:extLst>
                <a:ext uri="{FF2B5EF4-FFF2-40B4-BE49-F238E27FC236}">
                  <a16:creationId xmlns:a16="http://schemas.microsoft.com/office/drawing/2014/main" id="{625904F4-C3E5-42D8-8136-CDBB7EBC867E}"/>
                </a:ext>
              </a:extLst>
            </p:cNvPr>
            <p:cNvSpPr/>
            <p:nvPr/>
          </p:nvSpPr>
          <p:spPr>
            <a:xfrm>
              <a:off x="2634335" y="1842309"/>
              <a:ext cx="2006647" cy="3373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21" name="Rectangle 20">
              <a:extLst>
                <a:ext uri="{FF2B5EF4-FFF2-40B4-BE49-F238E27FC236}">
                  <a16:creationId xmlns:a16="http://schemas.microsoft.com/office/drawing/2014/main" id="{0676E740-7E88-48D1-9BC2-F993D6385F27}"/>
                </a:ext>
              </a:extLst>
            </p:cNvPr>
            <p:cNvSpPr/>
            <p:nvPr/>
          </p:nvSpPr>
          <p:spPr>
            <a:xfrm>
              <a:off x="2634336" y="2278847"/>
              <a:ext cx="2006647" cy="349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22" name="Rectangle 21">
              <a:extLst>
                <a:ext uri="{FF2B5EF4-FFF2-40B4-BE49-F238E27FC236}">
                  <a16:creationId xmlns:a16="http://schemas.microsoft.com/office/drawing/2014/main" id="{9EEA1C0C-98D9-4178-9342-137F8458CEFD}"/>
                </a:ext>
              </a:extLst>
            </p:cNvPr>
            <p:cNvSpPr/>
            <p:nvPr/>
          </p:nvSpPr>
          <p:spPr>
            <a:xfrm>
              <a:off x="2634336" y="2697126"/>
              <a:ext cx="2006647" cy="341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23" name="Rectangle 22">
              <a:extLst>
                <a:ext uri="{FF2B5EF4-FFF2-40B4-BE49-F238E27FC236}">
                  <a16:creationId xmlns:a16="http://schemas.microsoft.com/office/drawing/2014/main" id="{78731C1B-DF6F-431A-AA3E-3D327E664593}"/>
                </a:ext>
              </a:extLst>
            </p:cNvPr>
            <p:cNvSpPr/>
            <p:nvPr/>
          </p:nvSpPr>
          <p:spPr>
            <a:xfrm>
              <a:off x="2634336" y="3158394"/>
              <a:ext cx="2006647" cy="3077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24" name="Rectangle 23">
              <a:extLst>
                <a:ext uri="{FF2B5EF4-FFF2-40B4-BE49-F238E27FC236}">
                  <a16:creationId xmlns:a16="http://schemas.microsoft.com/office/drawing/2014/main" id="{B9F39387-38E2-40C8-82EB-A075DDCED53D}"/>
                </a:ext>
              </a:extLst>
            </p:cNvPr>
            <p:cNvSpPr/>
            <p:nvPr/>
          </p:nvSpPr>
          <p:spPr>
            <a:xfrm>
              <a:off x="2634336" y="3574870"/>
              <a:ext cx="2006647" cy="3390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25" name="Rectangle 24">
              <a:extLst>
                <a:ext uri="{FF2B5EF4-FFF2-40B4-BE49-F238E27FC236}">
                  <a16:creationId xmlns:a16="http://schemas.microsoft.com/office/drawing/2014/main" id="{0C06CDE3-4C7C-419D-9275-C4D2CEF52BBF}"/>
                </a:ext>
              </a:extLst>
            </p:cNvPr>
            <p:cNvSpPr/>
            <p:nvPr/>
          </p:nvSpPr>
          <p:spPr>
            <a:xfrm>
              <a:off x="2634336" y="3983084"/>
              <a:ext cx="2006647" cy="3556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26" name="Rectangle 25">
              <a:extLst>
                <a:ext uri="{FF2B5EF4-FFF2-40B4-BE49-F238E27FC236}">
                  <a16:creationId xmlns:a16="http://schemas.microsoft.com/office/drawing/2014/main" id="{0FFD1A8F-EB89-42EB-BB15-C6DBACDF05AE}"/>
                </a:ext>
              </a:extLst>
            </p:cNvPr>
            <p:cNvSpPr/>
            <p:nvPr/>
          </p:nvSpPr>
          <p:spPr>
            <a:xfrm>
              <a:off x="2634336" y="4422814"/>
              <a:ext cx="2006647" cy="3572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27" name="Rectangle 26">
              <a:extLst>
                <a:ext uri="{FF2B5EF4-FFF2-40B4-BE49-F238E27FC236}">
                  <a16:creationId xmlns:a16="http://schemas.microsoft.com/office/drawing/2014/main" id="{0E9C8E4D-6E32-4158-A3C0-B80E6E9D1536}"/>
                </a:ext>
              </a:extLst>
            </p:cNvPr>
            <p:cNvSpPr/>
            <p:nvPr/>
          </p:nvSpPr>
          <p:spPr>
            <a:xfrm>
              <a:off x="2634335" y="4857372"/>
              <a:ext cx="2006647" cy="3624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28" name="Rectangle 27">
              <a:extLst>
                <a:ext uri="{FF2B5EF4-FFF2-40B4-BE49-F238E27FC236}">
                  <a16:creationId xmlns:a16="http://schemas.microsoft.com/office/drawing/2014/main" id="{5B714489-D520-4849-944A-0A8B74FE413D}"/>
                </a:ext>
              </a:extLst>
            </p:cNvPr>
            <p:cNvSpPr/>
            <p:nvPr/>
          </p:nvSpPr>
          <p:spPr>
            <a:xfrm>
              <a:off x="2634336" y="5288951"/>
              <a:ext cx="2006647" cy="3561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29" name="Rectangle 28">
              <a:extLst>
                <a:ext uri="{FF2B5EF4-FFF2-40B4-BE49-F238E27FC236}">
                  <a16:creationId xmlns:a16="http://schemas.microsoft.com/office/drawing/2014/main" id="{BE558594-99C8-47D9-9F35-67B4A13EF5C6}"/>
                </a:ext>
              </a:extLst>
            </p:cNvPr>
            <p:cNvSpPr/>
            <p:nvPr/>
          </p:nvSpPr>
          <p:spPr>
            <a:xfrm>
              <a:off x="2634335" y="5738426"/>
              <a:ext cx="2006647" cy="3314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grpSp>
      <p:grpSp>
        <p:nvGrpSpPr>
          <p:cNvPr id="30" name="Group 29">
            <a:extLst>
              <a:ext uri="{FF2B5EF4-FFF2-40B4-BE49-F238E27FC236}">
                <a16:creationId xmlns:a16="http://schemas.microsoft.com/office/drawing/2014/main" id="{D81DB09B-157A-49D1-B2F4-60C2045F6960}"/>
              </a:ext>
            </a:extLst>
          </p:cNvPr>
          <p:cNvGrpSpPr/>
          <p:nvPr/>
        </p:nvGrpSpPr>
        <p:grpSpPr>
          <a:xfrm>
            <a:off x="5786119" y="1844355"/>
            <a:ext cx="2379502" cy="4227605"/>
            <a:chOff x="2634335" y="1842309"/>
            <a:chExt cx="2006648" cy="4227605"/>
          </a:xfrm>
        </p:grpSpPr>
        <p:sp>
          <p:nvSpPr>
            <p:cNvPr id="31" name="Rectangle 30">
              <a:extLst>
                <a:ext uri="{FF2B5EF4-FFF2-40B4-BE49-F238E27FC236}">
                  <a16:creationId xmlns:a16="http://schemas.microsoft.com/office/drawing/2014/main" id="{C39AB74C-B23A-450C-8626-2220B8925B18}"/>
                </a:ext>
              </a:extLst>
            </p:cNvPr>
            <p:cNvSpPr/>
            <p:nvPr/>
          </p:nvSpPr>
          <p:spPr>
            <a:xfrm>
              <a:off x="2634335" y="1842309"/>
              <a:ext cx="2006647" cy="3373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32" name="Rectangle 31">
              <a:extLst>
                <a:ext uri="{FF2B5EF4-FFF2-40B4-BE49-F238E27FC236}">
                  <a16:creationId xmlns:a16="http://schemas.microsoft.com/office/drawing/2014/main" id="{12E02E9A-9F42-4592-AE76-0790CB3C6F08}"/>
                </a:ext>
              </a:extLst>
            </p:cNvPr>
            <p:cNvSpPr/>
            <p:nvPr/>
          </p:nvSpPr>
          <p:spPr>
            <a:xfrm>
              <a:off x="2634336" y="2278847"/>
              <a:ext cx="2006647" cy="349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33" name="Rectangle 32">
              <a:extLst>
                <a:ext uri="{FF2B5EF4-FFF2-40B4-BE49-F238E27FC236}">
                  <a16:creationId xmlns:a16="http://schemas.microsoft.com/office/drawing/2014/main" id="{02CE3598-F957-4B25-9942-2000F99AC306}"/>
                </a:ext>
              </a:extLst>
            </p:cNvPr>
            <p:cNvSpPr/>
            <p:nvPr/>
          </p:nvSpPr>
          <p:spPr>
            <a:xfrm>
              <a:off x="2634336" y="2697126"/>
              <a:ext cx="2006647" cy="341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34" name="Rectangle 33">
              <a:extLst>
                <a:ext uri="{FF2B5EF4-FFF2-40B4-BE49-F238E27FC236}">
                  <a16:creationId xmlns:a16="http://schemas.microsoft.com/office/drawing/2014/main" id="{27394FA8-858C-46C9-81DF-B4E8B677684F}"/>
                </a:ext>
              </a:extLst>
            </p:cNvPr>
            <p:cNvSpPr/>
            <p:nvPr/>
          </p:nvSpPr>
          <p:spPr>
            <a:xfrm>
              <a:off x="2634336" y="3158394"/>
              <a:ext cx="2006647" cy="3077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35" name="Rectangle 34">
              <a:extLst>
                <a:ext uri="{FF2B5EF4-FFF2-40B4-BE49-F238E27FC236}">
                  <a16:creationId xmlns:a16="http://schemas.microsoft.com/office/drawing/2014/main" id="{8704A83F-9FB4-49B4-859A-02957B26C2D6}"/>
                </a:ext>
              </a:extLst>
            </p:cNvPr>
            <p:cNvSpPr/>
            <p:nvPr/>
          </p:nvSpPr>
          <p:spPr>
            <a:xfrm>
              <a:off x="2634336" y="3574870"/>
              <a:ext cx="2006647" cy="3390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36" name="Rectangle 35">
              <a:extLst>
                <a:ext uri="{FF2B5EF4-FFF2-40B4-BE49-F238E27FC236}">
                  <a16:creationId xmlns:a16="http://schemas.microsoft.com/office/drawing/2014/main" id="{173370D7-372D-499A-9F81-B842344F75FA}"/>
                </a:ext>
              </a:extLst>
            </p:cNvPr>
            <p:cNvSpPr/>
            <p:nvPr/>
          </p:nvSpPr>
          <p:spPr>
            <a:xfrm>
              <a:off x="2634336" y="3983084"/>
              <a:ext cx="2006647" cy="3556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37" name="Rectangle 36">
              <a:extLst>
                <a:ext uri="{FF2B5EF4-FFF2-40B4-BE49-F238E27FC236}">
                  <a16:creationId xmlns:a16="http://schemas.microsoft.com/office/drawing/2014/main" id="{F4B68A89-066F-4DC1-84B9-D4D2918AE850}"/>
                </a:ext>
              </a:extLst>
            </p:cNvPr>
            <p:cNvSpPr/>
            <p:nvPr/>
          </p:nvSpPr>
          <p:spPr>
            <a:xfrm>
              <a:off x="2634336" y="4422814"/>
              <a:ext cx="2006647" cy="3572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38" name="Rectangle 37">
              <a:extLst>
                <a:ext uri="{FF2B5EF4-FFF2-40B4-BE49-F238E27FC236}">
                  <a16:creationId xmlns:a16="http://schemas.microsoft.com/office/drawing/2014/main" id="{30C8D8E9-F56A-4E5A-9836-ACA91AD05EA4}"/>
                </a:ext>
              </a:extLst>
            </p:cNvPr>
            <p:cNvSpPr/>
            <p:nvPr/>
          </p:nvSpPr>
          <p:spPr>
            <a:xfrm>
              <a:off x="2634335" y="4857372"/>
              <a:ext cx="2006647" cy="3624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39" name="Rectangle 38">
              <a:extLst>
                <a:ext uri="{FF2B5EF4-FFF2-40B4-BE49-F238E27FC236}">
                  <a16:creationId xmlns:a16="http://schemas.microsoft.com/office/drawing/2014/main" id="{0740FF23-7777-4D2B-95DC-4C9A2712783E}"/>
                </a:ext>
              </a:extLst>
            </p:cNvPr>
            <p:cNvSpPr/>
            <p:nvPr/>
          </p:nvSpPr>
          <p:spPr>
            <a:xfrm>
              <a:off x="2634336" y="5288951"/>
              <a:ext cx="2006647" cy="3561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40" name="Rectangle 39">
              <a:extLst>
                <a:ext uri="{FF2B5EF4-FFF2-40B4-BE49-F238E27FC236}">
                  <a16:creationId xmlns:a16="http://schemas.microsoft.com/office/drawing/2014/main" id="{038027A5-DA14-4EEF-AB4D-F54B420233EC}"/>
                </a:ext>
              </a:extLst>
            </p:cNvPr>
            <p:cNvSpPr/>
            <p:nvPr/>
          </p:nvSpPr>
          <p:spPr>
            <a:xfrm>
              <a:off x="2634335" y="5738426"/>
              <a:ext cx="2006647" cy="3314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grpSp>
      <p:sp>
        <p:nvSpPr>
          <p:cNvPr id="41" name="Title 2">
            <a:extLst>
              <a:ext uri="{FF2B5EF4-FFF2-40B4-BE49-F238E27FC236}">
                <a16:creationId xmlns:a16="http://schemas.microsoft.com/office/drawing/2014/main" id="{87737578-9C1D-4BC0-8002-6E0DD6BBA83C}"/>
              </a:ext>
            </a:extLst>
          </p:cNvPr>
          <p:cNvSpPr>
            <a:spLocks noGrp="1"/>
          </p:cNvSpPr>
          <p:nvPr>
            <p:ph type="title"/>
          </p:nvPr>
        </p:nvSpPr>
        <p:spPr>
          <a:xfrm>
            <a:off x="169743" y="0"/>
            <a:ext cx="5616376" cy="1274267"/>
          </a:xfrm>
        </p:spPr>
        <p:txBody>
          <a:bodyPr>
            <a:normAutofit/>
          </a:bodyPr>
          <a:lstStyle/>
          <a:p>
            <a:r>
              <a:rPr lang="en-GB" sz="3600" b="1" dirty="0" err="1">
                <a:solidFill>
                  <a:prstClr val="white"/>
                </a:solidFill>
                <a:latin typeface="Century Gothic" panose="020B0502020202020204" pitchFamily="34" charset="0"/>
              </a:rPr>
              <a:t>Vocabulario</a:t>
            </a:r>
            <a:endParaRPr lang="en-US" sz="3600" dirty="0">
              <a:latin typeface="Century Gothic" panose="020B0502020202020204" pitchFamily="34" charset="0"/>
            </a:endParaRPr>
          </a:p>
        </p:txBody>
      </p:sp>
      <p:sp>
        <p:nvSpPr>
          <p:cNvPr id="42" name="Rounded Rectangle 11">
            <a:extLst>
              <a:ext uri="{FF2B5EF4-FFF2-40B4-BE49-F238E27FC236}">
                <a16:creationId xmlns:a16="http://schemas.microsoft.com/office/drawing/2014/main" id="{A5F7C325-84E3-4F2A-9839-5221B1846494}"/>
              </a:ext>
            </a:extLst>
          </p:cNvPr>
          <p:cNvSpPr/>
          <p:nvPr/>
        </p:nvSpPr>
        <p:spPr>
          <a:xfrm>
            <a:off x="10307551" y="258166"/>
            <a:ext cx="1620592"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583040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30"/>
                                        </p:tgtEl>
                                      </p:cBhvr>
                                    </p:animEffect>
                                    <p:set>
                                      <p:cBhvr>
                                        <p:cTn id="12" dur="1" fill="hold">
                                          <p:stCondLst>
                                            <p:cond delay="499"/>
                                          </p:stCondLst>
                                        </p:cTn>
                                        <p:tgtEl>
                                          <p:spTgt spid="3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9"/>
                                        </p:tgtEl>
                                      </p:cBhvr>
                                    </p:animEffect>
                                    <p:set>
                                      <p:cBhvr>
                                        <p:cTn id="22"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8"/>
                    </p:tgtEl>
                  </p:cond>
                </p:stCondLst>
                <p:endSync evt="end" delay="0">
                  <p:rtn val="all"/>
                </p:endSync>
                <p:childTnLst>
                  <p:par>
                    <p:cTn id="24" fill="hold">
                      <p:stCondLst>
                        <p:cond delay="0"/>
                      </p:stCondLst>
                      <p:childTnLst>
                        <p:par>
                          <p:cTn id="25" fill="hold">
                            <p:stCondLst>
                              <p:cond delay="0"/>
                            </p:stCondLst>
                            <p:childTnLst>
                              <p:par>
                                <p:cTn id="26" presetID="12" presetClass="exit" presetSubtype="4" fill="hold" nodeType="afterEffect">
                                  <p:stCondLst>
                                    <p:cond delay="0"/>
                                  </p:stCondLst>
                                  <p:childTnLst>
                                    <p:animEffect transition="out" filter="slide(fromBottom)">
                                      <p:cBhvr>
                                        <p:cTn id="27" dur="59000"/>
                                        <p:tgtEl>
                                          <p:spTgt spid="8"/>
                                        </p:tgtEl>
                                      </p:cBhvr>
                                    </p:animEffect>
                                    <p:set>
                                      <p:cBhvr>
                                        <p:cTn id="28" dur="1" fill="hold">
                                          <p:stCondLst>
                                            <p:cond delay="58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6" name="Picture 5">
            <a:extLst>
              <a:ext uri="{FF2B5EF4-FFF2-40B4-BE49-F238E27FC236}">
                <a16:creationId xmlns:a16="http://schemas.microsoft.com/office/drawing/2014/main" id="{D2E90959-4D37-4CF1-B379-64076F9A35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5477" y="1087403"/>
            <a:ext cx="1223403" cy="917552"/>
          </a:xfrm>
          <a:prstGeom prst="rect">
            <a:avLst/>
          </a:prstGeom>
        </p:spPr>
      </p:pic>
      <p:pic>
        <p:nvPicPr>
          <p:cNvPr id="8" name="Picture 7">
            <a:extLst>
              <a:ext uri="{FF2B5EF4-FFF2-40B4-BE49-F238E27FC236}">
                <a16:creationId xmlns:a16="http://schemas.microsoft.com/office/drawing/2014/main" id="{33C0048A-12D0-41FD-B5A6-D749024EF190}"/>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92194" y="2982515"/>
            <a:ext cx="1538409" cy="1013037"/>
          </a:xfrm>
          <a:prstGeom prst="rect">
            <a:avLst/>
          </a:prstGeom>
        </p:spPr>
      </p:pic>
      <p:pic>
        <p:nvPicPr>
          <p:cNvPr id="9" name="Picture 8">
            <a:extLst>
              <a:ext uri="{FF2B5EF4-FFF2-40B4-BE49-F238E27FC236}">
                <a16:creationId xmlns:a16="http://schemas.microsoft.com/office/drawing/2014/main" id="{6780D636-11B1-4DD6-B627-A098F5D8A98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89085" y="4818069"/>
            <a:ext cx="1949595" cy="1325725"/>
          </a:xfrm>
          <a:prstGeom prst="rect">
            <a:avLst/>
          </a:prstGeom>
        </p:spPr>
      </p:pic>
      <p:pic>
        <p:nvPicPr>
          <p:cNvPr id="10" name="Picture 9">
            <a:extLst>
              <a:ext uri="{FF2B5EF4-FFF2-40B4-BE49-F238E27FC236}">
                <a16:creationId xmlns:a16="http://schemas.microsoft.com/office/drawing/2014/main" id="{0DD1E9F7-5CFD-4795-8820-1A6FCF528C1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47416" y="2903085"/>
            <a:ext cx="1707065" cy="1051829"/>
          </a:xfrm>
          <a:prstGeom prst="rect">
            <a:avLst/>
          </a:prstGeom>
        </p:spPr>
      </p:pic>
      <p:pic>
        <p:nvPicPr>
          <p:cNvPr id="11" name="Picture 10">
            <a:extLst>
              <a:ext uri="{FF2B5EF4-FFF2-40B4-BE49-F238E27FC236}">
                <a16:creationId xmlns:a16="http://schemas.microsoft.com/office/drawing/2014/main" id="{804C59DC-BDA6-4D3B-8688-239F537FF06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64583" y="743075"/>
            <a:ext cx="1074825" cy="1223077"/>
          </a:xfrm>
          <a:prstGeom prst="rect">
            <a:avLst/>
          </a:prstGeom>
        </p:spPr>
      </p:pic>
      <p:pic>
        <p:nvPicPr>
          <p:cNvPr id="13" name="Picture 12">
            <a:extLst>
              <a:ext uri="{FF2B5EF4-FFF2-40B4-BE49-F238E27FC236}">
                <a16:creationId xmlns:a16="http://schemas.microsoft.com/office/drawing/2014/main" id="{26C8B425-AD3D-4E42-8FA6-AA2497F35DF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970127" y="2899175"/>
            <a:ext cx="1293400" cy="1029277"/>
          </a:xfrm>
          <a:prstGeom prst="rect">
            <a:avLst/>
          </a:prstGeom>
        </p:spPr>
      </p:pic>
      <p:sp>
        <p:nvSpPr>
          <p:cNvPr id="14" name="Rectangle 13">
            <a:extLst>
              <a:ext uri="{FF2B5EF4-FFF2-40B4-BE49-F238E27FC236}">
                <a16:creationId xmlns:a16="http://schemas.microsoft.com/office/drawing/2014/main" id="{1BFC9663-6788-4C12-B47C-AD98C9E8EE3A}"/>
              </a:ext>
            </a:extLst>
          </p:cNvPr>
          <p:cNvSpPr/>
          <p:nvPr/>
        </p:nvSpPr>
        <p:spPr>
          <a:xfrm>
            <a:off x="625137" y="1966152"/>
            <a:ext cx="2766206" cy="830997"/>
          </a:xfrm>
          <a:prstGeom prst="rect">
            <a:avLst/>
          </a:prstGeom>
          <a:solidFill>
            <a:srgbClr val="115076"/>
          </a:solidFill>
        </p:spPr>
        <p:txBody>
          <a:bodyPr wrap="squar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rPr>
              <a:t>un </a:t>
            </a:r>
            <a:r>
              <a:rPr kumimoji="0" lang="en-US" sz="4800" b="1" i="0" u="none" strike="noStrike" kern="0" cap="none" spc="0" normalizeH="0" baseline="0" noProof="0" dirty="0" err="1">
                <a:ln w="6600">
                  <a:solidFill>
                    <a:srgbClr val="ED7D31"/>
                  </a:solidFill>
                  <a:prstDash val="solid"/>
                </a:ln>
                <a:solidFill>
                  <a:srgbClr val="FFFFFF"/>
                </a:solidFill>
                <a:effectLst>
                  <a:outerShdw dist="38100" dir="2700000" algn="tl" rotWithShape="0">
                    <a:srgbClr val="ED7D31"/>
                  </a:outerShdw>
                </a:effectLst>
                <a:uLnTx/>
                <a:uFillTx/>
              </a:rPr>
              <a:t>gato</a:t>
            </a:r>
            <a:endParaRPr kumimoji="0" lang="en-US" sz="4800" b="1" i="0" u="none" strike="noStrike" kern="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endParaRPr>
          </a:p>
        </p:txBody>
      </p:sp>
      <p:sp>
        <p:nvSpPr>
          <p:cNvPr id="15" name="Action Button: Help 14">
            <a:hlinkClick r:id="" action="ppaction://noaction" highlightClick="1"/>
            <a:extLst>
              <a:ext uri="{FF2B5EF4-FFF2-40B4-BE49-F238E27FC236}">
                <a16:creationId xmlns:a16="http://schemas.microsoft.com/office/drawing/2014/main" id="{E99832EF-1A77-4CAF-A708-E57DE60A6BBF}"/>
              </a:ext>
            </a:extLst>
          </p:cNvPr>
          <p:cNvSpPr/>
          <p:nvPr/>
        </p:nvSpPr>
        <p:spPr>
          <a:xfrm>
            <a:off x="236258" y="2162400"/>
            <a:ext cx="542518" cy="478022"/>
          </a:xfrm>
          <a:prstGeom prst="actionButtonHelp">
            <a:avLst/>
          </a:prstGeom>
          <a:solidFill>
            <a:srgbClr val="EB6E19"/>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16" name="Rectangle 15">
            <a:extLst>
              <a:ext uri="{FF2B5EF4-FFF2-40B4-BE49-F238E27FC236}">
                <a16:creationId xmlns:a16="http://schemas.microsoft.com/office/drawing/2014/main" id="{F48A398A-1198-493A-BDEB-565BD0F24988}"/>
              </a:ext>
            </a:extLst>
          </p:cNvPr>
          <p:cNvSpPr/>
          <p:nvPr/>
        </p:nvSpPr>
        <p:spPr>
          <a:xfrm>
            <a:off x="4413812" y="1983323"/>
            <a:ext cx="2918530" cy="830997"/>
          </a:xfrm>
          <a:prstGeom prst="rect">
            <a:avLst/>
          </a:prstGeom>
          <a:solidFill>
            <a:srgbClr val="115076"/>
          </a:solidFill>
        </p:spPr>
        <p:txBody>
          <a:bodyPr wrap="squar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rPr>
              <a:t>un </a:t>
            </a:r>
            <a:r>
              <a:rPr kumimoji="0" lang="en-US" sz="4800" b="1" i="0" u="none" strike="noStrike" kern="0" cap="none" spc="0" normalizeH="0" baseline="0" noProof="0" dirty="0" err="1">
                <a:ln w="6600">
                  <a:solidFill>
                    <a:srgbClr val="ED7D31"/>
                  </a:solidFill>
                  <a:prstDash val="solid"/>
                </a:ln>
                <a:solidFill>
                  <a:srgbClr val="FFFFFF"/>
                </a:solidFill>
                <a:effectLst>
                  <a:outerShdw dist="38100" dir="2700000" algn="tl" rotWithShape="0">
                    <a:srgbClr val="ED7D31"/>
                  </a:outerShdw>
                </a:effectLst>
                <a:uLnTx/>
                <a:uFillTx/>
              </a:rPr>
              <a:t>barco</a:t>
            </a:r>
            <a:endParaRPr kumimoji="0" lang="en-US" sz="4800" b="1" i="0" u="none" strike="noStrike" kern="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endParaRPr>
          </a:p>
        </p:txBody>
      </p:sp>
      <p:sp>
        <p:nvSpPr>
          <p:cNvPr id="17" name="Rectangle 16">
            <a:extLst>
              <a:ext uri="{FF2B5EF4-FFF2-40B4-BE49-F238E27FC236}">
                <a16:creationId xmlns:a16="http://schemas.microsoft.com/office/drawing/2014/main" id="{B5FBA7CD-99F8-481E-976B-B87033741455}"/>
              </a:ext>
            </a:extLst>
          </p:cNvPr>
          <p:cNvSpPr/>
          <p:nvPr/>
        </p:nvSpPr>
        <p:spPr>
          <a:xfrm>
            <a:off x="7994222" y="1966151"/>
            <a:ext cx="3759691" cy="830997"/>
          </a:xfrm>
          <a:prstGeom prst="rect">
            <a:avLst/>
          </a:prstGeom>
          <a:solidFill>
            <a:srgbClr val="115076"/>
          </a:solidFill>
        </p:spPr>
        <p:txBody>
          <a:bodyPr wrap="squar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rPr>
              <a:t>un </a:t>
            </a:r>
            <a:r>
              <a:rPr kumimoji="0" lang="en-US" sz="4800" b="1" i="0" u="none" strike="noStrike" kern="0" cap="none" spc="0" normalizeH="0" baseline="0" noProof="0" dirty="0" err="1">
                <a:ln w="6600">
                  <a:solidFill>
                    <a:srgbClr val="ED7D31"/>
                  </a:solidFill>
                  <a:prstDash val="solid"/>
                </a:ln>
                <a:solidFill>
                  <a:srgbClr val="FFFFFF"/>
                </a:solidFill>
                <a:effectLst>
                  <a:outerShdw dist="38100" dir="2700000" algn="tl" rotWithShape="0">
                    <a:srgbClr val="ED7D31"/>
                  </a:outerShdw>
                </a:effectLst>
                <a:uLnTx/>
                <a:uFillTx/>
              </a:rPr>
              <a:t>bolígrafo</a:t>
            </a:r>
            <a:endParaRPr kumimoji="0" lang="en-US" sz="4800" b="1" i="0" u="none" strike="noStrike" kern="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endParaRPr>
          </a:p>
        </p:txBody>
      </p:sp>
      <p:sp>
        <p:nvSpPr>
          <p:cNvPr id="18" name="Rectangle 17">
            <a:extLst>
              <a:ext uri="{FF2B5EF4-FFF2-40B4-BE49-F238E27FC236}">
                <a16:creationId xmlns:a16="http://schemas.microsoft.com/office/drawing/2014/main" id="{97C46FEB-1346-463D-9FE7-2CF2A14D7EA1}"/>
              </a:ext>
            </a:extLst>
          </p:cNvPr>
          <p:cNvSpPr/>
          <p:nvPr/>
        </p:nvSpPr>
        <p:spPr>
          <a:xfrm>
            <a:off x="574548" y="4020224"/>
            <a:ext cx="3008275" cy="830997"/>
          </a:xfrm>
          <a:prstGeom prst="rect">
            <a:avLst/>
          </a:prstGeom>
          <a:solidFill>
            <a:srgbClr val="115076"/>
          </a:solidFill>
        </p:spPr>
        <p:txBody>
          <a:bodyPr wrap="squar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err="1">
                <a:ln w="6600">
                  <a:solidFill>
                    <a:srgbClr val="ED7D31"/>
                  </a:solidFill>
                  <a:prstDash val="solid"/>
                </a:ln>
                <a:solidFill>
                  <a:srgbClr val="FFFFFF"/>
                </a:solidFill>
                <a:effectLst>
                  <a:outerShdw dist="38100" dir="2700000" algn="tl" rotWithShape="0">
                    <a:srgbClr val="ED7D31"/>
                  </a:outerShdw>
                </a:effectLst>
                <a:uLnTx/>
                <a:uFillTx/>
              </a:rPr>
              <a:t>una</a:t>
            </a:r>
            <a:r>
              <a:rPr kumimoji="0" lang="en-US" sz="4800" b="1" i="0" u="none" strike="noStrike" kern="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rPr>
              <a:t> casa</a:t>
            </a:r>
          </a:p>
        </p:txBody>
      </p:sp>
      <p:sp>
        <p:nvSpPr>
          <p:cNvPr id="19" name="Rectangle 18">
            <a:extLst>
              <a:ext uri="{FF2B5EF4-FFF2-40B4-BE49-F238E27FC236}">
                <a16:creationId xmlns:a16="http://schemas.microsoft.com/office/drawing/2014/main" id="{7D76DA6D-ED18-434C-BDC4-3115EEC8D69C}"/>
              </a:ext>
            </a:extLst>
          </p:cNvPr>
          <p:cNvSpPr/>
          <p:nvPr/>
        </p:nvSpPr>
        <p:spPr>
          <a:xfrm>
            <a:off x="4217489" y="4020224"/>
            <a:ext cx="3408266" cy="830997"/>
          </a:xfrm>
          <a:prstGeom prst="rect">
            <a:avLst/>
          </a:prstGeom>
          <a:solidFill>
            <a:srgbClr val="115076"/>
          </a:solidFill>
        </p:spPr>
        <p:txBody>
          <a:bodyPr wrap="squar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err="1">
                <a:ln w="6600">
                  <a:solidFill>
                    <a:srgbClr val="ED7D31"/>
                  </a:solidFill>
                  <a:prstDash val="solid"/>
                </a:ln>
                <a:solidFill>
                  <a:srgbClr val="FFFFFF"/>
                </a:solidFill>
                <a:effectLst>
                  <a:outerShdw dist="38100" dir="2700000" algn="tl" rotWithShape="0">
                    <a:srgbClr val="ED7D31"/>
                  </a:outerShdw>
                </a:effectLst>
                <a:uLnTx/>
                <a:uFillTx/>
              </a:rPr>
              <a:t>una</a:t>
            </a:r>
            <a:r>
              <a:rPr kumimoji="0" lang="en-US" sz="4800" b="1" i="0" u="none" strike="noStrike" kern="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rPr>
              <a:t> </a:t>
            </a:r>
            <a:r>
              <a:rPr kumimoji="0" lang="en-US" sz="4800" b="1" i="0" u="none" strike="noStrike" kern="0" cap="none" spc="0" normalizeH="0" baseline="0" noProof="0" dirty="0" err="1">
                <a:ln w="6600">
                  <a:solidFill>
                    <a:srgbClr val="ED7D31"/>
                  </a:solidFill>
                  <a:prstDash val="solid"/>
                </a:ln>
                <a:solidFill>
                  <a:srgbClr val="FFFFFF"/>
                </a:solidFill>
                <a:effectLst>
                  <a:outerShdw dist="38100" dir="2700000" algn="tl" rotWithShape="0">
                    <a:srgbClr val="ED7D31"/>
                  </a:outerShdw>
                </a:effectLst>
                <a:uLnTx/>
                <a:uFillTx/>
              </a:rPr>
              <a:t>cama</a:t>
            </a:r>
            <a:endParaRPr kumimoji="0" lang="en-US" sz="4800" b="1" i="0" u="none" strike="noStrike" kern="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endParaRPr>
          </a:p>
        </p:txBody>
      </p:sp>
      <p:sp>
        <p:nvSpPr>
          <p:cNvPr id="20" name="Rectangle 19">
            <a:extLst>
              <a:ext uri="{FF2B5EF4-FFF2-40B4-BE49-F238E27FC236}">
                <a16:creationId xmlns:a16="http://schemas.microsoft.com/office/drawing/2014/main" id="{A692FE09-977B-412E-B6C9-1F2BA332381B}"/>
              </a:ext>
            </a:extLst>
          </p:cNvPr>
          <p:cNvSpPr/>
          <p:nvPr/>
        </p:nvSpPr>
        <p:spPr>
          <a:xfrm>
            <a:off x="8155254" y="4020224"/>
            <a:ext cx="3915389" cy="830997"/>
          </a:xfrm>
          <a:prstGeom prst="rect">
            <a:avLst/>
          </a:prstGeom>
          <a:solidFill>
            <a:srgbClr val="115076"/>
          </a:solidFill>
        </p:spPr>
        <p:txBody>
          <a:bodyPr wrap="squar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err="1">
                <a:ln w="6600">
                  <a:solidFill>
                    <a:srgbClr val="ED7D31"/>
                  </a:solidFill>
                  <a:prstDash val="solid"/>
                </a:ln>
                <a:solidFill>
                  <a:srgbClr val="FFFFFF"/>
                </a:solidFill>
                <a:effectLst>
                  <a:outerShdw dist="38100" dir="2700000" algn="tl" rotWithShape="0">
                    <a:srgbClr val="ED7D31"/>
                  </a:outerShdw>
                </a:effectLst>
                <a:uLnTx/>
                <a:uFillTx/>
              </a:rPr>
              <a:t>una</a:t>
            </a:r>
            <a:r>
              <a:rPr kumimoji="0" lang="en-US" sz="4800" b="1" i="0" u="none" strike="noStrike" kern="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rPr>
              <a:t> </a:t>
            </a:r>
            <a:r>
              <a:rPr kumimoji="0" lang="en-US" sz="4800" b="1" i="0" u="none" strike="noStrike" kern="0" cap="none" spc="0" normalizeH="0" baseline="0" noProof="0" dirty="0" err="1">
                <a:ln w="6600">
                  <a:solidFill>
                    <a:srgbClr val="ED7D31"/>
                  </a:solidFill>
                  <a:prstDash val="solid"/>
                </a:ln>
                <a:solidFill>
                  <a:srgbClr val="FFFFFF"/>
                </a:solidFill>
                <a:effectLst>
                  <a:outerShdw dist="38100" dir="2700000" algn="tl" rotWithShape="0">
                    <a:srgbClr val="ED7D31"/>
                  </a:outerShdw>
                </a:effectLst>
                <a:uLnTx/>
                <a:uFillTx/>
              </a:rPr>
              <a:t>cámara</a:t>
            </a:r>
            <a:endParaRPr kumimoji="0" lang="en-US" sz="4800" b="1" i="0" u="none" strike="noStrike" kern="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endParaRPr>
          </a:p>
        </p:txBody>
      </p:sp>
      <p:sp>
        <p:nvSpPr>
          <p:cNvPr id="21" name="Rectangle 20">
            <a:extLst>
              <a:ext uri="{FF2B5EF4-FFF2-40B4-BE49-F238E27FC236}">
                <a16:creationId xmlns:a16="http://schemas.microsoft.com/office/drawing/2014/main" id="{7B555C37-EC69-4446-8B8B-A99D9CD78EB0}"/>
              </a:ext>
            </a:extLst>
          </p:cNvPr>
          <p:cNvSpPr/>
          <p:nvPr/>
        </p:nvSpPr>
        <p:spPr>
          <a:xfrm>
            <a:off x="1884080" y="5291370"/>
            <a:ext cx="4205005" cy="830997"/>
          </a:xfrm>
          <a:prstGeom prst="rect">
            <a:avLst/>
          </a:prstGeom>
          <a:solidFill>
            <a:srgbClr val="115076"/>
          </a:solidFill>
        </p:spPr>
        <p:txBody>
          <a:bodyPr wrap="squar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err="1">
                <a:ln w="6600">
                  <a:solidFill>
                    <a:srgbClr val="ED7D31"/>
                  </a:solidFill>
                  <a:prstDash val="solid"/>
                </a:ln>
                <a:solidFill>
                  <a:srgbClr val="FFFFFF"/>
                </a:solidFill>
                <a:effectLst>
                  <a:outerShdw dist="38100" dir="2700000" algn="tl" rotWithShape="0">
                    <a:srgbClr val="ED7D31"/>
                  </a:outerShdw>
                </a:effectLst>
                <a:uLnTx/>
                <a:uFillTx/>
              </a:rPr>
              <a:t>una</a:t>
            </a:r>
            <a:r>
              <a:rPr kumimoji="0" lang="en-US" sz="4800" b="1" i="0" u="none" strike="noStrike" kern="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rPr>
              <a:t> </a:t>
            </a:r>
            <a:r>
              <a:rPr kumimoji="0" lang="en-US" sz="4800" b="1" i="0" u="none" strike="noStrike" kern="0" cap="none" spc="0" normalizeH="0" baseline="0" noProof="0" dirty="0" err="1">
                <a:ln w="6600">
                  <a:solidFill>
                    <a:srgbClr val="ED7D31"/>
                  </a:solidFill>
                  <a:prstDash val="solid"/>
                </a:ln>
                <a:solidFill>
                  <a:srgbClr val="FFFFFF"/>
                </a:solidFill>
                <a:effectLst>
                  <a:outerShdw dist="38100" dir="2700000" algn="tl" rotWithShape="0">
                    <a:srgbClr val="ED7D31"/>
                  </a:outerShdw>
                </a:effectLst>
                <a:uLnTx/>
                <a:uFillTx/>
              </a:rPr>
              <a:t>moneda</a:t>
            </a:r>
            <a:endParaRPr kumimoji="0" lang="en-US" sz="4800" b="1" i="0" u="none" strike="noStrike" kern="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endParaRPr>
          </a:p>
        </p:txBody>
      </p:sp>
      <p:sp>
        <p:nvSpPr>
          <p:cNvPr id="22" name="Rectangle 21">
            <a:extLst>
              <a:ext uri="{FF2B5EF4-FFF2-40B4-BE49-F238E27FC236}">
                <a16:creationId xmlns:a16="http://schemas.microsoft.com/office/drawing/2014/main" id="{AF00CD46-FC16-4E18-9365-1CE9F265A340}"/>
              </a:ext>
            </a:extLst>
          </p:cNvPr>
          <p:cNvSpPr/>
          <p:nvPr/>
        </p:nvSpPr>
        <p:spPr>
          <a:xfrm>
            <a:off x="7994222" y="5353894"/>
            <a:ext cx="4231319" cy="830997"/>
          </a:xfrm>
          <a:prstGeom prst="rect">
            <a:avLst/>
          </a:prstGeom>
          <a:solidFill>
            <a:srgbClr val="115076"/>
          </a:solidFill>
        </p:spPr>
        <p:txBody>
          <a:bodyPr wrap="squar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err="1">
                <a:ln w="6600">
                  <a:solidFill>
                    <a:srgbClr val="ED7D31"/>
                  </a:solidFill>
                  <a:prstDash val="solid"/>
                </a:ln>
                <a:solidFill>
                  <a:srgbClr val="FFFFFF"/>
                </a:solidFill>
                <a:effectLst>
                  <a:outerShdw dist="38100" dir="2700000" algn="tl" rotWithShape="0">
                    <a:srgbClr val="ED7D31"/>
                  </a:outerShdw>
                </a:effectLst>
                <a:uLnTx/>
                <a:uFillTx/>
              </a:rPr>
              <a:t>una</a:t>
            </a:r>
            <a:r>
              <a:rPr kumimoji="0" lang="en-US" sz="4800" b="1" i="0" u="none" strike="noStrike" kern="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rPr>
              <a:t> </a:t>
            </a:r>
            <a:r>
              <a:rPr kumimoji="0" lang="en-US" sz="4800" b="1" i="0" u="none" strike="noStrike" kern="0" cap="none" spc="0" normalizeH="0" baseline="0" noProof="0" dirty="0" err="1">
                <a:ln w="6600">
                  <a:solidFill>
                    <a:srgbClr val="ED7D31"/>
                  </a:solidFill>
                  <a:prstDash val="solid"/>
                </a:ln>
                <a:solidFill>
                  <a:srgbClr val="FFFFFF"/>
                </a:solidFill>
                <a:effectLst>
                  <a:outerShdw dist="38100" dir="2700000" algn="tl" rotWithShape="0">
                    <a:srgbClr val="ED7D31"/>
                  </a:outerShdw>
                </a:effectLst>
                <a:uLnTx/>
                <a:uFillTx/>
              </a:rPr>
              <a:t>bicicleta</a:t>
            </a:r>
            <a:endParaRPr kumimoji="0" lang="en-US" sz="4800" b="1" i="0" u="none" strike="noStrike" kern="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endParaRPr>
          </a:p>
        </p:txBody>
      </p:sp>
      <p:sp>
        <p:nvSpPr>
          <p:cNvPr id="23" name="Action Button: Help 22">
            <a:hlinkClick r:id="" action="ppaction://noaction" highlightClick="1"/>
            <a:extLst>
              <a:ext uri="{FF2B5EF4-FFF2-40B4-BE49-F238E27FC236}">
                <a16:creationId xmlns:a16="http://schemas.microsoft.com/office/drawing/2014/main" id="{7F59FA24-9CE1-4A88-A7FC-3D4B9BB6F3B9}"/>
              </a:ext>
            </a:extLst>
          </p:cNvPr>
          <p:cNvSpPr/>
          <p:nvPr/>
        </p:nvSpPr>
        <p:spPr>
          <a:xfrm>
            <a:off x="3904587" y="2162400"/>
            <a:ext cx="542518" cy="478022"/>
          </a:xfrm>
          <a:prstGeom prst="actionButtonHelp">
            <a:avLst/>
          </a:prstGeom>
          <a:solidFill>
            <a:srgbClr val="EB6E19"/>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24" name="Action Button: Help 23">
            <a:hlinkClick r:id="" action="ppaction://noaction" highlightClick="1"/>
            <a:extLst>
              <a:ext uri="{FF2B5EF4-FFF2-40B4-BE49-F238E27FC236}">
                <a16:creationId xmlns:a16="http://schemas.microsoft.com/office/drawing/2014/main" id="{B4377D76-0642-462E-9201-BAE9AB1ED5CF}"/>
              </a:ext>
            </a:extLst>
          </p:cNvPr>
          <p:cNvSpPr/>
          <p:nvPr/>
        </p:nvSpPr>
        <p:spPr>
          <a:xfrm>
            <a:off x="7522596" y="2162400"/>
            <a:ext cx="542518" cy="478022"/>
          </a:xfrm>
          <a:prstGeom prst="actionButtonHelp">
            <a:avLst/>
          </a:prstGeom>
          <a:solidFill>
            <a:srgbClr val="EB6E19"/>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25" name="Action Button: Help 24">
            <a:hlinkClick r:id="" action="ppaction://noaction" highlightClick="1"/>
            <a:extLst>
              <a:ext uri="{FF2B5EF4-FFF2-40B4-BE49-F238E27FC236}">
                <a16:creationId xmlns:a16="http://schemas.microsoft.com/office/drawing/2014/main" id="{70A79162-D05A-422B-A2F9-FAB2C1CCF9CC}"/>
              </a:ext>
            </a:extLst>
          </p:cNvPr>
          <p:cNvSpPr/>
          <p:nvPr/>
        </p:nvSpPr>
        <p:spPr>
          <a:xfrm>
            <a:off x="58494" y="4237869"/>
            <a:ext cx="542518" cy="478022"/>
          </a:xfrm>
          <a:prstGeom prst="actionButtonHelp">
            <a:avLst/>
          </a:prstGeom>
          <a:solidFill>
            <a:srgbClr val="EB6E19"/>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26" name="Action Button: Help 25">
            <a:hlinkClick r:id="" action="ppaction://noaction" highlightClick="1"/>
            <a:extLst>
              <a:ext uri="{FF2B5EF4-FFF2-40B4-BE49-F238E27FC236}">
                <a16:creationId xmlns:a16="http://schemas.microsoft.com/office/drawing/2014/main" id="{0D32E408-89E4-44A7-96B7-29DC97480261}"/>
              </a:ext>
            </a:extLst>
          </p:cNvPr>
          <p:cNvSpPr/>
          <p:nvPr/>
        </p:nvSpPr>
        <p:spPr>
          <a:xfrm>
            <a:off x="3798365" y="4196711"/>
            <a:ext cx="542518" cy="478022"/>
          </a:xfrm>
          <a:prstGeom prst="actionButtonHelp">
            <a:avLst/>
          </a:prstGeom>
          <a:solidFill>
            <a:srgbClr val="EB6E19"/>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27" name="Action Button: Help 26">
            <a:hlinkClick r:id="" action="ppaction://noaction" highlightClick="1"/>
            <a:extLst>
              <a:ext uri="{FF2B5EF4-FFF2-40B4-BE49-F238E27FC236}">
                <a16:creationId xmlns:a16="http://schemas.microsoft.com/office/drawing/2014/main" id="{C9BFCF14-CB2A-4097-875F-2ED28BE3BAA5}"/>
              </a:ext>
            </a:extLst>
          </p:cNvPr>
          <p:cNvSpPr/>
          <p:nvPr/>
        </p:nvSpPr>
        <p:spPr>
          <a:xfrm>
            <a:off x="7717903" y="4278990"/>
            <a:ext cx="542518" cy="478022"/>
          </a:xfrm>
          <a:prstGeom prst="actionButtonHelp">
            <a:avLst/>
          </a:prstGeom>
          <a:solidFill>
            <a:srgbClr val="EB6E19"/>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28" name="Action Button: Help 27">
            <a:hlinkClick r:id="" action="ppaction://noaction" highlightClick="1"/>
            <a:extLst>
              <a:ext uri="{FF2B5EF4-FFF2-40B4-BE49-F238E27FC236}">
                <a16:creationId xmlns:a16="http://schemas.microsoft.com/office/drawing/2014/main" id="{236C2F95-2480-460A-95A2-93E41E7405D8}"/>
              </a:ext>
            </a:extLst>
          </p:cNvPr>
          <p:cNvSpPr/>
          <p:nvPr/>
        </p:nvSpPr>
        <p:spPr>
          <a:xfrm>
            <a:off x="1526785" y="5449286"/>
            <a:ext cx="492572" cy="478022"/>
          </a:xfrm>
          <a:prstGeom prst="actionButtonHelp">
            <a:avLst/>
          </a:prstGeom>
          <a:solidFill>
            <a:srgbClr val="EB6E19"/>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29" name="Action Button: Help 28">
            <a:hlinkClick r:id="" action="ppaction://noaction" highlightClick="1"/>
            <a:extLst>
              <a:ext uri="{FF2B5EF4-FFF2-40B4-BE49-F238E27FC236}">
                <a16:creationId xmlns:a16="http://schemas.microsoft.com/office/drawing/2014/main" id="{3A8E77C9-205C-4488-A434-8F267C593A18}"/>
              </a:ext>
            </a:extLst>
          </p:cNvPr>
          <p:cNvSpPr/>
          <p:nvPr/>
        </p:nvSpPr>
        <p:spPr>
          <a:xfrm>
            <a:off x="7565348" y="5581353"/>
            <a:ext cx="542518" cy="478022"/>
          </a:xfrm>
          <a:prstGeom prst="actionButtonHelp">
            <a:avLst/>
          </a:prstGeom>
          <a:solidFill>
            <a:srgbClr val="EB6E19"/>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pic>
        <p:nvPicPr>
          <p:cNvPr id="30" name="Picture 29">
            <a:extLst>
              <a:ext uri="{FF2B5EF4-FFF2-40B4-BE49-F238E27FC236}">
                <a16:creationId xmlns:a16="http://schemas.microsoft.com/office/drawing/2014/main" id="{F00B69A1-4B63-4DD7-9404-3A96F0198DB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4232" y="4870006"/>
            <a:ext cx="1460909" cy="1460909"/>
          </a:xfrm>
          <a:prstGeom prst="rect">
            <a:avLst/>
          </a:prstGeom>
        </p:spPr>
      </p:pic>
      <p:sp>
        <p:nvSpPr>
          <p:cNvPr id="32" name="Title 31">
            <a:extLst>
              <a:ext uri="{FF2B5EF4-FFF2-40B4-BE49-F238E27FC236}">
                <a16:creationId xmlns:a16="http://schemas.microsoft.com/office/drawing/2014/main" id="{0F0741B0-0D3A-473E-9127-FC703EB73430}"/>
              </a:ext>
            </a:extLst>
          </p:cNvPr>
          <p:cNvSpPr>
            <a:spLocks noGrp="1"/>
          </p:cNvSpPr>
          <p:nvPr>
            <p:ph type="title"/>
          </p:nvPr>
        </p:nvSpPr>
        <p:spPr>
          <a:xfrm>
            <a:off x="10936593" y="-351323"/>
            <a:ext cx="2082119" cy="1671264"/>
          </a:xfrm>
        </p:spPr>
        <p:txBody>
          <a:bodyPr/>
          <a:lstStyle/>
          <a:p>
            <a:r>
              <a:rPr lang="en-GB" sz="2000" b="1" i="0" kern="1200" spc="0" baseline="0" dirty="0" err="1">
                <a:ln>
                  <a:noFill/>
                </a:ln>
                <a:solidFill>
                  <a:srgbClr val="FFFFFF"/>
                </a:solidFill>
                <a:effectLst/>
                <a:latin typeface="Century Gothic" panose="020B0502020202020204" pitchFamily="34" charset="0"/>
                <a:ea typeface="+mn-ea"/>
                <a:cs typeface="+mn-cs"/>
              </a:rPr>
              <a:t>hablar</a:t>
            </a:r>
            <a:endParaRPr lang="en-GB" dirty="0"/>
          </a:p>
        </p:txBody>
      </p:sp>
      <p:pic>
        <p:nvPicPr>
          <p:cNvPr id="31" name="Picture 30">
            <a:extLst>
              <a:ext uri="{FF2B5EF4-FFF2-40B4-BE49-F238E27FC236}">
                <a16:creationId xmlns:a16="http://schemas.microsoft.com/office/drawing/2014/main" id="{18D61EF7-76FE-4FE4-A231-E34051A1CC7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296863"/>
            <a:ext cx="7258756" cy="867128"/>
          </a:xfrm>
          <a:prstGeom prst="rect">
            <a:avLst/>
          </a:prstGeom>
        </p:spPr>
      </p:pic>
      <p:sp>
        <p:nvSpPr>
          <p:cNvPr id="33" name="Title 2">
            <a:extLst>
              <a:ext uri="{FF2B5EF4-FFF2-40B4-BE49-F238E27FC236}">
                <a16:creationId xmlns:a16="http://schemas.microsoft.com/office/drawing/2014/main" id="{87737578-9C1D-4BC0-8002-6E0DD6BBA83C}"/>
              </a:ext>
            </a:extLst>
          </p:cNvPr>
          <p:cNvSpPr txBox="1">
            <a:spLocks/>
          </p:cNvSpPr>
          <p:nvPr/>
        </p:nvSpPr>
        <p:spPr>
          <a:xfrm>
            <a:off x="169743" y="0"/>
            <a:ext cx="5616376" cy="127426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prstClr val="white"/>
                </a:solidFill>
              </a:rPr>
              <a:t>Vocabulario</a:t>
            </a:r>
            <a:endParaRPr lang="en-US" sz="3600" dirty="0"/>
          </a:p>
        </p:txBody>
      </p:sp>
      <p:pic>
        <p:nvPicPr>
          <p:cNvPr id="12" name="Picture 11">
            <a:extLst>
              <a:ext uri="{FF2B5EF4-FFF2-40B4-BE49-F238E27FC236}">
                <a16:creationId xmlns:a16="http://schemas.microsoft.com/office/drawing/2014/main" id="{B253DBAB-C899-43DE-857C-CFBDF885C66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337945" y="410173"/>
            <a:ext cx="1190480" cy="1555979"/>
          </a:xfrm>
          <a:prstGeom prst="rect">
            <a:avLst/>
          </a:prstGeom>
        </p:spPr>
      </p:pic>
    </p:spTree>
    <p:extLst>
      <p:ext uri="{BB962C8B-B14F-4D97-AF65-F5344CB8AC3E}">
        <p14:creationId xmlns:p14="http://schemas.microsoft.com/office/powerpoint/2010/main" val="13172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nodeType="clickEffect">
                                  <p:stCondLst>
                                    <p:cond delay="0"/>
                                  </p:stCondLst>
                                  <p:childTnLst>
                                    <p:set>
                                      <p:cBhvr>
                                        <p:cTn id="70" dur="1" fill="hold">
                                          <p:stCondLst>
                                            <p:cond delay="0"/>
                                          </p:stCondLst>
                                        </p:cTn>
                                        <p:tgtEl>
                                          <p:spTgt spid="6"/>
                                        </p:tgtEl>
                                        <p:attrNameLst>
                                          <p:attrName>style.visibility</p:attrName>
                                        </p:attrNameLst>
                                      </p:cBhvr>
                                      <p:to>
                                        <p:strVal val="hidden"/>
                                      </p:to>
                                    </p:set>
                                  </p:childTnLst>
                                </p:cTn>
                              </p:par>
                              <p:par>
                                <p:cTn id="71" presetID="1" presetClass="exit" presetSubtype="0" fill="hold" nodeType="withEffect">
                                  <p:stCondLst>
                                    <p:cond delay="0"/>
                                  </p:stCondLst>
                                  <p:childTnLst>
                                    <p:set>
                                      <p:cBhvr>
                                        <p:cTn id="72" dur="1" fill="hold">
                                          <p:stCondLst>
                                            <p:cond delay="0"/>
                                          </p:stCondLst>
                                        </p:cTn>
                                        <p:tgtEl>
                                          <p:spTgt spid="12"/>
                                        </p:tgtEl>
                                        <p:attrNameLst>
                                          <p:attrName>style.visibility</p:attrName>
                                        </p:attrNameLst>
                                      </p:cBhvr>
                                      <p:to>
                                        <p:strVal val="hidden"/>
                                      </p:to>
                                    </p:set>
                                  </p:childTnLst>
                                </p:cTn>
                              </p:par>
                              <p:par>
                                <p:cTn id="73" presetID="1" presetClass="exit" presetSubtype="0" fill="hold" nodeType="withEffect">
                                  <p:stCondLst>
                                    <p:cond delay="0"/>
                                  </p:stCondLst>
                                  <p:childTnLst>
                                    <p:set>
                                      <p:cBhvr>
                                        <p:cTn id="74" dur="1" fill="hold">
                                          <p:stCondLst>
                                            <p:cond delay="0"/>
                                          </p:stCondLst>
                                        </p:cTn>
                                        <p:tgtEl>
                                          <p:spTgt spid="11"/>
                                        </p:tgtEl>
                                        <p:attrNameLst>
                                          <p:attrName>style.visibility</p:attrName>
                                        </p:attrNameLst>
                                      </p:cBhvr>
                                      <p:to>
                                        <p:strVal val="hidden"/>
                                      </p:to>
                                    </p:set>
                                  </p:childTnLst>
                                </p:cTn>
                              </p:par>
                              <p:par>
                                <p:cTn id="75" presetID="1" presetClass="exit" presetSubtype="0" fill="hold" nodeType="withEffect">
                                  <p:stCondLst>
                                    <p:cond delay="0"/>
                                  </p:stCondLst>
                                  <p:childTnLst>
                                    <p:set>
                                      <p:cBhvr>
                                        <p:cTn id="76" dur="1" fill="hold">
                                          <p:stCondLst>
                                            <p:cond delay="0"/>
                                          </p:stCondLst>
                                        </p:cTn>
                                        <p:tgtEl>
                                          <p:spTgt spid="8"/>
                                        </p:tgtEl>
                                        <p:attrNameLst>
                                          <p:attrName>style.visibility</p:attrName>
                                        </p:attrNameLst>
                                      </p:cBhvr>
                                      <p:to>
                                        <p:strVal val="hidden"/>
                                      </p:to>
                                    </p:set>
                                  </p:childTnLst>
                                </p:cTn>
                              </p:par>
                              <p:par>
                                <p:cTn id="77" presetID="1" presetClass="exit" presetSubtype="0" fill="hold" nodeType="withEffect">
                                  <p:stCondLst>
                                    <p:cond delay="0"/>
                                  </p:stCondLst>
                                  <p:childTnLst>
                                    <p:set>
                                      <p:cBhvr>
                                        <p:cTn id="78" dur="1" fill="hold">
                                          <p:stCondLst>
                                            <p:cond delay="0"/>
                                          </p:stCondLst>
                                        </p:cTn>
                                        <p:tgtEl>
                                          <p:spTgt spid="10"/>
                                        </p:tgtEl>
                                        <p:attrNameLst>
                                          <p:attrName>style.visibility</p:attrName>
                                        </p:attrNameLst>
                                      </p:cBhvr>
                                      <p:to>
                                        <p:strVal val="hidden"/>
                                      </p:to>
                                    </p:set>
                                  </p:childTnLst>
                                </p:cTn>
                              </p:par>
                              <p:par>
                                <p:cTn id="79" presetID="1" presetClass="exit" presetSubtype="0" fill="hold" nodeType="withEffect">
                                  <p:stCondLst>
                                    <p:cond delay="0"/>
                                  </p:stCondLst>
                                  <p:childTnLst>
                                    <p:set>
                                      <p:cBhvr>
                                        <p:cTn id="80" dur="1" fill="hold">
                                          <p:stCondLst>
                                            <p:cond delay="0"/>
                                          </p:stCondLst>
                                        </p:cTn>
                                        <p:tgtEl>
                                          <p:spTgt spid="13"/>
                                        </p:tgtEl>
                                        <p:attrNameLst>
                                          <p:attrName>style.visibility</p:attrName>
                                        </p:attrNameLst>
                                      </p:cBhvr>
                                      <p:to>
                                        <p:strVal val="hidden"/>
                                      </p:to>
                                    </p:set>
                                  </p:childTnLst>
                                </p:cTn>
                              </p:par>
                              <p:par>
                                <p:cTn id="81" presetID="1" presetClass="exit" presetSubtype="0" fill="hold" nodeType="withEffect">
                                  <p:stCondLst>
                                    <p:cond delay="0"/>
                                  </p:stCondLst>
                                  <p:childTnLst>
                                    <p:set>
                                      <p:cBhvr>
                                        <p:cTn id="82" dur="1" fill="hold">
                                          <p:stCondLst>
                                            <p:cond delay="0"/>
                                          </p:stCondLst>
                                        </p:cTn>
                                        <p:tgtEl>
                                          <p:spTgt spid="30"/>
                                        </p:tgtEl>
                                        <p:attrNameLst>
                                          <p:attrName>style.visibility</p:attrName>
                                        </p:attrNameLst>
                                      </p:cBhvr>
                                      <p:to>
                                        <p:strVal val="hidden"/>
                                      </p:to>
                                    </p:set>
                                  </p:childTnLst>
                                </p:cTn>
                              </p:par>
                              <p:par>
                                <p:cTn id="83" presetID="1" presetClass="exit" presetSubtype="0" fill="hold" nodeType="withEffect">
                                  <p:stCondLst>
                                    <p:cond delay="0"/>
                                  </p:stCondLst>
                                  <p:childTnLst>
                                    <p:set>
                                      <p:cBhvr>
                                        <p:cTn id="84" dur="1" fill="hold">
                                          <p:stCondLst>
                                            <p:cond delay="0"/>
                                          </p:stCondLst>
                                        </p:cTn>
                                        <p:tgtEl>
                                          <p:spTgt spid="9"/>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15"/>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xit" presetSubtype="0" fill="hold" grpId="1" nodeType="clickEffect">
                                  <p:stCondLst>
                                    <p:cond delay="0"/>
                                  </p:stCondLst>
                                  <p:childTnLst>
                                    <p:set>
                                      <p:cBhvr>
                                        <p:cTn id="92" dur="1" fill="hold">
                                          <p:stCondLst>
                                            <p:cond delay="0"/>
                                          </p:stCondLst>
                                        </p:cTn>
                                        <p:tgtEl>
                                          <p:spTgt spid="15"/>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23"/>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xit" presetSubtype="0" fill="hold" grpId="1" nodeType="clickEffect">
                                  <p:stCondLst>
                                    <p:cond delay="0"/>
                                  </p:stCondLst>
                                  <p:childTnLst>
                                    <p:set>
                                      <p:cBhvr>
                                        <p:cTn id="100" dur="1" fill="hold">
                                          <p:stCondLst>
                                            <p:cond delay="0"/>
                                          </p:stCondLst>
                                        </p:cTn>
                                        <p:tgtEl>
                                          <p:spTgt spid="23"/>
                                        </p:tgtEl>
                                        <p:attrNameLst>
                                          <p:attrName>style.visibility</p:attrName>
                                        </p:attrNameLst>
                                      </p:cBhvr>
                                      <p:to>
                                        <p:strVal val="hidden"/>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24"/>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xit" presetSubtype="0" fill="hold" grpId="1" nodeType="clickEffect">
                                  <p:stCondLst>
                                    <p:cond delay="0"/>
                                  </p:stCondLst>
                                  <p:childTnLst>
                                    <p:set>
                                      <p:cBhvr>
                                        <p:cTn id="108" dur="1" fill="hold">
                                          <p:stCondLst>
                                            <p:cond delay="0"/>
                                          </p:stCondLst>
                                        </p:cTn>
                                        <p:tgtEl>
                                          <p:spTgt spid="24"/>
                                        </p:tgtEl>
                                        <p:attrNameLst>
                                          <p:attrName>style.visibility</p:attrName>
                                        </p:attrNameLst>
                                      </p:cBhvr>
                                      <p:to>
                                        <p:strVal val="hidden"/>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grpId="0" nodeType="clickEffect">
                                  <p:stCondLst>
                                    <p:cond delay="0"/>
                                  </p:stCondLst>
                                  <p:childTnLst>
                                    <p:set>
                                      <p:cBhvr>
                                        <p:cTn id="112" dur="1" fill="hold">
                                          <p:stCondLst>
                                            <p:cond delay="0"/>
                                          </p:stCondLst>
                                        </p:cTn>
                                        <p:tgtEl>
                                          <p:spTgt spid="25"/>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1" presetClass="exit" presetSubtype="0" fill="hold" grpId="1" nodeType="clickEffect">
                                  <p:stCondLst>
                                    <p:cond delay="0"/>
                                  </p:stCondLst>
                                  <p:childTnLst>
                                    <p:set>
                                      <p:cBhvr>
                                        <p:cTn id="116" dur="1" fill="hold">
                                          <p:stCondLst>
                                            <p:cond delay="0"/>
                                          </p:stCondLst>
                                        </p:cTn>
                                        <p:tgtEl>
                                          <p:spTgt spid="25"/>
                                        </p:tgtEl>
                                        <p:attrNameLst>
                                          <p:attrName>style.visibility</p:attrName>
                                        </p:attrNameLst>
                                      </p:cBhvr>
                                      <p:to>
                                        <p:strVal val="hidden"/>
                                      </p:to>
                                    </p:se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grpId="0" nodeType="clickEffect">
                                  <p:stCondLst>
                                    <p:cond delay="0"/>
                                  </p:stCondLst>
                                  <p:childTnLst>
                                    <p:set>
                                      <p:cBhvr>
                                        <p:cTn id="120" dur="1" fill="hold">
                                          <p:stCondLst>
                                            <p:cond delay="0"/>
                                          </p:stCondLst>
                                        </p:cTn>
                                        <p:tgtEl>
                                          <p:spTgt spid="26"/>
                                        </p:tgtEl>
                                        <p:attrNameLst>
                                          <p:attrName>style.visibility</p:attrName>
                                        </p:attrNameLst>
                                      </p:cBhvr>
                                      <p:to>
                                        <p:strVal val="visible"/>
                                      </p:to>
                                    </p:set>
                                  </p:childTnLst>
                                </p:cTn>
                              </p:par>
                            </p:childTnLst>
                          </p:cTn>
                        </p:par>
                      </p:childTnLst>
                    </p:cTn>
                  </p:par>
                  <p:par>
                    <p:cTn id="121" fill="hold">
                      <p:stCondLst>
                        <p:cond delay="indefinite"/>
                      </p:stCondLst>
                      <p:childTnLst>
                        <p:par>
                          <p:cTn id="122" fill="hold">
                            <p:stCondLst>
                              <p:cond delay="0"/>
                            </p:stCondLst>
                            <p:childTnLst>
                              <p:par>
                                <p:cTn id="123" presetID="1" presetClass="exit" presetSubtype="0" fill="hold" grpId="1" nodeType="clickEffect">
                                  <p:stCondLst>
                                    <p:cond delay="0"/>
                                  </p:stCondLst>
                                  <p:childTnLst>
                                    <p:set>
                                      <p:cBhvr>
                                        <p:cTn id="124" dur="1" fill="hold">
                                          <p:stCondLst>
                                            <p:cond delay="0"/>
                                          </p:stCondLst>
                                        </p:cTn>
                                        <p:tgtEl>
                                          <p:spTgt spid="26"/>
                                        </p:tgtEl>
                                        <p:attrNameLst>
                                          <p:attrName>style.visibility</p:attrName>
                                        </p:attrNameLst>
                                      </p:cBhvr>
                                      <p:to>
                                        <p:strVal val="hidden"/>
                                      </p:to>
                                    </p:set>
                                  </p:childTnLst>
                                </p:cTn>
                              </p:par>
                            </p:childTnLst>
                          </p:cTn>
                        </p:par>
                      </p:childTnLst>
                    </p:cTn>
                  </p:par>
                  <p:par>
                    <p:cTn id="125" fill="hold">
                      <p:stCondLst>
                        <p:cond delay="indefinite"/>
                      </p:stCondLst>
                      <p:childTnLst>
                        <p:par>
                          <p:cTn id="126" fill="hold">
                            <p:stCondLst>
                              <p:cond delay="0"/>
                            </p:stCondLst>
                            <p:childTnLst>
                              <p:par>
                                <p:cTn id="127" presetID="1" presetClass="entr" presetSubtype="0" fill="hold" grpId="0" nodeType="clickEffect">
                                  <p:stCondLst>
                                    <p:cond delay="0"/>
                                  </p:stCondLst>
                                  <p:childTnLst>
                                    <p:set>
                                      <p:cBhvr>
                                        <p:cTn id="128" dur="1" fill="hold">
                                          <p:stCondLst>
                                            <p:cond delay="0"/>
                                          </p:stCondLst>
                                        </p:cTn>
                                        <p:tgtEl>
                                          <p:spTgt spid="27"/>
                                        </p:tgtEl>
                                        <p:attrNameLst>
                                          <p:attrName>style.visibility</p:attrName>
                                        </p:attrNameLst>
                                      </p:cBhvr>
                                      <p:to>
                                        <p:strVal val="visible"/>
                                      </p:to>
                                    </p:set>
                                  </p:childTnLst>
                                </p:cTn>
                              </p:par>
                            </p:childTnLst>
                          </p:cTn>
                        </p:par>
                      </p:childTnLst>
                    </p:cTn>
                  </p:par>
                  <p:par>
                    <p:cTn id="129" fill="hold">
                      <p:stCondLst>
                        <p:cond delay="indefinite"/>
                      </p:stCondLst>
                      <p:childTnLst>
                        <p:par>
                          <p:cTn id="130" fill="hold">
                            <p:stCondLst>
                              <p:cond delay="0"/>
                            </p:stCondLst>
                            <p:childTnLst>
                              <p:par>
                                <p:cTn id="131" presetID="1" presetClass="exit" presetSubtype="0" fill="hold" grpId="1" nodeType="clickEffect">
                                  <p:stCondLst>
                                    <p:cond delay="0"/>
                                  </p:stCondLst>
                                  <p:childTnLst>
                                    <p:set>
                                      <p:cBhvr>
                                        <p:cTn id="132" dur="1" fill="hold">
                                          <p:stCondLst>
                                            <p:cond delay="0"/>
                                          </p:stCondLst>
                                        </p:cTn>
                                        <p:tgtEl>
                                          <p:spTgt spid="27"/>
                                        </p:tgtEl>
                                        <p:attrNameLst>
                                          <p:attrName>style.visibility</p:attrName>
                                        </p:attrNameLst>
                                      </p:cBhvr>
                                      <p:to>
                                        <p:strVal val="hidden"/>
                                      </p:to>
                                    </p:set>
                                  </p:childTnLst>
                                </p:cTn>
                              </p:par>
                            </p:childTnLst>
                          </p:cTn>
                        </p:par>
                      </p:childTnLst>
                    </p:cTn>
                  </p:par>
                  <p:par>
                    <p:cTn id="133" fill="hold">
                      <p:stCondLst>
                        <p:cond delay="indefinite"/>
                      </p:stCondLst>
                      <p:childTnLst>
                        <p:par>
                          <p:cTn id="134" fill="hold">
                            <p:stCondLst>
                              <p:cond delay="0"/>
                            </p:stCondLst>
                            <p:childTnLst>
                              <p:par>
                                <p:cTn id="135" presetID="1" presetClass="entr" presetSubtype="0" fill="hold" grpId="0" nodeType="clickEffect">
                                  <p:stCondLst>
                                    <p:cond delay="0"/>
                                  </p:stCondLst>
                                  <p:childTnLst>
                                    <p:set>
                                      <p:cBhvr>
                                        <p:cTn id="136" dur="1" fill="hold">
                                          <p:stCondLst>
                                            <p:cond delay="0"/>
                                          </p:stCondLst>
                                        </p:cTn>
                                        <p:tgtEl>
                                          <p:spTgt spid="28"/>
                                        </p:tgtEl>
                                        <p:attrNameLst>
                                          <p:attrName>style.visibility</p:attrName>
                                        </p:attrNameLst>
                                      </p:cBhvr>
                                      <p:to>
                                        <p:strVal val="visible"/>
                                      </p:to>
                                    </p:set>
                                  </p:childTnLst>
                                </p:cTn>
                              </p:par>
                            </p:childTnLst>
                          </p:cTn>
                        </p:par>
                      </p:childTnLst>
                    </p:cTn>
                  </p:par>
                  <p:par>
                    <p:cTn id="137" fill="hold">
                      <p:stCondLst>
                        <p:cond delay="indefinite"/>
                      </p:stCondLst>
                      <p:childTnLst>
                        <p:par>
                          <p:cTn id="138" fill="hold">
                            <p:stCondLst>
                              <p:cond delay="0"/>
                            </p:stCondLst>
                            <p:childTnLst>
                              <p:par>
                                <p:cTn id="139" presetID="1" presetClass="exit" presetSubtype="0" fill="hold" grpId="1" nodeType="clickEffect">
                                  <p:stCondLst>
                                    <p:cond delay="0"/>
                                  </p:stCondLst>
                                  <p:childTnLst>
                                    <p:set>
                                      <p:cBhvr>
                                        <p:cTn id="140" dur="1" fill="hold">
                                          <p:stCondLst>
                                            <p:cond delay="0"/>
                                          </p:stCondLst>
                                        </p:cTn>
                                        <p:tgtEl>
                                          <p:spTgt spid="28"/>
                                        </p:tgtEl>
                                        <p:attrNameLst>
                                          <p:attrName>style.visibility</p:attrName>
                                        </p:attrNameLst>
                                      </p:cBhvr>
                                      <p:to>
                                        <p:strVal val="hidden"/>
                                      </p:to>
                                    </p:set>
                                  </p:childTnLst>
                                </p:cTn>
                              </p:par>
                            </p:childTnLst>
                          </p:cTn>
                        </p:par>
                      </p:childTnLst>
                    </p:cTn>
                  </p:par>
                  <p:par>
                    <p:cTn id="141" fill="hold">
                      <p:stCondLst>
                        <p:cond delay="indefinite"/>
                      </p:stCondLst>
                      <p:childTnLst>
                        <p:par>
                          <p:cTn id="142" fill="hold">
                            <p:stCondLst>
                              <p:cond delay="0"/>
                            </p:stCondLst>
                            <p:childTnLst>
                              <p:par>
                                <p:cTn id="143" presetID="1" presetClass="entr" presetSubtype="0" fill="hold" grpId="0" nodeType="clickEffect">
                                  <p:stCondLst>
                                    <p:cond delay="0"/>
                                  </p:stCondLst>
                                  <p:childTnLst>
                                    <p:set>
                                      <p:cBhvr>
                                        <p:cTn id="144" dur="1" fill="hold">
                                          <p:stCondLst>
                                            <p:cond delay="0"/>
                                          </p:stCondLst>
                                        </p:cTn>
                                        <p:tgtEl>
                                          <p:spTgt spid="29"/>
                                        </p:tgtEl>
                                        <p:attrNameLst>
                                          <p:attrName>style.visibility</p:attrName>
                                        </p:attrNameLst>
                                      </p:cBhvr>
                                      <p:to>
                                        <p:strVal val="visible"/>
                                      </p:to>
                                    </p:set>
                                  </p:childTnLst>
                                </p:cTn>
                              </p:par>
                            </p:childTnLst>
                          </p:cTn>
                        </p:par>
                      </p:childTnLst>
                    </p:cTn>
                  </p:par>
                  <p:par>
                    <p:cTn id="145" fill="hold">
                      <p:stCondLst>
                        <p:cond delay="indefinite"/>
                      </p:stCondLst>
                      <p:childTnLst>
                        <p:par>
                          <p:cTn id="146" fill="hold">
                            <p:stCondLst>
                              <p:cond delay="0"/>
                            </p:stCondLst>
                            <p:childTnLst>
                              <p:par>
                                <p:cTn id="147" presetID="1" presetClass="exit" presetSubtype="0" fill="hold" grpId="1" nodeType="clickEffect">
                                  <p:stCondLst>
                                    <p:cond delay="0"/>
                                  </p:stCondLst>
                                  <p:childTnLst>
                                    <p:set>
                                      <p:cBhvr>
                                        <p:cTn id="148" dur="1" fill="hold">
                                          <p:stCondLst>
                                            <p:cond delay="0"/>
                                          </p:stCondLst>
                                        </p:cTn>
                                        <p:tgtEl>
                                          <p:spTgt spid="29"/>
                                        </p:tgtEl>
                                        <p:attrNameLst>
                                          <p:attrName>style.visibility</p:attrName>
                                        </p:attrNameLst>
                                      </p:cBhvr>
                                      <p:to>
                                        <p:strVal val="hidden"/>
                                      </p:to>
                                    </p:set>
                                  </p:childTnLst>
                                </p:cTn>
                              </p:par>
                            </p:childTnLst>
                          </p:cTn>
                        </p:par>
                      </p:childTnLst>
                    </p:cTn>
                  </p:par>
                  <p:par>
                    <p:cTn id="149" fill="hold">
                      <p:stCondLst>
                        <p:cond delay="indefinite"/>
                      </p:stCondLst>
                      <p:childTnLst>
                        <p:par>
                          <p:cTn id="150" fill="hold">
                            <p:stCondLst>
                              <p:cond delay="0"/>
                            </p:stCondLst>
                            <p:childTnLst>
                              <p:par>
                                <p:cTn id="151" presetID="1" presetClass="exit" presetSubtype="0" fill="hold" grpId="1" nodeType="clickEffect">
                                  <p:stCondLst>
                                    <p:cond delay="0"/>
                                  </p:stCondLst>
                                  <p:childTnLst>
                                    <p:set>
                                      <p:cBhvr>
                                        <p:cTn id="152" dur="1" fill="hold">
                                          <p:stCondLst>
                                            <p:cond delay="0"/>
                                          </p:stCondLst>
                                        </p:cTn>
                                        <p:tgtEl>
                                          <p:spTgt spid="14"/>
                                        </p:tgtEl>
                                        <p:attrNameLst>
                                          <p:attrName>style.visibility</p:attrName>
                                        </p:attrNameLst>
                                      </p:cBhvr>
                                      <p:to>
                                        <p:strVal val="hidden"/>
                                      </p:to>
                                    </p:set>
                                  </p:childTnLst>
                                </p:cTn>
                              </p:par>
                              <p:par>
                                <p:cTn id="153" presetID="1" presetClass="exit" presetSubtype="0" fill="hold" grpId="1" nodeType="withEffect">
                                  <p:stCondLst>
                                    <p:cond delay="0"/>
                                  </p:stCondLst>
                                  <p:childTnLst>
                                    <p:set>
                                      <p:cBhvr>
                                        <p:cTn id="154" dur="1" fill="hold">
                                          <p:stCondLst>
                                            <p:cond delay="0"/>
                                          </p:stCondLst>
                                        </p:cTn>
                                        <p:tgtEl>
                                          <p:spTgt spid="16"/>
                                        </p:tgtEl>
                                        <p:attrNameLst>
                                          <p:attrName>style.visibility</p:attrName>
                                        </p:attrNameLst>
                                      </p:cBhvr>
                                      <p:to>
                                        <p:strVal val="hidden"/>
                                      </p:to>
                                    </p:set>
                                  </p:childTnLst>
                                </p:cTn>
                              </p:par>
                              <p:par>
                                <p:cTn id="155" presetID="1" presetClass="exit" presetSubtype="0" fill="hold" grpId="1" nodeType="withEffect">
                                  <p:stCondLst>
                                    <p:cond delay="0"/>
                                  </p:stCondLst>
                                  <p:childTnLst>
                                    <p:set>
                                      <p:cBhvr>
                                        <p:cTn id="156" dur="1" fill="hold">
                                          <p:stCondLst>
                                            <p:cond delay="0"/>
                                          </p:stCondLst>
                                        </p:cTn>
                                        <p:tgtEl>
                                          <p:spTgt spid="17"/>
                                        </p:tgtEl>
                                        <p:attrNameLst>
                                          <p:attrName>style.visibility</p:attrName>
                                        </p:attrNameLst>
                                      </p:cBhvr>
                                      <p:to>
                                        <p:strVal val="hidden"/>
                                      </p:to>
                                    </p:set>
                                  </p:childTnLst>
                                </p:cTn>
                              </p:par>
                              <p:par>
                                <p:cTn id="157" presetID="1" presetClass="exit" presetSubtype="0" fill="hold" grpId="1" nodeType="withEffect">
                                  <p:stCondLst>
                                    <p:cond delay="0"/>
                                  </p:stCondLst>
                                  <p:childTnLst>
                                    <p:set>
                                      <p:cBhvr>
                                        <p:cTn id="158" dur="1" fill="hold">
                                          <p:stCondLst>
                                            <p:cond delay="0"/>
                                          </p:stCondLst>
                                        </p:cTn>
                                        <p:tgtEl>
                                          <p:spTgt spid="18"/>
                                        </p:tgtEl>
                                        <p:attrNameLst>
                                          <p:attrName>style.visibility</p:attrName>
                                        </p:attrNameLst>
                                      </p:cBhvr>
                                      <p:to>
                                        <p:strVal val="hidden"/>
                                      </p:to>
                                    </p:set>
                                  </p:childTnLst>
                                </p:cTn>
                              </p:par>
                              <p:par>
                                <p:cTn id="159" presetID="1" presetClass="exit" presetSubtype="0" fill="hold" grpId="1" nodeType="withEffect">
                                  <p:stCondLst>
                                    <p:cond delay="0"/>
                                  </p:stCondLst>
                                  <p:childTnLst>
                                    <p:set>
                                      <p:cBhvr>
                                        <p:cTn id="160" dur="1" fill="hold">
                                          <p:stCondLst>
                                            <p:cond delay="0"/>
                                          </p:stCondLst>
                                        </p:cTn>
                                        <p:tgtEl>
                                          <p:spTgt spid="19"/>
                                        </p:tgtEl>
                                        <p:attrNameLst>
                                          <p:attrName>style.visibility</p:attrName>
                                        </p:attrNameLst>
                                      </p:cBhvr>
                                      <p:to>
                                        <p:strVal val="hidden"/>
                                      </p:to>
                                    </p:set>
                                  </p:childTnLst>
                                </p:cTn>
                              </p:par>
                              <p:par>
                                <p:cTn id="161" presetID="1" presetClass="exit" presetSubtype="0" fill="hold" grpId="1" nodeType="withEffect">
                                  <p:stCondLst>
                                    <p:cond delay="0"/>
                                  </p:stCondLst>
                                  <p:childTnLst>
                                    <p:set>
                                      <p:cBhvr>
                                        <p:cTn id="162" dur="1" fill="hold">
                                          <p:stCondLst>
                                            <p:cond delay="0"/>
                                          </p:stCondLst>
                                        </p:cTn>
                                        <p:tgtEl>
                                          <p:spTgt spid="20"/>
                                        </p:tgtEl>
                                        <p:attrNameLst>
                                          <p:attrName>style.visibility</p:attrName>
                                        </p:attrNameLst>
                                      </p:cBhvr>
                                      <p:to>
                                        <p:strVal val="hidden"/>
                                      </p:to>
                                    </p:set>
                                  </p:childTnLst>
                                </p:cTn>
                              </p:par>
                              <p:par>
                                <p:cTn id="163" presetID="1" presetClass="exit" presetSubtype="0" fill="hold" grpId="1" nodeType="withEffect">
                                  <p:stCondLst>
                                    <p:cond delay="0"/>
                                  </p:stCondLst>
                                  <p:childTnLst>
                                    <p:set>
                                      <p:cBhvr>
                                        <p:cTn id="164" dur="1" fill="hold">
                                          <p:stCondLst>
                                            <p:cond delay="0"/>
                                          </p:stCondLst>
                                        </p:cTn>
                                        <p:tgtEl>
                                          <p:spTgt spid="21"/>
                                        </p:tgtEl>
                                        <p:attrNameLst>
                                          <p:attrName>style.visibility</p:attrName>
                                        </p:attrNameLst>
                                      </p:cBhvr>
                                      <p:to>
                                        <p:strVal val="hidden"/>
                                      </p:to>
                                    </p:set>
                                  </p:childTnLst>
                                </p:cTn>
                              </p:par>
                              <p:par>
                                <p:cTn id="165" presetID="1" presetClass="exit" presetSubtype="0" fill="hold" grpId="1" nodeType="withEffect">
                                  <p:stCondLst>
                                    <p:cond delay="0"/>
                                  </p:stCondLst>
                                  <p:childTnLst>
                                    <p:set>
                                      <p:cBhvr>
                                        <p:cTn id="166" dur="1" fill="hold">
                                          <p:stCondLst>
                                            <p:cond delay="0"/>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AB458BC-D650-430E-999C-C9C7BB5B1D24}"/>
              </a:ext>
            </a:extLst>
          </p:cNvPr>
          <p:cNvSpPr/>
          <p:nvPr/>
        </p:nvSpPr>
        <p:spPr>
          <a:xfrm>
            <a:off x="3143251" y="4656493"/>
            <a:ext cx="7029450" cy="1446550"/>
          </a:xfrm>
          <a:prstGeom prst="rect">
            <a:avLst/>
          </a:prstGeom>
          <a:solidFill>
            <a:srgbClr val="115076"/>
          </a:solidFill>
        </p:spPr>
        <p:txBody>
          <a:bodyPr wrap="square" lIns="91440" tIns="45720" rIns="91440" bIns="45720">
            <a:spAutoFit/>
          </a:bodyPr>
          <a:lstStyle/>
          <a:p>
            <a:pPr algn="ctr"/>
            <a:r>
              <a:rPr lang="en-US" sz="8800" b="1" dirty="0" err="1">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rPr>
              <a:t>una</a:t>
            </a:r>
            <a:r>
              <a:rPr lang="en-US" sz="8800" b="1"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rPr>
              <a:t> </a:t>
            </a:r>
            <a:r>
              <a:rPr lang="en-US" sz="8800" b="1" dirty="0" err="1">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rPr>
              <a:t>cámara</a:t>
            </a:r>
            <a:endParaRPr lang="en-US" sz="8800" b="1" cap="none" spc="0"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endParaRPr>
          </a:p>
        </p:txBody>
      </p:sp>
      <p:pic>
        <p:nvPicPr>
          <p:cNvPr id="7" name="Picture 6">
            <a:extLst>
              <a:ext uri="{FF2B5EF4-FFF2-40B4-BE49-F238E27FC236}">
                <a16:creationId xmlns:a16="http://schemas.microsoft.com/office/drawing/2014/main" id="{2B48BBC8-6A93-4E83-AA4B-7A17E83D17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86200" y="1202674"/>
            <a:ext cx="4263263" cy="3392669"/>
          </a:xfrm>
          <a:prstGeom prst="rect">
            <a:avLst/>
          </a:prstGeom>
        </p:spPr>
      </p:pic>
      <p:sp>
        <p:nvSpPr>
          <p:cNvPr id="8" name="Rectangle 7">
            <a:extLst>
              <a:ext uri="{FF2B5EF4-FFF2-40B4-BE49-F238E27FC236}">
                <a16:creationId xmlns:a16="http://schemas.microsoft.com/office/drawing/2014/main" id="{3C586B7C-9259-4FA1-831A-E09A73BFF7C1}"/>
              </a:ext>
            </a:extLst>
          </p:cNvPr>
          <p:cNvSpPr/>
          <p:nvPr/>
        </p:nvSpPr>
        <p:spPr>
          <a:xfrm>
            <a:off x="5486400" y="210370"/>
            <a:ext cx="2343150" cy="19846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9D6DBE62-818D-456E-96A1-C9E8727DCB18}"/>
              </a:ext>
            </a:extLst>
          </p:cNvPr>
          <p:cNvSpPr/>
          <p:nvPr/>
        </p:nvSpPr>
        <p:spPr>
          <a:xfrm>
            <a:off x="7829550" y="210370"/>
            <a:ext cx="2343150" cy="19846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34CE9875-EA0E-46AF-9DB7-A23042FC99E5}"/>
              </a:ext>
            </a:extLst>
          </p:cNvPr>
          <p:cNvSpPr/>
          <p:nvPr/>
        </p:nvSpPr>
        <p:spPr>
          <a:xfrm>
            <a:off x="5486400" y="2194978"/>
            <a:ext cx="2343150" cy="19846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BAC334E7-04AF-441A-BE28-2B0767A8909E}"/>
              </a:ext>
            </a:extLst>
          </p:cNvPr>
          <p:cNvSpPr/>
          <p:nvPr/>
        </p:nvSpPr>
        <p:spPr>
          <a:xfrm>
            <a:off x="3143250" y="2194978"/>
            <a:ext cx="2343150" cy="19846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3A5A8A56-A0F0-478A-9830-7D112CD47D0D}"/>
              </a:ext>
            </a:extLst>
          </p:cNvPr>
          <p:cNvSpPr/>
          <p:nvPr/>
        </p:nvSpPr>
        <p:spPr>
          <a:xfrm>
            <a:off x="7829550" y="2194978"/>
            <a:ext cx="2343150" cy="19846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F7470822-293B-47DC-BA08-70FCBFB91D18}"/>
              </a:ext>
            </a:extLst>
          </p:cNvPr>
          <p:cNvSpPr/>
          <p:nvPr/>
        </p:nvSpPr>
        <p:spPr>
          <a:xfrm>
            <a:off x="3143250" y="4180199"/>
            <a:ext cx="2343150" cy="19846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C48B80C9-E2EE-4504-A93D-8E468AC4EDE4}"/>
              </a:ext>
            </a:extLst>
          </p:cNvPr>
          <p:cNvSpPr/>
          <p:nvPr/>
        </p:nvSpPr>
        <p:spPr>
          <a:xfrm>
            <a:off x="5486400" y="4179586"/>
            <a:ext cx="2343150" cy="19846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074AD7E6-80C2-4C24-B3A0-F87DE7B6F4C3}"/>
              </a:ext>
            </a:extLst>
          </p:cNvPr>
          <p:cNvSpPr/>
          <p:nvPr/>
        </p:nvSpPr>
        <p:spPr>
          <a:xfrm>
            <a:off x="3143250" y="210370"/>
            <a:ext cx="2343150" cy="19846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CF291080-2D17-4FF7-A62A-186BAC7A4703}"/>
              </a:ext>
            </a:extLst>
          </p:cNvPr>
          <p:cNvSpPr/>
          <p:nvPr/>
        </p:nvSpPr>
        <p:spPr>
          <a:xfrm>
            <a:off x="7829550" y="4179586"/>
            <a:ext cx="2343150" cy="19846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3">
            <a:extLst>
              <a:ext uri="{FF2B5EF4-FFF2-40B4-BE49-F238E27FC236}">
                <a16:creationId xmlns:a16="http://schemas.microsoft.com/office/drawing/2014/main" id="{3143A8BE-50C4-4848-BE39-C732760ED1A2}"/>
              </a:ext>
            </a:extLst>
          </p:cNvPr>
          <p:cNvSpPr>
            <a:spLocks noGrp="1"/>
          </p:cNvSpPr>
          <p:nvPr>
            <p:ph type="title"/>
          </p:nvPr>
        </p:nvSpPr>
        <p:spPr>
          <a:xfrm>
            <a:off x="-10934700" y="5379768"/>
            <a:ext cx="1719020" cy="1325563"/>
          </a:xfrm>
        </p:spPr>
        <p:txBody>
          <a:bodyPr>
            <a:normAutofit/>
          </a:bodyPr>
          <a:lstStyle/>
          <a:p>
            <a:r>
              <a:rPr lang="en-GB" sz="100" dirty="0">
                <a:solidFill>
                  <a:schemeClr val="bg1"/>
                </a:solidFill>
              </a:rPr>
              <a:t>Hablar 2</a:t>
            </a:r>
          </a:p>
        </p:txBody>
      </p:sp>
      <p:sp>
        <p:nvSpPr>
          <p:cNvPr id="18"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9" name="Title 31">
            <a:extLst>
              <a:ext uri="{FF2B5EF4-FFF2-40B4-BE49-F238E27FC236}">
                <a16:creationId xmlns:a16="http://schemas.microsoft.com/office/drawing/2014/main" id="{0F0741B0-0D3A-473E-9127-FC703EB73430}"/>
              </a:ext>
            </a:extLst>
          </p:cNvPr>
          <p:cNvSpPr txBox="1">
            <a:spLocks/>
          </p:cNvSpPr>
          <p:nvPr/>
        </p:nvSpPr>
        <p:spPr>
          <a:xfrm>
            <a:off x="10936593" y="-351323"/>
            <a:ext cx="2082119" cy="167126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r>
              <a:rPr lang="en-GB" sz="2000" b="1">
                <a:solidFill>
                  <a:srgbClr val="FFFFFF"/>
                </a:solidFill>
                <a:latin typeface="Century Gothic" panose="020B0502020202020204" pitchFamily="34" charset="0"/>
                <a:ea typeface="+mn-ea"/>
                <a:cs typeface="+mn-cs"/>
              </a:rPr>
              <a:t>hablar</a:t>
            </a:r>
            <a:endParaRPr lang="en-GB" dirty="0"/>
          </a:p>
        </p:txBody>
      </p:sp>
    </p:spTree>
    <p:extLst>
      <p:ext uri="{BB962C8B-B14F-4D97-AF65-F5344CB8AC3E}">
        <p14:creationId xmlns:p14="http://schemas.microsoft.com/office/powerpoint/2010/main" val="1543179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grpId="0" nodeType="clickEffect">
                                  <p:stCondLst>
                                    <p:cond delay="0"/>
                                  </p:stCondLst>
                                  <p:childTnLst>
                                    <p:animEffect transition="out" filter="wipe(down)">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4" fill="hold" grpId="0" nodeType="clickEffect">
                                  <p:stCondLst>
                                    <p:cond delay="0"/>
                                  </p:stCondLst>
                                  <p:childTnLst>
                                    <p:animEffect transition="out" filter="wipe(down)">
                                      <p:cBhvr>
                                        <p:cTn id="16" dur="500"/>
                                        <p:tgtEl>
                                          <p:spTgt spid="16"/>
                                        </p:tgtEl>
                                      </p:cBhvr>
                                    </p:animEffect>
                                    <p:set>
                                      <p:cBhvr>
                                        <p:cTn id="17" dur="1" fill="hold">
                                          <p:stCondLst>
                                            <p:cond delay="499"/>
                                          </p:stCondLst>
                                        </p:cTn>
                                        <p:tgtEl>
                                          <p:spTgt spid="1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xit" presetSubtype="4" fill="hold" grpId="0" nodeType="clickEffect">
                                  <p:stCondLst>
                                    <p:cond delay="0"/>
                                  </p:stCondLst>
                                  <p:childTnLst>
                                    <p:animEffect transition="out" filter="wipe(down)">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xit" presetSubtype="4" fill="hold" grpId="0" nodeType="clickEffect">
                                  <p:stCondLst>
                                    <p:cond delay="0"/>
                                  </p:stCondLst>
                                  <p:childTnLst>
                                    <p:animEffect transition="out" filter="wipe(down)">
                                      <p:cBhvr>
                                        <p:cTn id="26" dur="500"/>
                                        <p:tgtEl>
                                          <p:spTgt spid="12"/>
                                        </p:tgtEl>
                                      </p:cBhvr>
                                    </p:animEffect>
                                    <p:set>
                                      <p:cBhvr>
                                        <p:cTn id="27" dur="1" fill="hold">
                                          <p:stCondLst>
                                            <p:cond delay="499"/>
                                          </p:stCondLst>
                                        </p:cTn>
                                        <p:tgtEl>
                                          <p:spTgt spid="12"/>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2" presetClass="exit" presetSubtype="4" fill="hold" grpId="0" nodeType="clickEffect">
                                  <p:stCondLst>
                                    <p:cond delay="0"/>
                                  </p:stCondLst>
                                  <p:childTnLst>
                                    <p:animEffect transition="out" filter="wipe(down)">
                                      <p:cBhvr>
                                        <p:cTn id="31" dur="500"/>
                                        <p:tgtEl>
                                          <p:spTgt spid="13"/>
                                        </p:tgtEl>
                                      </p:cBhvr>
                                    </p:animEffect>
                                    <p:set>
                                      <p:cBhvr>
                                        <p:cTn id="32" dur="1" fill="hold">
                                          <p:stCondLst>
                                            <p:cond delay="499"/>
                                          </p:stCondLst>
                                        </p:cTn>
                                        <p:tgtEl>
                                          <p:spTgt spid="13"/>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2" presetClass="exit" presetSubtype="4" fill="hold" grpId="0" nodeType="clickEffect">
                                  <p:stCondLst>
                                    <p:cond delay="0"/>
                                  </p:stCondLst>
                                  <p:childTnLst>
                                    <p:animEffect transition="out" filter="wipe(down)">
                                      <p:cBhvr>
                                        <p:cTn id="36" dur="500"/>
                                        <p:tgtEl>
                                          <p:spTgt spid="10"/>
                                        </p:tgtEl>
                                      </p:cBhvr>
                                    </p:animEffect>
                                    <p:set>
                                      <p:cBhvr>
                                        <p:cTn id="37" dur="1" fill="hold">
                                          <p:stCondLst>
                                            <p:cond delay="499"/>
                                          </p:stCondLst>
                                        </p:cTn>
                                        <p:tgtEl>
                                          <p:spTgt spid="10"/>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22" presetClass="exit" presetSubtype="4" fill="hold" grpId="0" nodeType="clickEffect">
                                  <p:stCondLst>
                                    <p:cond delay="0"/>
                                  </p:stCondLst>
                                  <p:childTnLst>
                                    <p:animEffect transition="out" filter="wipe(down)">
                                      <p:cBhvr>
                                        <p:cTn id="41" dur="500"/>
                                        <p:tgtEl>
                                          <p:spTgt spid="15"/>
                                        </p:tgtEl>
                                      </p:cBhvr>
                                    </p:animEffect>
                                    <p:set>
                                      <p:cBhvr>
                                        <p:cTn id="42" dur="1" fill="hold">
                                          <p:stCondLst>
                                            <p:cond delay="499"/>
                                          </p:stCondLst>
                                        </p:cTn>
                                        <p:tgtEl>
                                          <p:spTgt spid="15"/>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22" presetClass="exit" presetSubtype="4" fill="hold" grpId="0" nodeType="clickEffect">
                                  <p:stCondLst>
                                    <p:cond delay="0"/>
                                  </p:stCondLst>
                                  <p:childTnLst>
                                    <p:animEffect transition="out" filter="wipe(down)">
                                      <p:cBhvr>
                                        <p:cTn id="46" dur="500"/>
                                        <p:tgtEl>
                                          <p:spTgt spid="8"/>
                                        </p:tgtEl>
                                      </p:cBhvr>
                                    </p:animEffect>
                                    <p:set>
                                      <p:cBhvr>
                                        <p:cTn id="47" dur="1" fill="hold">
                                          <p:stCondLst>
                                            <p:cond delay="499"/>
                                          </p:stCondLst>
                                        </p:cTn>
                                        <p:tgtEl>
                                          <p:spTgt spid="8"/>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0" grpId="0" animBg="1"/>
      <p:bldP spid="12" grpId="0" animBg="1"/>
      <p:bldP spid="13" grpId="0" animBg="1"/>
      <p:bldP spid="14" grpId="0" animBg="1"/>
      <p:bldP spid="15" grpId="0" animBg="1"/>
      <p:bldP spid="16" grpId="0" animBg="1"/>
      <p:bldP spid="17" grpId="0" animBg="1"/>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620BA48-53C3-48F2-B641-BF5A9B57E13B}"/>
              </a:ext>
            </a:extLst>
          </p:cNvPr>
          <p:cNvSpPr/>
          <p:nvPr/>
        </p:nvSpPr>
        <p:spPr>
          <a:xfrm>
            <a:off x="3324224" y="4780561"/>
            <a:ext cx="5958473" cy="1446550"/>
          </a:xfrm>
          <a:prstGeom prst="rect">
            <a:avLst/>
          </a:prstGeom>
          <a:solidFill>
            <a:srgbClr val="115076"/>
          </a:solidFill>
        </p:spPr>
        <p:txBody>
          <a:bodyPr wrap="square" lIns="91440" tIns="45720" rIns="91440" bIns="45720">
            <a:spAutoFit/>
          </a:bodyPr>
          <a:lstStyle/>
          <a:p>
            <a:pPr algn="ctr"/>
            <a:r>
              <a:rPr lang="en-US" sz="8800" b="1"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rPr>
              <a:t>un </a:t>
            </a:r>
            <a:r>
              <a:rPr lang="en-US" sz="8800" b="1" dirty="0" err="1">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rPr>
              <a:t>gato</a:t>
            </a:r>
            <a:endParaRPr lang="en-US" sz="8800" b="1" cap="none" spc="0"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endParaRPr>
          </a:p>
        </p:txBody>
      </p:sp>
      <p:pic>
        <p:nvPicPr>
          <p:cNvPr id="3" name="Picture 2">
            <a:extLst>
              <a:ext uri="{FF2B5EF4-FFF2-40B4-BE49-F238E27FC236}">
                <a16:creationId xmlns:a16="http://schemas.microsoft.com/office/drawing/2014/main" id="{C32436AB-96FB-409F-ACB3-C3DE028ECF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81450" y="1258133"/>
            <a:ext cx="4324349" cy="3243261"/>
          </a:xfrm>
          <a:prstGeom prst="rect">
            <a:avLst/>
          </a:prstGeom>
        </p:spPr>
      </p:pic>
      <p:sp>
        <p:nvSpPr>
          <p:cNvPr id="4" name="Rectangle 3">
            <a:extLst>
              <a:ext uri="{FF2B5EF4-FFF2-40B4-BE49-F238E27FC236}">
                <a16:creationId xmlns:a16="http://schemas.microsoft.com/office/drawing/2014/main" id="{FF418357-26CE-4333-8C60-CAB76E4EB4E7}"/>
              </a:ext>
            </a:extLst>
          </p:cNvPr>
          <p:cNvSpPr/>
          <p:nvPr/>
        </p:nvSpPr>
        <p:spPr>
          <a:xfrm>
            <a:off x="5448300" y="357098"/>
            <a:ext cx="2343150" cy="1984608"/>
          </a:xfrm>
          <a:prstGeom prst="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DE3BD5E6-AFF6-47FB-808A-EAAEF4EB28B1}"/>
              </a:ext>
            </a:extLst>
          </p:cNvPr>
          <p:cNvSpPr/>
          <p:nvPr/>
        </p:nvSpPr>
        <p:spPr>
          <a:xfrm>
            <a:off x="7791450" y="4326314"/>
            <a:ext cx="2343150" cy="1984608"/>
          </a:xfrm>
          <a:prstGeom prst="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879F0C6E-FCFE-465D-8D6D-C49E40695ACA}"/>
              </a:ext>
            </a:extLst>
          </p:cNvPr>
          <p:cNvSpPr/>
          <p:nvPr/>
        </p:nvSpPr>
        <p:spPr>
          <a:xfrm>
            <a:off x="5448300" y="2341706"/>
            <a:ext cx="2343150" cy="1984608"/>
          </a:xfrm>
          <a:prstGeom prst="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93355EC6-E7FD-41E9-9B78-C7964EAFF7EC}"/>
              </a:ext>
            </a:extLst>
          </p:cNvPr>
          <p:cNvSpPr/>
          <p:nvPr/>
        </p:nvSpPr>
        <p:spPr>
          <a:xfrm>
            <a:off x="3105150" y="2341706"/>
            <a:ext cx="2343150" cy="1984608"/>
          </a:xfrm>
          <a:prstGeom prst="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415FEF4D-F311-4E4C-924A-B3FED8DB4D74}"/>
              </a:ext>
            </a:extLst>
          </p:cNvPr>
          <p:cNvSpPr/>
          <p:nvPr/>
        </p:nvSpPr>
        <p:spPr>
          <a:xfrm>
            <a:off x="7791450" y="2341706"/>
            <a:ext cx="2343150" cy="1984608"/>
          </a:xfrm>
          <a:prstGeom prst="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A18AC2C7-333A-4941-B70C-0A23479FB398}"/>
              </a:ext>
            </a:extLst>
          </p:cNvPr>
          <p:cNvSpPr/>
          <p:nvPr/>
        </p:nvSpPr>
        <p:spPr>
          <a:xfrm>
            <a:off x="3129547" y="4326314"/>
            <a:ext cx="2343150" cy="1984608"/>
          </a:xfrm>
          <a:prstGeom prst="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EF5CD1F8-734A-4877-841C-60CAB5C34D09}"/>
              </a:ext>
            </a:extLst>
          </p:cNvPr>
          <p:cNvSpPr/>
          <p:nvPr/>
        </p:nvSpPr>
        <p:spPr>
          <a:xfrm>
            <a:off x="5448300" y="4326314"/>
            <a:ext cx="2343150" cy="1984608"/>
          </a:xfrm>
          <a:prstGeom prst="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088A7A12-2D89-48B0-BE60-D484C38ACBD2}"/>
              </a:ext>
            </a:extLst>
          </p:cNvPr>
          <p:cNvSpPr/>
          <p:nvPr/>
        </p:nvSpPr>
        <p:spPr>
          <a:xfrm>
            <a:off x="3105150" y="357098"/>
            <a:ext cx="2343150" cy="1984608"/>
          </a:xfrm>
          <a:prstGeom prst="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8C219AE3-F93B-49F9-96C4-48A08A2BE77A}"/>
              </a:ext>
            </a:extLst>
          </p:cNvPr>
          <p:cNvSpPr/>
          <p:nvPr/>
        </p:nvSpPr>
        <p:spPr>
          <a:xfrm>
            <a:off x="7791450" y="357098"/>
            <a:ext cx="2343150" cy="1984608"/>
          </a:xfrm>
          <a:prstGeom prst="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itle 3">
            <a:extLst>
              <a:ext uri="{FF2B5EF4-FFF2-40B4-BE49-F238E27FC236}">
                <a16:creationId xmlns:a16="http://schemas.microsoft.com/office/drawing/2014/main" id="{4BA633E6-FF1E-4658-BB07-34FD8731DD2E}"/>
              </a:ext>
            </a:extLst>
          </p:cNvPr>
          <p:cNvSpPr>
            <a:spLocks noGrp="1"/>
          </p:cNvSpPr>
          <p:nvPr>
            <p:ph type="title"/>
          </p:nvPr>
        </p:nvSpPr>
        <p:spPr>
          <a:xfrm>
            <a:off x="-10934700" y="5379768"/>
            <a:ext cx="1719020" cy="1325563"/>
          </a:xfrm>
        </p:spPr>
        <p:txBody>
          <a:bodyPr>
            <a:normAutofit/>
          </a:bodyPr>
          <a:lstStyle/>
          <a:p>
            <a:r>
              <a:rPr lang="en-GB" sz="100" dirty="0">
                <a:solidFill>
                  <a:schemeClr val="bg1"/>
                </a:solidFill>
              </a:rPr>
              <a:t>Hablar 3</a:t>
            </a:r>
          </a:p>
        </p:txBody>
      </p:sp>
      <p:sp>
        <p:nvSpPr>
          <p:cNvPr id="14" name="Title 3">
            <a:extLst>
              <a:ext uri="{FF2B5EF4-FFF2-40B4-BE49-F238E27FC236}">
                <a16:creationId xmlns:a16="http://schemas.microsoft.com/office/drawing/2014/main" id="{241C8B5D-976B-423D-96D1-48AD4A0828B6}"/>
              </a:ext>
            </a:extLst>
          </p:cNvPr>
          <p:cNvSpPr txBox="1">
            <a:spLocks/>
          </p:cNvSpPr>
          <p:nvPr/>
        </p:nvSpPr>
        <p:spPr>
          <a:xfrm>
            <a:off x="-10782300" y="5532168"/>
            <a:ext cx="171902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r>
              <a:rPr lang="en-GB" sz="100">
                <a:solidFill>
                  <a:schemeClr val="bg1"/>
                </a:solidFill>
              </a:rPr>
              <a:t>hablar</a:t>
            </a:r>
            <a:endParaRPr lang="en-GB" sz="100" dirty="0">
              <a:solidFill>
                <a:schemeClr val="bg1"/>
              </a:solidFill>
            </a:endParaRPr>
          </a:p>
        </p:txBody>
      </p:sp>
      <p:sp>
        <p:nvSpPr>
          <p:cNvPr id="15" name="Title 3">
            <a:extLst>
              <a:ext uri="{FF2B5EF4-FFF2-40B4-BE49-F238E27FC236}">
                <a16:creationId xmlns:a16="http://schemas.microsoft.com/office/drawing/2014/main" id="{ABB1D6B2-CF38-49B9-9BB2-4F649B64D7F5}"/>
              </a:ext>
            </a:extLst>
          </p:cNvPr>
          <p:cNvSpPr txBox="1">
            <a:spLocks/>
          </p:cNvSpPr>
          <p:nvPr/>
        </p:nvSpPr>
        <p:spPr>
          <a:xfrm>
            <a:off x="-10629900" y="5684568"/>
            <a:ext cx="171902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r>
              <a:rPr lang="en-GB" sz="100">
                <a:solidFill>
                  <a:schemeClr val="bg1"/>
                </a:solidFill>
              </a:rPr>
              <a:t>hablar</a:t>
            </a:r>
            <a:endParaRPr lang="en-GB" sz="100" dirty="0">
              <a:solidFill>
                <a:schemeClr val="bg1"/>
              </a:solidFill>
            </a:endParaRPr>
          </a:p>
        </p:txBody>
      </p:sp>
      <p:sp>
        <p:nvSpPr>
          <p:cNvPr id="16" name="Title 3">
            <a:extLst>
              <a:ext uri="{FF2B5EF4-FFF2-40B4-BE49-F238E27FC236}">
                <a16:creationId xmlns:a16="http://schemas.microsoft.com/office/drawing/2014/main" id="{55A4DA22-0850-4BCD-8753-C11C7FF33611}"/>
              </a:ext>
            </a:extLst>
          </p:cNvPr>
          <p:cNvSpPr txBox="1">
            <a:spLocks/>
          </p:cNvSpPr>
          <p:nvPr/>
        </p:nvSpPr>
        <p:spPr>
          <a:xfrm>
            <a:off x="-10477500" y="5836968"/>
            <a:ext cx="171902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r>
              <a:rPr lang="en-GB" sz="100">
                <a:solidFill>
                  <a:schemeClr val="bg1"/>
                </a:solidFill>
              </a:rPr>
              <a:t>hablar</a:t>
            </a:r>
            <a:endParaRPr lang="en-GB" sz="100" dirty="0">
              <a:solidFill>
                <a:schemeClr val="bg1"/>
              </a:solidFill>
            </a:endParaRPr>
          </a:p>
        </p:txBody>
      </p:sp>
      <p:sp>
        <p:nvSpPr>
          <p:cNvPr id="17"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8" name="Title 31">
            <a:extLst>
              <a:ext uri="{FF2B5EF4-FFF2-40B4-BE49-F238E27FC236}">
                <a16:creationId xmlns:a16="http://schemas.microsoft.com/office/drawing/2014/main" id="{0F0741B0-0D3A-473E-9127-FC703EB73430}"/>
              </a:ext>
            </a:extLst>
          </p:cNvPr>
          <p:cNvSpPr txBox="1">
            <a:spLocks/>
          </p:cNvSpPr>
          <p:nvPr/>
        </p:nvSpPr>
        <p:spPr>
          <a:xfrm>
            <a:off x="10936593" y="-351323"/>
            <a:ext cx="2082119" cy="167126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r>
              <a:rPr lang="en-GB" sz="2000" b="1">
                <a:solidFill>
                  <a:srgbClr val="FFFFFF"/>
                </a:solidFill>
                <a:latin typeface="Century Gothic" panose="020B0502020202020204" pitchFamily="34" charset="0"/>
                <a:ea typeface="+mn-ea"/>
                <a:cs typeface="+mn-cs"/>
              </a:rPr>
              <a:t>hablar</a:t>
            </a:r>
            <a:endParaRPr lang="en-GB" dirty="0"/>
          </a:p>
        </p:txBody>
      </p:sp>
    </p:spTree>
    <p:extLst>
      <p:ext uri="{BB962C8B-B14F-4D97-AF65-F5344CB8AC3E}">
        <p14:creationId xmlns:p14="http://schemas.microsoft.com/office/powerpoint/2010/main" val="800037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grpId="0" nodeType="clickEffect">
                                  <p:stCondLst>
                                    <p:cond delay="0"/>
                                  </p:stCondLst>
                                  <p:childTnLst>
                                    <p:animEffect transition="out" filter="wipe(down)">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4" fill="hold" grpId="0" nodeType="clickEffect">
                                  <p:stCondLst>
                                    <p:cond delay="0"/>
                                  </p:stCondLst>
                                  <p:childTnLst>
                                    <p:animEffect transition="out" filter="wipe(down)">
                                      <p:cBhvr>
                                        <p:cTn id="16" dur="500"/>
                                        <p:tgtEl>
                                          <p:spTgt spid="11"/>
                                        </p:tgtEl>
                                      </p:cBhvr>
                                    </p:animEffect>
                                    <p:set>
                                      <p:cBhvr>
                                        <p:cTn id="17" dur="1" fill="hold">
                                          <p:stCondLst>
                                            <p:cond delay="499"/>
                                          </p:stCondLst>
                                        </p:cTn>
                                        <p:tgtEl>
                                          <p:spTgt spid="11"/>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xit" presetSubtype="4" fill="hold" grpId="0" nodeType="clickEffect">
                                  <p:stCondLst>
                                    <p:cond delay="0"/>
                                  </p:stCondLst>
                                  <p:childTnLst>
                                    <p:animEffect transition="out" filter="wipe(down)">
                                      <p:cBhvr>
                                        <p:cTn id="21" dur="500"/>
                                        <p:tgtEl>
                                          <p:spTgt spid="12"/>
                                        </p:tgtEl>
                                      </p:cBhvr>
                                    </p:animEffect>
                                    <p:set>
                                      <p:cBhvr>
                                        <p:cTn id="22" dur="1" fill="hold">
                                          <p:stCondLst>
                                            <p:cond delay="499"/>
                                          </p:stCondLst>
                                        </p:cTn>
                                        <p:tgtEl>
                                          <p:spTgt spid="1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xit" presetSubtype="4" fill="hold" grpId="0" nodeType="clickEffect">
                                  <p:stCondLst>
                                    <p:cond delay="0"/>
                                  </p:stCondLst>
                                  <p:childTnLst>
                                    <p:animEffect transition="out" filter="wipe(down)">
                                      <p:cBhvr>
                                        <p:cTn id="26" dur="500"/>
                                        <p:tgtEl>
                                          <p:spTgt spid="7"/>
                                        </p:tgtEl>
                                      </p:cBhvr>
                                    </p:animEffect>
                                    <p:set>
                                      <p:cBhvr>
                                        <p:cTn id="27" dur="1" fill="hold">
                                          <p:stCondLst>
                                            <p:cond delay="499"/>
                                          </p:stCondLst>
                                        </p:cTn>
                                        <p:tgtEl>
                                          <p:spTgt spid="7"/>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2" presetClass="exit" presetSubtype="4" fill="hold" grpId="0" nodeType="clickEffect">
                                  <p:stCondLst>
                                    <p:cond delay="0"/>
                                  </p:stCondLst>
                                  <p:childTnLst>
                                    <p:animEffect transition="out" filter="wipe(down)">
                                      <p:cBhvr>
                                        <p:cTn id="31" dur="500"/>
                                        <p:tgtEl>
                                          <p:spTgt spid="8"/>
                                        </p:tgtEl>
                                      </p:cBhvr>
                                    </p:animEffect>
                                    <p:set>
                                      <p:cBhvr>
                                        <p:cTn id="32" dur="1" fill="hold">
                                          <p:stCondLst>
                                            <p:cond delay="499"/>
                                          </p:stCondLst>
                                        </p:cTn>
                                        <p:tgtEl>
                                          <p:spTgt spid="8"/>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2" presetClass="exit" presetSubtype="4" fill="hold" grpId="0" nodeType="clickEffect">
                                  <p:stCondLst>
                                    <p:cond delay="0"/>
                                  </p:stCondLst>
                                  <p:childTnLst>
                                    <p:animEffect transition="out" filter="wipe(down)">
                                      <p:cBhvr>
                                        <p:cTn id="36" dur="500"/>
                                        <p:tgtEl>
                                          <p:spTgt spid="6"/>
                                        </p:tgtEl>
                                      </p:cBhvr>
                                    </p:animEffect>
                                    <p:set>
                                      <p:cBhvr>
                                        <p:cTn id="37" dur="1" fill="hold">
                                          <p:stCondLst>
                                            <p:cond delay="499"/>
                                          </p:stCondLst>
                                        </p:cTn>
                                        <p:tgtEl>
                                          <p:spTgt spid="6"/>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22" presetClass="exit" presetSubtype="4" fill="hold" grpId="0" nodeType="clickEffect">
                                  <p:stCondLst>
                                    <p:cond delay="0"/>
                                  </p:stCondLst>
                                  <p:childTnLst>
                                    <p:animEffect transition="out" filter="wipe(down)">
                                      <p:cBhvr>
                                        <p:cTn id="41" dur="500"/>
                                        <p:tgtEl>
                                          <p:spTgt spid="10"/>
                                        </p:tgtEl>
                                      </p:cBhvr>
                                    </p:animEffect>
                                    <p:set>
                                      <p:cBhvr>
                                        <p:cTn id="42" dur="1" fill="hold">
                                          <p:stCondLst>
                                            <p:cond delay="499"/>
                                          </p:stCondLst>
                                        </p:cTn>
                                        <p:tgtEl>
                                          <p:spTgt spid="10"/>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22" presetClass="exit" presetSubtype="4" fill="hold" grpId="0" nodeType="clickEffect">
                                  <p:stCondLst>
                                    <p:cond delay="0"/>
                                  </p:stCondLst>
                                  <p:childTnLst>
                                    <p:animEffect transition="out" filter="wipe(down)">
                                      <p:cBhvr>
                                        <p:cTn id="46" dur="500"/>
                                        <p:tgtEl>
                                          <p:spTgt spid="4"/>
                                        </p:tgtEl>
                                      </p:cBhvr>
                                    </p:animEffect>
                                    <p:set>
                                      <p:cBhvr>
                                        <p:cTn id="47" dur="1" fill="hold">
                                          <p:stCondLst>
                                            <p:cond delay="499"/>
                                          </p:stCondLst>
                                        </p:cTn>
                                        <p:tgtEl>
                                          <p:spTgt spid="4"/>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P spid="7" grpId="0" animBg="1"/>
      <p:bldP spid="8" grpId="0" animBg="1"/>
      <p:bldP spid="9" grpId="0" animBg="1"/>
      <p:bldP spid="10" grpId="0" animBg="1"/>
      <p:bldP spid="11" grpId="0" animBg="1"/>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70B67-E5BD-9948-B6B9-727914F49588}"/>
              </a:ext>
            </a:extLst>
          </p:cNvPr>
          <p:cNvSpPr>
            <a:spLocks noGrp="1"/>
          </p:cNvSpPr>
          <p:nvPr>
            <p:ph type="title"/>
          </p:nvPr>
        </p:nvSpPr>
        <p:spPr>
          <a:xfrm>
            <a:off x="838200" y="216000"/>
            <a:ext cx="10515600" cy="1325563"/>
          </a:xfrm>
        </p:spPr>
        <p:txBody>
          <a:bodyPr>
            <a:normAutofit fontScale="90000"/>
          </a:bodyPr>
          <a:lstStyle/>
          <a:p>
            <a:pPr algn="ctr"/>
            <a:r>
              <a:rPr lang="en-GB" sz="13300" b="1" dirty="0">
                <a:solidFill>
                  <a:srgbClr val="115076"/>
                </a:solidFill>
                <a:latin typeface="Century Gothic" panose="020B0502020202020204" pitchFamily="34" charset="0"/>
                <a:cs typeface="Calibri" panose="020F0502020204030204" pitchFamily="34" charset="0"/>
              </a:rPr>
              <a:t>l</a:t>
            </a:r>
            <a:endParaRPr lang="en-US" dirty="0"/>
          </a:p>
        </p:txBody>
      </p:sp>
      <p:sp>
        <p:nvSpPr>
          <p:cNvPr id="4" name="Rounded Rectangle 3" descr="rectangle">
            <a:extLst>
              <a:ext uri="{C183D7F6-B498-43B3-948B-1728B52AA6E4}">
                <adec:decorative xmlns:adec="http://schemas.microsoft.com/office/drawing/2017/decorative" val="1"/>
              </a:ext>
            </a:extLst>
          </p:cNvPr>
          <p:cNvSpPr/>
          <p:nvPr/>
        </p:nvSpPr>
        <p:spPr>
          <a:xfrm>
            <a:off x="4589248" y="1724439"/>
            <a:ext cx="3039035" cy="2678678"/>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pic>
        <p:nvPicPr>
          <p:cNvPr id="6" name="Picture 4" descr="open book"/>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00956" y="2037106"/>
            <a:ext cx="2563940" cy="135034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101166" y="3387451"/>
            <a:ext cx="198966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l</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ibro</a:t>
            </a:r>
          </a:p>
        </p:txBody>
      </p:sp>
      <p:sp>
        <p:nvSpPr>
          <p:cNvPr id="10" name="TextBox 9"/>
          <p:cNvSpPr txBox="1"/>
          <p:nvPr/>
        </p:nvSpPr>
        <p:spPr>
          <a:xfrm>
            <a:off x="1466747" y="134399"/>
            <a:ext cx="1776993"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sa</a:t>
            </a:r>
            <a:r>
              <a:rPr kumimoji="0" lang="en-GB"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l</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ir</a:t>
            </a:r>
          </a:p>
        </p:txBody>
      </p:sp>
      <p:pic>
        <p:nvPicPr>
          <p:cNvPr id="7176" name="Picture 8" descr="exit sign"/>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24185" y="1491356"/>
            <a:ext cx="2379427" cy="121350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1344741" y="3387452"/>
            <a:ext cx="173831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l</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ista</a:t>
            </a:r>
          </a:p>
        </p:txBody>
      </p:sp>
      <p:pic>
        <p:nvPicPr>
          <p:cNvPr id="12" name="Picture 6" descr="list with a checkmark"/>
          <p:cNvPicPr>
            <a:picLocks noChangeAspect="1" noChangeArrowheads="1"/>
          </p:cNvPicPr>
          <p:nvPr/>
        </p:nvPicPr>
        <p:blipFill>
          <a:blip r:embed="rId12" cstate="hqprint">
            <a:extLst>
              <a:ext uri="{28A0092B-C50C-407E-A947-70E740481C1C}">
                <a14:useLocalDpi xmlns:a14="http://schemas.microsoft.com/office/drawing/2010/main" val="0"/>
              </a:ext>
            </a:extLst>
          </a:blip>
          <a:srcRect/>
          <a:stretch>
            <a:fillRect/>
          </a:stretch>
        </p:blipFill>
        <p:spPr bwMode="auto">
          <a:xfrm>
            <a:off x="1599527" y="4476363"/>
            <a:ext cx="1100616" cy="134972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705488" y="4560309"/>
            <a:ext cx="278102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l</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uego</a:t>
            </a:r>
          </a:p>
        </p:txBody>
      </p:sp>
      <p:sp>
        <p:nvSpPr>
          <p:cNvPr id="15" name="TextBox 14"/>
          <p:cNvSpPr txBox="1"/>
          <p:nvPr/>
        </p:nvSpPr>
        <p:spPr>
          <a:xfrm>
            <a:off x="4617082" y="5420306"/>
            <a:ext cx="301120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[then]</a:t>
            </a:r>
          </a:p>
        </p:txBody>
      </p:sp>
      <p:sp>
        <p:nvSpPr>
          <p:cNvPr id="8" name="TextBox 7"/>
          <p:cNvSpPr txBox="1"/>
          <p:nvPr/>
        </p:nvSpPr>
        <p:spPr>
          <a:xfrm>
            <a:off x="8247145" y="178264"/>
            <a:ext cx="335181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pa</a:t>
            </a:r>
            <a:r>
              <a:rPr kumimoji="0" lang="en-GB"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l</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abra</a:t>
            </a:r>
          </a:p>
        </p:txBody>
      </p:sp>
      <p:pic>
        <p:nvPicPr>
          <p:cNvPr id="7170" name="Picture 2" descr="crossword with words"/>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685062" y="1505350"/>
            <a:ext cx="2284874" cy="158798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9134474" y="3387451"/>
            <a:ext cx="146565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l</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uz</a:t>
            </a:r>
          </a:p>
        </p:txBody>
      </p:sp>
      <p:pic>
        <p:nvPicPr>
          <p:cNvPr id="7174" name="Picture 6" descr="lightbulb"/>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9103097" y="4403114"/>
            <a:ext cx="1639916" cy="16454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2352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l.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4" name="libro.wav"/>
                                        </p:tgtEl>
                                      </p:cMediaNode>
                                    </p:audio>
                                  </p:subTnLst>
                                </p:cTn>
                              </p:par>
                              <p:par>
                                <p:cTn id="16" presetID="10"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subTnLst>
                                    <p:audio>
                                      <p:cMediaNode>
                                        <p:cTn display="0" masterRel="sameClick">
                                          <p:stCondLst>
                                            <p:cond evt="begin" delay="0">
                                              <p:tn val="21"/>
                                            </p:cond>
                                          </p:stCondLst>
                                          <p:endCondLst>
                                            <p:cond evt="onStopAudio" delay="0">
                                              <p:tgtEl>
                                                <p:sldTgt/>
                                              </p:tgtEl>
                                            </p:cond>
                                          </p:endCondLst>
                                        </p:cTn>
                                        <p:tgtEl>
                                          <p:sndTgt r:embed="rId5" name="salir.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7176"/>
                                        </p:tgtEl>
                                        <p:attrNameLst>
                                          <p:attrName>style.visibility</p:attrName>
                                        </p:attrNameLst>
                                      </p:cBhvr>
                                      <p:to>
                                        <p:strVal val="visible"/>
                                      </p:to>
                                    </p:set>
                                    <p:animEffect transition="in" filter="fade">
                                      <p:cBhvr>
                                        <p:cTn id="28" dur="500"/>
                                        <p:tgtEl>
                                          <p:spTgt spid="7176"/>
                                        </p:tgtEl>
                                      </p:cBhvr>
                                    </p:animEffect>
                                  </p:childTnLst>
                                  <p:subTnLst>
                                    <p:audio>
                                      <p:cMediaNode>
                                        <p:cTn display="0" masterRel="sameClick">
                                          <p:stCondLst>
                                            <p:cond evt="begin" delay="0">
                                              <p:tn val="26"/>
                                            </p:cond>
                                          </p:stCondLst>
                                          <p:endCondLst>
                                            <p:cond evt="onStopAudio" delay="0">
                                              <p:tgtEl>
                                                <p:sldTgt/>
                                              </p:tgtEl>
                                            </p:cond>
                                          </p:endCondLst>
                                        </p:cTn>
                                        <p:tgtEl>
                                          <p:sndTgt r:embed="rId5" name="salir.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subTnLst>
                                    <p:audio>
                                      <p:cMediaNode>
                                        <p:cTn display="0" masterRel="sameClick">
                                          <p:stCondLst>
                                            <p:cond evt="begin" delay="0">
                                              <p:tn val="31"/>
                                            </p:cond>
                                          </p:stCondLst>
                                          <p:endCondLst>
                                            <p:cond evt="onStopAudio" delay="0">
                                              <p:tgtEl>
                                                <p:sldTgt/>
                                              </p:tgtEl>
                                            </p:cond>
                                          </p:endCondLst>
                                        </p:cTn>
                                        <p:tgtEl>
                                          <p:sndTgt r:embed="rId6" name="palabra.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7170"/>
                                        </p:tgtEl>
                                        <p:attrNameLst>
                                          <p:attrName>style.visibility</p:attrName>
                                        </p:attrNameLst>
                                      </p:cBhvr>
                                      <p:to>
                                        <p:strVal val="visible"/>
                                      </p:to>
                                    </p:set>
                                    <p:animEffect transition="in" filter="fade">
                                      <p:cBhvr>
                                        <p:cTn id="38" dur="500"/>
                                        <p:tgtEl>
                                          <p:spTgt spid="7170"/>
                                        </p:tgtEl>
                                      </p:cBhvr>
                                    </p:animEffect>
                                  </p:childTnLst>
                                  <p:subTnLst>
                                    <p:audio>
                                      <p:cMediaNode>
                                        <p:cTn display="0" masterRel="sameClick">
                                          <p:stCondLst>
                                            <p:cond evt="begin" delay="0">
                                              <p:tn val="36"/>
                                            </p:cond>
                                          </p:stCondLst>
                                          <p:endCondLst>
                                            <p:cond evt="onStopAudio" delay="0">
                                              <p:tgtEl>
                                                <p:sldTgt/>
                                              </p:tgtEl>
                                            </p:cond>
                                          </p:endCondLst>
                                        </p:cTn>
                                        <p:tgtEl>
                                          <p:sndTgt r:embed="rId6" name="palabra.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500"/>
                                        <p:tgtEl>
                                          <p:spTgt spid="11"/>
                                        </p:tgtEl>
                                      </p:cBhvr>
                                    </p:animEffect>
                                  </p:childTnLst>
                                  <p:subTnLst>
                                    <p:audio>
                                      <p:cMediaNode>
                                        <p:cTn display="0" masterRel="sameClick">
                                          <p:stCondLst>
                                            <p:cond evt="begin" delay="0">
                                              <p:tn val="41"/>
                                            </p:cond>
                                          </p:stCondLst>
                                          <p:endCondLst>
                                            <p:cond evt="onStopAudio" delay="0">
                                              <p:tgtEl>
                                                <p:sldTgt/>
                                              </p:tgtEl>
                                            </p:cond>
                                          </p:endCondLst>
                                        </p:cTn>
                                        <p:tgtEl>
                                          <p:sndTgt r:embed="rId7" name="lista.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fade">
                                      <p:cBhvr>
                                        <p:cTn id="48" dur="500"/>
                                        <p:tgtEl>
                                          <p:spTgt spid="12"/>
                                        </p:tgtEl>
                                      </p:cBhvr>
                                    </p:animEffect>
                                  </p:childTnLst>
                                  <p:subTnLst>
                                    <p:audio>
                                      <p:cMediaNode>
                                        <p:cTn display="0" masterRel="sameClick">
                                          <p:stCondLst>
                                            <p:cond evt="begin" delay="0">
                                              <p:tn val="46"/>
                                            </p:cond>
                                          </p:stCondLst>
                                          <p:endCondLst>
                                            <p:cond evt="onStopAudio" delay="0">
                                              <p:tgtEl>
                                                <p:sldTgt/>
                                              </p:tgtEl>
                                            </p:cond>
                                          </p:endCondLst>
                                        </p:cTn>
                                        <p:tgtEl>
                                          <p:sndTgt r:embed="rId7" name="lista.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fade">
                                      <p:cBhvr>
                                        <p:cTn id="53" dur="500"/>
                                        <p:tgtEl>
                                          <p:spTgt spid="7"/>
                                        </p:tgtEl>
                                      </p:cBhvr>
                                    </p:animEffect>
                                  </p:childTnLst>
                                  <p:subTnLst>
                                    <p:audio>
                                      <p:cMediaNode>
                                        <p:cTn display="0" masterRel="sameClick">
                                          <p:stCondLst>
                                            <p:cond evt="begin" delay="0">
                                              <p:tn val="51"/>
                                            </p:cond>
                                          </p:stCondLst>
                                          <p:endCondLst>
                                            <p:cond evt="onStopAudio" delay="0">
                                              <p:tgtEl>
                                                <p:sldTgt/>
                                              </p:tgtEl>
                                            </p:cond>
                                          </p:endCondLst>
                                        </p:cTn>
                                        <p:tgtEl>
                                          <p:sndTgt r:embed="rId8" name="luego.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fade">
                                      <p:cBhvr>
                                        <p:cTn id="58" dur="500"/>
                                        <p:tgtEl>
                                          <p:spTgt spid="15"/>
                                        </p:tgtEl>
                                      </p:cBhvr>
                                    </p:animEffect>
                                  </p:childTnLst>
                                  <p:subTnLst>
                                    <p:audio>
                                      <p:cMediaNode>
                                        <p:cTn display="0" masterRel="sameClick">
                                          <p:stCondLst>
                                            <p:cond evt="begin" delay="0">
                                              <p:tn val="56"/>
                                            </p:cond>
                                          </p:stCondLst>
                                          <p:endCondLst>
                                            <p:cond evt="onStopAudio" delay="0">
                                              <p:tgtEl>
                                                <p:sldTgt/>
                                              </p:tgtEl>
                                            </p:cond>
                                          </p:endCondLst>
                                        </p:cTn>
                                        <p:tgtEl>
                                          <p:sndTgt r:embed="rId8" name="luego.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9"/>
                                        </p:tgtEl>
                                        <p:attrNameLst>
                                          <p:attrName>style.visibility</p:attrName>
                                        </p:attrNameLst>
                                      </p:cBhvr>
                                      <p:to>
                                        <p:strVal val="visible"/>
                                      </p:to>
                                    </p:set>
                                    <p:animEffect transition="in" filter="fade">
                                      <p:cBhvr>
                                        <p:cTn id="63" dur="500"/>
                                        <p:tgtEl>
                                          <p:spTgt spid="9"/>
                                        </p:tgtEl>
                                      </p:cBhvr>
                                    </p:animEffect>
                                  </p:childTnLst>
                                  <p:subTnLst>
                                    <p:audio>
                                      <p:cMediaNode>
                                        <p:cTn display="0" masterRel="sameClick">
                                          <p:stCondLst>
                                            <p:cond evt="begin" delay="0">
                                              <p:tn val="61"/>
                                            </p:cond>
                                          </p:stCondLst>
                                          <p:endCondLst>
                                            <p:cond evt="onStopAudio" delay="0">
                                              <p:tgtEl>
                                                <p:sldTgt/>
                                              </p:tgtEl>
                                            </p:cond>
                                          </p:endCondLst>
                                        </p:cTn>
                                        <p:tgtEl>
                                          <p:sndTgt r:embed="rId9" name="luz.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7174"/>
                                        </p:tgtEl>
                                        <p:attrNameLst>
                                          <p:attrName>style.visibility</p:attrName>
                                        </p:attrNameLst>
                                      </p:cBhvr>
                                      <p:to>
                                        <p:strVal val="visible"/>
                                      </p:to>
                                    </p:set>
                                    <p:animEffect transition="in" filter="fade">
                                      <p:cBhvr>
                                        <p:cTn id="68" dur="500"/>
                                        <p:tgtEl>
                                          <p:spTgt spid="7174"/>
                                        </p:tgtEl>
                                      </p:cBhvr>
                                    </p:animEffect>
                                  </p:childTnLst>
                                  <p:subTnLst>
                                    <p:audio>
                                      <p:cMediaNode>
                                        <p:cTn display="0" masterRel="sameClick">
                                          <p:stCondLst>
                                            <p:cond evt="begin" delay="0">
                                              <p:tn val="66"/>
                                            </p:cond>
                                          </p:stCondLst>
                                          <p:endCondLst>
                                            <p:cond evt="onStopAudio" delay="0">
                                              <p:tgtEl>
                                                <p:sldTgt/>
                                              </p:tgtEl>
                                            </p:cond>
                                          </p:endCondLst>
                                        </p:cTn>
                                        <p:tgtEl>
                                          <p:sndTgt r:embed="rId9" name="luz.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10" grpId="0"/>
      <p:bldP spid="11" grpId="0"/>
      <p:bldP spid="7" grpId="0"/>
      <p:bldP spid="15" grpId="0"/>
      <p:bldP spid="8" grpId="0"/>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4F6B91-D67D-49D7-8AAD-37B700CE73F9}"/>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156459" y="634590"/>
            <a:ext cx="5663691" cy="3729522"/>
          </a:xfrm>
          <a:prstGeom prst="rect">
            <a:avLst/>
          </a:prstGeom>
        </p:spPr>
      </p:pic>
      <p:sp>
        <p:nvSpPr>
          <p:cNvPr id="3" name="Rectangle 2">
            <a:extLst>
              <a:ext uri="{FF2B5EF4-FFF2-40B4-BE49-F238E27FC236}">
                <a16:creationId xmlns:a16="http://schemas.microsoft.com/office/drawing/2014/main" id="{292B57B8-6944-4367-B23D-F7F9C72AB280}"/>
              </a:ext>
            </a:extLst>
          </p:cNvPr>
          <p:cNvSpPr/>
          <p:nvPr/>
        </p:nvSpPr>
        <p:spPr>
          <a:xfrm>
            <a:off x="3678738" y="4713010"/>
            <a:ext cx="5958473" cy="1446550"/>
          </a:xfrm>
          <a:prstGeom prst="rect">
            <a:avLst/>
          </a:prstGeom>
          <a:solidFill>
            <a:srgbClr val="115076"/>
          </a:solidFill>
        </p:spPr>
        <p:txBody>
          <a:bodyPr wrap="square" lIns="91440" tIns="45720" rIns="91440" bIns="45720">
            <a:spAutoFit/>
          </a:bodyPr>
          <a:lstStyle/>
          <a:p>
            <a:pPr algn="ctr"/>
            <a:r>
              <a:rPr lang="en-US" sz="8800" b="1" dirty="0" err="1">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rPr>
              <a:t>una</a:t>
            </a:r>
            <a:r>
              <a:rPr lang="en-US" sz="8800" b="1"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rPr>
              <a:t> casa</a:t>
            </a:r>
            <a:endParaRPr lang="en-US" sz="8800" b="1" cap="none" spc="0"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endParaRPr>
          </a:p>
        </p:txBody>
      </p:sp>
      <p:sp>
        <p:nvSpPr>
          <p:cNvPr id="4" name="Rectangle 3">
            <a:extLst>
              <a:ext uri="{FF2B5EF4-FFF2-40B4-BE49-F238E27FC236}">
                <a16:creationId xmlns:a16="http://schemas.microsoft.com/office/drawing/2014/main" id="{F50C2057-1447-4D2D-BF41-D3E15797E164}"/>
              </a:ext>
            </a:extLst>
          </p:cNvPr>
          <p:cNvSpPr/>
          <p:nvPr/>
        </p:nvSpPr>
        <p:spPr>
          <a:xfrm>
            <a:off x="5486400" y="210370"/>
            <a:ext cx="2343150" cy="1984608"/>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96D366A-1192-4655-9E37-45BF11E065C7}"/>
              </a:ext>
            </a:extLst>
          </p:cNvPr>
          <p:cNvSpPr/>
          <p:nvPr/>
        </p:nvSpPr>
        <p:spPr>
          <a:xfrm>
            <a:off x="7829550" y="210370"/>
            <a:ext cx="2343150" cy="1984608"/>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EED43479-9FDC-4A98-92F8-086779331DB5}"/>
              </a:ext>
            </a:extLst>
          </p:cNvPr>
          <p:cNvSpPr/>
          <p:nvPr/>
        </p:nvSpPr>
        <p:spPr>
          <a:xfrm>
            <a:off x="5486400" y="2194978"/>
            <a:ext cx="2343150" cy="1984608"/>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65BC6B6B-316E-4F06-B103-9AACF35D3A0D}"/>
              </a:ext>
            </a:extLst>
          </p:cNvPr>
          <p:cNvSpPr/>
          <p:nvPr/>
        </p:nvSpPr>
        <p:spPr>
          <a:xfrm>
            <a:off x="7829550" y="2194978"/>
            <a:ext cx="2343150" cy="1984608"/>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61817DA3-3EDC-42F5-9478-DA6788D30BA3}"/>
              </a:ext>
            </a:extLst>
          </p:cNvPr>
          <p:cNvSpPr/>
          <p:nvPr/>
        </p:nvSpPr>
        <p:spPr>
          <a:xfrm>
            <a:off x="3156459" y="4174952"/>
            <a:ext cx="2343150" cy="1984608"/>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543A6CF1-A079-4D27-83E0-C5B07C75C8C4}"/>
              </a:ext>
            </a:extLst>
          </p:cNvPr>
          <p:cNvSpPr/>
          <p:nvPr/>
        </p:nvSpPr>
        <p:spPr>
          <a:xfrm>
            <a:off x="3143250" y="211178"/>
            <a:ext cx="2343150" cy="1984608"/>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71BE0E2C-037A-47CA-A849-235993214CE1}"/>
              </a:ext>
            </a:extLst>
          </p:cNvPr>
          <p:cNvSpPr/>
          <p:nvPr/>
        </p:nvSpPr>
        <p:spPr>
          <a:xfrm>
            <a:off x="7833234" y="4179586"/>
            <a:ext cx="2343150" cy="1984608"/>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E75D0AF0-9CFC-4A53-A2FE-60710D247F89}"/>
              </a:ext>
            </a:extLst>
          </p:cNvPr>
          <p:cNvSpPr/>
          <p:nvPr/>
        </p:nvSpPr>
        <p:spPr>
          <a:xfrm>
            <a:off x="5479796" y="4179586"/>
            <a:ext cx="2343150" cy="1984608"/>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C7B80F6B-2187-4C77-952C-DDDE214C606C}"/>
              </a:ext>
            </a:extLst>
          </p:cNvPr>
          <p:cNvSpPr/>
          <p:nvPr/>
        </p:nvSpPr>
        <p:spPr>
          <a:xfrm>
            <a:off x="3143250" y="2194978"/>
            <a:ext cx="2343150" cy="1984608"/>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itle 15">
            <a:extLst>
              <a:ext uri="{FF2B5EF4-FFF2-40B4-BE49-F238E27FC236}">
                <a16:creationId xmlns:a16="http://schemas.microsoft.com/office/drawing/2014/main" id="{9B2E89D0-DF10-41D1-9D70-5E45FA47BBFF}"/>
              </a:ext>
            </a:extLst>
          </p:cNvPr>
          <p:cNvSpPr>
            <a:spLocks noGrp="1"/>
          </p:cNvSpPr>
          <p:nvPr>
            <p:ph type="title"/>
          </p:nvPr>
        </p:nvSpPr>
        <p:spPr>
          <a:xfrm>
            <a:off x="-10270489" y="4504474"/>
            <a:ext cx="3145789" cy="1325563"/>
          </a:xfrm>
        </p:spPr>
        <p:txBody>
          <a:bodyPr>
            <a:normAutofit/>
          </a:bodyPr>
          <a:lstStyle/>
          <a:p>
            <a:r>
              <a:rPr lang="en-GB" sz="100" dirty="0">
                <a:solidFill>
                  <a:schemeClr val="bg1"/>
                </a:solidFill>
              </a:rPr>
              <a:t>Hablar 4</a:t>
            </a:r>
          </a:p>
        </p:txBody>
      </p:sp>
      <p:sp>
        <p:nvSpPr>
          <p:cNvPr id="14"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5" name="Title 31">
            <a:extLst>
              <a:ext uri="{FF2B5EF4-FFF2-40B4-BE49-F238E27FC236}">
                <a16:creationId xmlns:a16="http://schemas.microsoft.com/office/drawing/2014/main" id="{0F0741B0-0D3A-473E-9127-FC703EB73430}"/>
              </a:ext>
            </a:extLst>
          </p:cNvPr>
          <p:cNvSpPr txBox="1">
            <a:spLocks/>
          </p:cNvSpPr>
          <p:nvPr/>
        </p:nvSpPr>
        <p:spPr>
          <a:xfrm>
            <a:off x="10936593" y="-351323"/>
            <a:ext cx="2082119" cy="167126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r>
              <a:rPr lang="en-GB" sz="2000" b="1">
                <a:solidFill>
                  <a:srgbClr val="FFFFFF"/>
                </a:solidFill>
                <a:latin typeface="Century Gothic" panose="020B0502020202020204" pitchFamily="34" charset="0"/>
                <a:ea typeface="+mn-ea"/>
                <a:cs typeface="+mn-cs"/>
              </a:rPr>
              <a:t>hablar</a:t>
            </a:r>
            <a:endParaRPr lang="en-GB" dirty="0"/>
          </a:p>
        </p:txBody>
      </p:sp>
    </p:spTree>
    <p:extLst>
      <p:ext uri="{BB962C8B-B14F-4D97-AF65-F5344CB8AC3E}">
        <p14:creationId xmlns:p14="http://schemas.microsoft.com/office/powerpoint/2010/main" val="2190612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grpId="0" nodeType="clickEffect">
                                  <p:stCondLst>
                                    <p:cond delay="0"/>
                                  </p:stCondLst>
                                  <p:childTnLst>
                                    <p:animEffect transition="out" filter="wipe(down)">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4" fill="hold" grpId="0" nodeType="clickEffect">
                                  <p:stCondLst>
                                    <p:cond delay="0"/>
                                  </p:stCondLst>
                                  <p:childTnLst>
                                    <p:animEffect transition="out" filter="wipe(down)">
                                      <p:cBhvr>
                                        <p:cTn id="16" dur="500"/>
                                        <p:tgtEl>
                                          <p:spTgt spid="10"/>
                                        </p:tgtEl>
                                      </p:cBhvr>
                                    </p:animEffect>
                                    <p:set>
                                      <p:cBhvr>
                                        <p:cTn id="17" dur="1" fill="hold">
                                          <p:stCondLst>
                                            <p:cond delay="499"/>
                                          </p:stCondLst>
                                        </p:cTn>
                                        <p:tgtEl>
                                          <p:spTgt spid="10"/>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xit" presetSubtype="4" fill="hold" grpId="0" nodeType="clickEffect">
                                  <p:stCondLst>
                                    <p:cond delay="0"/>
                                  </p:stCondLst>
                                  <p:childTnLst>
                                    <p:animEffect transition="out" filter="wipe(down)">
                                      <p:cBhvr>
                                        <p:cTn id="21" dur="500"/>
                                        <p:tgtEl>
                                          <p:spTgt spid="11"/>
                                        </p:tgtEl>
                                      </p:cBhvr>
                                    </p:animEffect>
                                    <p:set>
                                      <p:cBhvr>
                                        <p:cTn id="22" dur="1" fill="hold">
                                          <p:stCondLst>
                                            <p:cond delay="499"/>
                                          </p:stCondLst>
                                        </p:cTn>
                                        <p:tgtEl>
                                          <p:spTgt spid="1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xit" presetSubtype="4" fill="hold" grpId="0" nodeType="clickEffect">
                                  <p:stCondLst>
                                    <p:cond delay="0"/>
                                  </p:stCondLst>
                                  <p:childTnLst>
                                    <p:animEffect transition="out" filter="wipe(down)">
                                      <p:cBhvr>
                                        <p:cTn id="26" dur="500"/>
                                        <p:tgtEl>
                                          <p:spTgt spid="7"/>
                                        </p:tgtEl>
                                      </p:cBhvr>
                                    </p:animEffect>
                                    <p:set>
                                      <p:cBhvr>
                                        <p:cTn id="27" dur="1" fill="hold">
                                          <p:stCondLst>
                                            <p:cond delay="499"/>
                                          </p:stCondLst>
                                        </p:cTn>
                                        <p:tgtEl>
                                          <p:spTgt spid="7"/>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2" presetClass="exit" presetSubtype="4" fill="hold" grpId="0" nodeType="clickEffect">
                                  <p:stCondLst>
                                    <p:cond delay="0"/>
                                  </p:stCondLst>
                                  <p:childTnLst>
                                    <p:animEffect transition="out" filter="wipe(down)">
                                      <p:cBhvr>
                                        <p:cTn id="31" dur="500"/>
                                        <p:tgtEl>
                                          <p:spTgt spid="6"/>
                                        </p:tgtEl>
                                      </p:cBhvr>
                                    </p:animEffect>
                                    <p:set>
                                      <p:cBhvr>
                                        <p:cTn id="32" dur="1" fill="hold">
                                          <p:stCondLst>
                                            <p:cond delay="499"/>
                                          </p:stCondLst>
                                        </p:cTn>
                                        <p:tgtEl>
                                          <p:spTgt spid="6"/>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2" presetClass="exit" presetSubtype="4" fill="hold" grpId="0" nodeType="clickEffect">
                                  <p:stCondLst>
                                    <p:cond delay="0"/>
                                  </p:stCondLst>
                                  <p:childTnLst>
                                    <p:animEffect transition="out" filter="wipe(down)">
                                      <p:cBhvr>
                                        <p:cTn id="36" dur="500"/>
                                        <p:tgtEl>
                                          <p:spTgt spid="9"/>
                                        </p:tgtEl>
                                      </p:cBhvr>
                                    </p:animEffect>
                                    <p:set>
                                      <p:cBhvr>
                                        <p:cTn id="37" dur="1" fill="hold">
                                          <p:stCondLst>
                                            <p:cond delay="499"/>
                                          </p:stCondLst>
                                        </p:cTn>
                                        <p:tgtEl>
                                          <p:spTgt spid="9"/>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22" presetClass="exit" presetSubtype="4" fill="hold" grpId="0" nodeType="clickEffect">
                                  <p:stCondLst>
                                    <p:cond delay="0"/>
                                  </p:stCondLst>
                                  <p:childTnLst>
                                    <p:animEffect transition="out" filter="wipe(down)">
                                      <p:cBhvr>
                                        <p:cTn id="41" dur="500"/>
                                        <p:tgtEl>
                                          <p:spTgt spid="4"/>
                                        </p:tgtEl>
                                      </p:cBhvr>
                                    </p:animEffect>
                                    <p:set>
                                      <p:cBhvr>
                                        <p:cTn id="42" dur="1" fill="hold">
                                          <p:stCondLst>
                                            <p:cond delay="499"/>
                                          </p:stCondLst>
                                        </p:cTn>
                                        <p:tgtEl>
                                          <p:spTgt spid="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22" presetClass="exit" presetSubtype="4" fill="hold" grpId="0" nodeType="clickEffect">
                                  <p:stCondLst>
                                    <p:cond delay="0"/>
                                  </p:stCondLst>
                                  <p:childTnLst>
                                    <p:animEffect transition="out" filter="wipe(down)">
                                      <p:cBhvr>
                                        <p:cTn id="46" dur="500"/>
                                        <p:tgtEl>
                                          <p:spTgt spid="12"/>
                                        </p:tgtEl>
                                      </p:cBhvr>
                                    </p:animEffect>
                                    <p:set>
                                      <p:cBhvr>
                                        <p:cTn id="47" dur="1" fill="hold">
                                          <p:stCondLst>
                                            <p:cond delay="499"/>
                                          </p:stCondLst>
                                        </p:cTn>
                                        <p:tgtEl>
                                          <p:spTgt spid="12"/>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P spid="11" grpId="0" animBg="1"/>
      <p:bldP spid="12" grpId="0" animBg="1"/>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90CC9A7-26CE-481B-B674-ECB42E6A4D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73440" y="1047751"/>
            <a:ext cx="5025825" cy="3417562"/>
          </a:xfrm>
          <a:prstGeom prst="rect">
            <a:avLst/>
          </a:prstGeom>
        </p:spPr>
      </p:pic>
      <p:sp>
        <p:nvSpPr>
          <p:cNvPr id="3" name="Rectangle 2">
            <a:extLst>
              <a:ext uri="{FF2B5EF4-FFF2-40B4-BE49-F238E27FC236}">
                <a16:creationId xmlns:a16="http://schemas.microsoft.com/office/drawing/2014/main" id="{DF6F4D4A-1C34-45AD-B7F4-C35BA795B4D8}"/>
              </a:ext>
            </a:extLst>
          </p:cNvPr>
          <p:cNvSpPr/>
          <p:nvPr/>
        </p:nvSpPr>
        <p:spPr>
          <a:xfrm>
            <a:off x="3455953" y="4922502"/>
            <a:ext cx="5958473" cy="1077218"/>
          </a:xfrm>
          <a:prstGeom prst="rect">
            <a:avLst/>
          </a:prstGeom>
          <a:solidFill>
            <a:srgbClr val="115076"/>
          </a:solidFill>
        </p:spPr>
        <p:txBody>
          <a:bodyPr wrap="square" lIns="91440" tIns="45720" rIns="91440" bIns="45720">
            <a:spAutoFit/>
          </a:bodyPr>
          <a:lstStyle/>
          <a:p>
            <a:pPr algn="ctr"/>
            <a:r>
              <a:rPr lang="en-US" sz="6400" b="1"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rPr>
              <a:t>una </a:t>
            </a:r>
            <a:r>
              <a:rPr lang="en-US" sz="6400" b="1" dirty="0" err="1">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rPr>
              <a:t>bicicleta</a:t>
            </a:r>
            <a:endParaRPr lang="en-US" sz="6400" b="1" cap="none" spc="0"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endParaRPr>
          </a:p>
        </p:txBody>
      </p:sp>
      <p:sp>
        <p:nvSpPr>
          <p:cNvPr id="4" name="Rectangle 3">
            <a:extLst>
              <a:ext uri="{FF2B5EF4-FFF2-40B4-BE49-F238E27FC236}">
                <a16:creationId xmlns:a16="http://schemas.microsoft.com/office/drawing/2014/main" id="{C3D52025-977F-4638-A679-2534A06A4D10}"/>
              </a:ext>
            </a:extLst>
          </p:cNvPr>
          <p:cNvSpPr/>
          <p:nvPr/>
        </p:nvSpPr>
        <p:spPr>
          <a:xfrm>
            <a:off x="5448300" y="357098"/>
            <a:ext cx="2343150" cy="1984608"/>
          </a:xfrm>
          <a:prstGeom prst="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68628EBF-F701-409D-A4A1-B0650F31463E}"/>
              </a:ext>
            </a:extLst>
          </p:cNvPr>
          <p:cNvSpPr/>
          <p:nvPr/>
        </p:nvSpPr>
        <p:spPr>
          <a:xfrm>
            <a:off x="7791450" y="4326314"/>
            <a:ext cx="2343150" cy="1984608"/>
          </a:xfrm>
          <a:prstGeom prst="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B7ECF1DF-AA75-4C44-B05A-9250ACA9EA52}"/>
              </a:ext>
            </a:extLst>
          </p:cNvPr>
          <p:cNvSpPr/>
          <p:nvPr/>
        </p:nvSpPr>
        <p:spPr>
          <a:xfrm>
            <a:off x="5448300" y="2341706"/>
            <a:ext cx="2343150" cy="1984608"/>
          </a:xfrm>
          <a:prstGeom prst="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8C6C05D5-EDDA-4F18-8600-6C404654DDAC}"/>
              </a:ext>
            </a:extLst>
          </p:cNvPr>
          <p:cNvSpPr/>
          <p:nvPr/>
        </p:nvSpPr>
        <p:spPr>
          <a:xfrm>
            <a:off x="3105150" y="357098"/>
            <a:ext cx="2343150" cy="1984608"/>
          </a:xfrm>
          <a:prstGeom prst="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FE0535EC-F797-4850-9198-A92AA639449C}"/>
              </a:ext>
            </a:extLst>
          </p:cNvPr>
          <p:cNvSpPr/>
          <p:nvPr/>
        </p:nvSpPr>
        <p:spPr>
          <a:xfrm>
            <a:off x="7791450" y="2341706"/>
            <a:ext cx="2343150" cy="1984608"/>
          </a:xfrm>
          <a:prstGeom prst="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A7670D70-E101-489C-869C-D212A7ED5AC9}"/>
              </a:ext>
            </a:extLst>
          </p:cNvPr>
          <p:cNvSpPr/>
          <p:nvPr/>
        </p:nvSpPr>
        <p:spPr>
          <a:xfrm>
            <a:off x="7791450" y="357098"/>
            <a:ext cx="2343150" cy="1984608"/>
          </a:xfrm>
          <a:prstGeom prst="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1CDD8322-B860-4798-8298-4230B60B9F55}"/>
              </a:ext>
            </a:extLst>
          </p:cNvPr>
          <p:cNvSpPr/>
          <p:nvPr/>
        </p:nvSpPr>
        <p:spPr>
          <a:xfrm>
            <a:off x="3105150" y="2341706"/>
            <a:ext cx="2343150" cy="1984608"/>
          </a:xfrm>
          <a:prstGeom prst="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95A95437-49F5-45B5-96B6-8F58E0CEACD0}"/>
              </a:ext>
            </a:extLst>
          </p:cNvPr>
          <p:cNvSpPr/>
          <p:nvPr/>
        </p:nvSpPr>
        <p:spPr>
          <a:xfrm>
            <a:off x="5448300" y="4295010"/>
            <a:ext cx="2343150" cy="1984608"/>
          </a:xfrm>
          <a:prstGeom prst="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441DFE24-59E0-43E4-8C5C-ED411B60542A}"/>
              </a:ext>
            </a:extLst>
          </p:cNvPr>
          <p:cNvSpPr/>
          <p:nvPr/>
        </p:nvSpPr>
        <p:spPr>
          <a:xfrm>
            <a:off x="3105150" y="4310662"/>
            <a:ext cx="2343150" cy="1984608"/>
          </a:xfrm>
          <a:prstGeom prst="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itle 12">
            <a:extLst>
              <a:ext uri="{FF2B5EF4-FFF2-40B4-BE49-F238E27FC236}">
                <a16:creationId xmlns:a16="http://schemas.microsoft.com/office/drawing/2014/main" id="{4622C324-0ACA-4726-8977-0DAE1CC08885}"/>
              </a:ext>
            </a:extLst>
          </p:cNvPr>
          <p:cNvSpPr>
            <a:spLocks noGrp="1"/>
          </p:cNvSpPr>
          <p:nvPr>
            <p:ph type="title"/>
          </p:nvPr>
        </p:nvSpPr>
        <p:spPr>
          <a:xfrm>
            <a:off x="-9937760" y="6046176"/>
            <a:ext cx="2343150" cy="1325563"/>
          </a:xfrm>
        </p:spPr>
        <p:txBody>
          <a:bodyPr>
            <a:normAutofit/>
          </a:bodyPr>
          <a:lstStyle/>
          <a:p>
            <a:r>
              <a:rPr lang="en-GB" sz="100" dirty="0">
                <a:solidFill>
                  <a:schemeClr val="bg1"/>
                </a:solidFill>
              </a:rPr>
              <a:t>Hablar 5</a:t>
            </a:r>
          </a:p>
        </p:txBody>
      </p:sp>
      <p:sp>
        <p:nvSpPr>
          <p:cNvPr id="14"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5" name="Title 31">
            <a:extLst>
              <a:ext uri="{FF2B5EF4-FFF2-40B4-BE49-F238E27FC236}">
                <a16:creationId xmlns:a16="http://schemas.microsoft.com/office/drawing/2014/main" id="{0F0741B0-0D3A-473E-9127-FC703EB73430}"/>
              </a:ext>
            </a:extLst>
          </p:cNvPr>
          <p:cNvSpPr txBox="1">
            <a:spLocks/>
          </p:cNvSpPr>
          <p:nvPr/>
        </p:nvSpPr>
        <p:spPr>
          <a:xfrm>
            <a:off x="10936593" y="-351323"/>
            <a:ext cx="2082119" cy="167126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r>
              <a:rPr lang="en-GB" sz="2000" b="1">
                <a:solidFill>
                  <a:srgbClr val="FFFFFF"/>
                </a:solidFill>
                <a:latin typeface="Century Gothic" panose="020B0502020202020204" pitchFamily="34" charset="0"/>
                <a:ea typeface="+mn-ea"/>
                <a:cs typeface="+mn-cs"/>
              </a:rPr>
              <a:t>hablar</a:t>
            </a:r>
            <a:endParaRPr lang="en-GB" dirty="0"/>
          </a:p>
        </p:txBody>
      </p:sp>
    </p:spTree>
    <p:extLst>
      <p:ext uri="{BB962C8B-B14F-4D97-AF65-F5344CB8AC3E}">
        <p14:creationId xmlns:p14="http://schemas.microsoft.com/office/powerpoint/2010/main" val="2478685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grpId="0" nodeType="clickEffect">
                                  <p:stCondLst>
                                    <p:cond delay="0"/>
                                  </p:stCondLst>
                                  <p:childTnLst>
                                    <p:animEffect transition="out" filter="wipe(down)">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4" fill="hold" grpId="0" nodeType="clickEffect">
                                  <p:stCondLst>
                                    <p:cond delay="0"/>
                                  </p:stCondLst>
                                  <p:childTnLst>
                                    <p:animEffect transition="out" filter="wipe(down)">
                                      <p:cBhvr>
                                        <p:cTn id="16" dur="500"/>
                                        <p:tgtEl>
                                          <p:spTgt spid="11"/>
                                        </p:tgtEl>
                                      </p:cBhvr>
                                    </p:animEffect>
                                    <p:set>
                                      <p:cBhvr>
                                        <p:cTn id="17" dur="1" fill="hold">
                                          <p:stCondLst>
                                            <p:cond delay="499"/>
                                          </p:stCondLst>
                                        </p:cTn>
                                        <p:tgtEl>
                                          <p:spTgt spid="11"/>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xit" presetSubtype="4" fill="hold" grpId="0" nodeType="clickEffect">
                                  <p:stCondLst>
                                    <p:cond delay="0"/>
                                  </p:stCondLst>
                                  <p:childTnLst>
                                    <p:animEffect transition="out" filter="wipe(down)">
                                      <p:cBhvr>
                                        <p:cTn id="21" dur="500"/>
                                        <p:tgtEl>
                                          <p:spTgt spid="12"/>
                                        </p:tgtEl>
                                      </p:cBhvr>
                                    </p:animEffect>
                                    <p:set>
                                      <p:cBhvr>
                                        <p:cTn id="22" dur="1" fill="hold">
                                          <p:stCondLst>
                                            <p:cond delay="499"/>
                                          </p:stCondLst>
                                        </p:cTn>
                                        <p:tgtEl>
                                          <p:spTgt spid="1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xit" presetSubtype="4" fill="hold" grpId="0" nodeType="clickEffect">
                                  <p:stCondLst>
                                    <p:cond delay="0"/>
                                  </p:stCondLst>
                                  <p:childTnLst>
                                    <p:animEffect transition="out" filter="wipe(down)">
                                      <p:cBhvr>
                                        <p:cTn id="26" dur="500"/>
                                        <p:tgtEl>
                                          <p:spTgt spid="7"/>
                                        </p:tgtEl>
                                      </p:cBhvr>
                                    </p:animEffect>
                                    <p:set>
                                      <p:cBhvr>
                                        <p:cTn id="27" dur="1" fill="hold">
                                          <p:stCondLst>
                                            <p:cond delay="499"/>
                                          </p:stCondLst>
                                        </p:cTn>
                                        <p:tgtEl>
                                          <p:spTgt spid="7"/>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2" presetClass="exit" presetSubtype="4" fill="hold" grpId="0" nodeType="clickEffect">
                                  <p:stCondLst>
                                    <p:cond delay="0"/>
                                  </p:stCondLst>
                                  <p:childTnLst>
                                    <p:animEffect transition="out" filter="wipe(down)">
                                      <p:cBhvr>
                                        <p:cTn id="31" dur="500"/>
                                        <p:tgtEl>
                                          <p:spTgt spid="8"/>
                                        </p:tgtEl>
                                      </p:cBhvr>
                                    </p:animEffect>
                                    <p:set>
                                      <p:cBhvr>
                                        <p:cTn id="32" dur="1" fill="hold">
                                          <p:stCondLst>
                                            <p:cond delay="499"/>
                                          </p:stCondLst>
                                        </p:cTn>
                                        <p:tgtEl>
                                          <p:spTgt spid="8"/>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2" presetClass="exit" presetSubtype="4" fill="hold" grpId="0" nodeType="clickEffect">
                                  <p:stCondLst>
                                    <p:cond delay="0"/>
                                  </p:stCondLst>
                                  <p:childTnLst>
                                    <p:animEffect transition="out" filter="wipe(down)">
                                      <p:cBhvr>
                                        <p:cTn id="36" dur="500"/>
                                        <p:tgtEl>
                                          <p:spTgt spid="6"/>
                                        </p:tgtEl>
                                      </p:cBhvr>
                                    </p:animEffect>
                                    <p:set>
                                      <p:cBhvr>
                                        <p:cTn id="37" dur="1" fill="hold">
                                          <p:stCondLst>
                                            <p:cond delay="499"/>
                                          </p:stCondLst>
                                        </p:cTn>
                                        <p:tgtEl>
                                          <p:spTgt spid="6"/>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22" presetClass="exit" presetSubtype="4" fill="hold" grpId="0" nodeType="clickEffect">
                                  <p:stCondLst>
                                    <p:cond delay="0"/>
                                  </p:stCondLst>
                                  <p:childTnLst>
                                    <p:animEffect transition="out" filter="wipe(down)">
                                      <p:cBhvr>
                                        <p:cTn id="41" dur="500"/>
                                        <p:tgtEl>
                                          <p:spTgt spid="10"/>
                                        </p:tgtEl>
                                      </p:cBhvr>
                                    </p:animEffect>
                                    <p:set>
                                      <p:cBhvr>
                                        <p:cTn id="42" dur="1" fill="hold">
                                          <p:stCondLst>
                                            <p:cond delay="499"/>
                                          </p:stCondLst>
                                        </p:cTn>
                                        <p:tgtEl>
                                          <p:spTgt spid="10"/>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22" presetClass="exit" presetSubtype="4" fill="hold" grpId="0" nodeType="clickEffect">
                                  <p:stCondLst>
                                    <p:cond delay="0"/>
                                  </p:stCondLst>
                                  <p:childTnLst>
                                    <p:animEffect transition="out" filter="wipe(down)">
                                      <p:cBhvr>
                                        <p:cTn id="46" dur="500"/>
                                        <p:tgtEl>
                                          <p:spTgt spid="4"/>
                                        </p:tgtEl>
                                      </p:cBhvr>
                                    </p:animEffect>
                                    <p:set>
                                      <p:cBhvr>
                                        <p:cTn id="47" dur="1" fill="hold">
                                          <p:stCondLst>
                                            <p:cond delay="499"/>
                                          </p:stCondLst>
                                        </p:cTn>
                                        <p:tgtEl>
                                          <p:spTgt spid="4"/>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P spid="11" grpId="0" animBg="1"/>
      <p:bldP spid="12" grpId="0" animBg="1"/>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D8246AD-E0A4-4946-8AEA-ABD54497E7A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89407" y="401334"/>
            <a:ext cx="4373618" cy="4976878"/>
          </a:xfrm>
          <a:prstGeom prst="rect">
            <a:avLst/>
          </a:prstGeom>
        </p:spPr>
      </p:pic>
      <p:sp>
        <p:nvSpPr>
          <p:cNvPr id="3" name="Rectangle 2">
            <a:extLst>
              <a:ext uri="{FF2B5EF4-FFF2-40B4-BE49-F238E27FC236}">
                <a16:creationId xmlns:a16="http://schemas.microsoft.com/office/drawing/2014/main" id="{A3336681-A596-4593-AAED-1C54D88B80C4}"/>
              </a:ext>
            </a:extLst>
          </p:cNvPr>
          <p:cNvSpPr/>
          <p:nvPr/>
        </p:nvSpPr>
        <p:spPr>
          <a:xfrm>
            <a:off x="3204288" y="5192940"/>
            <a:ext cx="5958473" cy="1077218"/>
          </a:xfrm>
          <a:prstGeom prst="rect">
            <a:avLst/>
          </a:prstGeom>
          <a:solidFill>
            <a:srgbClr val="115076"/>
          </a:solidFill>
        </p:spPr>
        <p:txBody>
          <a:bodyPr wrap="square" lIns="91440" tIns="45720" rIns="91440" bIns="45720">
            <a:spAutoFit/>
          </a:bodyPr>
          <a:lstStyle/>
          <a:p>
            <a:pPr algn="ctr"/>
            <a:r>
              <a:rPr lang="en-US" sz="6400" b="1"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rPr>
              <a:t>un </a:t>
            </a:r>
            <a:r>
              <a:rPr lang="en-US" sz="6400" b="1" dirty="0" err="1">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rPr>
              <a:t>bolígrafo</a:t>
            </a:r>
            <a:endParaRPr lang="en-US" sz="6400" b="1" cap="none" spc="0"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endParaRPr>
          </a:p>
        </p:txBody>
      </p:sp>
      <p:sp>
        <p:nvSpPr>
          <p:cNvPr id="4" name="Rectangle 3">
            <a:extLst>
              <a:ext uri="{FF2B5EF4-FFF2-40B4-BE49-F238E27FC236}">
                <a16:creationId xmlns:a16="http://schemas.microsoft.com/office/drawing/2014/main" id="{311AB470-5470-452B-97FC-05BBDF280EFD}"/>
              </a:ext>
            </a:extLst>
          </p:cNvPr>
          <p:cNvSpPr/>
          <p:nvPr/>
        </p:nvSpPr>
        <p:spPr>
          <a:xfrm>
            <a:off x="3105150" y="4326314"/>
            <a:ext cx="2343150" cy="1984608"/>
          </a:xfrm>
          <a:prstGeom prst="rect">
            <a:avLst/>
          </a:prstGeom>
          <a:solidFill>
            <a:srgbClr val="FF66CC"/>
          </a:solidFill>
          <a:ln>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17285555-05EA-49DC-8819-617C475A1FF0}"/>
              </a:ext>
            </a:extLst>
          </p:cNvPr>
          <p:cNvSpPr/>
          <p:nvPr/>
        </p:nvSpPr>
        <p:spPr>
          <a:xfrm>
            <a:off x="7791450" y="4326314"/>
            <a:ext cx="2343150" cy="1984608"/>
          </a:xfrm>
          <a:prstGeom prst="rect">
            <a:avLst/>
          </a:prstGeom>
          <a:solidFill>
            <a:srgbClr val="FF66CC"/>
          </a:solidFill>
          <a:ln>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11AE09C6-A4A9-4982-B608-74CD4ED35E14}"/>
              </a:ext>
            </a:extLst>
          </p:cNvPr>
          <p:cNvSpPr/>
          <p:nvPr/>
        </p:nvSpPr>
        <p:spPr>
          <a:xfrm>
            <a:off x="5448300" y="2341706"/>
            <a:ext cx="2343150" cy="1984608"/>
          </a:xfrm>
          <a:prstGeom prst="rect">
            <a:avLst/>
          </a:prstGeom>
          <a:solidFill>
            <a:srgbClr val="FF66CC"/>
          </a:solidFill>
          <a:ln>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E63FE874-6268-4AD8-8AF7-2B3197F4DD72}"/>
              </a:ext>
            </a:extLst>
          </p:cNvPr>
          <p:cNvSpPr/>
          <p:nvPr/>
        </p:nvSpPr>
        <p:spPr>
          <a:xfrm>
            <a:off x="3105150" y="2341706"/>
            <a:ext cx="2343150" cy="1984608"/>
          </a:xfrm>
          <a:prstGeom prst="rect">
            <a:avLst/>
          </a:prstGeom>
          <a:solidFill>
            <a:srgbClr val="FF66CC"/>
          </a:solidFill>
          <a:ln>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E872889B-55B3-4EE1-B8BB-88E581E7D839}"/>
              </a:ext>
            </a:extLst>
          </p:cNvPr>
          <p:cNvSpPr/>
          <p:nvPr/>
        </p:nvSpPr>
        <p:spPr>
          <a:xfrm>
            <a:off x="5448300" y="357098"/>
            <a:ext cx="2343150" cy="1984608"/>
          </a:xfrm>
          <a:prstGeom prst="rect">
            <a:avLst/>
          </a:prstGeom>
          <a:solidFill>
            <a:srgbClr val="FF66CC"/>
          </a:solidFill>
          <a:ln>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4C885DD9-49A0-4F88-93D6-C9DCAF9D48A1}"/>
              </a:ext>
            </a:extLst>
          </p:cNvPr>
          <p:cNvSpPr/>
          <p:nvPr/>
        </p:nvSpPr>
        <p:spPr>
          <a:xfrm>
            <a:off x="7791450" y="2341706"/>
            <a:ext cx="2343150" cy="1984608"/>
          </a:xfrm>
          <a:prstGeom prst="rect">
            <a:avLst/>
          </a:prstGeom>
          <a:solidFill>
            <a:srgbClr val="FF66CC"/>
          </a:solidFill>
          <a:ln>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C17702B0-C0C8-426F-9FC3-2A4815CE33A9}"/>
              </a:ext>
            </a:extLst>
          </p:cNvPr>
          <p:cNvSpPr/>
          <p:nvPr/>
        </p:nvSpPr>
        <p:spPr>
          <a:xfrm>
            <a:off x="5448300" y="4326314"/>
            <a:ext cx="2343150" cy="1984608"/>
          </a:xfrm>
          <a:prstGeom prst="rect">
            <a:avLst/>
          </a:prstGeom>
          <a:solidFill>
            <a:srgbClr val="FF66CC"/>
          </a:solidFill>
          <a:ln>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B6F4C646-8C52-485B-AEFA-2E7983EAF298}"/>
              </a:ext>
            </a:extLst>
          </p:cNvPr>
          <p:cNvSpPr/>
          <p:nvPr/>
        </p:nvSpPr>
        <p:spPr>
          <a:xfrm>
            <a:off x="3105150" y="357098"/>
            <a:ext cx="2343150" cy="1984608"/>
          </a:xfrm>
          <a:prstGeom prst="rect">
            <a:avLst/>
          </a:prstGeom>
          <a:solidFill>
            <a:srgbClr val="FF66CC"/>
          </a:solidFill>
          <a:ln>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6DC7378A-E4C0-42B0-9217-8161356CC754}"/>
              </a:ext>
            </a:extLst>
          </p:cNvPr>
          <p:cNvSpPr/>
          <p:nvPr/>
        </p:nvSpPr>
        <p:spPr>
          <a:xfrm>
            <a:off x="7791450" y="357098"/>
            <a:ext cx="2343150" cy="1984608"/>
          </a:xfrm>
          <a:prstGeom prst="rect">
            <a:avLst/>
          </a:prstGeom>
          <a:solidFill>
            <a:srgbClr val="FF66CC"/>
          </a:solidFill>
          <a:ln>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itle 12">
            <a:extLst>
              <a:ext uri="{FF2B5EF4-FFF2-40B4-BE49-F238E27FC236}">
                <a16:creationId xmlns:a16="http://schemas.microsoft.com/office/drawing/2014/main" id="{C77DB973-4485-47D2-BDF4-25E9771ED72A}"/>
              </a:ext>
            </a:extLst>
          </p:cNvPr>
          <p:cNvSpPr>
            <a:spLocks noGrp="1"/>
          </p:cNvSpPr>
          <p:nvPr>
            <p:ph type="title"/>
          </p:nvPr>
        </p:nvSpPr>
        <p:spPr>
          <a:xfrm>
            <a:off x="-10515600" y="4944595"/>
            <a:ext cx="2895600" cy="1325563"/>
          </a:xfrm>
        </p:spPr>
        <p:txBody>
          <a:bodyPr>
            <a:normAutofit/>
          </a:bodyPr>
          <a:lstStyle/>
          <a:p>
            <a:r>
              <a:rPr lang="en-GB" sz="100" dirty="0">
                <a:solidFill>
                  <a:schemeClr val="bg1"/>
                </a:solidFill>
              </a:rPr>
              <a:t>Hablar 6</a:t>
            </a:r>
          </a:p>
        </p:txBody>
      </p:sp>
      <p:sp>
        <p:nvSpPr>
          <p:cNvPr id="14"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5" name="Title 31">
            <a:extLst>
              <a:ext uri="{FF2B5EF4-FFF2-40B4-BE49-F238E27FC236}">
                <a16:creationId xmlns:a16="http://schemas.microsoft.com/office/drawing/2014/main" id="{0F0741B0-0D3A-473E-9127-FC703EB73430}"/>
              </a:ext>
            </a:extLst>
          </p:cNvPr>
          <p:cNvSpPr txBox="1">
            <a:spLocks/>
          </p:cNvSpPr>
          <p:nvPr/>
        </p:nvSpPr>
        <p:spPr>
          <a:xfrm>
            <a:off x="10936593" y="-351323"/>
            <a:ext cx="2082119" cy="167126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r>
              <a:rPr lang="en-GB" sz="2000" b="1">
                <a:solidFill>
                  <a:srgbClr val="FFFFFF"/>
                </a:solidFill>
                <a:latin typeface="Century Gothic" panose="020B0502020202020204" pitchFamily="34" charset="0"/>
                <a:ea typeface="+mn-ea"/>
                <a:cs typeface="+mn-cs"/>
              </a:rPr>
              <a:t>hablar</a:t>
            </a:r>
            <a:endParaRPr lang="en-GB" dirty="0"/>
          </a:p>
        </p:txBody>
      </p:sp>
    </p:spTree>
    <p:extLst>
      <p:ext uri="{BB962C8B-B14F-4D97-AF65-F5344CB8AC3E}">
        <p14:creationId xmlns:p14="http://schemas.microsoft.com/office/powerpoint/2010/main" val="4228128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grpId="0" nodeType="clickEffect">
                                  <p:stCondLst>
                                    <p:cond delay="0"/>
                                  </p:stCondLst>
                                  <p:childTnLst>
                                    <p:animEffect transition="out" filter="wipe(down)">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4" fill="hold" grpId="0" nodeType="clickEffect">
                                  <p:stCondLst>
                                    <p:cond delay="0"/>
                                  </p:stCondLst>
                                  <p:childTnLst>
                                    <p:animEffect transition="out" filter="wipe(down)">
                                      <p:cBhvr>
                                        <p:cTn id="16" dur="500"/>
                                        <p:tgtEl>
                                          <p:spTgt spid="11"/>
                                        </p:tgtEl>
                                      </p:cBhvr>
                                    </p:animEffect>
                                    <p:set>
                                      <p:cBhvr>
                                        <p:cTn id="17" dur="1" fill="hold">
                                          <p:stCondLst>
                                            <p:cond delay="499"/>
                                          </p:stCondLst>
                                        </p:cTn>
                                        <p:tgtEl>
                                          <p:spTgt spid="11"/>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xit" presetSubtype="4" fill="hold" grpId="0" nodeType="clickEffect">
                                  <p:stCondLst>
                                    <p:cond delay="0"/>
                                  </p:stCondLst>
                                  <p:childTnLst>
                                    <p:animEffect transition="out" filter="wipe(down)">
                                      <p:cBhvr>
                                        <p:cTn id="21" dur="500"/>
                                        <p:tgtEl>
                                          <p:spTgt spid="12"/>
                                        </p:tgtEl>
                                      </p:cBhvr>
                                    </p:animEffect>
                                    <p:set>
                                      <p:cBhvr>
                                        <p:cTn id="22" dur="1" fill="hold">
                                          <p:stCondLst>
                                            <p:cond delay="499"/>
                                          </p:stCondLst>
                                        </p:cTn>
                                        <p:tgtEl>
                                          <p:spTgt spid="1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xit" presetSubtype="4" fill="hold" grpId="0" nodeType="clickEffect">
                                  <p:stCondLst>
                                    <p:cond delay="0"/>
                                  </p:stCondLst>
                                  <p:childTnLst>
                                    <p:animEffect transition="out" filter="wipe(down)">
                                      <p:cBhvr>
                                        <p:cTn id="26" dur="500"/>
                                        <p:tgtEl>
                                          <p:spTgt spid="7"/>
                                        </p:tgtEl>
                                      </p:cBhvr>
                                    </p:animEffect>
                                    <p:set>
                                      <p:cBhvr>
                                        <p:cTn id="27" dur="1" fill="hold">
                                          <p:stCondLst>
                                            <p:cond delay="499"/>
                                          </p:stCondLst>
                                        </p:cTn>
                                        <p:tgtEl>
                                          <p:spTgt spid="7"/>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2" presetClass="exit" presetSubtype="4" fill="hold" grpId="0" nodeType="clickEffect">
                                  <p:stCondLst>
                                    <p:cond delay="0"/>
                                  </p:stCondLst>
                                  <p:childTnLst>
                                    <p:animEffect transition="out" filter="wipe(down)">
                                      <p:cBhvr>
                                        <p:cTn id="31" dur="500"/>
                                        <p:tgtEl>
                                          <p:spTgt spid="10"/>
                                        </p:tgtEl>
                                      </p:cBhvr>
                                    </p:animEffect>
                                    <p:set>
                                      <p:cBhvr>
                                        <p:cTn id="32" dur="1" fill="hold">
                                          <p:stCondLst>
                                            <p:cond delay="499"/>
                                          </p:stCondLst>
                                        </p:cTn>
                                        <p:tgtEl>
                                          <p:spTgt spid="10"/>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2" presetClass="exit" presetSubtype="4" fill="hold" grpId="0" nodeType="clickEffect">
                                  <p:stCondLst>
                                    <p:cond delay="0"/>
                                  </p:stCondLst>
                                  <p:childTnLst>
                                    <p:animEffect transition="out" filter="wipe(down)">
                                      <p:cBhvr>
                                        <p:cTn id="36" dur="500"/>
                                        <p:tgtEl>
                                          <p:spTgt spid="8"/>
                                        </p:tgtEl>
                                      </p:cBhvr>
                                    </p:animEffect>
                                    <p:set>
                                      <p:cBhvr>
                                        <p:cTn id="37" dur="1" fill="hold">
                                          <p:stCondLst>
                                            <p:cond delay="499"/>
                                          </p:stCondLst>
                                        </p:cTn>
                                        <p:tgtEl>
                                          <p:spTgt spid="8"/>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22" presetClass="exit" presetSubtype="4" fill="hold" grpId="0" nodeType="clickEffect">
                                  <p:stCondLst>
                                    <p:cond delay="0"/>
                                  </p:stCondLst>
                                  <p:childTnLst>
                                    <p:animEffect transition="out" filter="wipe(down)">
                                      <p:cBhvr>
                                        <p:cTn id="41" dur="500"/>
                                        <p:tgtEl>
                                          <p:spTgt spid="6"/>
                                        </p:tgtEl>
                                      </p:cBhvr>
                                    </p:animEffect>
                                    <p:set>
                                      <p:cBhvr>
                                        <p:cTn id="42" dur="1" fill="hold">
                                          <p:stCondLst>
                                            <p:cond delay="499"/>
                                          </p:stCondLst>
                                        </p:cTn>
                                        <p:tgtEl>
                                          <p:spTgt spid="6"/>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22" presetClass="exit" presetSubtype="4" fill="hold" grpId="0" nodeType="clickEffect">
                                  <p:stCondLst>
                                    <p:cond delay="0"/>
                                  </p:stCondLst>
                                  <p:childTnLst>
                                    <p:animEffect transition="out" filter="wipe(down)">
                                      <p:cBhvr>
                                        <p:cTn id="46" dur="500"/>
                                        <p:tgtEl>
                                          <p:spTgt spid="4"/>
                                        </p:tgtEl>
                                      </p:cBhvr>
                                    </p:animEffect>
                                    <p:set>
                                      <p:cBhvr>
                                        <p:cTn id="47" dur="1" fill="hold">
                                          <p:stCondLst>
                                            <p:cond delay="499"/>
                                          </p:stCondLst>
                                        </p:cTn>
                                        <p:tgtEl>
                                          <p:spTgt spid="4"/>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P spid="11" grpId="0" animBg="1"/>
      <p:bldP spid="12" grpId="0" animBg="1"/>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2CF00E4-D9EC-4DB8-91FB-AAC8E4B810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07436" y="197122"/>
            <a:ext cx="3596275" cy="4700397"/>
          </a:xfrm>
          <a:prstGeom prst="rect">
            <a:avLst/>
          </a:prstGeom>
        </p:spPr>
      </p:pic>
      <p:sp>
        <p:nvSpPr>
          <p:cNvPr id="3" name="Rectangle 2">
            <a:extLst>
              <a:ext uri="{FF2B5EF4-FFF2-40B4-BE49-F238E27FC236}">
                <a16:creationId xmlns:a16="http://schemas.microsoft.com/office/drawing/2014/main" id="{F61546B5-655B-4F88-8FA6-3A371BCD08FF}"/>
              </a:ext>
            </a:extLst>
          </p:cNvPr>
          <p:cNvSpPr/>
          <p:nvPr/>
        </p:nvSpPr>
        <p:spPr>
          <a:xfrm>
            <a:off x="3830949" y="4605675"/>
            <a:ext cx="5958473" cy="1446550"/>
          </a:xfrm>
          <a:prstGeom prst="rect">
            <a:avLst/>
          </a:prstGeom>
          <a:solidFill>
            <a:srgbClr val="115076"/>
          </a:solidFill>
        </p:spPr>
        <p:txBody>
          <a:bodyPr wrap="square" lIns="91440" tIns="45720" rIns="91440" bIns="45720">
            <a:spAutoFit/>
          </a:bodyPr>
          <a:lstStyle/>
          <a:p>
            <a:pPr algn="ctr"/>
            <a:r>
              <a:rPr lang="en-US" sz="8800" b="1"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rPr>
              <a:t>un </a:t>
            </a:r>
            <a:r>
              <a:rPr lang="en-US" sz="8800" b="1" dirty="0" err="1">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rPr>
              <a:t>barco</a:t>
            </a:r>
            <a:endParaRPr lang="en-US" sz="8800" b="1" cap="none" spc="0"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endParaRPr>
          </a:p>
        </p:txBody>
      </p:sp>
      <p:sp>
        <p:nvSpPr>
          <p:cNvPr id="4" name="Rectangle 3">
            <a:extLst>
              <a:ext uri="{FF2B5EF4-FFF2-40B4-BE49-F238E27FC236}">
                <a16:creationId xmlns:a16="http://schemas.microsoft.com/office/drawing/2014/main" id="{ADC11ABF-1B95-4599-BD3E-57C7C52BFE64}"/>
              </a:ext>
            </a:extLst>
          </p:cNvPr>
          <p:cNvSpPr/>
          <p:nvPr/>
        </p:nvSpPr>
        <p:spPr>
          <a:xfrm>
            <a:off x="5219700" y="65441"/>
            <a:ext cx="2343150" cy="19846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8F9E5A95-CD5C-40A7-B2E3-FDCE35042EE6}"/>
              </a:ext>
            </a:extLst>
          </p:cNvPr>
          <p:cNvSpPr/>
          <p:nvPr/>
        </p:nvSpPr>
        <p:spPr>
          <a:xfrm>
            <a:off x="7562850" y="65441"/>
            <a:ext cx="2343150" cy="19846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6C2282DC-3359-4EF3-968B-9ABE869DBC60}"/>
              </a:ext>
            </a:extLst>
          </p:cNvPr>
          <p:cNvSpPr/>
          <p:nvPr/>
        </p:nvSpPr>
        <p:spPr>
          <a:xfrm>
            <a:off x="5219700" y="2050049"/>
            <a:ext cx="2343150" cy="19846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A997E440-387B-4456-9E25-37A295910580}"/>
              </a:ext>
            </a:extLst>
          </p:cNvPr>
          <p:cNvSpPr/>
          <p:nvPr/>
        </p:nvSpPr>
        <p:spPr>
          <a:xfrm>
            <a:off x="2876550" y="2050049"/>
            <a:ext cx="2343150" cy="19846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0A2C40FB-3321-4457-A575-85189BD5ECCA}"/>
              </a:ext>
            </a:extLst>
          </p:cNvPr>
          <p:cNvSpPr/>
          <p:nvPr/>
        </p:nvSpPr>
        <p:spPr>
          <a:xfrm>
            <a:off x="7562850" y="2050049"/>
            <a:ext cx="2343150" cy="19846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C0D7086D-7E45-4A52-927D-CA0C46862843}"/>
              </a:ext>
            </a:extLst>
          </p:cNvPr>
          <p:cNvSpPr/>
          <p:nvPr/>
        </p:nvSpPr>
        <p:spPr>
          <a:xfrm>
            <a:off x="2876550" y="4034657"/>
            <a:ext cx="2343150" cy="19846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222D0104-F1FF-4154-861F-B1B86C1B8AA0}"/>
              </a:ext>
            </a:extLst>
          </p:cNvPr>
          <p:cNvSpPr/>
          <p:nvPr/>
        </p:nvSpPr>
        <p:spPr>
          <a:xfrm>
            <a:off x="5219700" y="4034657"/>
            <a:ext cx="2343150" cy="19846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6BEF3154-DC87-4F66-982C-5F82BB5992E9}"/>
              </a:ext>
            </a:extLst>
          </p:cNvPr>
          <p:cNvSpPr/>
          <p:nvPr/>
        </p:nvSpPr>
        <p:spPr>
          <a:xfrm>
            <a:off x="2876550" y="65441"/>
            <a:ext cx="2343150" cy="19846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6237D501-5929-40BD-A97D-69EB04FF3770}"/>
              </a:ext>
            </a:extLst>
          </p:cNvPr>
          <p:cNvSpPr/>
          <p:nvPr/>
        </p:nvSpPr>
        <p:spPr>
          <a:xfrm>
            <a:off x="7562850" y="4034657"/>
            <a:ext cx="2343150" cy="19846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itle 12">
            <a:extLst>
              <a:ext uri="{FF2B5EF4-FFF2-40B4-BE49-F238E27FC236}">
                <a16:creationId xmlns:a16="http://schemas.microsoft.com/office/drawing/2014/main" id="{24B62257-6C29-4763-982C-ECB372679362}"/>
              </a:ext>
            </a:extLst>
          </p:cNvPr>
          <p:cNvSpPr>
            <a:spLocks noGrp="1"/>
          </p:cNvSpPr>
          <p:nvPr>
            <p:ph type="title"/>
          </p:nvPr>
        </p:nvSpPr>
        <p:spPr>
          <a:xfrm>
            <a:off x="-9241339" y="3168922"/>
            <a:ext cx="3297739" cy="1325563"/>
          </a:xfrm>
        </p:spPr>
        <p:txBody>
          <a:bodyPr>
            <a:normAutofit/>
          </a:bodyPr>
          <a:lstStyle/>
          <a:p>
            <a:r>
              <a:rPr lang="en-GB" sz="100" dirty="0">
                <a:solidFill>
                  <a:schemeClr val="bg1"/>
                </a:solidFill>
              </a:rPr>
              <a:t>Hablar 7</a:t>
            </a:r>
          </a:p>
        </p:txBody>
      </p:sp>
      <p:sp>
        <p:nvSpPr>
          <p:cNvPr id="14"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5" name="Title 31">
            <a:extLst>
              <a:ext uri="{FF2B5EF4-FFF2-40B4-BE49-F238E27FC236}">
                <a16:creationId xmlns:a16="http://schemas.microsoft.com/office/drawing/2014/main" id="{0F0741B0-0D3A-473E-9127-FC703EB73430}"/>
              </a:ext>
            </a:extLst>
          </p:cNvPr>
          <p:cNvSpPr txBox="1">
            <a:spLocks/>
          </p:cNvSpPr>
          <p:nvPr/>
        </p:nvSpPr>
        <p:spPr>
          <a:xfrm>
            <a:off x="10936593" y="-351323"/>
            <a:ext cx="2082119" cy="167126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r>
              <a:rPr lang="en-GB" sz="2000" b="1">
                <a:solidFill>
                  <a:srgbClr val="FFFFFF"/>
                </a:solidFill>
                <a:latin typeface="Century Gothic" panose="020B0502020202020204" pitchFamily="34" charset="0"/>
                <a:ea typeface="+mn-ea"/>
                <a:cs typeface="+mn-cs"/>
              </a:rPr>
              <a:t>hablar</a:t>
            </a:r>
            <a:endParaRPr lang="en-GB" dirty="0"/>
          </a:p>
        </p:txBody>
      </p:sp>
    </p:spTree>
    <p:extLst>
      <p:ext uri="{BB962C8B-B14F-4D97-AF65-F5344CB8AC3E}">
        <p14:creationId xmlns:p14="http://schemas.microsoft.com/office/powerpoint/2010/main" val="285202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grpId="0" nodeType="clickEffect">
                                  <p:stCondLst>
                                    <p:cond delay="0"/>
                                  </p:stCondLst>
                                  <p:childTnLst>
                                    <p:animEffect transition="out" filter="wipe(down)">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4" fill="hold" grpId="0" nodeType="clickEffect">
                                  <p:stCondLst>
                                    <p:cond delay="0"/>
                                  </p:stCondLst>
                                  <p:childTnLst>
                                    <p:animEffect transition="out" filter="wipe(down)">
                                      <p:cBhvr>
                                        <p:cTn id="16" dur="500"/>
                                        <p:tgtEl>
                                          <p:spTgt spid="11"/>
                                        </p:tgtEl>
                                      </p:cBhvr>
                                    </p:animEffect>
                                    <p:set>
                                      <p:cBhvr>
                                        <p:cTn id="17" dur="1" fill="hold">
                                          <p:stCondLst>
                                            <p:cond delay="499"/>
                                          </p:stCondLst>
                                        </p:cTn>
                                        <p:tgtEl>
                                          <p:spTgt spid="11"/>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xit" presetSubtype="4" fill="hold" grpId="0" nodeType="clickEffect">
                                  <p:stCondLst>
                                    <p:cond delay="0"/>
                                  </p:stCondLst>
                                  <p:childTnLst>
                                    <p:animEffect transition="out" filter="wipe(down)">
                                      <p:cBhvr>
                                        <p:cTn id="21" dur="500"/>
                                        <p:tgtEl>
                                          <p:spTgt spid="12"/>
                                        </p:tgtEl>
                                      </p:cBhvr>
                                    </p:animEffect>
                                    <p:set>
                                      <p:cBhvr>
                                        <p:cTn id="22" dur="1" fill="hold">
                                          <p:stCondLst>
                                            <p:cond delay="499"/>
                                          </p:stCondLst>
                                        </p:cTn>
                                        <p:tgtEl>
                                          <p:spTgt spid="1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xit" presetSubtype="4" fill="hold" grpId="0" nodeType="clickEffect">
                                  <p:stCondLst>
                                    <p:cond delay="0"/>
                                  </p:stCondLst>
                                  <p:childTnLst>
                                    <p:animEffect transition="out" filter="wipe(down)">
                                      <p:cBhvr>
                                        <p:cTn id="26" dur="500"/>
                                        <p:tgtEl>
                                          <p:spTgt spid="7"/>
                                        </p:tgtEl>
                                      </p:cBhvr>
                                    </p:animEffect>
                                    <p:set>
                                      <p:cBhvr>
                                        <p:cTn id="27" dur="1" fill="hold">
                                          <p:stCondLst>
                                            <p:cond delay="499"/>
                                          </p:stCondLst>
                                        </p:cTn>
                                        <p:tgtEl>
                                          <p:spTgt spid="7"/>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2" presetClass="exit" presetSubtype="4" fill="hold" grpId="0" nodeType="clickEffect">
                                  <p:stCondLst>
                                    <p:cond delay="0"/>
                                  </p:stCondLst>
                                  <p:childTnLst>
                                    <p:animEffect transition="out" filter="wipe(down)">
                                      <p:cBhvr>
                                        <p:cTn id="31" dur="500"/>
                                        <p:tgtEl>
                                          <p:spTgt spid="8"/>
                                        </p:tgtEl>
                                      </p:cBhvr>
                                    </p:animEffect>
                                    <p:set>
                                      <p:cBhvr>
                                        <p:cTn id="32" dur="1" fill="hold">
                                          <p:stCondLst>
                                            <p:cond delay="499"/>
                                          </p:stCondLst>
                                        </p:cTn>
                                        <p:tgtEl>
                                          <p:spTgt spid="8"/>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2" presetClass="exit" presetSubtype="4" fill="hold" grpId="0" nodeType="clickEffect">
                                  <p:stCondLst>
                                    <p:cond delay="0"/>
                                  </p:stCondLst>
                                  <p:childTnLst>
                                    <p:animEffect transition="out" filter="wipe(down)">
                                      <p:cBhvr>
                                        <p:cTn id="36" dur="500"/>
                                        <p:tgtEl>
                                          <p:spTgt spid="6"/>
                                        </p:tgtEl>
                                      </p:cBhvr>
                                    </p:animEffect>
                                    <p:set>
                                      <p:cBhvr>
                                        <p:cTn id="37" dur="1" fill="hold">
                                          <p:stCondLst>
                                            <p:cond delay="499"/>
                                          </p:stCondLst>
                                        </p:cTn>
                                        <p:tgtEl>
                                          <p:spTgt spid="6"/>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22" presetClass="exit" presetSubtype="4" fill="hold" grpId="0" nodeType="clickEffect">
                                  <p:stCondLst>
                                    <p:cond delay="0"/>
                                  </p:stCondLst>
                                  <p:childTnLst>
                                    <p:animEffect transition="out" filter="wipe(down)">
                                      <p:cBhvr>
                                        <p:cTn id="41" dur="500"/>
                                        <p:tgtEl>
                                          <p:spTgt spid="10"/>
                                        </p:tgtEl>
                                      </p:cBhvr>
                                    </p:animEffect>
                                    <p:set>
                                      <p:cBhvr>
                                        <p:cTn id="42" dur="1" fill="hold">
                                          <p:stCondLst>
                                            <p:cond delay="499"/>
                                          </p:stCondLst>
                                        </p:cTn>
                                        <p:tgtEl>
                                          <p:spTgt spid="10"/>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22" presetClass="exit" presetSubtype="4" fill="hold" grpId="0" nodeType="clickEffect">
                                  <p:stCondLst>
                                    <p:cond delay="0"/>
                                  </p:stCondLst>
                                  <p:childTnLst>
                                    <p:animEffect transition="out" filter="wipe(down)">
                                      <p:cBhvr>
                                        <p:cTn id="46" dur="500"/>
                                        <p:tgtEl>
                                          <p:spTgt spid="4"/>
                                        </p:tgtEl>
                                      </p:cBhvr>
                                    </p:animEffect>
                                    <p:set>
                                      <p:cBhvr>
                                        <p:cTn id="47" dur="1" fill="hold">
                                          <p:stCondLst>
                                            <p:cond delay="499"/>
                                          </p:stCondLst>
                                        </p:cTn>
                                        <p:tgtEl>
                                          <p:spTgt spid="4"/>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P spid="11" grpId="0" animBg="1"/>
      <p:bldP spid="12" grpId="0" animBg="1"/>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4A5E976-52A3-4946-8383-DAB0A9EDF3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9843" y="542843"/>
            <a:ext cx="5772314" cy="5772314"/>
          </a:xfrm>
          <a:prstGeom prst="rect">
            <a:avLst/>
          </a:prstGeom>
        </p:spPr>
      </p:pic>
      <p:sp>
        <p:nvSpPr>
          <p:cNvPr id="3" name="Rectangle 2">
            <a:extLst>
              <a:ext uri="{FF2B5EF4-FFF2-40B4-BE49-F238E27FC236}">
                <a16:creationId xmlns:a16="http://schemas.microsoft.com/office/drawing/2014/main" id="{EE1ADAE6-D1E5-4EF2-9702-E756508F4FD8}"/>
              </a:ext>
            </a:extLst>
          </p:cNvPr>
          <p:cNvSpPr/>
          <p:nvPr/>
        </p:nvSpPr>
        <p:spPr>
          <a:xfrm>
            <a:off x="3182375" y="5103952"/>
            <a:ext cx="5958473" cy="1077218"/>
          </a:xfrm>
          <a:prstGeom prst="rect">
            <a:avLst/>
          </a:prstGeom>
          <a:solidFill>
            <a:srgbClr val="115076"/>
          </a:solidFill>
        </p:spPr>
        <p:txBody>
          <a:bodyPr wrap="square" lIns="91440" tIns="45720" rIns="91440" bIns="45720">
            <a:spAutoFit/>
          </a:bodyPr>
          <a:lstStyle/>
          <a:p>
            <a:pPr algn="ctr"/>
            <a:r>
              <a:rPr lang="en-US" sz="6400" b="1" dirty="0" err="1">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rPr>
              <a:t>una</a:t>
            </a:r>
            <a:r>
              <a:rPr lang="en-US" sz="6400" b="1"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rPr>
              <a:t> </a:t>
            </a:r>
            <a:r>
              <a:rPr lang="en-US" sz="6400" b="1" dirty="0" err="1">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rPr>
              <a:t>moneda</a:t>
            </a:r>
            <a:endParaRPr lang="en-US" sz="6400" b="1" cap="none" spc="0"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endParaRPr>
          </a:p>
        </p:txBody>
      </p:sp>
      <p:sp>
        <p:nvSpPr>
          <p:cNvPr id="4" name="Rectangle 3">
            <a:extLst>
              <a:ext uri="{FF2B5EF4-FFF2-40B4-BE49-F238E27FC236}">
                <a16:creationId xmlns:a16="http://schemas.microsoft.com/office/drawing/2014/main" id="{F80C9AE0-F878-47B2-A6DB-BABF38AB8583}"/>
              </a:ext>
            </a:extLst>
          </p:cNvPr>
          <p:cNvSpPr/>
          <p:nvPr/>
        </p:nvSpPr>
        <p:spPr>
          <a:xfrm>
            <a:off x="4881114" y="357098"/>
            <a:ext cx="2343150" cy="1984608"/>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917723DA-4399-4D45-A5F2-C511AC21A904}"/>
              </a:ext>
            </a:extLst>
          </p:cNvPr>
          <p:cNvSpPr/>
          <p:nvPr/>
        </p:nvSpPr>
        <p:spPr>
          <a:xfrm>
            <a:off x="7224264" y="357098"/>
            <a:ext cx="2343150" cy="1984608"/>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B9047ECB-37B1-4E11-9B79-7143FB4DDA4A}"/>
              </a:ext>
            </a:extLst>
          </p:cNvPr>
          <p:cNvSpPr/>
          <p:nvPr/>
        </p:nvSpPr>
        <p:spPr>
          <a:xfrm>
            <a:off x="4870826" y="2352751"/>
            <a:ext cx="2343150" cy="1984608"/>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49C534E3-ABA2-4ABA-ACAE-802909439A56}"/>
              </a:ext>
            </a:extLst>
          </p:cNvPr>
          <p:cNvSpPr/>
          <p:nvPr/>
        </p:nvSpPr>
        <p:spPr>
          <a:xfrm>
            <a:off x="7224264" y="2341706"/>
            <a:ext cx="2343150" cy="1984608"/>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04ABA60F-8D90-498E-8687-857A301F5DAB}"/>
              </a:ext>
            </a:extLst>
          </p:cNvPr>
          <p:cNvSpPr/>
          <p:nvPr/>
        </p:nvSpPr>
        <p:spPr>
          <a:xfrm>
            <a:off x="2537964" y="4322505"/>
            <a:ext cx="2343150" cy="1984608"/>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8EEF0B47-108B-49F6-B45A-368282BACBCE}"/>
              </a:ext>
            </a:extLst>
          </p:cNvPr>
          <p:cNvSpPr/>
          <p:nvPr/>
        </p:nvSpPr>
        <p:spPr>
          <a:xfrm>
            <a:off x="2537964" y="357906"/>
            <a:ext cx="2343150" cy="1984608"/>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AAF747EA-EF75-48F8-A684-1F92AF87C83E}"/>
              </a:ext>
            </a:extLst>
          </p:cNvPr>
          <p:cNvSpPr/>
          <p:nvPr/>
        </p:nvSpPr>
        <p:spPr>
          <a:xfrm>
            <a:off x="7227948" y="4326314"/>
            <a:ext cx="2343150" cy="1984608"/>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886E32A6-5FFF-4665-9668-1652074DFAAE}"/>
              </a:ext>
            </a:extLst>
          </p:cNvPr>
          <p:cNvSpPr/>
          <p:nvPr/>
        </p:nvSpPr>
        <p:spPr>
          <a:xfrm>
            <a:off x="4875970" y="4314461"/>
            <a:ext cx="2343150" cy="1984608"/>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F8CAF5E4-C45E-4306-B42D-808ACEA0E306}"/>
              </a:ext>
            </a:extLst>
          </p:cNvPr>
          <p:cNvSpPr/>
          <p:nvPr/>
        </p:nvSpPr>
        <p:spPr>
          <a:xfrm>
            <a:off x="2537964" y="2341706"/>
            <a:ext cx="2343150" cy="1984608"/>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itle 12">
            <a:extLst>
              <a:ext uri="{FF2B5EF4-FFF2-40B4-BE49-F238E27FC236}">
                <a16:creationId xmlns:a16="http://schemas.microsoft.com/office/drawing/2014/main" id="{F26CEC4E-4AC9-4884-8B21-621A2F9FE569}"/>
              </a:ext>
            </a:extLst>
          </p:cNvPr>
          <p:cNvSpPr>
            <a:spLocks noGrp="1"/>
          </p:cNvSpPr>
          <p:nvPr>
            <p:ph type="title"/>
          </p:nvPr>
        </p:nvSpPr>
        <p:spPr>
          <a:xfrm>
            <a:off x="-10439400" y="3011796"/>
            <a:ext cx="2743200" cy="1325563"/>
          </a:xfrm>
        </p:spPr>
        <p:txBody>
          <a:bodyPr>
            <a:normAutofit/>
          </a:bodyPr>
          <a:lstStyle/>
          <a:p>
            <a:r>
              <a:rPr lang="en-GB" sz="100" dirty="0">
                <a:solidFill>
                  <a:schemeClr val="bg1"/>
                </a:solidFill>
              </a:rPr>
              <a:t>Hablar 8</a:t>
            </a:r>
          </a:p>
        </p:txBody>
      </p:sp>
      <p:sp>
        <p:nvSpPr>
          <p:cNvPr id="14"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5" name="Title 31">
            <a:extLst>
              <a:ext uri="{FF2B5EF4-FFF2-40B4-BE49-F238E27FC236}">
                <a16:creationId xmlns:a16="http://schemas.microsoft.com/office/drawing/2014/main" id="{0F0741B0-0D3A-473E-9127-FC703EB73430}"/>
              </a:ext>
            </a:extLst>
          </p:cNvPr>
          <p:cNvSpPr txBox="1">
            <a:spLocks/>
          </p:cNvSpPr>
          <p:nvPr/>
        </p:nvSpPr>
        <p:spPr>
          <a:xfrm>
            <a:off x="10936593" y="-351323"/>
            <a:ext cx="2082119" cy="167126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r>
              <a:rPr lang="en-GB" sz="2000" b="1">
                <a:solidFill>
                  <a:srgbClr val="FFFFFF"/>
                </a:solidFill>
                <a:latin typeface="Century Gothic" panose="020B0502020202020204" pitchFamily="34" charset="0"/>
                <a:ea typeface="+mn-ea"/>
                <a:cs typeface="+mn-cs"/>
              </a:rPr>
              <a:t>hablar</a:t>
            </a:r>
            <a:endParaRPr lang="en-GB" dirty="0"/>
          </a:p>
        </p:txBody>
      </p:sp>
    </p:spTree>
    <p:extLst>
      <p:ext uri="{BB962C8B-B14F-4D97-AF65-F5344CB8AC3E}">
        <p14:creationId xmlns:p14="http://schemas.microsoft.com/office/powerpoint/2010/main" val="3850874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grpId="0" nodeType="clickEffect">
                                  <p:stCondLst>
                                    <p:cond delay="0"/>
                                  </p:stCondLst>
                                  <p:childTnLst>
                                    <p:animEffect transition="out" filter="wipe(down)">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4" fill="hold" grpId="0" nodeType="clickEffect">
                                  <p:stCondLst>
                                    <p:cond delay="0"/>
                                  </p:stCondLst>
                                  <p:childTnLst>
                                    <p:animEffect transition="out" filter="wipe(down)">
                                      <p:cBhvr>
                                        <p:cTn id="16" dur="500"/>
                                        <p:tgtEl>
                                          <p:spTgt spid="10"/>
                                        </p:tgtEl>
                                      </p:cBhvr>
                                    </p:animEffect>
                                    <p:set>
                                      <p:cBhvr>
                                        <p:cTn id="17" dur="1" fill="hold">
                                          <p:stCondLst>
                                            <p:cond delay="499"/>
                                          </p:stCondLst>
                                        </p:cTn>
                                        <p:tgtEl>
                                          <p:spTgt spid="10"/>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xit" presetSubtype="4" fill="hold" grpId="0" nodeType="clickEffect">
                                  <p:stCondLst>
                                    <p:cond delay="0"/>
                                  </p:stCondLst>
                                  <p:childTnLst>
                                    <p:animEffect transition="out" filter="wipe(down)">
                                      <p:cBhvr>
                                        <p:cTn id="21" dur="500"/>
                                        <p:tgtEl>
                                          <p:spTgt spid="11"/>
                                        </p:tgtEl>
                                      </p:cBhvr>
                                    </p:animEffect>
                                    <p:set>
                                      <p:cBhvr>
                                        <p:cTn id="22" dur="1" fill="hold">
                                          <p:stCondLst>
                                            <p:cond delay="499"/>
                                          </p:stCondLst>
                                        </p:cTn>
                                        <p:tgtEl>
                                          <p:spTgt spid="1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xit" presetSubtype="4" fill="hold" grpId="0" nodeType="clickEffect">
                                  <p:stCondLst>
                                    <p:cond delay="0"/>
                                  </p:stCondLst>
                                  <p:childTnLst>
                                    <p:animEffect transition="out" filter="wipe(down)">
                                      <p:cBhvr>
                                        <p:cTn id="26" dur="500"/>
                                        <p:tgtEl>
                                          <p:spTgt spid="7"/>
                                        </p:tgtEl>
                                      </p:cBhvr>
                                    </p:animEffect>
                                    <p:set>
                                      <p:cBhvr>
                                        <p:cTn id="27" dur="1" fill="hold">
                                          <p:stCondLst>
                                            <p:cond delay="499"/>
                                          </p:stCondLst>
                                        </p:cTn>
                                        <p:tgtEl>
                                          <p:spTgt spid="7"/>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2" presetClass="exit" presetSubtype="4" fill="hold" grpId="0" nodeType="clickEffect">
                                  <p:stCondLst>
                                    <p:cond delay="0"/>
                                  </p:stCondLst>
                                  <p:childTnLst>
                                    <p:animEffect transition="out" filter="wipe(down)">
                                      <p:cBhvr>
                                        <p:cTn id="31" dur="500"/>
                                        <p:tgtEl>
                                          <p:spTgt spid="6"/>
                                        </p:tgtEl>
                                      </p:cBhvr>
                                    </p:animEffect>
                                    <p:set>
                                      <p:cBhvr>
                                        <p:cTn id="32" dur="1" fill="hold">
                                          <p:stCondLst>
                                            <p:cond delay="499"/>
                                          </p:stCondLst>
                                        </p:cTn>
                                        <p:tgtEl>
                                          <p:spTgt spid="6"/>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2" presetClass="exit" presetSubtype="4" fill="hold" grpId="0" nodeType="clickEffect">
                                  <p:stCondLst>
                                    <p:cond delay="0"/>
                                  </p:stCondLst>
                                  <p:childTnLst>
                                    <p:animEffect transition="out" filter="wipe(down)">
                                      <p:cBhvr>
                                        <p:cTn id="36" dur="500"/>
                                        <p:tgtEl>
                                          <p:spTgt spid="9"/>
                                        </p:tgtEl>
                                      </p:cBhvr>
                                    </p:animEffect>
                                    <p:set>
                                      <p:cBhvr>
                                        <p:cTn id="37" dur="1" fill="hold">
                                          <p:stCondLst>
                                            <p:cond delay="499"/>
                                          </p:stCondLst>
                                        </p:cTn>
                                        <p:tgtEl>
                                          <p:spTgt spid="9"/>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22" presetClass="exit" presetSubtype="4" fill="hold" grpId="0" nodeType="clickEffect">
                                  <p:stCondLst>
                                    <p:cond delay="0"/>
                                  </p:stCondLst>
                                  <p:childTnLst>
                                    <p:animEffect transition="out" filter="wipe(down)">
                                      <p:cBhvr>
                                        <p:cTn id="41" dur="500"/>
                                        <p:tgtEl>
                                          <p:spTgt spid="4"/>
                                        </p:tgtEl>
                                      </p:cBhvr>
                                    </p:animEffect>
                                    <p:set>
                                      <p:cBhvr>
                                        <p:cTn id="42" dur="1" fill="hold">
                                          <p:stCondLst>
                                            <p:cond delay="499"/>
                                          </p:stCondLst>
                                        </p:cTn>
                                        <p:tgtEl>
                                          <p:spTgt spid="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22" presetClass="exit" presetSubtype="4" fill="hold" grpId="0" nodeType="clickEffect">
                                  <p:stCondLst>
                                    <p:cond delay="0"/>
                                  </p:stCondLst>
                                  <p:childTnLst>
                                    <p:animEffect transition="out" filter="wipe(down)">
                                      <p:cBhvr>
                                        <p:cTn id="46" dur="500"/>
                                        <p:tgtEl>
                                          <p:spTgt spid="12"/>
                                        </p:tgtEl>
                                      </p:cBhvr>
                                    </p:animEffect>
                                    <p:set>
                                      <p:cBhvr>
                                        <p:cTn id="47" dur="1" fill="hold">
                                          <p:stCondLst>
                                            <p:cond delay="499"/>
                                          </p:stCondLst>
                                        </p:cTn>
                                        <p:tgtEl>
                                          <p:spTgt spid="12"/>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P spid="11" grpId="0" animBg="1"/>
      <p:bldP spid="12" grpId="0" animBg="1"/>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007837C-F616-4F98-ADE0-87284A2C6F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99332" y="1016083"/>
            <a:ext cx="6430418" cy="3962181"/>
          </a:xfrm>
          <a:prstGeom prst="rect">
            <a:avLst/>
          </a:prstGeom>
        </p:spPr>
      </p:pic>
      <p:sp>
        <p:nvSpPr>
          <p:cNvPr id="3" name="Rectangle 2">
            <a:extLst>
              <a:ext uri="{FF2B5EF4-FFF2-40B4-BE49-F238E27FC236}">
                <a16:creationId xmlns:a16="http://schemas.microsoft.com/office/drawing/2014/main" id="{A11CAC40-AB1D-46BD-9189-E0D5A0202BEB}"/>
              </a:ext>
            </a:extLst>
          </p:cNvPr>
          <p:cNvSpPr/>
          <p:nvPr/>
        </p:nvSpPr>
        <p:spPr>
          <a:xfrm>
            <a:off x="2909843" y="4711313"/>
            <a:ext cx="5958473" cy="1446550"/>
          </a:xfrm>
          <a:prstGeom prst="rect">
            <a:avLst/>
          </a:prstGeom>
          <a:solidFill>
            <a:srgbClr val="115076"/>
          </a:solidFill>
        </p:spPr>
        <p:txBody>
          <a:bodyPr wrap="square" lIns="91440" tIns="45720" rIns="91440" bIns="45720">
            <a:spAutoFit/>
          </a:bodyPr>
          <a:lstStyle/>
          <a:p>
            <a:pPr algn="ctr"/>
            <a:r>
              <a:rPr lang="en-US" sz="8800" b="1" dirty="0" err="1">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rPr>
              <a:t>una</a:t>
            </a:r>
            <a:r>
              <a:rPr lang="en-US" sz="8800" b="1"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rPr>
              <a:t> </a:t>
            </a:r>
            <a:r>
              <a:rPr lang="en-US" sz="8800" b="1" dirty="0" err="1">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rPr>
              <a:t>cama</a:t>
            </a:r>
            <a:endParaRPr lang="en-US" sz="8800" b="1" cap="none" spc="0"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endParaRPr>
          </a:p>
        </p:txBody>
      </p:sp>
      <p:sp>
        <p:nvSpPr>
          <p:cNvPr id="4" name="Rectangle 3">
            <a:extLst>
              <a:ext uri="{FF2B5EF4-FFF2-40B4-BE49-F238E27FC236}">
                <a16:creationId xmlns:a16="http://schemas.microsoft.com/office/drawing/2014/main" id="{D4451909-101E-4720-BFE8-2C1C94CD9801}"/>
              </a:ext>
            </a:extLst>
          </p:cNvPr>
          <p:cNvSpPr/>
          <p:nvPr/>
        </p:nvSpPr>
        <p:spPr>
          <a:xfrm>
            <a:off x="4991100" y="338048"/>
            <a:ext cx="2343150" cy="1984608"/>
          </a:xfrm>
          <a:prstGeom prst="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8E7DA280-47B0-49F6-8F50-ED4450A90AFE}"/>
              </a:ext>
            </a:extLst>
          </p:cNvPr>
          <p:cNvSpPr/>
          <p:nvPr/>
        </p:nvSpPr>
        <p:spPr>
          <a:xfrm>
            <a:off x="7334250" y="4307264"/>
            <a:ext cx="2343150" cy="1984608"/>
          </a:xfrm>
          <a:prstGeom prst="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A9365C6B-8077-4D30-988B-E9232956050F}"/>
              </a:ext>
            </a:extLst>
          </p:cNvPr>
          <p:cNvSpPr/>
          <p:nvPr/>
        </p:nvSpPr>
        <p:spPr>
          <a:xfrm>
            <a:off x="4991100" y="2322656"/>
            <a:ext cx="2343150" cy="1984608"/>
          </a:xfrm>
          <a:prstGeom prst="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380D3BEB-59C9-4099-9918-D2C4FE58ADB2}"/>
              </a:ext>
            </a:extLst>
          </p:cNvPr>
          <p:cNvSpPr/>
          <p:nvPr/>
        </p:nvSpPr>
        <p:spPr>
          <a:xfrm>
            <a:off x="2647950" y="2322656"/>
            <a:ext cx="2343150" cy="1984608"/>
          </a:xfrm>
          <a:prstGeom prst="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C301453F-87C2-4938-A1B1-D45E0CEA2C31}"/>
              </a:ext>
            </a:extLst>
          </p:cNvPr>
          <p:cNvSpPr/>
          <p:nvPr/>
        </p:nvSpPr>
        <p:spPr>
          <a:xfrm>
            <a:off x="7334250" y="2322656"/>
            <a:ext cx="2343150" cy="1984608"/>
          </a:xfrm>
          <a:prstGeom prst="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ADF656C7-5EFB-4DE4-8953-A4AFDF6F034D}"/>
              </a:ext>
            </a:extLst>
          </p:cNvPr>
          <p:cNvSpPr/>
          <p:nvPr/>
        </p:nvSpPr>
        <p:spPr>
          <a:xfrm>
            <a:off x="2647950" y="4300229"/>
            <a:ext cx="2343150" cy="1984608"/>
          </a:xfrm>
          <a:prstGeom prst="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EAD5596E-BAE0-4082-96AB-5855F8DFE251}"/>
              </a:ext>
            </a:extLst>
          </p:cNvPr>
          <p:cNvSpPr/>
          <p:nvPr/>
        </p:nvSpPr>
        <p:spPr>
          <a:xfrm>
            <a:off x="4991100" y="4307264"/>
            <a:ext cx="2343150" cy="1984608"/>
          </a:xfrm>
          <a:prstGeom prst="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52630FC7-60EB-4468-9D5F-C5D27BE1DAE4}"/>
              </a:ext>
            </a:extLst>
          </p:cNvPr>
          <p:cNvSpPr/>
          <p:nvPr/>
        </p:nvSpPr>
        <p:spPr>
          <a:xfrm>
            <a:off x="2647950" y="338048"/>
            <a:ext cx="2343150" cy="1984608"/>
          </a:xfrm>
          <a:prstGeom prst="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D671418C-EEFF-42A8-9E89-A7AC0E37D1A1}"/>
              </a:ext>
            </a:extLst>
          </p:cNvPr>
          <p:cNvSpPr/>
          <p:nvPr/>
        </p:nvSpPr>
        <p:spPr>
          <a:xfrm>
            <a:off x="7334250" y="338048"/>
            <a:ext cx="2343150" cy="1984608"/>
          </a:xfrm>
          <a:prstGeom prst="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itle 12">
            <a:extLst>
              <a:ext uri="{FF2B5EF4-FFF2-40B4-BE49-F238E27FC236}">
                <a16:creationId xmlns:a16="http://schemas.microsoft.com/office/drawing/2014/main" id="{C1E21188-CBEC-44EB-976F-C74CFDE3698A}"/>
              </a:ext>
            </a:extLst>
          </p:cNvPr>
          <p:cNvSpPr>
            <a:spLocks noGrp="1"/>
          </p:cNvSpPr>
          <p:nvPr>
            <p:ph type="title"/>
          </p:nvPr>
        </p:nvSpPr>
        <p:spPr>
          <a:xfrm>
            <a:off x="-10402343" y="2766218"/>
            <a:ext cx="3315743" cy="1325563"/>
          </a:xfrm>
        </p:spPr>
        <p:txBody>
          <a:bodyPr>
            <a:normAutofit/>
          </a:bodyPr>
          <a:lstStyle/>
          <a:p>
            <a:r>
              <a:rPr lang="en-GB" sz="100" dirty="0">
                <a:solidFill>
                  <a:schemeClr val="bg1"/>
                </a:solidFill>
              </a:rPr>
              <a:t>Hablar 9</a:t>
            </a:r>
          </a:p>
        </p:txBody>
      </p:sp>
      <p:sp>
        <p:nvSpPr>
          <p:cNvPr id="14"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5" name="Title 31">
            <a:extLst>
              <a:ext uri="{FF2B5EF4-FFF2-40B4-BE49-F238E27FC236}">
                <a16:creationId xmlns:a16="http://schemas.microsoft.com/office/drawing/2014/main" id="{0F0741B0-0D3A-473E-9127-FC703EB73430}"/>
              </a:ext>
            </a:extLst>
          </p:cNvPr>
          <p:cNvSpPr txBox="1">
            <a:spLocks/>
          </p:cNvSpPr>
          <p:nvPr/>
        </p:nvSpPr>
        <p:spPr>
          <a:xfrm>
            <a:off x="10936593" y="-351323"/>
            <a:ext cx="2082119" cy="167126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r>
              <a:rPr lang="en-GB" sz="2000" b="1">
                <a:solidFill>
                  <a:srgbClr val="FFFFFF"/>
                </a:solidFill>
                <a:latin typeface="Century Gothic" panose="020B0502020202020204" pitchFamily="34" charset="0"/>
                <a:ea typeface="+mn-ea"/>
                <a:cs typeface="+mn-cs"/>
              </a:rPr>
              <a:t>hablar</a:t>
            </a:r>
            <a:endParaRPr lang="en-GB" dirty="0"/>
          </a:p>
        </p:txBody>
      </p:sp>
    </p:spTree>
    <p:extLst>
      <p:ext uri="{BB962C8B-B14F-4D97-AF65-F5344CB8AC3E}">
        <p14:creationId xmlns:p14="http://schemas.microsoft.com/office/powerpoint/2010/main" val="1704842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grpId="0" nodeType="clickEffect">
                                  <p:stCondLst>
                                    <p:cond delay="0"/>
                                  </p:stCondLst>
                                  <p:childTnLst>
                                    <p:animEffect transition="out" filter="wipe(down)">
                                      <p:cBhvr>
                                        <p:cTn id="11" dur="500"/>
                                        <p:tgtEl>
                                          <p:spTgt spid="12"/>
                                        </p:tgtEl>
                                      </p:cBhvr>
                                    </p:animEffect>
                                    <p:set>
                                      <p:cBhvr>
                                        <p:cTn id="12" dur="1" fill="hold">
                                          <p:stCondLst>
                                            <p:cond delay="499"/>
                                          </p:stCondLst>
                                        </p:cTn>
                                        <p:tgtEl>
                                          <p:spTgt spid="1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4" fill="hold" grpId="0" nodeType="clickEffect">
                                  <p:stCondLst>
                                    <p:cond delay="0"/>
                                  </p:stCondLst>
                                  <p:childTnLst>
                                    <p:animEffect transition="out" filter="wipe(down)">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xit" presetSubtype="4" fill="hold" grpId="0" nodeType="clickEffect">
                                  <p:stCondLst>
                                    <p:cond delay="0"/>
                                  </p:stCondLst>
                                  <p:childTnLst>
                                    <p:animEffect transition="out" filter="wipe(down)">
                                      <p:cBhvr>
                                        <p:cTn id="21" dur="500"/>
                                        <p:tgtEl>
                                          <p:spTgt spid="11"/>
                                        </p:tgtEl>
                                      </p:cBhvr>
                                    </p:animEffect>
                                    <p:set>
                                      <p:cBhvr>
                                        <p:cTn id="22" dur="1" fill="hold">
                                          <p:stCondLst>
                                            <p:cond delay="499"/>
                                          </p:stCondLst>
                                        </p:cTn>
                                        <p:tgtEl>
                                          <p:spTgt spid="1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xit" presetSubtype="4" fill="hold" grpId="0" nodeType="clickEffect">
                                  <p:stCondLst>
                                    <p:cond delay="0"/>
                                  </p:stCondLst>
                                  <p:childTnLst>
                                    <p:animEffect transition="out" filter="wipe(down)">
                                      <p:cBhvr>
                                        <p:cTn id="26" dur="500"/>
                                        <p:tgtEl>
                                          <p:spTgt spid="8"/>
                                        </p:tgtEl>
                                      </p:cBhvr>
                                    </p:animEffect>
                                    <p:set>
                                      <p:cBhvr>
                                        <p:cTn id="27" dur="1" fill="hold">
                                          <p:stCondLst>
                                            <p:cond delay="499"/>
                                          </p:stCondLst>
                                        </p:cTn>
                                        <p:tgtEl>
                                          <p:spTgt spid="8"/>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2" presetClass="exit" presetSubtype="4" fill="hold" grpId="0" nodeType="clickEffect">
                                  <p:stCondLst>
                                    <p:cond delay="0"/>
                                  </p:stCondLst>
                                  <p:childTnLst>
                                    <p:animEffect transition="out" filter="wipe(down)">
                                      <p:cBhvr>
                                        <p:cTn id="31" dur="500"/>
                                        <p:tgtEl>
                                          <p:spTgt spid="10"/>
                                        </p:tgtEl>
                                      </p:cBhvr>
                                    </p:animEffect>
                                    <p:set>
                                      <p:cBhvr>
                                        <p:cTn id="32" dur="1" fill="hold">
                                          <p:stCondLst>
                                            <p:cond delay="499"/>
                                          </p:stCondLst>
                                        </p:cTn>
                                        <p:tgtEl>
                                          <p:spTgt spid="10"/>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2" presetClass="exit" presetSubtype="4" fill="hold" grpId="0" nodeType="clickEffect">
                                  <p:stCondLst>
                                    <p:cond delay="0"/>
                                  </p:stCondLst>
                                  <p:childTnLst>
                                    <p:animEffect transition="out" filter="wipe(down)">
                                      <p:cBhvr>
                                        <p:cTn id="36" dur="500"/>
                                        <p:tgtEl>
                                          <p:spTgt spid="7"/>
                                        </p:tgtEl>
                                      </p:cBhvr>
                                    </p:animEffect>
                                    <p:set>
                                      <p:cBhvr>
                                        <p:cTn id="37" dur="1" fill="hold">
                                          <p:stCondLst>
                                            <p:cond delay="499"/>
                                          </p:stCondLst>
                                        </p:cTn>
                                        <p:tgtEl>
                                          <p:spTgt spid="7"/>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22" presetClass="exit" presetSubtype="4" fill="hold" grpId="0" nodeType="clickEffect">
                                  <p:stCondLst>
                                    <p:cond delay="0"/>
                                  </p:stCondLst>
                                  <p:childTnLst>
                                    <p:animEffect transition="out" filter="wipe(down)">
                                      <p:cBhvr>
                                        <p:cTn id="41" dur="500"/>
                                        <p:tgtEl>
                                          <p:spTgt spid="4"/>
                                        </p:tgtEl>
                                      </p:cBhvr>
                                    </p:animEffect>
                                    <p:set>
                                      <p:cBhvr>
                                        <p:cTn id="42" dur="1" fill="hold">
                                          <p:stCondLst>
                                            <p:cond delay="499"/>
                                          </p:stCondLst>
                                        </p:cTn>
                                        <p:tgtEl>
                                          <p:spTgt spid="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22" presetClass="exit" presetSubtype="4" fill="hold" grpId="0" nodeType="clickEffect">
                                  <p:stCondLst>
                                    <p:cond delay="0"/>
                                  </p:stCondLst>
                                  <p:childTnLst>
                                    <p:animEffect transition="out" filter="wipe(down)">
                                      <p:cBhvr>
                                        <p:cTn id="46" dur="500"/>
                                        <p:tgtEl>
                                          <p:spTgt spid="6"/>
                                        </p:tgtEl>
                                      </p:cBhvr>
                                    </p:animEffect>
                                    <p:set>
                                      <p:cBhvr>
                                        <p:cTn id="47" dur="1" fill="hold">
                                          <p:stCondLst>
                                            <p:cond delay="499"/>
                                          </p:stCondLst>
                                        </p:cTn>
                                        <p:tgtEl>
                                          <p:spTgt spid="6"/>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P spid="11" grpId="0" animBg="1"/>
      <p:bldP spid="12" grpId="0" animBg="1"/>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5F60C50-0C1A-4776-8BD9-62BEBF125C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0737"/>
            <a:ext cx="6649156" cy="867128"/>
          </a:xfrm>
          <a:prstGeom prst="rect">
            <a:avLst/>
          </a:prstGeom>
        </p:spPr>
      </p:pic>
      <p:sp>
        <p:nvSpPr>
          <p:cNvPr id="14" name="Title 1">
            <a:extLst>
              <a:ext uri="{FF2B5EF4-FFF2-40B4-BE49-F238E27FC236}">
                <a16:creationId xmlns:a16="http://schemas.microsoft.com/office/drawing/2014/main" id="{761AD609-8D7E-4F4B-B2C9-BF97B66E3437}"/>
              </a:ext>
            </a:extLst>
          </p:cNvPr>
          <p:cNvSpPr>
            <a:spLocks noGrp="1"/>
          </p:cNvSpPr>
          <p:nvPr>
            <p:ph type="title"/>
          </p:nvPr>
        </p:nvSpPr>
        <p:spPr>
          <a:xfrm>
            <a:off x="0" y="229489"/>
            <a:ext cx="5767754" cy="797955"/>
          </a:xfrm>
        </p:spPr>
        <p:txBody>
          <a:bodyPr>
            <a:normAutofit/>
          </a:bodyPr>
          <a:lstStyle/>
          <a:p>
            <a:r>
              <a:rPr lang="en-GB" sz="3600" b="1" dirty="0">
                <a:solidFill>
                  <a:schemeClr val="bg1"/>
                </a:solidFill>
                <a:latin typeface="Century Gothic" panose="020B0502020202020204" pitchFamily="34" charset="0"/>
              </a:rPr>
              <a:t>Tener – tengo / tienes</a:t>
            </a:r>
          </a:p>
        </p:txBody>
      </p:sp>
      <p:sp>
        <p:nvSpPr>
          <p:cNvPr id="15" name="TextBox 14">
            <a:extLst>
              <a:ext uri="{FF2B5EF4-FFF2-40B4-BE49-F238E27FC236}">
                <a16:creationId xmlns:a16="http://schemas.microsoft.com/office/drawing/2014/main" id="{FFAC03F4-CA9C-4903-A451-B783B0156F1D}"/>
              </a:ext>
            </a:extLst>
          </p:cNvPr>
          <p:cNvSpPr txBox="1"/>
          <p:nvPr/>
        </p:nvSpPr>
        <p:spPr>
          <a:xfrm>
            <a:off x="-52943" y="1467605"/>
            <a:ext cx="1180610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In Spanish, the verb </a:t>
            </a:r>
            <a:r>
              <a:rPr lang="en-GB" sz="3200" b="1" noProof="0" dirty="0">
                <a:solidFill>
                  <a:srgbClr val="4472C4">
                    <a:lumMod val="50000"/>
                  </a:srgbClr>
                </a:solidFill>
                <a:latin typeface="Century Gothic" panose="020B0502020202020204" pitchFamily="34" charset="0"/>
              </a:rPr>
              <a:t>tene</a:t>
            </a:r>
            <a:r>
              <a:rPr kumimoji="0" lang="en-GB" sz="3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r</a:t>
            </a: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means </a:t>
            </a:r>
            <a:r>
              <a:rPr kumimoji="0" lang="en-GB" sz="3200" b="1"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to </a:t>
            </a:r>
            <a:r>
              <a:rPr lang="en-GB" sz="3200" b="1" i="1" dirty="0">
                <a:solidFill>
                  <a:srgbClr val="4472C4">
                    <a:lumMod val="50000"/>
                  </a:srgbClr>
                </a:solidFill>
                <a:latin typeface="Century Gothic" panose="020B0502020202020204" pitchFamily="34" charset="0"/>
              </a:rPr>
              <a:t>have</a:t>
            </a: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sp>
        <p:nvSpPr>
          <p:cNvPr id="16" name="TextBox 15">
            <a:extLst>
              <a:ext uri="{FF2B5EF4-FFF2-40B4-BE49-F238E27FC236}">
                <a16:creationId xmlns:a16="http://schemas.microsoft.com/office/drawing/2014/main" id="{5D75F527-0A19-4B87-A0C6-AAB64D511DBE}"/>
              </a:ext>
            </a:extLst>
          </p:cNvPr>
          <p:cNvSpPr txBox="1"/>
          <p:nvPr/>
        </p:nvSpPr>
        <p:spPr>
          <a:xfrm>
            <a:off x="1045029" y="2817223"/>
            <a:ext cx="222068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noProof="0" dirty="0">
                <a:solidFill>
                  <a:srgbClr val="4472C4">
                    <a:lumMod val="50000"/>
                  </a:srgbClr>
                </a:solidFill>
                <a:latin typeface="Century Gothic" panose="020B0502020202020204" pitchFamily="34" charset="0"/>
              </a:rPr>
              <a:t>Tengo</a:t>
            </a:r>
            <a:endParaRPr kumimoji="0" lang="en-GB" sz="3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7" name="TextBox 16">
            <a:extLst>
              <a:ext uri="{FF2B5EF4-FFF2-40B4-BE49-F238E27FC236}">
                <a16:creationId xmlns:a16="http://schemas.microsoft.com/office/drawing/2014/main" id="{BD29616C-79DE-4CB1-BD2E-A5CA88039B9F}"/>
              </a:ext>
            </a:extLst>
          </p:cNvPr>
          <p:cNvSpPr txBox="1"/>
          <p:nvPr/>
        </p:nvSpPr>
        <p:spPr>
          <a:xfrm>
            <a:off x="2817223" y="2817223"/>
            <a:ext cx="222068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 </a:t>
            </a:r>
            <a:r>
              <a:rPr lang="en-GB" sz="3200" b="1" dirty="0">
                <a:solidFill>
                  <a:srgbClr val="4472C4">
                    <a:lumMod val="50000"/>
                  </a:srgbClr>
                </a:solidFill>
                <a:latin typeface="Century Gothic" panose="020B0502020202020204" pitchFamily="34" charset="0"/>
              </a:rPr>
              <a:t>have</a:t>
            </a:r>
            <a:endParaRPr kumimoji="0" lang="en-GB" sz="3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8" name="TextBox 17">
            <a:extLst>
              <a:ext uri="{FF2B5EF4-FFF2-40B4-BE49-F238E27FC236}">
                <a16:creationId xmlns:a16="http://schemas.microsoft.com/office/drawing/2014/main" id="{8CC5339F-68C8-41FB-A92A-40A39BD58D58}"/>
              </a:ext>
            </a:extLst>
          </p:cNvPr>
          <p:cNvSpPr txBox="1"/>
          <p:nvPr/>
        </p:nvSpPr>
        <p:spPr>
          <a:xfrm>
            <a:off x="1052791" y="3701195"/>
            <a:ext cx="222068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dirty="0">
                <a:solidFill>
                  <a:srgbClr val="4472C4">
                    <a:lumMod val="50000"/>
                  </a:srgbClr>
                </a:solidFill>
                <a:latin typeface="Century Gothic" panose="020B0502020202020204" pitchFamily="34" charset="0"/>
              </a:rPr>
              <a:t>Tienes</a:t>
            </a:r>
            <a:endParaRPr kumimoji="0" lang="en-GB" sz="3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9" name="TextBox 18">
            <a:extLst>
              <a:ext uri="{FF2B5EF4-FFF2-40B4-BE49-F238E27FC236}">
                <a16:creationId xmlns:a16="http://schemas.microsoft.com/office/drawing/2014/main" id="{26B2C75E-C257-4506-9793-DB1AC97A386D}"/>
              </a:ext>
            </a:extLst>
          </p:cNvPr>
          <p:cNvSpPr txBox="1"/>
          <p:nvPr/>
        </p:nvSpPr>
        <p:spPr>
          <a:xfrm>
            <a:off x="2817223" y="3701195"/>
            <a:ext cx="325305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dirty="0">
                <a:solidFill>
                  <a:srgbClr val="4472C4">
                    <a:lumMod val="50000"/>
                  </a:srgbClr>
                </a:solidFill>
                <a:latin typeface="Century Gothic" panose="020B0502020202020204" pitchFamily="34" charset="0"/>
              </a:rPr>
              <a:t>you have</a:t>
            </a:r>
            <a:endParaRPr kumimoji="0" lang="en-GB" sz="3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0" name="TextBox 19">
            <a:extLst>
              <a:ext uri="{FF2B5EF4-FFF2-40B4-BE49-F238E27FC236}">
                <a16:creationId xmlns:a16="http://schemas.microsoft.com/office/drawing/2014/main" id="{35A2746B-738A-4556-B15A-5531EC057353}"/>
              </a:ext>
            </a:extLst>
          </p:cNvPr>
          <p:cNvSpPr txBox="1"/>
          <p:nvPr/>
        </p:nvSpPr>
        <p:spPr>
          <a:xfrm>
            <a:off x="1045028" y="4585167"/>
            <a:ext cx="399288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noProof="0" dirty="0">
                <a:solidFill>
                  <a:srgbClr val="4472C4">
                    <a:lumMod val="50000"/>
                  </a:srgbClr>
                </a:solidFill>
                <a:latin typeface="Century Gothic" panose="020B0502020202020204" pitchFamily="34" charset="0"/>
              </a:rPr>
              <a:t>Tengo</a:t>
            </a: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un</a:t>
            </a:r>
            <a:r>
              <a:rPr lang="en-GB" sz="3200" dirty="0">
                <a:solidFill>
                  <a:srgbClr val="4472C4">
                    <a:lumMod val="50000"/>
                  </a:srgbClr>
                </a:solidFill>
                <a:latin typeface="Century Gothic" panose="020B0502020202020204" pitchFamily="34" charset="0"/>
              </a:rPr>
              <a:t>a idea.</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1" name="Action Button: Help 20">
            <a:hlinkClick r:id="" action="ppaction://noaction" highlightClick="1"/>
            <a:extLst>
              <a:ext uri="{FF2B5EF4-FFF2-40B4-BE49-F238E27FC236}">
                <a16:creationId xmlns:a16="http://schemas.microsoft.com/office/drawing/2014/main" id="{D0712AFD-580C-4434-AACD-3BD08FA993C5}"/>
              </a:ext>
            </a:extLst>
          </p:cNvPr>
          <p:cNvSpPr/>
          <p:nvPr/>
        </p:nvSpPr>
        <p:spPr>
          <a:xfrm>
            <a:off x="239590" y="4638543"/>
            <a:ext cx="542518" cy="478022"/>
          </a:xfrm>
          <a:prstGeom prst="actionButtonHelp">
            <a:avLst/>
          </a:prstGeom>
          <a:solidFill>
            <a:srgbClr val="EB6E19"/>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2" name="TextBox 21">
            <a:extLst>
              <a:ext uri="{FF2B5EF4-FFF2-40B4-BE49-F238E27FC236}">
                <a16:creationId xmlns:a16="http://schemas.microsoft.com/office/drawing/2014/main" id="{0318C595-2DE0-4005-BB96-78429A0CEE58}"/>
              </a:ext>
            </a:extLst>
          </p:cNvPr>
          <p:cNvSpPr txBox="1"/>
          <p:nvPr/>
        </p:nvSpPr>
        <p:spPr>
          <a:xfrm>
            <a:off x="4575866" y="4616877"/>
            <a:ext cx="399288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a:t>
            </a:r>
            <a:r>
              <a:rPr kumimoji="0" lang="en-GB" sz="3200" b="0" i="0" u="none" strike="noStrike" kern="1200" cap="none" spc="0" normalizeH="0" noProof="0" dirty="0">
                <a:ln>
                  <a:noFill/>
                </a:ln>
                <a:solidFill>
                  <a:srgbClr val="4472C4">
                    <a:lumMod val="50000"/>
                  </a:srgbClr>
                </a:solidFill>
                <a:effectLst/>
                <a:uLnTx/>
                <a:uFillTx/>
                <a:latin typeface="Century Gothic" panose="020B0502020202020204" pitchFamily="34" charset="0"/>
                <a:ea typeface="+mn-ea"/>
                <a:cs typeface="+mn-cs"/>
              </a:rPr>
              <a:t> have an idea.</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3" name="TextBox 22">
            <a:extLst>
              <a:ext uri="{FF2B5EF4-FFF2-40B4-BE49-F238E27FC236}">
                <a16:creationId xmlns:a16="http://schemas.microsoft.com/office/drawing/2014/main" id="{A567A153-A35D-4836-B0E2-5BD1380FF9C3}"/>
              </a:ext>
            </a:extLst>
          </p:cNvPr>
          <p:cNvSpPr txBox="1"/>
          <p:nvPr/>
        </p:nvSpPr>
        <p:spPr>
          <a:xfrm>
            <a:off x="1045028" y="5471252"/>
            <a:ext cx="399288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dirty="0">
                <a:solidFill>
                  <a:srgbClr val="4472C4">
                    <a:lumMod val="50000"/>
                  </a:srgbClr>
                </a:solidFill>
                <a:latin typeface="Century Gothic" panose="020B0502020202020204" pitchFamily="34" charset="0"/>
              </a:rPr>
              <a:t>Tienes una casa.</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4" name="Action Button: Help 23">
            <a:hlinkClick r:id="" action="ppaction://noaction" highlightClick="1"/>
            <a:extLst>
              <a:ext uri="{FF2B5EF4-FFF2-40B4-BE49-F238E27FC236}">
                <a16:creationId xmlns:a16="http://schemas.microsoft.com/office/drawing/2014/main" id="{4694A552-91AE-429B-A6C5-C4864C64B1A9}"/>
              </a:ext>
            </a:extLst>
          </p:cNvPr>
          <p:cNvSpPr/>
          <p:nvPr/>
        </p:nvSpPr>
        <p:spPr>
          <a:xfrm>
            <a:off x="246111" y="5471252"/>
            <a:ext cx="542518" cy="478022"/>
          </a:xfrm>
          <a:prstGeom prst="actionButtonHelp">
            <a:avLst/>
          </a:prstGeom>
          <a:solidFill>
            <a:srgbClr val="EB6E19"/>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5" name="TextBox 24">
            <a:extLst>
              <a:ext uri="{FF2B5EF4-FFF2-40B4-BE49-F238E27FC236}">
                <a16:creationId xmlns:a16="http://schemas.microsoft.com/office/drawing/2014/main" id="{998EE0FB-BE3F-4808-9CE7-DFEF3048B5A6}"/>
              </a:ext>
            </a:extLst>
          </p:cNvPr>
          <p:cNvSpPr txBox="1"/>
          <p:nvPr/>
        </p:nvSpPr>
        <p:spPr>
          <a:xfrm>
            <a:off x="4575866" y="5469139"/>
            <a:ext cx="552063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dirty="0">
                <a:solidFill>
                  <a:srgbClr val="4472C4">
                    <a:lumMod val="50000"/>
                  </a:srgbClr>
                </a:solidFill>
                <a:latin typeface="Century Gothic" panose="020B0502020202020204" pitchFamily="34" charset="0"/>
              </a:rPr>
              <a:t>You have</a:t>
            </a: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a:t>
            </a:r>
            <a:r>
              <a:rPr kumimoji="0" lang="en-GB" sz="3200" b="0" i="0" u="none" strike="noStrike" kern="1200" cap="none" spc="0" normalizeH="0" noProof="0" dirty="0">
                <a:ln>
                  <a:noFill/>
                </a:ln>
                <a:solidFill>
                  <a:srgbClr val="4472C4">
                    <a:lumMod val="50000"/>
                  </a:srgbClr>
                </a:solidFill>
                <a:effectLst/>
                <a:uLnTx/>
                <a:uFillTx/>
                <a:latin typeface="Century Gothic" panose="020B0502020202020204" pitchFamily="34" charset="0"/>
                <a:ea typeface="+mn-ea"/>
                <a:cs typeface="+mn-cs"/>
              </a:rPr>
              <a:t> house.</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pic>
        <p:nvPicPr>
          <p:cNvPr id="26" name="Picture 2" descr="C:\Users\wdj\Google Drive\Primary\Y5 SoW\From Tracy\Pronouns\i.png">
            <a:extLst>
              <a:ext uri="{FF2B5EF4-FFF2-40B4-BE49-F238E27FC236}">
                <a16:creationId xmlns:a16="http://schemas.microsoft.com/office/drawing/2014/main" id="{4D21B950-CE02-427B-B0D0-FE9140417E8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81395" y="2628047"/>
            <a:ext cx="432456" cy="1011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3" descr="C:\Users\wdj\Google Drive\Primary\Y5 SoW\From Tracy\Pronouns\you.png">
            <a:extLst>
              <a:ext uri="{FF2B5EF4-FFF2-40B4-BE49-F238E27FC236}">
                <a16:creationId xmlns:a16="http://schemas.microsoft.com/office/drawing/2014/main" id="{52BBB7CD-E9D0-4BD0-BA1B-5BBBBCDE7A4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47550" y="3308709"/>
            <a:ext cx="1181982" cy="1040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8152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0" presetClass="entr" presetSubtype="0"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500"/>
                                        <p:tgtEl>
                                          <p:spTgt spid="21"/>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22"/>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childTnLst>
                                </p:cTn>
                              </p:par>
                              <p:par>
                                <p:cTn id="42" presetID="10" presetClass="entr" presetSubtype="0" fill="hold" grpId="0" nodeType="with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fade">
                                      <p:cBhvr>
                                        <p:cTn id="44" dur="500"/>
                                        <p:tgtEl>
                                          <p:spTgt spid="24"/>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19" grpId="0"/>
      <p:bldP spid="20" grpId="0"/>
      <p:bldP spid="21" grpId="0" animBg="1"/>
      <p:bldP spid="22" grpId="0"/>
      <p:bldP spid="23" grpId="0"/>
      <p:bldP spid="24" grpId="0" animBg="1"/>
      <p:bldP spid="2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0515600" y="258166"/>
            <a:ext cx="14125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46" name="Table 45">
            <a:extLst>
              <a:ext uri="{FF2B5EF4-FFF2-40B4-BE49-F238E27FC236}">
                <a16:creationId xmlns:a16="http://schemas.microsoft.com/office/drawing/2014/main" id="{45127EDC-2586-4078-B9CF-E498EA7C2B0F}"/>
              </a:ext>
            </a:extLst>
          </p:cNvPr>
          <p:cNvGraphicFramePr>
            <a:graphicFrameLocks noGrp="1"/>
          </p:cNvGraphicFramePr>
          <p:nvPr>
            <p:extLst>
              <p:ext uri="{D42A27DB-BD31-4B8C-83A1-F6EECF244321}">
                <p14:modId xmlns:p14="http://schemas.microsoft.com/office/powerpoint/2010/main" val="231871262"/>
              </p:ext>
            </p:extLst>
          </p:nvPr>
        </p:nvGraphicFramePr>
        <p:xfrm>
          <a:off x="1589616" y="2092420"/>
          <a:ext cx="9838790" cy="4306298"/>
        </p:xfrm>
        <a:graphic>
          <a:graphicData uri="http://schemas.openxmlformats.org/drawingml/2006/table">
            <a:tbl>
              <a:tblPr firstRow="1" bandRow="1"/>
              <a:tblGrid>
                <a:gridCol w="2221790">
                  <a:extLst>
                    <a:ext uri="{9D8B030D-6E8A-4147-A177-3AD203B41FA5}">
                      <a16:colId xmlns:a16="http://schemas.microsoft.com/office/drawing/2014/main" val="1107475559"/>
                    </a:ext>
                  </a:extLst>
                </a:gridCol>
                <a:gridCol w="2539000">
                  <a:extLst>
                    <a:ext uri="{9D8B030D-6E8A-4147-A177-3AD203B41FA5}">
                      <a16:colId xmlns:a16="http://schemas.microsoft.com/office/drawing/2014/main" val="568154920"/>
                    </a:ext>
                  </a:extLst>
                </a:gridCol>
                <a:gridCol w="2539000">
                  <a:extLst>
                    <a:ext uri="{9D8B030D-6E8A-4147-A177-3AD203B41FA5}">
                      <a16:colId xmlns:a16="http://schemas.microsoft.com/office/drawing/2014/main" val="181689695"/>
                    </a:ext>
                  </a:extLst>
                </a:gridCol>
                <a:gridCol w="2539000">
                  <a:extLst>
                    <a:ext uri="{9D8B030D-6E8A-4147-A177-3AD203B41FA5}">
                      <a16:colId xmlns:a16="http://schemas.microsoft.com/office/drawing/2014/main" val="3793362170"/>
                    </a:ext>
                  </a:extLst>
                </a:gridCol>
              </a:tblGrid>
              <a:tr h="626618">
                <a:tc>
                  <a:txBody>
                    <a:bodyPr/>
                    <a:lstStyle>
                      <a:lvl1pPr marL="0" algn="l" defTabSz="914400" rtl="0" eaLnBrk="1" latinLnBrk="0" hangingPunct="1">
                        <a:defRPr sz="1800" b="1" kern="1200">
                          <a:solidFill>
                            <a:schemeClr val="tx1"/>
                          </a:solidFill>
                          <a:latin typeface="Tw Cen MT" panose="020B0602020104020603"/>
                        </a:defRPr>
                      </a:lvl1pPr>
                      <a:lvl2pPr marL="457200" algn="l" defTabSz="914400" rtl="0" eaLnBrk="1" latinLnBrk="0" hangingPunct="1">
                        <a:defRPr sz="1800" b="1" kern="1200">
                          <a:solidFill>
                            <a:schemeClr val="tx1"/>
                          </a:solidFill>
                          <a:latin typeface="Tw Cen MT" panose="020B0602020104020603"/>
                        </a:defRPr>
                      </a:lvl2pPr>
                      <a:lvl3pPr marL="914400" algn="l" defTabSz="914400" rtl="0" eaLnBrk="1" latinLnBrk="0" hangingPunct="1">
                        <a:defRPr sz="1800" b="1" kern="1200">
                          <a:solidFill>
                            <a:schemeClr val="tx1"/>
                          </a:solidFill>
                          <a:latin typeface="Tw Cen MT" panose="020B0602020104020603"/>
                        </a:defRPr>
                      </a:lvl3pPr>
                      <a:lvl4pPr marL="1371600" algn="l" defTabSz="914400" rtl="0" eaLnBrk="1" latinLnBrk="0" hangingPunct="1">
                        <a:defRPr sz="1800" b="1" kern="1200">
                          <a:solidFill>
                            <a:schemeClr val="tx1"/>
                          </a:solidFill>
                          <a:latin typeface="Tw Cen MT" panose="020B0602020104020603"/>
                        </a:defRPr>
                      </a:lvl4pPr>
                      <a:lvl5pPr marL="1828800" algn="l" defTabSz="914400" rtl="0" eaLnBrk="1" latinLnBrk="0" hangingPunct="1">
                        <a:defRPr sz="1800" b="1" kern="1200">
                          <a:solidFill>
                            <a:schemeClr val="tx1"/>
                          </a:solidFill>
                          <a:latin typeface="Tw Cen MT" panose="020B0602020104020603"/>
                        </a:defRPr>
                      </a:lvl5pPr>
                      <a:lvl6pPr marL="2286000" algn="l" defTabSz="914400" rtl="0" eaLnBrk="1" latinLnBrk="0" hangingPunct="1">
                        <a:defRPr sz="1800" b="1" kern="1200">
                          <a:solidFill>
                            <a:schemeClr val="tx1"/>
                          </a:solidFill>
                          <a:latin typeface="Tw Cen MT" panose="020B0602020104020603"/>
                        </a:defRPr>
                      </a:lvl6pPr>
                      <a:lvl7pPr marL="2743200" algn="l" defTabSz="914400" rtl="0" eaLnBrk="1" latinLnBrk="0" hangingPunct="1">
                        <a:defRPr sz="1800" b="1" kern="1200">
                          <a:solidFill>
                            <a:schemeClr val="tx1"/>
                          </a:solidFill>
                          <a:latin typeface="Tw Cen MT" panose="020B0602020104020603"/>
                        </a:defRPr>
                      </a:lvl7pPr>
                      <a:lvl8pPr marL="3200400" algn="l" defTabSz="914400" rtl="0" eaLnBrk="1" latinLnBrk="0" hangingPunct="1">
                        <a:defRPr sz="1800" b="1" kern="1200">
                          <a:solidFill>
                            <a:schemeClr val="tx1"/>
                          </a:solidFill>
                          <a:latin typeface="Tw Cen MT" panose="020B0602020104020603"/>
                        </a:defRPr>
                      </a:lvl8pPr>
                      <a:lvl9pPr marL="3657600" algn="l" defTabSz="914400" rtl="0" eaLnBrk="1" latinLnBrk="0" hangingPunct="1">
                        <a:defRPr sz="1800" b="1" kern="1200">
                          <a:solidFill>
                            <a:schemeClr val="tx1"/>
                          </a:solidFill>
                          <a:latin typeface="Tw Cen MT" panose="020B0602020104020603"/>
                        </a:defRPr>
                      </a:lvl9pPr>
                    </a:lstStyle>
                    <a:p>
                      <a:pPr algn="ctr"/>
                      <a:r>
                        <a:rPr lang="en-GB" sz="2000" dirty="0">
                          <a:solidFill>
                            <a:schemeClr val="accent5">
                              <a:lumMod val="50000"/>
                            </a:schemeClr>
                          </a:solidFill>
                          <a:latin typeface="Century Gothic" panose="020B0502020202020204" pitchFamily="34" charset="0"/>
                        </a:rPr>
                        <a:t> </a:t>
                      </a:r>
                    </a:p>
                  </a:txBody>
                  <a:tcPr anchor="ctr">
                    <a:lnL w="12700" cmpd="sng">
                      <a:solidFill>
                        <a:srgbClr val="ED7D31"/>
                      </a:solidFill>
                    </a:lnL>
                    <a:lnR w="12700" cmpd="sng">
                      <a:solidFill>
                        <a:srgbClr val="ED7D31"/>
                      </a:solidFill>
                    </a:lnR>
                    <a:lnT w="12700" cmpd="sng">
                      <a:solidFill>
                        <a:srgbClr val="ED7D31"/>
                      </a:solidFill>
                    </a:lnT>
                    <a:lnB w="25400" cmpd="sng">
                      <a:solidFill>
                        <a:srgbClr val="ED7D31"/>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tx1"/>
                          </a:solidFill>
                          <a:latin typeface="Tw Cen MT" panose="020B0602020104020603"/>
                        </a:defRPr>
                      </a:lvl1pPr>
                      <a:lvl2pPr marL="457200" algn="l" defTabSz="914400" rtl="0" eaLnBrk="1" latinLnBrk="0" hangingPunct="1">
                        <a:defRPr sz="1800" b="1" kern="1200">
                          <a:solidFill>
                            <a:schemeClr val="tx1"/>
                          </a:solidFill>
                          <a:latin typeface="Tw Cen MT" panose="020B0602020104020603"/>
                        </a:defRPr>
                      </a:lvl2pPr>
                      <a:lvl3pPr marL="914400" algn="l" defTabSz="914400" rtl="0" eaLnBrk="1" latinLnBrk="0" hangingPunct="1">
                        <a:defRPr sz="1800" b="1" kern="1200">
                          <a:solidFill>
                            <a:schemeClr val="tx1"/>
                          </a:solidFill>
                          <a:latin typeface="Tw Cen MT" panose="020B0602020104020603"/>
                        </a:defRPr>
                      </a:lvl3pPr>
                      <a:lvl4pPr marL="1371600" algn="l" defTabSz="914400" rtl="0" eaLnBrk="1" latinLnBrk="0" hangingPunct="1">
                        <a:defRPr sz="1800" b="1" kern="1200">
                          <a:solidFill>
                            <a:schemeClr val="tx1"/>
                          </a:solidFill>
                          <a:latin typeface="Tw Cen MT" panose="020B0602020104020603"/>
                        </a:defRPr>
                      </a:lvl4pPr>
                      <a:lvl5pPr marL="1828800" algn="l" defTabSz="914400" rtl="0" eaLnBrk="1" latinLnBrk="0" hangingPunct="1">
                        <a:defRPr sz="1800" b="1" kern="1200">
                          <a:solidFill>
                            <a:schemeClr val="tx1"/>
                          </a:solidFill>
                          <a:latin typeface="Tw Cen MT" panose="020B0602020104020603"/>
                        </a:defRPr>
                      </a:lvl5pPr>
                      <a:lvl6pPr marL="2286000" algn="l" defTabSz="914400" rtl="0" eaLnBrk="1" latinLnBrk="0" hangingPunct="1">
                        <a:defRPr sz="1800" b="1" kern="1200">
                          <a:solidFill>
                            <a:schemeClr val="tx1"/>
                          </a:solidFill>
                          <a:latin typeface="Tw Cen MT" panose="020B0602020104020603"/>
                        </a:defRPr>
                      </a:lvl6pPr>
                      <a:lvl7pPr marL="2743200" algn="l" defTabSz="914400" rtl="0" eaLnBrk="1" latinLnBrk="0" hangingPunct="1">
                        <a:defRPr sz="1800" b="1" kern="1200">
                          <a:solidFill>
                            <a:schemeClr val="tx1"/>
                          </a:solidFill>
                          <a:latin typeface="Tw Cen MT" panose="020B0602020104020603"/>
                        </a:defRPr>
                      </a:lvl7pPr>
                      <a:lvl8pPr marL="3200400" algn="l" defTabSz="914400" rtl="0" eaLnBrk="1" latinLnBrk="0" hangingPunct="1">
                        <a:defRPr sz="1800" b="1" kern="1200">
                          <a:solidFill>
                            <a:schemeClr val="tx1"/>
                          </a:solidFill>
                          <a:latin typeface="Tw Cen MT" panose="020B0602020104020603"/>
                        </a:defRPr>
                      </a:lvl8pPr>
                      <a:lvl9pPr marL="3657600" algn="l" defTabSz="914400" rtl="0" eaLnBrk="1" latinLnBrk="0" hangingPunct="1">
                        <a:defRPr sz="1800" b="1" kern="1200">
                          <a:solidFill>
                            <a:schemeClr val="tx1"/>
                          </a:solidFill>
                          <a:latin typeface="Tw Cen MT" panose="020B0602020104020603"/>
                        </a:defRPr>
                      </a:lvl9pPr>
                    </a:lstStyle>
                    <a:p>
                      <a:pPr algn="ctr"/>
                      <a:endParaRPr lang="en-GB" sz="1800" baseline="0" dirty="0">
                        <a:solidFill>
                          <a:schemeClr val="accent5">
                            <a:lumMod val="50000"/>
                          </a:schemeClr>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25400" cmpd="sng">
                      <a:solidFill>
                        <a:srgbClr val="ED7D31"/>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tx1"/>
                          </a:solidFill>
                          <a:latin typeface="Tw Cen MT" panose="020B0602020104020603"/>
                        </a:defRPr>
                      </a:lvl1pPr>
                      <a:lvl2pPr marL="457200" algn="l" defTabSz="914400" rtl="0" eaLnBrk="1" latinLnBrk="0" hangingPunct="1">
                        <a:defRPr sz="1800" b="1" kern="1200">
                          <a:solidFill>
                            <a:schemeClr val="tx1"/>
                          </a:solidFill>
                          <a:latin typeface="Tw Cen MT" panose="020B0602020104020603"/>
                        </a:defRPr>
                      </a:lvl2pPr>
                      <a:lvl3pPr marL="914400" algn="l" defTabSz="914400" rtl="0" eaLnBrk="1" latinLnBrk="0" hangingPunct="1">
                        <a:defRPr sz="1800" b="1" kern="1200">
                          <a:solidFill>
                            <a:schemeClr val="tx1"/>
                          </a:solidFill>
                          <a:latin typeface="Tw Cen MT" panose="020B0602020104020603"/>
                        </a:defRPr>
                      </a:lvl3pPr>
                      <a:lvl4pPr marL="1371600" algn="l" defTabSz="914400" rtl="0" eaLnBrk="1" latinLnBrk="0" hangingPunct="1">
                        <a:defRPr sz="1800" b="1" kern="1200">
                          <a:solidFill>
                            <a:schemeClr val="tx1"/>
                          </a:solidFill>
                          <a:latin typeface="Tw Cen MT" panose="020B0602020104020603"/>
                        </a:defRPr>
                      </a:lvl4pPr>
                      <a:lvl5pPr marL="1828800" algn="l" defTabSz="914400" rtl="0" eaLnBrk="1" latinLnBrk="0" hangingPunct="1">
                        <a:defRPr sz="1800" b="1" kern="1200">
                          <a:solidFill>
                            <a:schemeClr val="tx1"/>
                          </a:solidFill>
                          <a:latin typeface="Tw Cen MT" panose="020B0602020104020603"/>
                        </a:defRPr>
                      </a:lvl5pPr>
                      <a:lvl6pPr marL="2286000" algn="l" defTabSz="914400" rtl="0" eaLnBrk="1" latinLnBrk="0" hangingPunct="1">
                        <a:defRPr sz="1800" b="1" kern="1200">
                          <a:solidFill>
                            <a:schemeClr val="tx1"/>
                          </a:solidFill>
                          <a:latin typeface="Tw Cen MT" panose="020B0602020104020603"/>
                        </a:defRPr>
                      </a:lvl6pPr>
                      <a:lvl7pPr marL="2743200" algn="l" defTabSz="914400" rtl="0" eaLnBrk="1" latinLnBrk="0" hangingPunct="1">
                        <a:defRPr sz="1800" b="1" kern="1200">
                          <a:solidFill>
                            <a:schemeClr val="tx1"/>
                          </a:solidFill>
                          <a:latin typeface="Tw Cen MT" panose="020B0602020104020603"/>
                        </a:defRPr>
                      </a:lvl7pPr>
                      <a:lvl8pPr marL="3200400" algn="l" defTabSz="914400" rtl="0" eaLnBrk="1" latinLnBrk="0" hangingPunct="1">
                        <a:defRPr sz="1800" b="1" kern="1200">
                          <a:solidFill>
                            <a:schemeClr val="tx1"/>
                          </a:solidFill>
                          <a:latin typeface="Tw Cen MT" panose="020B0602020104020603"/>
                        </a:defRPr>
                      </a:lvl8pPr>
                      <a:lvl9pPr marL="3657600" algn="l" defTabSz="914400" rtl="0" eaLnBrk="1" latinLnBrk="0" hangingPunct="1">
                        <a:defRPr sz="1800" b="1" kern="1200">
                          <a:solidFill>
                            <a:schemeClr val="tx1"/>
                          </a:solidFill>
                          <a:latin typeface="Tw Cen MT" panose="020B0602020104020603"/>
                        </a:defRPr>
                      </a:lvl9pPr>
                    </a:lstStyle>
                    <a:p>
                      <a:pPr algn="ctr"/>
                      <a:r>
                        <a:rPr lang="en-GB" sz="1800" baseline="0" dirty="0">
                          <a:solidFill>
                            <a:schemeClr val="accent5">
                              <a:lumMod val="50000"/>
                            </a:schemeClr>
                          </a:solidFill>
                          <a:latin typeface="Century Gothic" panose="020B0502020202020204" pitchFamily="34" charset="0"/>
                        </a:rPr>
                        <a:t>Object</a:t>
                      </a:r>
                    </a:p>
                  </a:txBody>
                  <a:tcPr anchor="ctr">
                    <a:lnL w="12700" cmpd="sng">
                      <a:solidFill>
                        <a:srgbClr val="ED7D31"/>
                      </a:solidFill>
                    </a:lnL>
                    <a:lnR w="12700" cmpd="sng">
                      <a:solidFill>
                        <a:srgbClr val="ED7D31"/>
                      </a:solidFill>
                    </a:lnR>
                    <a:lnT w="12700" cmpd="sng">
                      <a:solidFill>
                        <a:srgbClr val="ED7D31"/>
                      </a:solidFill>
                    </a:lnT>
                    <a:lnB w="25400" cmpd="sng">
                      <a:solidFill>
                        <a:srgbClr val="ED7D31"/>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tx1"/>
                          </a:solidFill>
                          <a:latin typeface="Tw Cen MT" panose="020B0602020104020603"/>
                        </a:defRPr>
                      </a:lvl1pPr>
                      <a:lvl2pPr marL="457200" algn="l" defTabSz="914400" rtl="0" eaLnBrk="1" latinLnBrk="0" hangingPunct="1">
                        <a:defRPr sz="1800" b="1" kern="1200">
                          <a:solidFill>
                            <a:schemeClr val="tx1"/>
                          </a:solidFill>
                          <a:latin typeface="Tw Cen MT" panose="020B0602020104020603"/>
                        </a:defRPr>
                      </a:lvl2pPr>
                      <a:lvl3pPr marL="914400" algn="l" defTabSz="914400" rtl="0" eaLnBrk="1" latinLnBrk="0" hangingPunct="1">
                        <a:defRPr sz="1800" b="1" kern="1200">
                          <a:solidFill>
                            <a:schemeClr val="tx1"/>
                          </a:solidFill>
                          <a:latin typeface="Tw Cen MT" panose="020B0602020104020603"/>
                        </a:defRPr>
                      </a:lvl3pPr>
                      <a:lvl4pPr marL="1371600" algn="l" defTabSz="914400" rtl="0" eaLnBrk="1" latinLnBrk="0" hangingPunct="1">
                        <a:defRPr sz="1800" b="1" kern="1200">
                          <a:solidFill>
                            <a:schemeClr val="tx1"/>
                          </a:solidFill>
                          <a:latin typeface="Tw Cen MT" panose="020B0602020104020603"/>
                        </a:defRPr>
                      </a:lvl4pPr>
                      <a:lvl5pPr marL="1828800" algn="l" defTabSz="914400" rtl="0" eaLnBrk="1" latinLnBrk="0" hangingPunct="1">
                        <a:defRPr sz="1800" b="1" kern="1200">
                          <a:solidFill>
                            <a:schemeClr val="tx1"/>
                          </a:solidFill>
                          <a:latin typeface="Tw Cen MT" panose="020B0602020104020603"/>
                        </a:defRPr>
                      </a:lvl5pPr>
                      <a:lvl6pPr marL="2286000" algn="l" defTabSz="914400" rtl="0" eaLnBrk="1" latinLnBrk="0" hangingPunct="1">
                        <a:defRPr sz="1800" b="1" kern="1200">
                          <a:solidFill>
                            <a:schemeClr val="tx1"/>
                          </a:solidFill>
                          <a:latin typeface="Tw Cen MT" panose="020B0602020104020603"/>
                        </a:defRPr>
                      </a:lvl6pPr>
                      <a:lvl7pPr marL="2743200" algn="l" defTabSz="914400" rtl="0" eaLnBrk="1" latinLnBrk="0" hangingPunct="1">
                        <a:defRPr sz="1800" b="1" kern="1200">
                          <a:solidFill>
                            <a:schemeClr val="tx1"/>
                          </a:solidFill>
                          <a:latin typeface="Tw Cen MT" panose="020B0602020104020603"/>
                        </a:defRPr>
                      </a:lvl7pPr>
                      <a:lvl8pPr marL="3200400" algn="l" defTabSz="914400" rtl="0" eaLnBrk="1" latinLnBrk="0" hangingPunct="1">
                        <a:defRPr sz="1800" b="1" kern="1200">
                          <a:solidFill>
                            <a:schemeClr val="tx1"/>
                          </a:solidFill>
                          <a:latin typeface="Tw Cen MT" panose="020B0602020104020603"/>
                        </a:defRPr>
                      </a:lvl8pPr>
                      <a:lvl9pPr marL="3657600" algn="l" defTabSz="914400" rtl="0" eaLnBrk="1" latinLnBrk="0" hangingPunct="1">
                        <a:defRPr sz="1800" b="1" kern="1200">
                          <a:solidFill>
                            <a:schemeClr val="tx1"/>
                          </a:solidFill>
                          <a:latin typeface="Tw Cen MT" panose="020B0602020104020603"/>
                        </a:defRPr>
                      </a:lvl9pPr>
                    </a:lstStyle>
                    <a:p>
                      <a:pPr algn="ctr"/>
                      <a:r>
                        <a:rPr lang="en-GB" sz="1800" baseline="0" dirty="0">
                          <a:solidFill>
                            <a:schemeClr val="accent5">
                              <a:lumMod val="50000"/>
                            </a:schemeClr>
                          </a:solidFill>
                          <a:latin typeface="Century Gothic" panose="020B0502020202020204" pitchFamily="34" charset="0"/>
                        </a:rPr>
                        <a:t>Description</a:t>
                      </a:r>
                    </a:p>
                  </a:txBody>
                  <a:tcPr anchor="ctr">
                    <a:lnL w="12700" cmpd="sng">
                      <a:solidFill>
                        <a:srgbClr val="ED7D31"/>
                      </a:solidFill>
                    </a:lnL>
                    <a:lnR w="12700" cmpd="sng">
                      <a:solidFill>
                        <a:srgbClr val="ED7D31"/>
                      </a:solidFill>
                    </a:lnR>
                    <a:lnT w="12700" cmpd="sng">
                      <a:solidFill>
                        <a:srgbClr val="ED7D31"/>
                      </a:solidFill>
                    </a:lnT>
                    <a:lnB w="254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3598749083"/>
                  </a:ext>
                </a:extLst>
              </a:tr>
              <a:tr h="459960">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sz="2000" dirty="0">
                        <a:solidFill>
                          <a:schemeClr val="accent5">
                            <a:lumMod val="50000"/>
                          </a:schemeClr>
                        </a:solidFill>
                        <a:latin typeface="Century Gothic" panose="020B0502020202020204" pitchFamily="34" charset="0"/>
                      </a:endParaRPr>
                    </a:p>
                  </a:txBody>
                  <a:tcPr anchor="ctr">
                    <a:lnL w="12700" cmpd="sng">
                      <a:solidFill>
                        <a:srgbClr val="ED7D31"/>
                      </a:solidFill>
                    </a:lnL>
                    <a:lnR w="12700" cmpd="sng">
                      <a:solidFill>
                        <a:srgbClr val="ED7D31"/>
                      </a:solidFill>
                    </a:lnR>
                    <a:lnT w="254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sz="2000" dirty="0">
                        <a:solidFill>
                          <a:schemeClr val="accent5">
                            <a:lumMod val="50000"/>
                          </a:schemeClr>
                        </a:solidFill>
                        <a:latin typeface="Century Gothic" panose="020B0502020202020204" pitchFamily="34" charset="0"/>
                      </a:endParaRPr>
                    </a:p>
                  </a:txBody>
                  <a:tcPr anchor="ctr">
                    <a:lnL w="12700" cmpd="sng">
                      <a:solidFill>
                        <a:srgbClr val="ED7D31"/>
                      </a:solidFill>
                    </a:lnL>
                    <a:lnR w="12700" cmpd="sng">
                      <a:solidFill>
                        <a:srgbClr val="ED7D31"/>
                      </a:solidFill>
                    </a:lnR>
                    <a:lnT w="254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sz="2000" dirty="0">
                        <a:solidFill>
                          <a:schemeClr val="accent5">
                            <a:lumMod val="50000"/>
                          </a:schemeClr>
                        </a:solidFill>
                        <a:latin typeface="Century Gothic" panose="020B0502020202020204" pitchFamily="34" charset="0"/>
                      </a:endParaRPr>
                    </a:p>
                  </a:txBody>
                  <a:tcPr anchor="ctr">
                    <a:lnL w="12700" cmpd="sng">
                      <a:solidFill>
                        <a:srgbClr val="ED7D31"/>
                      </a:solidFill>
                    </a:lnL>
                    <a:lnR w="12700" cmpd="sng">
                      <a:solidFill>
                        <a:srgbClr val="ED7D31"/>
                      </a:solidFill>
                    </a:lnR>
                    <a:lnT w="254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sz="2000" dirty="0">
                        <a:solidFill>
                          <a:schemeClr val="accent5">
                            <a:lumMod val="50000"/>
                          </a:schemeClr>
                        </a:solidFill>
                        <a:latin typeface="Century Gothic" panose="020B0502020202020204" pitchFamily="34" charset="0"/>
                      </a:endParaRPr>
                    </a:p>
                  </a:txBody>
                  <a:tcPr anchor="ctr">
                    <a:lnL w="12700" cmpd="sng">
                      <a:solidFill>
                        <a:srgbClr val="ED7D31"/>
                      </a:solidFill>
                    </a:lnL>
                    <a:lnR w="12700" cmpd="sng">
                      <a:solidFill>
                        <a:srgbClr val="ED7D31"/>
                      </a:solidFill>
                    </a:lnR>
                    <a:lnT w="254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extLst>
                  <a:ext uri="{0D108BD9-81ED-4DB2-BD59-A6C34878D82A}">
                    <a16:rowId xmlns:a16="http://schemas.microsoft.com/office/drawing/2014/main" val="1453837329"/>
                  </a:ext>
                </a:extLst>
              </a:tr>
              <a:tr h="459960">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sz="2000" dirty="0">
                        <a:solidFill>
                          <a:schemeClr val="accent5">
                            <a:lumMod val="50000"/>
                          </a:schemeClr>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sz="2000" dirty="0">
                        <a:solidFill>
                          <a:schemeClr val="accent5">
                            <a:lumMod val="50000"/>
                          </a:schemeClr>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sz="2000" dirty="0">
                        <a:solidFill>
                          <a:schemeClr val="accent5">
                            <a:lumMod val="50000"/>
                          </a:schemeClr>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sz="2000" dirty="0">
                        <a:solidFill>
                          <a:schemeClr val="accent5">
                            <a:lumMod val="50000"/>
                          </a:schemeClr>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2314679948"/>
                  </a:ext>
                </a:extLst>
              </a:tr>
              <a:tr h="459960">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sz="2000" dirty="0">
                        <a:solidFill>
                          <a:schemeClr val="accent5">
                            <a:lumMod val="50000"/>
                          </a:schemeClr>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sz="2000" dirty="0">
                        <a:solidFill>
                          <a:schemeClr val="accent5">
                            <a:lumMod val="50000"/>
                          </a:schemeClr>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sz="2000" dirty="0">
                        <a:solidFill>
                          <a:schemeClr val="accent5">
                            <a:lumMod val="50000"/>
                          </a:schemeClr>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sz="2000" dirty="0">
                        <a:solidFill>
                          <a:schemeClr val="accent5">
                            <a:lumMod val="50000"/>
                          </a:schemeClr>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extLst>
                  <a:ext uri="{0D108BD9-81ED-4DB2-BD59-A6C34878D82A}">
                    <a16:rowId xmlns:a16="http://schemas.microsoft.com/office/drawing/2014/main" val="1751074005"/>
                  </a:ext>
                </a:extLst>
              </a:tr>
              <a:tr h="459960">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sz="2000" dirty="0">
                        <a:solidFill>
                          <a:schemeClr val="accent5">
                            <a:lumMod val="50000"/>
                          </a:schemeClr>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sz="2000" dirty="0">
                        <a:solidFill>
                          <a:schemeClr val="accent5">
                            <a:lumMod val="50000"/>
                          </a:schemeClr>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sz="2000" dirty="0">
                        <a:solidFill>
                          <a:schemeClr val="accent5">
                            <a:lumMod val="50000"/>
                          </a:schemeClr>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sz="2000" dirty="0">
                        <a:solidFill>
                          <a:schemeClr val="accent5">
                            <a:lumMod val="50000"/>
                          </a:schemeClr>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2063471968"/>
                  </a:ext>
                </a:extLst>
              </a:tr>
              <a:tr h="459960">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sz="2000" dirty="0">
                        <a:solidFill>
                          <a:schemeClr val="accent5">
                            <a:lumMod val="50000"/>
                          </a:schemeClr>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sz="2000" dirty="0">
                        <a:solidFill>
                          <a:schemeClr val="accent5">
                            <a:lumMod val="50000"/>
                          </a:schemeClr>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sz="2000" dirty="0">
                        <a:solidFill>
                          <a:schemeClr val="accent5">
                            <a:lumMod val="50000"/>
                          </a:schemeClr>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sz="2000" dirty="0">
                        <a:solidFill>
                          <a:schemeClr val="accent5">
                            <a:lumMod val="50000"/>
                          </a:schemeClr>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extLst>
                  <a:ext uri="{0D108BD9-81ED-4DB2-BD59-A6C34878D82A}">
                    <a16:rowId xmlns:a16="http://schemas.microsoft.com/office/drawing/2014/main" val="1147530781"/>
                  </a:ext>
                </a:extLst>
              </a:tr>
              <a:tr h="459960">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sz="2000" dirty="0">
                        <a:solidFill>
                          <a:schemeClr val="accent5">
                            <a:lumMod val="50000"/>
                          </a:schemeClr>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sz="2000" dirty="0">
                        <a:solidFill>
                          <a:schemeClr val="accent5">
                            <a:lumMod val="50000"/>
                          </a:schemeClr>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sz="2000" dirty="0">
                        <a:solidFill>
                          <a:schemeClr val="accent5">
                            <a:lumMod val="50000"/>
                          </a:schemeClr>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sz="2000" dirty="0">
                        <a:solidFill>
                          <a:schemeClr val="accent5">
                            <a:lumMod val="50000"/>
                          </a:schemeClr>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90512164"/>
                  </a:ext>
                </a:extLst>
              </a:tr>
              <a:tr h="459960">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sz="2000" dirty="0">
                        <a:solidFill>
                          <a:schemeClr val="accent5">
                            <a:lumMod val="50000"/>
                          </a:schemeClr>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sz="2000" dirty="0">
                        <a:solidFill>
                          <a:schemeClr val="accent5">
                            <a:lumMod val="50000"/>
                          </a:schemeClr>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sz="2000" dirty="0">
                        <a:solidFill>
                          <a:schemeClr val="accent5">
                            <a:lumMod val="50000"/>
                          </a:schemeClr>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sz="2000" dirty="0">
                        <a:solidFill>
                          <a:schemeClr val="accent5">
                            <a:lumMod val="50000"/>
                          </a:schemeClr>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extLst>
                  <a:ext uri="{0D108BD9-81ED-4DB2-BD59-A6C34878D82A}">
                    <a16:rowId xmlns:a16="http://schemas.microsoft.com/office/drawing/2014/main" val="3142344857"/>
                  </a:ext>
                </a:extLst>
              </a:tr>
              <a:tr h="459960">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sz="2000" dirty="0">
                        <a:solidFill>
                          <a:schemeClr val="accent5">
                            <a:lumMod val="50000"/>
                          </a:schemeClr>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sz="2000" dirty="0">
                        <a:solidFill>
                          <a:schemeClr val="accent5">
                            <a:lumMod val="50000"/>
                          </a:schemeClr>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sz="2000" dirty="0">
                        <a:solidFill>
                          <a:schemeClr val="accent5">
                            <a:lumMod val="50000"/>
                          </a:schemeClr>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sz="2000" dirty="0">
                        <a:solidFill>
                          <a:schemeClr val="accent5">
                            <a:lumMod val="50000"/>
                          </a:schemeClr>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3361324191"/>
                  </a:ext>
                </a:extLst>
              </a:tr>
            </a:tbl>
          </a:graphicData>
        </a:graphic>
      </p:graphicFrame>
      <p:sp>
        <p:nvSpPr>
          <p:cNvPr id="47" name="Action Button: Custom 5">
            <a:hlinkClick r:id="" action="ppaction://noaction" highlightClick="1">
              <a:snd r:embed="rId3" name="Tengo un barco. Es fantastico.wav"/>
            </a:hlinkClick>
            <a:extLst>
              <a:ext uri="{FF2B5EF4-FFF2-40B4-BE49-F238E27FC236}">
                <a16:creationId xmlns:a16="http://schemas.microsoft.com/office/drawing/2014/main" id="{F517E959-A234-4A3D-BF89-68B4F48A00E5}"/>
              </a:ext>
            </a:extLst>
          </p:cNvPr>
          <p:cNvSpPr/>
          <p:nvPr/>
        </p:nvSpPr>
        <p:spPr>
          <a:xfrm>
            <a:off x="1103433" y="2820831"/>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1</a:t>
            </a:r>
          </a:p>
        </p:txBody>
      </p:sp>
      <p:sp>
        <p:nvSpPr>
          <p:cNvPr id="48" name="Action Button: Custom 6">
            <a:hlinkClick r:id="" action="ppaction://noaction" highlightClick="1">
              <a:snd r:embed="rId4" name="Tienes una bicicleta. Es blanca.wav"/>
            </a:hlinkClick>
            <a:extLst>
              <a:ext uri="{FF2B5EF4-FFF2-40B4-BE49-F238E27FC236}">
                <a16:creationId xmlns:a16="http://schemas.microsoft.com/office/drawing/2014/main" id="{5A149817-2D37-48C9-9B02-0FD7290A528D}"/>
              </a:ext>
            </a:extLst>
          </p:cNvPr>
          <p:cNvSpPr/>
          <p:nvPr/>
        </p:nvSpPr>
        <p:spPr>
          <a:xfrm>
            <a:off x="1103768" y="3252994"/>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2</a:t>
            </a:r>
          </a:p>
        </p:txBody>
      </p:sp>
      <p:sp>
        <p:nvSpPr>
          <p:cNvPr id="49" name="Action Button: Custom 7">
            <a:hlinkClick r:id="" action="ppaction://noaction" highlightClick="1">
              <a:snd r:embed="rId5" name="Tienes un gato. Está loco.wav"/>
            </a:hlinkClick>
            <a:extLst>
              <a:ext uri="{FF2B5EF4-FFF2-40B4-BE49-F238E27FC236}">
                <a16:creationId xmlns:a16="http://schemas.microsoft.com/office/drawing/2014/main" id="{F057C049-77A6-43FB-B2C1-BFD02C644ED3}"/>
              </a:ext>
            </a:extLst>
          </p:cNvPr>
          <p:cNvSpPr/>
          <p:nvPr/>
        </p:nvSpPr>
        <p:spPr>
          <a:xfrm>
            <a:off x="1111241" y="3704949"/>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3</a:t>
            </a:r>
          </a:p>
        </p:txBody>
      </p:sp>
      <p:sp>
        <p:nvSpPr>
          <p:cNvPr id="50" name="Action Button: Custom 8">
            <a:hlinkClick r:id="" action="ppaction://noaction" highlightClick="1">
              <a:snd r:embed="rId6" name="4. Tengo un libro es famoso.wav"/>
            </a:hlinkClick>
            <a:extLst>
              <a:ext uri="{FF2B5EF4-FFF2-40B4-BE49-F238E27FC236}">
                <a16:creationId xmlns:a16="http://schemas.microsoft.com/office/drawing/2014/main" id="{C0D48DB1-AF0A-4452-8F4D-7CD90025B6A2}"/>
              </a:ext>
            </a:extLst>
          </p:cNvPr>
          <p:cNvSpPr/>
          <p:nvPr/>
        </p:nvSpPr>
        <p:spPr>
          <a:xfrm>
            <a:off x="1103433" y="4158001"/>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4</a:t>
            </a:r>
          </a:p>
        </p:txBody>
      </p:sp>
      <p:sp>
        <p:nvSpPr>
          <p:cNvPr id="51" name="Action Button: Custom 9">
            <a:hlinkClick r:id="" action="ppaction://noaction" highlightClick="1">
              <a:snd r:embed="rId7" name="5. Tengo una moneda. Es nueva.wav"/>
            </a:hlinkClick>
            <a:extLst>
              <a:ext uri="{FF2B5EF4-FFF2-40B4-BE49-F238E27FC236}">
                <a16:creationId xmlns:a16="http://schemas.microsoft.com/office/drawing/2014/main" id="{56B5E4E9-1556-4C66-B9D3-B32BA688711C}"/>
              </a:ext>
            </a:extLst>
          </p:cNvPr>
          <p:cNvSpPr/>
          <p:nvPr/>
        </p:nvSpPr>
        <p:spPr>
          <a:xfrm>
            <a:off x="1103450" y="4628044"/>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5</a:t>
            </a:r>
          </a:p>
        </p:txBody>
      </p:sp>
      <p:sp>
        <p:nvSpPr>
          <p:cNvPr id="52" name="Action Button: Custom 10">
            <a:hlinkClick r:id="" action="ppaction://noaction" highlightClick="1">
              <a:snd r:embed="rId8" name="6. Tienes una cama. Es alta.wav"/>
            </a:hlinkClick>
            <a:extLst>
              <a:ext uri="{FF2B5EF4-FFF2-40B4-BE49-F238E27FC236}">
                <a16:creationId xmlns:a16="http://schemas.microsoft.com/office/drawing/2014/main" id="{5EC2A601-3285-48B7-AA12-C7514C5BE8AA}"/>
              </a:ext>
            </a:extLst>
          </p:cNvPr>
          <p:cNvSpPr/>
          <p:nvPr/>
        </p:nvSpPr>
        <p:spPr>
          <a:xfrm>
            <a:off x="1111241" y="5077807"/>
            <a:ext cx="355485"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6</a:t>
            </a:r>
          </a:p>
        </p:txBody>
      </p:sp>
      <p:sp>
        <p:nvSpPr>
          <p:cNvPr id="53" name="Action Button: Custom 11">
            <a:hlinkClick r:id="" action="ppaction://noaction" highlightClick="1">
              <a:snd r:embed="rId9" name="7. Tengo un boligrafo es famoso.wav"/>
            </a:hlinkClick>
            <a:extLst>
              <a:ext uri="{FF2B5EF4-FFF2-40B4-BE49-F238E27FC236}">
                <a16:creationId xmlns:a16="http://schemas.microsoft.com/office/drawing/2014/main" id="{1E52A2F0-F81D-42DB-B6A7-5A2FB5C249E0}"/>
              </a:ext>
            </a:extLst>
          </p:cNvPr>
          <p:cNvSpPr/>
          <p:nvPr/>
        </p:nvSpPr>
        <p:spPr>
          <a:xfrm>
            <a:off x="1111241" y="5530859"/>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7</a:t>
            </a:r>
          </a:p>
        </p:txBody>
      </p:sp>
      <p:sp>
        <p:nvSpPr>
          <p:cNvPr id="54" name="Action Button: Custom 12">
            <a:hlinkClick r:id="" action="ppaction://noaction" highlightClick="1">
              <a:snd r:embed="rId10" name="8. Tienes una camara es nueva.wav"/>
            </a:hlinkClick>
            <a:extLst>
              <a:ext uri="{FF2B5EF4-FFF2-40B4-BE49-F238E27FC236}">
                <a16:creationId xmlns:a16="http://schemas.microsoft.com/office/drawing/2014/main" id="{1F56B6BB-8151-44FC-91C4-B0CC62DC048A}"/>
              </a:ext>
            </a:extLst>
          </p:cNvPr>
          <p:cNvSpPr/>
          <p:nvPr/>
        </p:nvSpPr>
        <p:spPr>
          <a:xfrm>
            <a:off x="1104859" y="5981718"/>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8</a:t>
            </a:r>
          </a:p>
        </p:txBody>
      </p:sp>
      <p:sp>
        <p:nvSpPr>
          <p:cNvPr id="55" name="TextBox 3">
            <a:extLst>
              <a:ext uri="{FF2B5EF4-FFF2-40B4-BE49-F238E27FC236}">
                <a16:creationId xmlns:a16="http://schemas.microsoft.com/office/drawing/2014/main" id="{D873564D-EFBF-4D6B-AF23-0267B25BEE0C}"/>
              </a:ext>
            </a:extLst>
          </p:cNvPr>
          <p:cNvSpPr txBox="1"/>
          <p:nvPr/>
        </p:nvSpPr>
        <p:spPr>
          <a:xfrm>
            <a:off x="237306" y="218095"/>
            <a:ext cx="9948645" cy="110799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err="1">
                <a:ln>
                  <a:noFill/>
                </a:ln>
                <a:solidFill>
                  <a:srgbClr val="002060"/>
                </a:solidFill>
                <a:effectLst/>
                <a:uLnTx/>
                <a:uFillTx/>
              </a:rPr>
              <a:t>En</a:t>
            </a:r>
            <a:r>
              <a:rPr kumimoji="0" lang="en-GB" sz="2200" b="1" i="0" u="none" strike="noStrike" kern="0" cap="none" spc="0" normalizeH="0" baseline="0" noProof="0" dirty="0">
                <a:ln>
                  <a:noFill/>
                </a:ln>
                <a:solidFill>
                  <a:srgbClr val="002060"/>
                </a:solidFill>
                <a:effectLst/>
                <a:uLnTx/>
                <a:uFillTx/>
              </a:rPr>
              <a:t> la </a:t>
            </a:r>
            <a:r>
              <a:rPr kumimoji="0" lang="en-GB" sz="2200" b="1" i="0" u="none" strike="noStrike" kern="0" cap="none" spc="0" normalizeH="0" baseline="0" noProof="0" dirty="0" err="1">
                <a:ln>
                  <a:noFill/>
                </a:ln>
                <a:solidFill>
                  <a:srgbClr val="002060"/>
                </a:solidFill>
                <a:effectLst/>
                <a:uLnTx/>
                <a:uFillTx/>
              </a:rPr>
              <a:t>maleta</a:t>
            </a:r>
            <a:r>
              <a:rPr kumimoji="0" lang="en-GB" sz="2200" b="1" i="0" u="none" strike="noStrike" kern="0" cap="none" spc="0" normalizeH="0" baseline="0" noProof="0" dirty="0">
                <a:ln>
                  <a:noFill/>
                </a:ln>
                <a:solidFill>
                  <a:srgbClr val="002060"/>
                </a:solidFill>
                <a:effectLst/>
                <a:uLnTx/>
                <a:uFillTx/>
              </a:rPr>
              <a:t>…</a:t>
            </a:r>
            <a:r>
              <a:rPr kumimoji="0" lang="en-GB" sz="2200" b="0" i="0" u="none" strike="noStrike" kern="0" cap="none" spc="0" normalizeH="0" baseline="0" noProof="0" dirty="0">
                <a:ln>
                  <a:noFill/>
                </a:ln>
                <a:solidFill>
                  <a:srgbClr val="002060"/>
                </a:solidFill>
                <a:effectLst/>
                <a:uLnTx/>
                <a:uFillTx/>
              </a:rPr>
              <a:t>Mrs</a:t>
            </a:r>
            <a:r>
              <a:rPr kumimoji="0" lang="en-GB" sz="2200" b="1" i="0" u="none" strike="noStrike" kern="0" cap="none" spc="0" normalizeH="0" baseline="0" noProof="0" dirty="0">
                <a:ln>
                  <a:noFill/>
                </a:ln>
                <a:solidFill>
                  <a:srgbClr val="002060"/>
                </a:solidFill>
                <a:effectLst/>
                <a:uLnTx/>
                <a:uFillTx/>
              </a:rPr>
              <a:t> </a:t>
            </a:r>
            <a:r>
              <a:rPr kumimoji="0" lang="en-GB" sz="2200" b="0" i="0" u="none" strike="noStrike" kern="0" cap="none" spc="0" normalizeH="0" baseline="0" noProof="0" dirty="0">
                <a:ln>
                  <a:noFill/>
                </a:ln>
                <a:solidFill>
                  <a:srgbClr val="002060"/>
                </a:solidFill>
                <a:effectLst/>
                <a:uLnTx/>
                <a:uFillTx/>
              </a:rPr>
              <a:t>Organised is going on holiday with Mr Organised.  She is talking about the contents of their suitcases.  Who has what?  </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a:ln>
                  <a:noFill/>
                </a:ln>
                <a:solidFill>
                  <a:srgbClr val="002060"/>
                </a:solidFill>
                <a:effectLst/>
                <a:uLnTx/>
                <a:uFillTx/>
              </a:rPr>
              <a:t>Tick ‘</a:t>
            </a:r>
            <a:r>
              <a:rPr kumimoji="0" lang="en-GB" sz="2200" b="0" i="1" u="none" strike="noStrike" kern="0" cap="none" spc="0" normalizeH="0" baseline="0" noProof="0" dirty="0">
                <a:ln>
                  <a:noFill/>
                </a:ln>
                <a:solidFill>
                  <a:srgbClr val="002060"/>
                </a:solidFill>
                <a:effectLst/>
                <a:uLnTx/>
                <a:uFillTx/>
              </a:rPr>
              <a:t>I have’ </a:t>
            </a:r>
            <a:r>
              <a:rPr kumimoji="0" lang="en-GB" sz="2200" b="0" i="0" u="none" strike="noStrike" kern="0" cap="none" spc="0" normalizeH="0" baseline="0" noProof="0" dirty="0">
                <a:ln>
                  <a:noFill/>
                </a:ln>
                <a:solidFill>
                  <a:srgbClr val="002060"/>
                </a:solidFill>
                <a:effectLst/>
                <a:uLnTx/>
                <a:uFillTx/>
              </a:rPr>
              <a:t>or ‘</a:t>
            </a:r>
            <a:r>
              <a:rPr kumimoji="0" lang="en-GB" sz="2200" b="0" i="1" u="none" strike="noStrike" kern="0" cap="none" spc="0" normalizeH="0" baseline="0" noProof="0" dirty="0">
                <a:ln>
                  <a:noFill/>
                </a:ln>
                <a:solidFill>
                  <a:srgbClr val="002060"/>
                </a:solidFill>
                <a:effectLst/>
                <a:uLnTx/>
                <a:uFillTx/>
              </a:rPr>
              <a:t>you have’</a:t>
            </a:r>
            <a:r>
              <a:rPr kumimoji="0" lang="en-GB" sz="2200" b="0" i="0" u="none" strike="noStrike" kern="0" cap="none" spc="0" normalizeH="0" baseline="0" noProof="0" dirty="0">
                <a:ln>
                  <a:noFill/>
                </a:ln>
                <a:solidFill>
                  <a:srgbClr val="002060"/>
                </a:solidFill>
                <a:effectLst/>
                <a:uLnTx/>
                <a:uFillTx/>
              </a:rPr>
              <a:t>.    </a:t>
            </a:r>
          </a:p>
        </p:txBody>
      </p:sp>
      <p:sp>
        <p:nvSpPr>
          <p:cNvPr id="56" name="Rounded Rectangular Callout 16">
            <a:extLst>
              <a:ext uri="{FF2B5EF4-FFF2-40B4-BE49-F238E27FC236}">
                <a16:creationId xmlns:a16="http://schemas.microsoft.com/office/drawing/2014/main" id="{11769FA3-B69B-4A07-ACF7-AB9C5D2F94C5}"/>
              </a:ext>
            </a:extLst>
          </p:cNvPr>
          <p:cNvSpPr/>
          <p:nvPr/>
        </p:nvSpPr>
        <p:spPr>
          <a:xfrm>
            <a:off x="1233959" y="2034074"/>
            <a:ext cx="1278966" cy="598035"/>
          </a:xfrm>
          <a:prstGeom prst="wedgeRoundRectCallout">
            <a:avLst>
              <a:gd name="adj1" fmla="val 73418"/>
              <a:gd name="adj2" fmla="val -69501"/>
              <a:gd name="adj3" fmla="val 16667"/>
            </a:avLst>
          </a:prstGeom>
          <a:solidFill>
            <a:srgbClr val="115076"/>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prstClr val="white"/>
                </a:solidFill>
                <a:effectLst/>
                <a:uLnTx/>
                <a:uFillTx/>
                <a:latin typeface="Tw Cen MT" panose="020B0602020104020603"/>
                <a:ea typeface="+mn-ea"/>
                <a:cs typeface="+mn-cs"/>
              </a:rPr>
              <a:t>I have</a:t>
            </a:r>
          </a:p>
        </p:txBody>
      </p:sp>
      <p:pic>
        <p:nvPicPr>
          <p:cNvPr id="57" name="Picture 56">
            <a:extLst>
              <a:ext uri="{FF2B5EF4-FFF2-40B4-BE49-F238E27FC236}">
                <a16:creationId xmlns:a16="http://schemas.microsoft.com/office/drawing/2014/main" id="{1584DE61-6E3A-4A92-BF25-2AA7DED07B2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676322" y="2775271"/>
            <a:ext cx="348418" cy="362935"/>
          </a:xfrm>
          <a:prstGeom prst="rect">
            <a:avLst/>
          </a:prstGeom>
        </p:spPr>
      </p:pic>
      <p:pic>
        <p:nvPicPr>
          <p:cNvPr id="58" name="Picture 57">
            <a:extLst>
              <a:ext uri="{FF2B5EF4-FFF2-40B4-BE49-F238E27FC236}">
                <a16:creationId xmlns:a16="http://schemas.microsoft.com/office/drawing/2014/main" id="{7EA5B91E-9412-47D4-8212-EC9407E4A14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079057" y="3226650"/>
            <a:ext cx="348418" cy="362935"/>
          </a:xfrm>
          <a:prstGeom prst="rect">
            <a:avLst/>
          </a:prstGeom>
        </p:spPr>
      </p:pic>
      <p:pic>
        <p:nvPicPr>
          <p:cNvPr id="59" name="Picture 58">
            <a:extLst>
              <a:ext uri="{FF2B5EF4-FFF2-40B4-BE49-F238E27FC236}">
                <a16:creationId xmlns:a16="http://schemas.microsoft.com/office/drawing/2014/main" id="{E3FB086E-D4E5-4587-B008-10450A2E92B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071629" y="3707629"/>
            <a:ext cx="348418" cy="362935"/>
          </a:xfrm>
          <a:prstGeom prst="rect">
            <a:avLst/>
          </a:prstGeom>
        </p:spPr>
      </p:pic>
      <p:pic>
        <p:nvPicPr>
          <p:cNvPr id="60" name="Picture 59">
            <a:extLst>
              <a:ext uri="{FF2B5EF4-FFF2-40B4-BE49-F238E27FC236}">
                <a16:creationId xmlns:a16="http://schemas.microsoft.com/office/drawing/2014/main" id="{CE20A791-9EBE-40C9-BC60-20A39D2841A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582167" y="4134222"/>
            <a:ext cx="348418" cy="362935"/>
          </a:xfrm>
          <a:prstGeom prst="rect">
            <a:avLst/>
          </a:prstGeom>
        </p:spPr>
      </p:pic>
      <p:pic>
        <p:nvPicPr>
          <p:cNvPr id="61" name="Picture 60">
            <a:extLst>
              <a:ext uri="{FF2B5EF4-FFF2-40B4-BE49-F238E27FC236}">
                <a16:creationId xmlns:a16="http://schemas.microsoft.com/office/drawing/2014/main" id="{D9AED902-31DF-4A34-B191-BFFE9053BA3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582167" y="4618448"/>
            <a:ext cx="348418" cy="362935"/>
          </a:xfrm>
          <a:prstGeom prst="rect">
            <a:avLst/>
          </a:prstGeom>
        </p:spPr>
      </p:pic>
      <p:pic>
        <p:nvPicPr>
          <p:cNvPr id="62" name="Picture 61">
            <a:extLst>
              <a:ext uri="{FF2B5EF4-FFF2-40B4-BE49-F238E27FC236}">
                <a16:creationId xmlns:a16="http://schemas.microsoft.com/office/drawing/2014/main" id="{D55E3E76-B70D-4662-85D9-CC36BDF498B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037420" y="5059337"/>
            <a:ext cx="348418" cy="362935"/>
          </a:xfrm>
          <a:prstGeom prst="rect">
            <a:avLst/>
          </a:prstGeom>
        </p:spPr>
      </p:pic>
      <p:pic>
        <p:nvPicPr>
          <p:cNvPr id="63" name="Picture 62">
            <a:extLst>
              <a:ext uri="{FF2B5EF4-FFF2-40B4-BE49-F238E27FC236}">
                <a16:creationId xmlns:a16="http://schemas.microsoft.com/office/drawing/2014/main" id="{4E25D64E-ABA8-4647-B6B0-F93B8573CEC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502113" y="5525365"/>
            <a:ext cx="348418" cy="362935"/>
          </a:xfrm>
          <a:prstGeom prst="rect">
            <a:avLst/>
          </a:prstGeom>
        </p:spPr>
      </p:pic>
      <p:pic>
        <p:nvPicPr>
          <p:cNvPr id="64" name="Picture 63">
            <a:extLst>
              <a:ext uri="{FF2B5EF4-FFF2-40B4-BE49-F238E27FC236}">
                <a16:creationId xmlns:a16="http://schemas.microsoft.com/office/drawing/2014/main" id="{5C13EC45-70F2-4C86-9820-2F6175D0FAA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037420" y="5978872"/>
            <a:ext cx="348418" cy="362935"/>
          </a:xfrm>
          <a:prstGeom prst="rect">
            <a:avLst/>
          </a:prstGeom>
        </p:spPr>
      </p:pic>
      <p:pic>
        <p:nvPicPr>
          <p:cNvPr id="65" name="Picture 64">
            <a:extLst>
              <a:ext uri="{FF2B5EF4-FFF2-40B4-BE49-F238E27FC236}">
                <a16:creationId xmlns:a16="http://schemas.microsoft.com/office/drawing/2014/main" id="{CFFADD73-5BB8-4C89-A9CD-5A148C50592C}"/>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r="48528" b="42638"/>
          <a:stretch/>
        </p:blipFill>
        <p:spPr>
          <a:xfrm>
            <a:off x="2756376" y="1462069"/>
            <a:ext cx="934594" cy="1254856"/>
          </a:xfrm>
          <a:prstGeom prst="rect">
            <a:avLst/>
          </a:prstGeom>
        </p:spPr>
      </p:pic>
      <p:pic>
        <p:nvPicPr>
          <p:cNvPr id="66" name="Picture 65">
            <a:extLst>
              <a:ext uri="{FF2B5EF4-FFF2-40B4-BE49-F238E27FC236}">
                <a16:creationId xmlns:a16="http://schemas.microsoft.com/office/drawing/2014/main" id="{54DC1C97-E450-4362-B82F-A95E0D415FA6}"/>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49002" b="42638"/>
          <a:stretch/>
        </p:blipFill>
        <p:spPr>
          <a:xfrm>
            <a:off x="3827209" y="1292027"/>
            <a:ext cx="1030521" cy="1396527"/>
          </a:xfrm>
          <a:prstGeom prst="rect">
            <a:avLst/>
          </a:prstGeom>
        </p:spPr>
      </p:pic>
      <p:sp>
        <p:nvSpPr>
          <p:cNvPr id="67" name="Rounded Rectangular Callout 17">
            <a:extLst>
              <a:ext uri="{FF2B5EF4-FFF2-40B4-BE49-F238E27FC236}">
                <a16:creationId xmlns:a16="http://schemas.microsoft.com/office/drawing/2014/main" id="{586B784E-796D-42EE-8D44-923A5BB8D7EF}"/>
              </a:ext>
            </a:extLst>
          </p:cNvPr>
          <p:cNvSpPr/>
          <p:nvPr/>
        </p:nvSpPr>
        <p:spPr>
          <a:xfrm>
            <a:off x="4950032" y="1937296"/>
            <a:ext cx="1417962" cy="745373"/>
          </a:xfrm>
          <a:prstGeom prst="wedgeRoundRectCallout">
            <a:avLst>
              <a:gd name="adj1" fmla="val -76714"/>
              <a:gd name="adj2" fmla="val -56955"/>
              <a:gd name="adj3" fmla="val 16667"/>
            </a:avLst>
          </a:prstGeom>
          <a:solidFill>
            <a:srgbClr val="115076"/>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prstClr val="white"/>
                </a:solidFill>
                <a:effectLst/>
                <a:uLnTx/>
                <a:uFillTx/>
                <a:latin typeface="Tw Cen MT" panose="020B0602020104020603"/>
                <a:ea typeface="+mn-ea"/>
                <a:cs typeface="+mn-cs"/>
              </a:rPr>
              <a:t>you have</a:t>
            </a:r>
          </a:p>
        </p:txBody>
      </p:sp>
      <p:pic>
        <p:nvPicPr>
          <p:cNvPr id="68" name="Picture 67">
            <a:extLst>
              <a:ext uri="{FF2B5EF4-FFF2-40B4-BE49-F238E27FC236}">
                <a16:creationId xmlns:a16="http://schemas.microsoft.com/office/drawing/2014/main" id="{AAEEED28-ADA7-4AEE-8BF5-5168AC360A15}"/>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4378" y="1450452"/>
            <a:ext cx="1015501" cy="1167243"/>
          </a:xfrm>
          <a:prstGeom prst="rect">
            <a:avLst/>
          </a:prstGeom>
        </p:spPr>
      </p:pic>
      <p:sp>
        <p:nvSpPr>
          <p:cNvPr id="69" name="TextBox 68">
            <a:extLst>
              <a:ext uri="{FF2B5EF4-FFF2-40B4-BE49-F238E27FC236}">
                <a16:creationId xmlns:a16="http://schemas.microsoft.com/office/drawing/2014/main" id="{454A7393-EA77-4776-BEE6-B993A003A547}"/>
              </a:ext>
            </a:extLst>
          </p:cNvPr>
          <p:cNvSpPr txBox="1"/>
          <p:nvPr/>
        </p:nvSpPr>
        <p:spPr>
          <a:xfrm>
            <a:off x="9353681" y="3599991"/>
            <a:ext cx="2189552"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rPr>
              <a:t>mad (now)</a:t>
            </a:r>
          </a:p>
        </p:txBody>
      </p:sp>
      <p:sp>
        <p:nvSpPr>
          <p:cNvPr id="70" name="TextBox 69">
            <a:extLst>
              <a:ext uri="{FF2B5EF4-FFF2-40B4-BE49-F238E27FC236}">
                <a16:creationId xmlns:a16="http://schemas.microsoft.com/office/drawing/2014/main" id="{F4A42308-D735-4208-AE0B-7C388C004E2F}"/>
              </a:ext>
            </a:extLst>
          </p:cNvPr>
          <p:cNvSpPr txBox="1"/>
          <p:nvPr/>
        </p:nvSpPr>
        <p:spPr>
          <a:xfrm>
            <a:off x="9524155" y="4064970"/>
            <a:ext cx="2189552"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rPr>
              <a:t>famous</a:t>
            </a:r>
          </a:p>
        </p:txBody>
      </p:sp>
      <p:sp>
        <p:nvSpPr>
          <p:cNvPr id="71" name="TextBox 70">
            <a:extLst>
              <a:ext uri="{FF2B5EF4-FFF2-40B4-BE49-F238E27FC236}">
                <a16:creationId xmlns:a16="http://schemas.microsoft.com/office/drawing/2014/main" id="{6719FADE-0218-4AD1-A1C7-3F71CBC3C4C9}"/>
              </a:ext>
            </a:extLst>
          </p:cNvPr>
          <p:cNvSpPr txBox="1"/>
          <p:nvPr/>
        </p:nvSpPr>
        <p:spPr>
          <a:xfrm>
            <a:off x="9709592" y="4569082"/>
            <a:ext cx="2189552"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rPr>
              <a:t>new</a:t>
            </a:r>
          </a:p>
        </p:txBody>
      </p:sp>
      <p:sp>
        <p:nvSpPr>
          <p:cNvPr id="72" name="TextBox 71">
            <a:extLst>
              <a:ext uri="{FF2B5EF4-FFF2-40B4-BE49-F238E27FC236}">
                <a16:creationId xmlns:a16="http://schemas.microsoft.com/office/drawing/2014/main" id="{A54144C8-D6D5-49FB-A2B8-D5910C9B0F4A}"/>
              </a:ext>
            </a:extLst>
          </p:cNvPr>
          <p:cNvSpPr txBox="1"/>
          <p:nvPr/>
        </p:nvSpPr>
        <p:spPr>
          <a:xfrm>
            <a:off x="9728925" y="5022800"/>
            <a:ext cx="2189552"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rPr>
              <a:t>high</a:t>
            </a:r>
          </a:p>
        </p:txBody>
      </p:sp>
      <p:sp>
        <p:nvSpPr>
          <p:cNvPr id="73" name="TextBox 72">
            <a:extLst>
              <a:ext uri="{FF2B5EF4-FFF2-40B4-BE49-F238E27FC236}">
                <a16:creationId xmlns:a16="http://schemas.microsoft.com/office/drawing/2014/main" id="{EF04D05C-E747-4449-A8ED-E4B53AA33D0B}"/>
              </a:ext>
            </a:extLst>
          </p:cNvPr>
          <p:cNvSpPr txBox="1"/>
          <p:nvPr/>
        </p:nvSpPr>
        <p:spPr>
          <a:xfrm>
            <a:off x="9645658" y="5462740"/>
            <a:ext cx="2189552"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rPr>
              <a:t>famous</a:t>
            </a:r>
          </a:p>
        </p:txBody>
      </p:sp>
      <p:sp>
        <p:nvSpPr>
          <p:cNvPr id="74" name="TextBox 73">
            <a:extLst>
              <a:ext uri="{FF2B5EF4-FFF2-40B4-BE49-F238E27FC236}">
                <a16:creationId xmlns:a16="http://schemas.microsoft.com/office/drawing/2014/main" id="{A07FB087-DDD8-4689-8014-3B39669BB5EB}"/>
              </a:ext>
            </a:extLst>
          </p:cNvPr>
          <p:cNvSpPr txBox="1"/>
          <p:nvPr/>
        </p:nvSpPr>
        <p:spPr>
          <a:xfrm>
            <a:off x="9738591" y="5869762"/>
            <a:ext cx="2189552"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rPr>
              <a:t>new</a:t>
            </a:r>
          </a:p>
        </p:txBody>
      </p:sp>
      <p:sp>
        <p:nvSpPr>
          <p:cNvPr id="75" name="TextBox 74">
            <a:extLst>
              <a:ext uri="{FF2B5EF4-FFF2-40B4-BE49-F238E27FC236}">
                <a16:creationId xmlns:a16="http://schemas.microsoft.com/office/drawing/2014/main" id="{2400B798-0CA6-4EEB-A774-587A4278114E}"/>
              </a:ext>
            </a:extLst>
          </p:cNvPr>
          <p:cNvSpPr txBox="1"/>
          <p:nvPr/>
        </p:nvSpPr>
        <p:spPr>
          <a:xfrm>
            <a:off x="9551137" y="2713412"/>
            <a:ext cx="1605599"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rPr>
              <a:t>fantastic</a:t>
            </a:r>
          </a:p>
        </p:txBody>
      </p:sp>
      <p:sp>
        <p:nvSpPr>
          <p:cNvPr id="76" name="TextBox 75">
            <a:extLst>
              <a:ext uri="{FF2B5EF4-FFF2-40B4-BE49-F238E27FC236}">
                <a16:creationId xmlns:a16="http://schemas.microsoft.com/office/drawing/2014/main" id="{8A1B03C5-4949-4EB1-A6E7-264CEFCEB995}"/>
              </a:ext>
            </a:extLst>
          </p:cNvPr>
          <p:cNvSpPr txBox="1"/>
          <p:nvPr/>
        </p:nvSpPr>
        <p:spPr>
          <a:xfrm>
            <a:off x="9645658" y="3175077"/>
            <a:ext cx="1605599"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rPr>
              <a:t>white</a:t>
            </a:r>
          </a:p>
        </p:txBody>
      </p:sp>
      <p:sp>
        <p:nvSpPr>
          <p:cNvPr id="77" name="TextBox 76">
            <a:extLst>
              <a:ext uri="{FF2B5EF4-FFF2-40B4-BE49-F238E27FC236}">
                <a16:creationId xmlns:a16="http://schemas.microsoft.com/office/drawing/2014/main" id="{8F864F6E-5891-40D9-A705-B65648110723}"/>
              </a:ext>
            </a:extLst>
          </p:cNvPr>
          <p:cNvSpPr txBox="1"/>
          <p:nvPr/>
        </p:nvSpPr>
        <p:spPr>
          <a:xfrm>
            <a:off x="7091886" y="2713412"/>
            <a:ext cx="1605599"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rPr>
              <a:t>boat</a:t>
            </a:r>
          </a:p>
        </p:txBody>
      </p:sp>
      <p:sp>
        <p:nvSpPr>
          <p:cNvPr id="78" name="TextBox 77">
            <a:extLst>
              <a:ext uri="{FF2B5EF4-FFF2-40B4-BE49-F238E27FC236}">
                <a16:creationId xmlns:a16="http://schemas.microsoft.com/office/drawing/2014/main" id="{324E8EDF-F14B-4E12-8F5B-035C7B17AE6F}"/>
              </a:ext>
            </a:extLst>
          </p:cNvPr>
          <p:cNvSpPr txBox="1"/>
          <p:nvPr/>
        </p:nvSpPr>
        <p:spPr>
          <a:xfrm>
            <a:off x="6921411" y="3140146"/>
            <a:ext cx="1605599"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rPr>
              <a:t>bicycle</a:t>
            </a:r>
          </a:p>
        </p:txBody>
      </p:sp>
      <p:sp>
        <p:nvSpPr>
          <p:cNvPr id="79" name="TextBox 78">
            <a:extLst>
              <a:ext uri="{FF2B5EF4-FFF2-40B4-BE49-F238E27FC236}">
                <a16:creationId xmlns:a16="http://schemas.microsoft.com/office/drawing/2014/main" id="{A5FE2770-3491-47FF-9243-3D500A3DE1AE}"/>
              </a:ext>
            </a:extLst>
          </p:cNvPr>
          <p:cNvSpPr txBox="1"/>
          <p:nvPr/>
        </p:nvSpPr>
        <p:spPr>
          <a:xfrm>
            <a:off x="7194854" y="3603432"/>
            <a:ext cx="1605599"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rPr>
              <a:t>cat</a:t>
            </a:r>
          </a:p>
        </p:txBody>
      </p:sp>
      <p:sp>
        <p:nvSpPr>
          <p:cNvPr id="80" name="TextBox 79">
            <a:extLst>
              <a:ext uri="{FF2B5EF4-FFF2-40B4-BE49-F238E27FC236}">
                <a16:creationId xmlns:a16="http://schemas.microsoft.com/office/drawing/2014/main" id="{F3D286DF-64BD-4672-84A6-81537FCD9E17}"/>
              </a:ext>
            </a:extLst>
          </p:cNvPr>
          <p:cNvSpPr txBox="1"/>
          <p:nvPr/>
        </p:nvSpPr>
        <p:spPr>
          <a:xfrm>
            <a:off x="7091885" y="4064970"/>
            <a:ext cx="1605599"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rPr>
              <a:t>book</a:t>
            </a:r>
          </a:p>
        </p:txBody>
      </p:sp>
      <p:sp>
        <p:nvSpPr>
          <p:cNvPr id="81" name="TextBox 80">
            <a:extLst>
              <a:ext uri="{FF2B5EF4-FFF2-40B4-BE49-F238E27FC236}">
                <a16:creationId xmlns:a16="http://schemas.microsoft.com/office/drawing/2014/main" id="{902053F8-316A-4D6F-97DE-9543F5098920}"/>
              </a:ext>
            </a:extLst>
          </p:cNvPr>
          <p:cNvSpPr txBox="1"/>
          <p:nvPr/>
        </p:nvSpPr>
        <p:spPr>
          <a:xfrm>
            <a:off x="7142877" y="4545981"/>
            <a:ext cx="1605599"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rPr>
              <a:t>coin</a:t>
            </a:r>
          </a:p>
        </p:txBody>
      </p:sp>
      <p:sp>
        <p:nvSpPr>
          <p:cNvPr id="82" name="TextBox 81">
            <a:extLst>
              <a:ext uri="{FF2B5EF4-FFF2-40B4-BE49-F238E27FC236}">
                <a16:creationId xmlns:a16="http://schemas.microsoft.com/office/drawing/2014/main" id="{1271883B-10A4-4380-BBF7-C465EE95231A}"/>
              </a:ext>
            </a:extLst>
          </p:cNvPr>
          <p:cNvSpPr txBox="1"/>
          <p:nvPr/>
        </p:nvSpPr>
        <p:spPr>
          <a:xfrm>
            <a:off x="7123852" y="5001075"/>
            <a:ext cx="1605599"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rPr>
              <a:t>bed</a:t>
            </a:r>
          </a:p>
        </p:txBody>
      </p:sp>
      <p:sp>
        <p:nvSpPr>
          <p:cNvPr id="83" name="TextBox 82">
            <a:extLst>
              <a:ext uri="{FF2B5EF4-FFF2-40B4-BE49-F238E27FC236}">
                <a16:creationId xmlns:a16="http://schemas.microsoft.com/office/drawing/2014/main" id="{5AC5C9D8-FF40-4A20-B804-B756974CE4C0}"/>
              </a:ext>
            </a:extLst>
          </p:cNvPr>
          <p:cNvSpPr txBox="1"/>
          <p:nvPr/>
        </p:nvSpPr>
        <p:spPr>
          <a:xfrm>
            <a:off x="7123852" y="5436696"/>
            <a:ext cx="1605599"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rPr>
              <a:t>pen</a:t>
            </a:r>
          </a:p>
        </p:txBody>
      </p:sp>
      <p:sp>
        <p:nvSpPr>
          <p:cNvPr id="84" name="TextBox 83">
            <a:extLst>
              <a:ext uri="{FF2B5EF4-FFF2-40B4-BE49-F238E27FC236}">
                <a16:creationId xmlns:a16="http://schemas.microsoft.com/office/drawing/2014/main" id="{9E16AE79-AC59-4F8C-A2EF-737491C219BD}"/>
              </a:ext>
            </a:extLst>
          </p:cNvPr>
          <p:cNvSpPr txBox="1"/>
          <p:nvPr/>
        </p:nvSpPr>
        <p:spPr>
          <a:xfrm>
            <a:off x="6865266" y="5898361"/>
            <a:ext cx="1605599"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rPr>
              <a:t>camera</a:t>
            </a:r>
          </a:p>
        </p:txBody>
      </p:sp>
      <p:sp>
        <p:nvSpPr>
          <p:cNvPr id="86" name="Title 85">
            <a:extLst>
              <a:ext uri="{FF2B5EF4-FFF2-40B4-BE49-F238E27FC236}">
                <a16:creationId xmlns:a16="http://schemas.microsoft.com/office/drawing/2014/main" id="{3396A0D1-8111-40FB-8C10-31609C749A94}"/>
              </a:ext>
            </a:extLst>
          </p:cNvPr>
          <p:cNvSpPr>
            <a:spLocks noGrp="1"/>
          </p:cNvSpPr>
          <p:nvPr>
            <p:ph type="title"/>
          </p:nvPr>
        </p:nvSpPr>
        <p:spPr>
          <a:xfrm>
            <a:off x="10496971" y="154596"/>
            <a:ext cx="1449800" cy="644344"/>
          </a:xfrm>
        </p:spPr>
        <p:txBody>
          <a:bodyPr/>
          <a:lstStyle/>
          <a:p>
            <a:pPr algn="ctr"/>
            <a:r>
              <a:rPr lang="en-GB" sz="2000" b="1" i="0" kern="1200" spc="0" baseline="0" dirty="0">
                <a:ln>
                  <a:noFill/>
                </a:ln>
                <a:solidFill>
                  <a:srgbClr val="FFFFFF"/>
                </a:solidFill>
                <a:effectLst/>
                <a:latin typeface="Century Gothic" panose="020B0502020202020204" pitchFamily="34" charset="0"/>
                <a:ea typeface="+mn-ea"/>
                <a:cs typeface="+mn-cs"/>
              </a:rPr>
              <a:t>escuchar</a:t>
            </a:r>
            <a:endParaRPr lang="en-GB" dirty="0"/>
          </a:p>
        </p:txBody>
      </p:sp>
    </p:spTree>
    <p:extLst>
      <p:ext uri="{BB962C8B-B14F-4D97-AF65-F5344CB8AC3E}">
        <p14:creationId xmlns:p14="http://schemas.microsoft.com/office/powerpoint/2010/main" val="64326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8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8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1"/>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82"/>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72"/>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83"/>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73"/>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84"/>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p:bldP spid="70" grpId="0"/>
      <p:bldP spid="71" grpId="0"/>
      <p:bldP spid="72" grpId="0"/>
      <p:bldP spid="73" grpId="0"/>
      <p:bldP spid="74" grpId="0"/>
      <p:bldP spid="75" grpId="0"/>
      <p:bldP spid="76" grpId="0"/>
      <p:bldP spid="77" grpId="0"/>
      <p:bldP spid="78" grpId="0"/>
      <p:bldP spid="79" grpId="0"/>
      <p:bldP spid="80" grpId="0"/>
      <p:bldP spid="81" grpId="0"/>
      <p:bldP spid="82" grpId="0"/>
      <p:bldP spid="83" grpId="0"/>
      <p:bldP spid="84" grpId="0"/>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2FB61F5-15B7-4F08-99C0-6A05C9C2F7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66166" y="4760000"/>
            <a:ext cx="1418366" cy="747006"/>
          </a:xfrm>
          <a:prstGeom prst="rect">
            <a:avLst/>
          </a:prstGeom>
        </p:spPr>
      </p:pic>
      <p:pic>
        <p:nvPicPr>
          <p:cNvPr id="7" name="Picture 6">
            <a:extLst>
              <a:ext uri="{FF2B5EF4-FFF2-40B4-BE49-F238E27FC236}">
                <a16:creationId xmlns:a16="http://schemas.microsoft.com/office/drawing/2014/main" id="{3A176FD7-4E8B-4745-8840-2F95EA9FC0E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91125" y="1254891"/>
            <a:ext cx="938427" cy="941587"/>
          </a:xfrm>
          <a:prstGeom prst="rect">
            <a:avLst/>
          </a:prstGeom>
        </p:spPr>
      </p:pic>
      <p:pic>
        <p:nvPicPr>
          <p:cNvPr id="8" name="Picture 7">
            <a:extLst>
              <a:ext uri="{FF2B5EF4-FFF2-40B4-BE49-F238E27FC236}">
                <a16:creationId xmlns:a16="http://schemas.microsoft.com/office/drawing/2014/main" id="{E25E92A0-6BE1-4DE6-9499-D72108BAB4C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54433" y="1177903"/>
            <a:ext cx="975052" cy="1095564"/>
          </a:xfrm>
          <a:prstGeom prst="rect">
            <a:avLst/>
          </a:prstGeom>
        </p:spPr>
      </p:pic>
      <p:pic>
        <p:nvPicPr>
          <p:cNvPr id="9" name="Picture 8">
            <a:extLst>
              <a:ext uri="{FF2B5EF4-FFF2-40B4-BE49-F238E27FC236}">
                <a16:creationId xmlns:a16="http://schemas.microsoft.com/office/drawing/2014/main" id="{CFF67A03-EE59-46F0-ABED-401EA1FA65A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85152" y="1320215"/>
            <a:ext cx="938427" cy="941587"/>
          </a:xfrm>
          <a:prstGeom prst="rect">
            <a:avLst/>
          </a:prstGeom>
        </p:spPr>
      </p:pic>
      <p:pic>
        <p:nvPicPr>
          <p:cNvPr id="10" name="Picture 9">
            <a:extLst>
              <a:ext uri="{FF2B5EF4-FFF2-40B4-BE49-F238E27FC236}">
                <a16:creationId xmlns:a16="http://schemas.microsoft.com/office/drawing/2014/main" id="{329434C2-1D80-4782-BC3C-93F988815BA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91058" y="4599670"/>
            <a:ext cx="938427" cy="941587"/>
          </a:xfrm>
          <a:prstGeom prst="rect">
            <a:avLst/>
          </a:prstGeom>
        </p:spPr>
      </p:pic>
      <p:pic>
        <p:nvPicPr>
          <p:cNvPr id="12" name="Picture 11">
            <a:extLst>
              <a:ext uri="{FF2B5EF4-FFF2-40B4-BE49-F238E27FC236}">
                <a16:creationId xmlns:a16="http://schemas.microsoft.com/office/drawing/2014/main" id="{1DA1C395-1876-4B2E-9D12-0D299B4A12E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37596" y="4467691"/>
            <a:ext cx="975052" cy="1095564"/>
          </a:xfrm>
          <a:prstGeom prst="rect">
            <a:avLst/>
          </a:prstGeom>
        </p:spPr>
      </p:pic>
      <p:pic>
        <p:nvPicPr>
          <p:cNvPr id="13" name="Picture 12">
            <a:extLst>
              <a:ext uri="{FF2B5EF4-FFF2-40B4-BE49-F238E27FC236}">
                <a16:creationId xmlns:a16="http://schemas.microsoft.com/office/drawing/2014/main" id="{516C8503-9B64-4C0F-A894-319E1497E57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71010" y="4522681"/>
            <a:ext cx="975052" cy="1095564"/>
          </a:xfrm>
          <a:prstGeom prst="rect">
            <a:avLst/>
          </a:prstGeom>
        </p:spPr>
      </p:pic>
      <p:sp>
        <p:nvSpPr>
          <p:cNvPr id="14" name="Rectangle 13">
            <a:extLst>
              <a:ext uri="{FF2B5EF4-FFF2-40B4-BE49-F238E27FC236}">
                <a16:creationId xmlns:a16="http://schemas.microsoft.com/office/drawing/2014/main" id="{2AFD846F-F86D-47BB-81D6-B7DF9461DE93}"/>
              </a:ext>
            </a:extLst>
          </p:cNvPr>
          <p:cNvSpPr/>
          <p:nvPr/>
        </p:nvSpPr>
        <p:spPr>
          <a:xfrm>
            <a:off x="4594611" y="2179145"/>
            <a:ext cx="1694695" cy="584775"/>
          </a:xfrm>
          <a:prstGeom prst="rect">
            <a:avLst/>
          </a:prstGeom>
          <a:noFill/>
        </p:spPr>
        <p:txBody>
          <a:bodyPr wrap="none" lIns="91440" tIns="45720" rIns="91440" bIns="45720">
            <a:spAutoFit/>
          </a:bodyPr>
          <a:lstStyle/>
          <a:p>
            <a:pPr algn="ctr"/>
            <a:r>
              <a:rPr lang="en-US" sz="3200" b="1" cap="none" spc="0" dirty="0">
                <a:ln w="22225">
                  <a:solidFill>
                    <a:schemeClr val="accent2"/>
                  </a:solidFill>
                  <a:prstDash val="solid"/>
                </a:ln>
                <a:solidFill>
                  <a:schemeClr val="accent2">
                    <a:lumMod val="40000"/>
                    <a:lumOff val="60000"/>
                  </a:schemeClr>
                </a:solidFill>
                <a:effectLst/>
                <a:latin typeface="Century Gothic" panose="020B0502020202020204" pitchFamily="34" charset="0"/>
              </a:rPr>
              <a:t>Manolo</a:t>
            </a:r>
          </a:p>
        </p:txBody>
      </p:sp>
      <p:sp>
        <p:nvSpPr>
          <p:cNvPr id="15" name="Rectangle 14">
            <a:extLst>
              <a:ext uri="{FF2B5EF4-FFF2-40B4-BE49-F238E27FC236}">
                <a16:creationId xmlns:a16="http://schemas.microsoft.com/office/drawing/2014/main" id="{F8E0C713-8638-4B98-819B-AE15F1C924A1}"/>
              </a:ext>
            </a:extLst>
          </p:cNvPr>
          <p:cNvSpPr/>
          <p:nvPr/>
        </p:nvSpPr>
        <p:spPr>
          <a:xfrm>
            <a:off x="1153241" y="5417817"/>
            <a:ext cx="1210589" cy="584775"/>
          </a:xfrm>
          <a:prstGeom prst="rect">
            <a:avLst/>
          </a:prstGeom>
          <a:noFill/>
        </p:spPr>
        <p:txBody>
          <a:bodyPr wrap="none" lIns="91440" tIns="45720" rIns="91440" bIns="45720">
            <a:spAutoFit/>
          </a:bodyPr>
          <a:lstStyle/>
          <a:p>
            <a:pPr algn="ctr"/>
            <a:r>
              <a:rPr lang="en-US" sz="3200" b="1" dirty="0">
                <a:ln w="22225">
                  <a:solidFill>
                    <a:schemeClr val="accent2"/>
                  </a:solidFill>
                  <a:prstDash val="solid"/>
                </a:ln>
                <a:solidFill>
                  <a:schemeClr val="accent2">
                    <a:lumMod val="40000"/>
                    <a:lumOff val="60000"/>
                  </a:schemeClr>
                </a:solidFill>
                <a:latin typeface="Century Gothic" panose="020B0502020202020204" pitchFamily="34" charset="0"/>
              </a:rPr>
              <a:t>Pepe</a:t>
            </a:r>
            <a:endParaRPr lang="en-US" sz="3200" b="1" cap="none" spc="0" dirty="0">
              <a:ln w="22225">
                <a:solidFill>
                  <a:schemeClr val="accent2"/>
                </a:solidFill>
                <a:prstDash val="solid"/>
              </a:ln>
              <a:solidFill>
                <a:schemeClr val="accent2">
                  <a:lumMod val="40000"/>
                  <a:lumOff val="60000"/>
                </a:schemeClr>
              </a:solidFill>
              <a:effectLst/>
              <a:latin typeface="Century Gothic" panose="020B0502020202020204" pitchFamily="34" charset="0"/>
            </a:endParaRPr>
          </a:p>
        </p:txBody>
      </p:sp>
      <p:sp>
        <p:nvSpPr>
          <p:cNvPr id="16" name="Rectangle 15">
            <a:extLst>
              <a:ext uri="{FF2B5EF4-FFF2-40B4-BE49-F238E27FC236}">
                <a16:creationId xmlns:a16="http://schemas.microsoft.com/office/drawing/2014/main" id="{7BA709A7-4131-4697-9A91-C708242CCAD3}"/>
              </a:ext>
            </a:extLst>
          </p:cNvPr>
          <p:cNvSpPr/>
          <p:nvPr/>
        </p:nvSpPr>
        <p:spPr>
          <a:xfrm>
            <a:off x="8246052" y="5417818"/>
            <a:ext cx="1146468" cy="584775"/>
          </a:xfrm>
          <a:prstGeom prst="rect">
            <a:avLst/>
          </a:prstGeom>
          <a:noFill/>
        </p:spPr>
        <p:txBody>
          <a:bodyPr wrap="none" lIns="91440" tIns="45720" rIns="91440" bIns="45720">
            <a:spAutoFit/>
          </a:bodyPr>
          <a:lstStyle/>
          <a:p>
            <a:pPr algn="ctr"/>
            <a:r>
              <a:rPr lang="en-US" sz="3200" b="1" dirty="0">
                <a:ln w="22225">
                  <a:solidFill>
                    <a:schemeClr val="accent2"/>
                  </a:solidFill>
                  <a:prstDash val="solid"/>
                </a:ln>
                <a:solidFill>
                  <a:schemeClr val="accent2">
                    <a:lumMod val="40000"/>
                    <a:lumOff val="60000"/>
                  </a:schemeClr>
                </a:solidFill>
                <a:latin typeface="Century Gothic" panose="020B0502020202020204" pitchFamily="34" charset="0"/>
              </a:rPr>
              <a:t>Juan</a:t>
            </a:r>
            <a:endParaRPr lang="en-US" sz="3200" b="1" cap="none" spc="0" dirty="0">
              <a:ln w="22225">
                <a:solidFill>
                  <a:schemeClr val="accent2"/>
                </a:solidFill>
                <a:prstDash val="solid"/>
              </a:ln>
              <a:solidFill>
                <a:schemeClr val="accent2">
                  <a:lumMod val="40000"/>
                  <a:lumOff val="60000"/>
                </a:schemeClr>
              </a:solidFill>
              <a:effectLst/>
              <a:latin typeface="Century Gothic" panose="020B0502020202020204" pitchFamily="34" charset="0"/>
            </a:endParaRPr>
          </a:p>
        </p:txBody>
      </p:sp>
      <p:sp>
        <p:nvSpPr>
          <p:cNvPr id="17" name="Rectangle 16">
            <a:extLst>
              <a:ext uri="{FF2B5EF4-FFF2-40B4-BE49-F238E27FC236}">
                <a16:creationId xmlns:a16="http://schemas.microsoft.com/office/drawing/2014/main" id="{816E8BBD-A334-488B-8E34-2CB1840F6F88}"/>
              </a:ext>
            </a:extLst>
          </p:cNvPr>
          <p:cNvSpPr/>
          <p:nvPr/>
        </p:nvSpPr>
        <p:spPr>
          <a:xfrm>
            <a:off x="8116209" y="2179145"/>
            <a:ext cx="1276311" cy="584775"/>
          </a:xfrm>
          <a:prstGeom prst="rect">
            <a:avLst/>
          </a:prstGeom>
          <a:noFill/>
        </p:spPr>
        <p:txBody>
          <a:bodyPr wrap="none" lIns="91440" tIns="45720" rIns="91440" bIns="45720">
            <a:spAutoFit/>
          </a:bodyPr>
          <a:lstStyle/>
          <a:p>
            <a:pPr algn="ctr"/>
            <a:r>
              <a:rPr lang="en-US" sz="3200" b="1" dirty="0">
                <a:ln w="22225">
                  <a:solidFill>
                    <a:schemeClr val="accent2"/>
                  </a:solidFill>
                  <a:prstDash val="solid"/>
                </a:ln>
                <a:solidFill>
                  <a:schemeClr val="accent2">
                    <a:lumMod val="40000"/>
                    <a:lumOff val="60000"/>
                  </a:schemeClr>
                </a:solidFill>
                <a:latin typeface="Century Gothic" panose="020B0502020202020204" pitchFamily="34" charset="0"/>
              </a:rPr>
              <a:t>Carla</a:t>
            </a:r>
            <a:endParaRPr lang="en-US" sz="3200" b="1" cap="none" spc="0" dirty="0">
              <a:ln w="22225">
                <a:solidFill>
                  <a:schemeClr val="accent2"/>
                </a:solidFill>
                <a:prstDash val="solid"/>
              </a:ln>
              <a:solidFill>
                <a:schemeClr val="accent2">
                  <a:lumMod val="40000"/>
                  <a:lumOff val="60000"/>
                </a:schemeClr>
              </a:solidFill>
              <a:effectLst/>
              <a:latin typeface="Century Gothic" panose="020B0502020202020204" pitchFamily="34" charset="0"/>
            </a:endParaRPr>
          </a:p>
        </p:txBody>
      </p:sp>
      <p:sp>
        <p:nvSpPr>
          <p:cNvPr id="18" name="Rectangle 17">
            <a:extLst>
              <a:ext uri="{FF2B5EF4-FFF2-40B4-BE49-F238E27FC236}">
                <a16:creationId xmlns:a16="http://schemas.microsoft.com/office/drawing/2014/main" id="{CC3CBC6B-9A08-4844-8E5E-149625E9A102}"/>
              </a:ext>
            </a:extLst>
          </p:cNvPr>
          <p:cNvSpPr/>
          <p:nvPr/>
        </p:nvSpPr>
        <p:spPr>
          <a:xfrm>
            <a:off x="4562629" y="5417817"/>
            <a:ext cx="1702710" cy="584775"/>
          </a:xfrm>
          <a:prstGeom prst="rect">
            <a:avLst/>
          </a:prstGeom>
          <a:noFill/>
        </p:spPr>
        <p:txBody>
          <a:bodyPr wrap="none" lIns="91440" tIns="45720" rIns="91440" bIns="45720">
            <a:spAutoFit/>
          </a:bodyPr>
          <a:lstStyle/>
          <a:p>
            <a:pPr algn="ctr"/>
            <a:r>
              <a:rPr lang="en-US" sz="3200" b="1" dirty="0">
                <a:ln w="22225">
                  <a:solidFill>
                    <a:schemeClr val="accent2"/>
                  </a:solidFill>
                  <a:prstDash val="solid"/>
                </a:ln>
                <a:solidFill>
                  <a:schemeClr val="accent2">
                    <a:lumMod val="40000"/>
                    <a:lumOff val="60000"/>
                  </a:schemeClr>
                </a:solidFill>
                <a:latin typeface="Century Gothic" panose="020B0502020202020204" pitchFamily="34" charset="0"/>
              </a:rPr>
              <a:t>Paloma</a:t>
            </a:r>
            <a:endParaRPr lang="en-US" sz="3200" b="1" cap="none" spc="0" dirty="0">
              <a:ln w="22225">
                <a:solidFill>
                  <a:schemeClr val="accent2"/>
                </a:solidFill>
                <a:prstDash val="solid"/>
              </a:ln>
              <a:solidFill>
                <a:schemeClr val="accent2">
                  <a:lumMod val="40000"/>
                  <a:lumOff val="60000"/>
                </a:schemeClr>
              </a:solidFill>
              <a:effectLst/>
              <a:latin typeface="Century Gothic" panose="020B0502020202020204" pitchFamily="34" charset="0"/>
            </a:endParaRPr>
          </a:p>
        </p:txBody>
      </p:sp>
      <p:sp>
        <p:nvSpPr>
          <p:cNvPr id="19" name="Rectangle 18">
            <a:extLst>
              <a:ext uri="{FF2B5EF4-FFF2-40B4-BE49-F238E27FC236}">
                <a16:creationId xmlns:a16="http://schemas.microsoft.com/office/drawing/2014/main" id="{3278BEA1-1DFC-418A-845C-00FE78C9CC22}"/>
              </a:ext>
            </a:extLst>
          </p:cNvPr>
          <p:cNvSpPr/>
          <p:nvPr/>
        </p:nvSpPr>
        <p:spPr>
          <a:xfrm>
            <a:off x="1124774" y="2179144"/>
            <a:ext cx="1071127" cy="584775"/>
          </a:xfrm>
          <a:prstGeom prst="rect">
            <a:avLst/>
          </a:prstGeom>
          <a:noFill/>
        </p:spPr>
        <p:txBody>
          <a:bodyPr wrap="none" lIns="91440" tIns="45720" rIns="91440" bIns="45720">
            <a:spAutoFit/>
          </a:bodyPr>
          <a:lstStyle/>
          <a:p>
            <a:pPr algn="ctr"/>
            <a:r>
              <a:rPr lang="en-US" sz="3200" b="1" dirty="0">
                <a:ln w="22225">
                  <a:solidFill>
                    <a:schemeClr val="accent2"/>
                  </a:solidFill>
                  <a:prstDash val="solid"/>
                </a:ln>
                <a:solidFill>
                  <a:schemeClr val="accent2">
                    <a:lumMod val="40000"/>
                    <a:lumOff val="60000"/>
                  </a:schemeClr>
                </a:solidFill>
                <a:latin typeface="Century Gothic" panose="020B0502020202020204" pitchFamily="34" charset="0"/>
              </a:rPr>
              <a:t>Sara</a:t>
            </a:r>
            <a:endParaRPr lang="en-US" sz="3200" b="1" cap="none" spc="0" dirty="0">
              <a:ln w="22225">
                <a:solidFill>
                  <a:schemeClr val="accent2"/>
                </a:solidFill>
                <a:prstDash val="solid"/>
              </a:ln>
              <a:solidFill>
                <a:schemeClr val="accent2">
                  <a:lumMod val="40000"/>
                  <a:lumOff val="60000"/>
                </a:schemeClr>
              </a:solidFill>
              <a:effectLst/>
              <a:latin typeface="Century Gothic" panose="020B0502020202020204" pitchFamily="34" charset="0"/>
            </a:endParaRPr>
          </a:p>
        </p:txBody>
      </p:sp>
      <p:pic>
        <p:nvPicPr>
          <p:cNvPr id="20" name="Picture 19">
            <a:extLst>
              <a:ext uri="{FF2B5EF4-FFF2-40B4-BE49-F238E27FC236}">
                <a16:creationId xmlns:a16="http://schemas.microsoft.com/office/drawing/2014/main" id="{C31FAEB4-8A97-4DEE-BB5C-02DF2DA123D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28186" y="3584618"/>
            <a:ext cx="808668" cy="1056943"/>
          </a:xfrm>
          <a:prstGeom prst="rect">
            <a:avLst/>
          </a:prstGeom>
        </p:spPr>
      </p:pic>
      <p:pic>
        <p:nvPicPr>
          <p:cNvPr id="21" name="Picture 20">
            <a:extLst>
              <a:ext uri="{FF2B5EF4-FFF2-40B4-BE49-F238E27FC236}">
                <a16:creationId xmlns:a16="http://schemas.microsoft.com/office/drawing/2014/main" id="{529B1111-5FF3-4E2D-A4B0-C7E70CF2990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92597" y="3818493"/>
            <a:ext cx="1078794" cy="809095"/>
          </a:xfrm>
          <a:prstGeom prst="rect">
            <a:avLst/>
          </a:prstGeom>
        </p:spPr>
      </p:pic>
      <p:pic>
        <p:nvPicPr>
          <p:cNvPr id="22" name="Picture 21">
            <a:extLst>
              <a:ext uri="{FF2B5EF4-FFF2-40B4-BE49-F238E27FC236}">
                <a16:creationId xmlns:a16="http://schemas.microsoft.com/office/drawing/2014/main" id="{1A5DCF20-02BC-4F92-8A32-EA54E85CB29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82910" y="4726755"/>
            <a:ext cx="988481" cy="672167"/>
          </a:xfrm>
          <a:prstGeom prst="rect">
            <a:avLst/>
          </a:prstGeom>
        </p:spPr>
      </p:pic>
      <p:pic>
        <p:nvPicPr>
          <p:cNvPr id="23" name="Picture 22">
            <a:extLst>
              <a:ext uri="{FF2B5EF4-FFF2-40B4-BE49-F238E27FC236}">
                <a16:creationId xmlns:a16="http://schemas.microsoft.com/office/drawing/2014/main" id="{FE98E3C2-E196-4A0D-BE0E-F9DBF5A5F13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704410" y="5541257"/>
            <a:ext cx="1149649" cy="708370"/>
          </a:xfrm>
          <a:prstGeom prst="rect">
            <a:avLst/>
          </a:prstGeom>
        </p:spPr>
      </p:pic>
      <p:pic>
        <p:nvPicPr>
          <p:cNvPr id="24" name="Picture 23">
            <a:extLst>
              <a:ext uri="{FF2B5EF4-FFF2-40B4-BE49-F238E27FC236}">
                <a16:creationId xmlns:a16="http://schemas.microsoft.com/office/drawing/2014/main" id="{AA296F75-3774-4DA4-AF07-16FE7D3362D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581916" y="4680668"/>
            <a:ext cx="685093" cy="779589"/>
          </a:xfrm>
          <a:prstGeom prst="rect">
            <a:avLst/>
          </a:prstGeom>
        </p:spPr>
      </p:pic>
      <p:pic>
        <p:nvPicPr>
          <p:cNvPr id="25" name="Picture 24">
            <a:extLst>
              <a:ext uri="{FF2B5EF4-FFF2-40B4-BE49-F238E27FC236}">
                <a16:creationId xmlns:a16="http://schemas.microsoft.com/office/drawing/2014/main" id="{1D1E16E5-C64A-4FC9-BD45-054A4991945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457488" y="5589352"/>
            <a:ext cx="709750" cy="541776"/>
          </a:xfrm>
          <a:prstGeom prst="rect">
            <a:avLst/>
          </a:prstGeom>
        </p:spPr>
      </p:pic>
      <p:pic>
        <p:nvPicPr>
          <p:cNvPr id="26" name="Picture 25">
            <a:extLst>
              <a:ext uri="{FF2B5EF4-FFF2-40B4-BE49-F238E27FC236}">
                <a16:creationId xmlns:a16="http://schemas.microsoft.com/office/drawing/2014/main" id="{8E8CD1C9-7466-4AA2-9281-68AE7AA46E1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35893" y="3969394"/>
            <a:ext cx="988481" cy="672167"/>
          </a:xfrm>
          <a:prstGeom prst="rect">
            <a:avLst/>
          </a:prstGeom>
        </p:spPr>
      </p:pic>
      <p:pic>
        <p:nvPicPr>
          <p:cNvPr id="27" name="Picture 26">
            <a:extLst>
              <a:ext uri="{FF2B5EF4-FFF2-40B4-BE49-F238E27FC236}">
                <a16:creationId xmlns:a16="http://schemas.microsoft.com/office/drawing/2014/main" id="{FED3C9F5-DC67-4304-8B9E-82C0CDCA385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617938" y="1747694"/>
            <a:ext cx="685093" cy="779589"/>
          </a:xfrm>
          <a:prstGeom prst="rect">
            <a:avLst/>
          </a:prstGeom>
        </p:spPr>
      </p:pic>
      <p:pic>
        <p:nvPicPr>
          <p:cNvPr id="28" name="Picture 27">
            <a:extLst>
              <a:ext uri="{FF2B5EF4-FFF2-40B4-BE49-F238E27FC236}">
                <a16:creationId xmlns:a16="http://schemas.microsoft.com/office/drawing/2014/main" id="{CCF648DF-3713-460F-A120-D47DCB35E66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333125" y="1112594"/>
            <a:ext cx="904553" cy="678414"/>
          </a:xfrm>
          <a:prstGeom prst="rect">
            <a:avLst/>
          </a:prstGeom>
        </p:spPr>
      </p:pic>
      <p:pic>
        <p:nvPicPr>
          <p:cNvPr id="29" name="Picture 28">
            <a:extLst>
              <a:ext uri="{FF2B5EF4-FFF2-40B4-BE49-F238E27FC236}">
                <a16:creationId xmlns:a16="http://schemas.microsoft.com/office/drawing/2014/main" id="{956A0614-DA2D-49B0-B7F1-F2611622A01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150760" y="1651001"/>
            <a:ext cx="1149649" cy="708370"/>
          </a:xfrm>
          <a:prstGeom prst="rect">
            <a:avLst/>
          </a:prstGeom>
        </p:spPr>
      </p:pic>
      <p:pic>
        <p:nvPicPr>
          <p:cNvPr id="30" name="Picture 29">
            <a:extLst>
              <a:ext uri="{FF2B5EF4-FFF2-40B4-BE49-F238E27FC236}">
                <a16:creationId xmlns:a16="http://schemas.microsoft.com/office/drawing/2014/main" id="{15CBDA9E-05C6-4FF5-AFC0-D3FADA26D10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340290" y="2477215"/>
            <a:ext cx="709750" cy="541776"/>
          </a:xfrm>
          <a:prstGeom prst="rect">
            <a:avLst/>
          </a:prstGeom>
        </p:spPr>
      </p:pic>
      <p:pic>
        <p:nvPicPr>
          <p:cNvPr id="31" name="Picture 30">
            <a:extLst>
              <a:ext uri="{FF2B5EF4-FFF2-40B4-BE49-F238E27FC236}">
                <a16:creationId xmlns:a16="http://schemas.microsoft.com/office/drawing/2014/main" id="{E01F02D2-031F-49C6-9B2D-D3D5DBFF31A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16777" y="525382"/>
            <a:ext cx="808668" cy="1056943"/>
          </a:xfrm>
          <a:prstGeom prst="rect">
            <a:avLst/>
          </a:prstGeom>
        </p:spPr>
      </p:pic>
      <p:pic>
        <p:nvPicPr>
          <p:cNvPr id="32" name="Picture 31">
            <a:extLst>
              <a:ext uri="{FF2B5EF4-FFF2-40B4-BE49-F238E27FC236}">
                <a16:creationId xmlns:a16="http://schemas.microsoft.com/office/drawing/2014/main" id="{8DD3DA30-0629-4710-B445-683894616B2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635836" y="800578"/>
            <a:ext cx="988481" cy="672167"/>
          </a:xfrm>
          <a:prstGeom prst="rect">
            <a:avLst/>
          </a:prstGeom>
        </p:spPr>
      </p:pic>
      <p:pic>
        <p:nvPicPr>
          <p:cNvPr id="33" name="Picture 32">
            <a:extLst>
              <a:ext uri="{FF2B5EF4-FFF2-40B4-BE49-F238E27FC236}">
                <a16:creationId xmlns:a16="http://schemas.microsoft.com/office/drawing/2014/main" id="{DDBE1470-85FD-4DC4-AC4F-5D63F08A5A8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748939" y="2423118"/>
            <a:ext cx="709750" cy="541776"/>
          </a:xfrm>
          <a:prstGeom prst="rect">
            <a:avLst/>
          </a:prstGeom>
        </p:spPr>
      </p:pic>
      <p:pic>
        <p:nvPicPr>
          <p:cNvPr id="34" name="Picture 33">
            <a:extLst>
              <a:ext uri="{FF2B5EF4-FFF2-40B4-BE49-F238E27FC236}">
                <a16:creationId xmlns:a16="http://schemas.microsoft.com/office/drawing/2014/main" id="{554BFEFB-D3DA-49C0-B13D-26EBE0A305B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161799" y="5473243"/>
            <a:ext cx="755318" cy="786789"/>
          </a:xfrm>
          <a:prstGeom prst="rect">
            <a:avLst/>
          </a:prstGeom>
        </p:spPr>
      </p:pic>
      <p:pic>
        <p:nvPicPr>
          <p:cNvPr id="35" name="Picture 34">
            <a:extLst>
              <a:ext uri="{FF2B5EF4-FFF2-40B4-BE49-F238E27FC236}">
                <a16:creationId xmlns:a16="http://schemas.microsoft.com/office/drawing/2014/main" id="{496AF7CB-FD04-471F-A96A-F91EC08CA98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171783"/>
            <a:ext cx="6649156" cy="867128"/>
          </a:xfrm>
          <a:prstGeom prst="rect">
            <a:avLst/>
          </a:prstGeom>
        </p:spPr>
      </p:pic>
      <p:sp>
        <p:nvSpPr>
          <p:cNvPr id="36" name="Title 1">
            <a:extLst>
              <a:ext uri="{FF2B5EF4-FFF2-40B4-BE49-F238E27FC236}">
                <a16:creationId xmlns:a16="http://schemas.microsoft.com/office/drawing/2014/main" id="{EA9171DD-8C30-475B-9106-30B3266224D8}"/>
              </a:ext>
            </a:extLst>
          </p:cNvPr>
          <p:cNvSpPr>
            <a:spLocks noGrp="1"/>
          </p:cNvSpPr>
          <p:nvPr>
            <p:ph type="title"/>
          </p:nvPr>
        </p:nvSpPr>
        <p:spPr>
          <a:xfrm>
            <a:off x="82286" y="-89832"/>
            <a:ext cx="6484584" cy="1325563"/>
          </a:xfrm>
        </p:spPr>
        <p:txBody>
          <a:bodyPr>
            <a:normAutofit/>
          </a:bodyPr>
          <a:lstStyle/>
          <a:p>
            <a:r>
              <a:rPr lang="en-GB" sz="3600" b="1" dirty="0">
                <a:solidFill>
                  <a:schemeClr val="bg1"/>
                </a:solidFill>
                <a:latin typeface="Century Gothic" panose="020B0502020202020204" pitchFamily="34" charset="0"/>
              </a:rPr>
              <a:t>¿</a:t>
            </a:r>
            <a:r>
              <a:rPr lang="en-GB" sz="3600" b="1" dirty="0" err="1">
                <a:solidFill>
                  <a:schemeClr val="bg1"/>
                </a:solidFill>
                <a:latin typeface="Century Gothic" panose="020B0502020202020204" pitchFamily="34" charset="0"/>
              </a:rPr>
              <a:t>Quién</a:t>
            </a:r>
            <a:r>
              <a:rPr lang="en-GB" sz="3600" b="1" dirty="0">
                <a:solidFill>
                  <a:schemeClr val="bg1"/>
                </a:solidFill>
                <a:latin typeface="Century Gothic" panose="020B0502020202020204" pitchFamily="34" charset="0"/>
              </a:rPr>
              <a:t> </a:t>
            </a:r>
            <a:r>
              <a:rPr lang="en-GB" sz="3600" b="1" dirty="0" err="1">
                <a:solidFill>
                  <a:schemeClr val="bg1"/>
                </a:solidFill>
                <a:latin typeface="Century Gothic" panose="020B0502020202020204" pitchFamily="34" charset="0"/>
              </a:rPr>
              <a:t>es</a:t>
            </a:r>
            <a:r>
              <a:rPr lang="en-GB" sz="3600" b="1" dirty="0">
                <a:solidFill>
                  <a:schemeClr val="bg1"/>
                </a:solidFill>
                <a:latin typeface="Century Gothic" panose="020B0502020202020204" pitchFamily="34" charset="0"/>
              </a:rPr>
              <a:t>?</a:t>
            </a:r>
          </a:p>
        </p:txBody>
      </p:sp>
      <p:pic>
        <p:nvPicPr>
          <p:cNvPr id="37" name="Picture 36">
            <a:extLst>
              <a:ext uri="{FF2B5EF4-FFF2-40B4-BE49-F238E27FC236}">
                <a16:creationId xmlns:a16="http://schemas.microsoft.com/office/drawing/2014/main" id="{1E1DFA80-C9A7-4BC6-AA65-73570E5A5F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3125" y="2566390"/>
            <a:ext cx="1418366" cy="747006"/>
          </a:xfrm>
          <a:prstGeom prst="rect">
            <a:avLst/>
          </a:prstGeom>
        </p:spPr>
      </p:pic>
      <p:pic>
        <p:nvPicPr>
          <p:cNvPr id="38" name="Picture 37">
            <a:extLst>
              <a:ext uri="{FF2B5EF4-FFF2-40B4-BE49-F238E27FC236}">
                <a16:creationId xmlns:a16="http://schemas.microsoft.com/office/drawing/2014/main" id="{0B2C6CD0-B10A-45A0-82A3-A6BAA3C09E57}"/>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743744" y="1546857"/>
            <a:ext cx="714945" cy="714945"/>
          </a:xfrm>
          <a:prstGeom prst="rect">
            <a:avLst/>
          </a:prstGeom>
        </p:spPr>
      </p:pic>
      <p:pic>
        <p:nvPicPr>
          <p:cNvPr id="39" name="Picture 38">
            <a:extLst>
              <a:ext uri="{FF2B5EF4-FFF2-40B4-BE49-F238E27FC236}">
                <a16:creationId xmlns:a16="http://schemas.microsoft.com/office/drawing/2014/main" id="{A1D0B889-5127-48B8-9159-CC3FCA257171}"/>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562294" y="5473243"/>
            <a:ext cx="714945" cy="714945"/>
          </a:xfrm>
          <a:prstGeom prst="rect">
            <a:avLst/>
          </a:prstGeom>
        </p:spPr>
      </p:pic>
      <p:pic>
        <p:nvPicPr>
          <p:cNvPr id="40" name="Picture 39">
            <a:extLst>
              <a:ext uri="{FF2B5EF4-FFF2-40B4-BE49-F238E27FC236}">
                <a16:creationId xmlns:a16="http://schemas.microsoft.com/office/drawing/2014/main" id="{B206C357-056E-4C24-B6B5-83600590694C}"/>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018606" y="5485583"/>
            <a:ext cx="669484" cy="697379"/>
          </a:xfrm>
          <a:prstGeom prst="rect">
            <a:avLst/>
          </a:prstGeom>
        </p:spPr>
      </p:pic>
    </p:spTree>
    <p:extLst>
      <p:ext uri="{BB962C8B-B14F-4D97-AF65-F5344CB8AC3E}">
        <p14:creationId xmlns:p14="http://schemas.microsoft.com/office/powerpoint/2010/main" val="3563175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1214100" y="258166"/>
            <a:ext cx="7140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39" name="Table 38">
            <a:extLst>
              <a:ext uri="{FF2B5EF4-FFF2-40B4-BE49-F238E27FC236}">
                <a16:creationId xmlns:a16="http://schemas.microsoft.com/office/drawing/2014/main" id="{46584C69-E06D-424E-8D99-1241ECCFA870}"/>
              </a:ext>
            </a:extLst>
          </p:cNvPr>
          <p:cNvGraphicFramePr>
            <a:graphicFrameLocks noGrp="1"/>
          </p:cNvGraphicFramePr>
          <p:nvPr>
            <p:extLst>
              <p:ext uri="{D42A27DB-BD31-4B8C-83A1-F6EECF244321}">
                <p14:modId xmlns:p14="http://schemas.microsoft.com/office/powerpoint/2010/main" val="513755365"/>
              </p:ext>
            </p:extLst>
          </p:nvPr>
        </p:nvGraphicFramePr>
        <p:xfrm>
          <a:off x="162509" y="707886"/>
          <a:ext cx="11087104" cy="5638800"/>
        </p:xfrm>
        <a:graphic>
          <a:graphicData uri="http://schemas.openxmlformats.org/drawingml/2006/table">
            <a:tbl>
              <a:tblPr firstRow="1" bandRow="1"/>
              <a:tblGrid>
                <a:gridCol w="481330">
                  <a:extLst>
                    <a:ext uri="{9D8B030D-6E8A-4147-A177-3AD203B41FA5}">
                      <a16:colId xmlns:a16="http://schemas.microsoft.com/office/drawing/2014/main" val="1850966184"/>
                    </a:ext>
                  </a:extLst>
                </a:gridCol>
                <a:gridCol w="5719890">
                  <a:extLst>
                    <a:ext uri="{9D8B030D-6E8A-4147-A177-3AD203B41FA5}">
                      <a16:colId xmlns:a16="http://schemas.microsoft.com/office/drawing/2014/main" val="568154920"/>
                    </a:ext>
                  </a:extLst>
                </a:gridCol>
                <a:gridCol w="2152650">
                  <a:extLst>
                    <a:ext uri="{9D8B030D-6E8A-4147-A177-3AD203B41FA5}">
                      <a16:colId xmlns:a16="http://schemas.microsoft.com/office/drawing/2014/main" val="921611178"/>
                    </a:ext>
                  </a:extLst>
                </a:gridCol>
                <a:gridCol w="2733234">
                  <a:extLst>
                    <a:ext uri="{9D8B030D-6E8A-4147-A177-3AD203B41FA5}">
                      <a16:colId xmlns:a16="http://schemas.microsoft.com/office/drawing/2014/main" val="3453044621"/>
                    </a:ext>
                  </a:extLst>
                </a:gridCol>
              </a:tblGrid>
              <a:tr h="259080">
                <a:tc>
                  <a:txBody>
                    <a:bodyPr/>
                    <a:lstStyle>
                      <a:lvl1pPr marL="0" algn="l" defTabSz="914400" rtl="0" eaLnBrk="1" latinLnBrk="0" hangingPunct="1">
                        <a:defRPr sz="1800" b="1" kern="1200">
                          <a:solidFill>
                            <a:schemeClr val="tx1"/>
                          </a:solidFill>
                          <a:latin typeface="Tw Cen MT" panose="020B0602020104020603"/>
                        </a:defRPr>
                      </a:lvl1pPr>
                      <a:lvl2pPr marL="457200" algn="l" defTabSz="914400" rtl="0" eaLnBrk="1" latinLnBrk="0" hangingPunct="1">
                        <a:defRPr sz="1800" b="1" kern="1200">
                          <a:solidFill>
                            <a:schemeClr val="tx1"/>
                          </a:solidFill>
                          <a:latin typeface="Tw Cen MT" panose="020B0602020104020603"/>
                        </a:defRPr>
                      </a:lvl2pPr>
                      <a:lvl3pPr marL="914400" algn="l" defTabSz="914400" rtl="0" eaLnBrk="1" latinLnBrk="0" hangingPunct="1">
                        <a:defRPr sz="1800" b="1" kern="1200">
                          <a:solidFill>
                            <a:schemeClr val="tx1"/>
                          </a:solidFill>
                          <a:latin typeface="Tw Cen MT" panose="020B0602020104020603"/>
                        </a:defRPr>
                      </a:lvl3pPr>
                      <a:lvl4pPr marL="1371600" algn="l" defTabSz="914400" rtl="0" eaLnBrk="1" latinLnBrk="0" hangingPunct="1">
                        <a:defRPr sz="1800" b="1" kern="1200">
                          <a:solidFill>
                            <a:schemeClr val="tx1"/>
                          </a:solidFill>
                          <a:latin typeface="Tw Cen MT" panose="020B0602020104020603"/>
                        </a:defRPr>
                      </a:lvl4pPr>
                      <a:lvl5pPr marL="1828800" algn="l" defTabSz="914400" rtl="0" eaLnBrk="1" latinLnBrk="0" hangingPunct="1">
                        <a:defRPr sz="1800" b="1" kern="1200">
                          <a:solidFill>
                            <a:schemeClr val="tx1"/>
                          </a:solidFill>
                          <a:latin typeface="Tw Cen MT" panose="020B0602020104020603"/>
                        </a:defRPr>
                      </a:lvl5pPr>
                      <a:lvl6pPr marL="2286000" algn="l" defTabSz="914400" rtl="0" eaLnBrk="1" latinLnBrk="0" hangingPunct="1">
                        <a:defRPr sz="1800" b="1" kern="1200">
                          <a:solidFill>
                            <a:schemeClr val="tx1"/>
                          </a:solidFill>
                          <a:latin typeface="Tw Cen MT" panose="020B0602020104020603"/>
                        </a:defRPr>
                      </a:lvl6pPr>
                      <a:lvl7pPr marL="2743200" algn="l" defTabSz="914400" rtl="0" eaLnBrk="1" latinLnBrk="0" hangingPunct="1">
                        <a:defRPr sz="1800" b="1" kern="1200">
                          <a:solidFill>
                            <a:schemeClr val="tx1"/>
                          </a:solidFill>
                          <a:latin typeface="Tw Cen MT" panose="020B0602020104020603"/>
                        </a:defRPr>
                      </a:lvl7pPr>
                      <a:lvl8pPr marL="3200400" algn="l" defTabSz="914400" rtl="0" eaLnBrk="1" latinLnBrk="0" hangingPunct="1">
                        <a:defRPr sz="1800" b="1" kern="1200">
                          <a:solidFill>
                            <a:schemeClr val="tx1"/>
                          </a:solidFill>
                          <a:latin typeface="Tw Cen MT" panose="020B0602020104020603"/>
                        </a:defRPr>
                      </a:lvl8pPr>
                      <a:lvl9pPr marL="3657600" algn="l" defTabSz="914400" rtl="0" eaLnBrk="1" latinLnBrk="0" hangingPunct="1">
                        <a:defRPr sz="1800" b="1" kern="1200">
                          <a:solidFill>
                            <a:schemeClr val="tx1"/>
                          </a:solidFill>
                          <a:latin typeface="Tw Cen MT" panose="020B0602020104020603"/>
                        </a:defRPr>
                      </a:lvl9pPr>
                    </a:lstStyle>
                    <a:p>
                      <a:endParaRPr lang="en-GB" sz="2400" b="1" dirty="0">
                        <a:solidFill>
                          <a:schemeClr val="accent5">
                            <a:lumMod val="50000"/>
                          </a:schemeClr>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25400" cmpd="sng">
                      <a:solidFill>
                        <a:srgbClr val="ED7D31"/>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tx1"/>
                          </a:solidFill>
                          <a:latin typeface="Tw Cen MT" panose="020B0602020104020603"/>
                        </a:defRPr>
                      </a:lvl1pPr>
                      <a:lvl2pPr marL="457200" algn="l" defTabSz="914400" rtl="0" eaLnBrk="1" latinLnBrk="0" hangingPunct="1">
                        <a:defRPr sz="1800" b="1" kern="1200">
                          <a:solidFill>
                            <a:schemeClr val="tx1"/>
                          </a:solidFill>
                          <a:latin typeface="Tw Cen MT" panose="020B0602020104020603"/>
                        </a:defRPr>
                      </a:lvl2pPr>
                      <a:lvl3pPr marL="914400" algn="l" defTabSz="914400" rtl="0" eaLnBrk="1" latinLnBrk="0" hangingPunct="1">
                        <a:defRPr sz="1800" b="1" kern="1200">
                          <a:solidFill>
                            <a:schemeClr val="tx1"/>
                          </a:solidFill>
                          <a:latin typeface="Tw Cen MT" panose="020B0602020104020603"/>
                        </a:defRPr>
                      </a:lvl3pPr>
                      <a:lvl4pPr marL="1371600" algn="l" defTabSz="914400" rtl="0" eaLnBrk="1" latinLnBrk="0" hangingPunct="1">
                        <a:defRPr sz="1800" b="1" kern="1200">
                          <a:solidFill>
                            <a:schemeClr val="tx1"/>
                          </a:solidFill>
                          <a:latin typeface="Tw Cen MT" panose="020B0602020104020603"/>
                        </a:defRPr>
                      </a:lvl4pPr>
                      <a:lvl5pPr marL="1828800" algn="l" defTabSz="914400" rtl="0" eaLnBrk="1" latinLnBrk="0" hangingPunct="1">
                        <a:defRPr sz="1800" b="1" kern="1200">
                          <a:solidFill>
                            <a:schemeClr val="tx1"/>
                          </a:solidFill>
                          <a:latin typeface="Tw Cen MT" panose="020B0602020104020603"/>
                        </a:defRPr>
                      </a:lvl5pPr>
                      <a:lvl6pPr marL="2286000" algn="l" defTabSz="914400" rtl="0" eaLnBrk="1" latinLnBrk="0" hangingPunct="1">
                        <a:defRPr sz="1800" b="1" kern="1200">
                          <a:solidFill>
                            <a:schemeClr val="tx1"/>
                          </a:solidFill>
                          <a:latin typeface="Tw Cen MT" panose="020B0602020104020603"/>
                        </a:defRPr>
                      </a:lvl6pPr>
                      <a:lvl7pPr marL="2743200" algn="l" defTabSz="914400" rtl="0" eaLnBrk="1" latinLnBrk="0" hangingPunct="1">
                        <a:defRPr sz="1800" b="1" kern="1200">
                          <a:solidFill>
                            <a:schemeClr val="tx1"/>
                          </a:solidFill>
                          <a:latin typeface="Tw Cen MT" panose="020B0602020104020603"/>
                        </a:defRPr>
                      </a:lvl7pPr>
                      <a:lvl8pPr marL="3200400" algn="l" defTabSz="914400" rtl="0" eaLnBrk="1" latinLnBrk="0" hangingPunct="1">
                        <a:defRPr sz="1800" b="1" kern="1200">
                          <a:solidFill>
                            <a:schemeClr val="tx1"/>
                          </a:solidFill>
                          <a:latin typeface="Tw Cen MT" panose="020B0602020104020603"/>
                        </a:defRPr>
                      </a:lvl8pPr>
                      <a:lvl9pPr marL="3657600" algn="l" defTabSz="914400" rtl="0" eaLnBrk="1" latinLnBrk="0" hangingPunct="1">
                        <a:defRPr sz="1800" b="1" kern="1200">
                          <a:solidFill>
                            <a:schemeClr val="tx1"/>
                          </a:solidFill>
                          <a:latin typeface="Tw Cen MT" panose="020B0602020104020603"/>
                        </a:defRPr>
                      </a:lvl9pPr>
                    </a:lstStyle>
                    <a:p>
                      <a:endParaRPr lang="en-GB" sz="2200" b="0" dirty="0">
                        <a:solidFill>
                          <a:schemeClr val="accent5">
                            <a:lumMod val="50000"/>
                          </a:schemeClr>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25400" cmpd="sng">
                      <a:solidFill>
                        <a:srgbClr val="ED7D31"/>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tx1"/>
                          </a:solidFill>
                          <a:latin typeface="Tw Cen MT" panose="020B0602020104020603"/>
                        </a:defRPr>
                      </a:lvl1pPr>
                      <a:lvl2pPr marL="457200" algn="l" defTabSz="914400" rtl="0" eaLnBrk="1" latinLnBrk="0" hangingPunct="1">
                        <a:defRPr sz="1800" b="1" kern="1200">
                          <a:solidFill>
                            <a:schemeClr val="tx1"/>
                          </a:solidFill>
                          <a:latin typeface="Tw Cen MT" panose="020B0602020104020603"/>
                        </a:defRPr>
                      </a:lvl2pPr>
                      <a:lvl3pPr marL="914400" algn="l" defTabSz="914400" rtl="0" eaLnBrk="1" latinLnBrk="0" hangingPunct="1">
                        <a:defRPr sz="1800" b="1" kern="1200">
                          <a:solidFill>
                            <a:schemeClr val="tx1"/>
                          </a:solidFill>
                          <a:latin typeface="Tw Cen MT" panose="020B0602020104020603"/>
                        </a:defRPr>
                      </a:lvl3pPr>
                      <a:lvl4pPr marL="1371600" algn="l" defTabSz="914400" rtl="0" eaLnBrk="1" latinLnBrk="0" hangingPunct="1">
                        <a:defRPr sz="1800" b="1" kern="1200">
                          <a:solidFill>
                            <a:schemeClr val="tx1"/>
                          </a:solidFill>
                          <a:latin typeface="Tw Cen MT" panose="020B0602020104020603"/>
                        </a:defRPr>
                      </a:lvl4pPr>
                      <a:lvl5pPr marL="1828800" algn="l" defTabSz="914400" rtl="0" eaLnBrk="1" latinLnBrk="0" hangingPunct="1">
                        <a:defRPr sz="1800" b="1" kern="1200">
                          <a:solidFill>
                            <a:schemeClr val="tx1"/>
                          </a:solidFill>
                          <a:latin typeface="Tw Cen MT" panose="020B0602020104020603"/>
                        </a:defRPr>
                      </a:lvl5pPr>
                      <a:lvl6pPr marL="2286000" algn="l" defTabSz="914400" rtl="0" eaLnBrk="1" latinLnBrk="0" hangingPunct="1">
                        <a:defRPr sz="1800" b="1" kern="1200">
                          <a:solidFill>
                            <a:schemeClr val="tx1"/>
                          </a:solidFill>
                          <a:latin typeface="Tw Cen MT" panose="020B0602020104020603"/>
                        </a:defRPr>
                      </a:lvl6pPr>
                      <a:lvl7pPr marL="2743200" algn="l" defTabSz="914400" rtl="0" eaLnBrk="1" latinLnBrk="0" hangingPunct="1">
                        <a:defRPr sz="1800" b="1" kern="1200">
                          <a:solidFill>
                            <a:schemeClr val="tx1"/>
                          </a:solidFill>
                          <a:latin typeface="Tw Cen MT" panose="020B0602020104020603"/>
                        </a:defRPr>
                      </a:lvl7pPr>
                      <a:lvl8pPr marL="3200400" algn="l" defTabSz="914400" rtl="0" eaLnBrk="1" latinLnBrk="0" hangingPunct="1">
                        <a:defRPr sz="1800" b="1" kern="1200">
                          <a:solidFill>
                            <a:schemeClr val="tx1"/>
                          </a:solidFill>
                          <a:latin typeface="Tw Cen MT" panose="020B0602020104020603"/>
                        </a:defRPr>
                      </a:lvl8pPr>
                      <a:lvl9pPr marL="3657600" algn="l" defTabSz="914400" rtl="0" eaLnBrk="1" latinLnBrk="0" hangingPunct="1">
                        <a:defRPr sz="1800" b="1" kern="1200">
                          <a:solidFill>
                            <a:schemeClr val="tx1"/>
                          </a:solidFill>
                          <a:latin typeface="Tw Cen MT" panose="020B0602020104020603"/>
                        </a:defRPr>
                      </a:lvl9pPr>
                    </a:lstStyle>
                    <a:p>
                      <a:pPr algn="ctr"/>
                      <a:r>
                        <a:rPr lang="en-GB" sz="2200" b="0" dirty="0">
                          <a:solidFill>
                            <a:schemeClr val="accent5">
                              <a:lumMod val="50000"/>
                            </a:schemeClr>
                          </a:solidFill>
                          <a:latin typeface="Century Gothic" panose="020B0502020202020204" pitchFamily="34" charset="0"/>
                        </a:rPr>
                        <a:t>Daughter </a:t>
                      </a:r>
                      <a:r>
                        <a:rPr lang="en-GB" sz="1800" b="0" dirty="0">
                          <a:solidFill>
                            <a:schemeClr val="accent5">
                              <a:lumMod val="50000"/>
                            </a:schemeClr>
                          </a:solidFill>
                          <a:latin typeface="Century Gothic" panose="020B0502020202020204" pitchFamily="34" charset="0"/>
                        </a:rPr>
                        <a:t>(‘</a:t>
                      </a:r>
                      <a:r>
                        <a:rPr lang="en-GB" sz="2800" b="1" dirty="0">
                          <a:solidFill>
                            <a:schemeClr val="accent5">
                              <a:lumMod val="50000"/>
                            </a:schemeClr>
                          </a:solidFill>
                          <a:latin typeface="Century Gothic" panose="020B0502020202020204" pitchFamily="34" charset="0"/>
                        </a:rPr>
                        <a:t>I</a:t>
                      </a:r>
                      <a:r>
                        <a:rPr lang="en-GB" sz="1800" b="0" baseline="0" dirty="0">
                          <a:solidFill>
                            <a:schemeClr val="accent5">
                              <a:lumMod val="50000"/>
                            </a:schemeClr>
                          </a:solidFill>
                          <a:latin typeface="Century Gothic" panose="020B0502020202020204" pitchFamily="34" charset="0"/>
                        </a:rPr>
                        <a:t>’)</a:t>
                      </a:r>
                      <a:endParaRPr lang="en-GB" sz="2200" b="0" dirty="0">
                        <a:solidFill>
                          <a:schemeClr val="accent5">
                            <a:lumMod val="50000"/>
                          </a:schemeClr>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25400" cmpd="sng">
                      <a:solidFill>
                        <a:srgbClr val="ED7D31"/>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tx1"/>
                          </a:solidFill>
                          <a:latin typeface="Tw Cen MT" panose="020B0602020104020603"/>
                        </a:defRPr>
                      </a:lvl1pPr>
                      <a:lvl2pPr marL="457200" algn="l" defTabSz="914400" rtl="0" eaLnBrk="1" latinLnBrk="0" hangingPunct="1">
                        <a:defRPr sz="1800" b="1" kern="1200">
                          <a:solidFill>
                            <a:schemeClr val="tx1"/>
                          </a:solidFill>
                          <a:latin typeface="Tw Cen MT" panose="020B0602020104020603"/>
                        </a:defRPr>
                      </a:lvl2pPr>
                      <a:lvl3pPr marL="914400" algn="l" defTabSz="914400" rtl="0" eaLnBrk="1" latinLnBrk="0" hangingPunct="1">
                        <a:defRPr sz="1800" b="1" kern="1200">
                          <a:solidFill>
                            <a:schemeClr val="tx1"/>
                          </a:solidFill>
                          <a:latin typeface="Tw Cen MT" panose="020B0602020104020603"/>
                        </a:defRPr>
                      </a:lvl3pPr>
                      <a:lvl4pPr marL="1371600" algn="l" defTabSz="914400" rtl="0" eaLnBrk="1" latinLnBrk="0" hangingPunct="1">
                        <a:defRPr sz="1800" b="1" kern="1200">
                          <a:solidFill>
                            <a:schemeClr val="tx1"/>
                          </a:solidFill>
                          <a:latin typeface="Tw Cen MT" panose="020B0602020104020603"/>
                        </a:defRPr>
                      </a:lvl4pPr>
                      <a:lvl5pPr marL="1828800" algn="l" defTabSz="914400" rtl="0" eaLnBrk="1" latinLnBrk="0" hangingPunct="1">
                        <a:defRPr sz="1800" b="1" kern="1200">
                          <a:solidFill>
                            <a:schemeClr val="tx1"/>
                          </a:solidFill>
                          <a:latin typeface="Tw Cen MT" panose="020B0602020104020603"/>
                        </a:defRPr>
                      </a:lvl5pPr>
                      <a:lvl6pPr marL="2286000" algn="l" defTabSz="914400" rtl="0" eaLnBrk="1" latinLnBrk="0" hangingPunct="1">
                        <a:defRPr sz="1800" b="1" kern="1200">
                          <a:solidFill>
                            <a:schemeClr val="tx1"/>
                          </a:solidFill>
                          <a:latin typeface="Tw Cen MT" panose="020B0602020104020603"/>
                        </a:defRPr>
                      </a:lvl6pPr>
                      <a:lvl7pPr marL="2743200" algn="l" defTabSz="914400" rtl="0" eaLnBrk="1" latinLnBrk="0" hangingPunct="1">
                        <a:defRPr sz="1800" b="1" kern="1200">
                          <a:solidFill>
                            <a:schemeClr val="tx1"/>
                          </a:solidFill>
                          <a:latin typeface="Tw Cen MT" panose="020B0602020104020603"/>
                        </a:defRPr>
                      </a:lvl7pPr>
                      <a:lvl8pPr marL="3200400" algn="l" defTabSz="914400" rtl="0" eaLnBrk="1" latinLnBrk="0" hangingPunct="1">
                        <a:defRPr sz="1800" b="1" kern="1200">
                          <a:solidFill>
                            <a:schemeClr val="tx1"/>
                          </a:solidFill>
                          <a:latin typeface="Tw Cen MT" panose="020B0602020104020603"/>
                        </a:defRPr>
                      </a:lvl8pPr>
                      <a:lvl9pPr marL="3657600" algn="l" defTabSz="914400" rtl="0" eaLnBrk="1" latinLnBrk="0" hangingPunct="1">
                        <a:defRPr sz="1800" b="1" kern="1200">
                          <a:solidFill>
                            <a:schemeClr val="tx1"/>
                          </a:solidFill>
                          <a:latin typeface="Tw Cen MT" panose="020B0602020104020603"/>
                        </a:defRPr>
                      </a:lvl9pPr>
                    </a:lstStyle>
                    <a:p>
                      <a:pPr algn="ctr"/>
                      <a:r>
                        <a:rPr lang="en-GB" sz="2200" b="0" dirty="0">
                          <a:solidFill>
                            <a:schemeClr val="accent5">
                              <a:lumMod val="50000"/>
                            </a:schemeClr>
                          </a:solidFill>
                          <a:latin typeface="Century Gothic" panose="020B0502020202020204" pitchFamily="34" charset="0"/>
                        </a:rPr>
                        <a:t>Her brother </a:t>
                      </a:r>
                      <a:r>
                        <a:rPr lang="en-GB" sz="2000" b="0" dirty="0">
                          <a:solidFill>
                            <a:schemeClr val="accent5">
                              <a:lumMod val="50000"/>
                            </a:schemeClr>
                          </a:solidFill>
                          <a:latin typeface="Century Gothic" panose="020B0502020202020204" pitchFamily="34" charset="0"/>
                        </a:rPr>
                        <a:t>(‘</a:t>
                      </a:r>
                      <a:r>
                        <a:rPr lang="en-GB" sz="2400" b="1" dirty="0">
                          <a:solidFill>
                            <a:schemeClr val="accent5">
                              <a:lumMod val="50000"/>
                            </a:schemeClr>
                          </a:solidFill>
                          <a:latin typeface="Century Gothic" panose="020B0502020202020204" pitchFamily="34" charset="0"/>
                        </a:rPr>
                        <a:t>you</a:t>
                      </a:r>
                      <a:r>
                        <a:rPr lang="en-GB" sz="2000" b="0" baseline="0" dirty="0">
                          <a:solidFill>
                            <a:schemeClr val="accent5">
                              <a:lumMod val="50000"/>
                            </a:schemeClr>
                          </a:solidFill>
                          <a:latin typeface="Century Gothic" panose="020B0502020202020204" pitchFamily="34" charset="0"/>
                        </a:rPr>
                        <a:t>’)</a:t>
                      </a:r>
                      <a:endParaRPr lang="en-GB" sz="2200" b="0" dirty="0">
                        <a:solidFill>
                          <a:schemeClr val="accent5">
                            <a:lumMod val="50000"/>
                          </a:schemeClr>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254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3343998435"/>
                  </a:ext>
                </a:extLst>
              </a:tr>
              <a:tr h="259080">
                <a:tc rowSpan="2">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r>
                        <a:rPr lang="en-GB" sz="2400" b="1" dirty="0">
                          <a:solidFill>
                            <a:schemeClr val="accent5">
                              <a:lumMod val="50000"/>
                            </a:schemeClr>
                          </a:solidFill>
                          <a:latin typeface="Century Gothic" panose="020B0502020202020204" pitchFamily="34" charset="0"/>
                        </a:rPr>
                        <a:t>1</a:t>
                      </a:r>
                    </a:p>
                  </a:txBody>
                  <a:tcPr anchor="ctr">
                    <a:lnL w="12700" cmpd="sng">
                      <a:solidFill>
                        <a:srgbClr val="ED7D31"/>
                      </a:solidFill>
                    </a:lnL>
                    <a:lnR w="12700" cmpd="sng">
                      <a:solidFill>
                        <a:srgbClr val="ED7D31"/>
                      </a:solidFill>
                    </a:lnR>
                    <a:lnT w="254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200" b="0" dirty="0">
                          <a:solidFill>
                            <a:schemeClr val="accent5">
                              <a:lumMod val="50000"/>
                            </a:schemeClr>
                          </a:solidFill>
                          <a:latin typeface="Century Gothic" panose="020B0502020202020204" pitchFamily="34" charset="0"/>
                        </a:rPr>
                        <a:t>Tengo una </a:t>
                      </a:r>
                      <a:r>
                        <a:rPr lang="en-GB" sz="2200" b="0" dirty="0" err="1">
                          <a:solidFill>
                            <a:schemeClr val="accent5">
                              <a:lumMod val="50000"/>
                            </a:schemeClr>
                          </a:solidFill>
                          <a:latin typeface="Century Gothic" panose="020B0502020202020204" pitchFamily="34" charset="0"/>
                        </a:rPr>
                        <a:t>moneda</a:t>
                      </a:r>
                      <a:r>
                        <a:rPr lang="en-GB" sz="2200" b="0" baseline="0" dirty="0">
                          <a:solidFill>
                            <a:schemeClr val="accent5">
                              <a:lumMod val="50000"/>
                            </a:schemeClr>
                          </a:solidFill>
                          <a:latin typeface="Century Gothic" panose="020B0502020202020204" pitchFamily="34" charset="0"/>
                        </a:rPr>
                        <a:t> y un </a:t>
                      </a:r>
                      <a:r>
                        <a:rPr lang="en-GB" sz="2200" b="0" baseline="0" dirty="0" err="1">
                          <a:solidFill>
                            <a:schemeClr val="accent5">
                              <a:lumMod val="50000"/>
                            </a:schemeClr>
                          </a:solidFill>
                          <a:latin typeface="Century Gothic" panose="020B0502020202020204" pitchFamily="34" charset="0"/>
                        </a:rPr>
                        <a:t>bolígrafo</a:t>
                      </a:r>
                      <a:r>
                        <a:rPr lang="en-GB" sz="2200" b="0" baseline="0" dirty="0">
                          <a:solidFill>
                            <a:schemeClr val="accent5">
                              <a:lumMod val="50000"/>
                            </a:schemeClr>
                          </a:solidFill>
                          <a:latin typeface="Century Gothic" panose="020B0502020202020204" pitchFamily="34" charset="0"/>
                        </a:rPr>
                        <a:t>.</a:t>
                      </a:r>
                      <a:endParaRPr lang="en-GB" sz="2200" b="0" dirty="0">
                        <a:solidFill>
                          <a:schemeClr val="accent5">
                            <a:lumMod val="50000"/>
                          </a:schemeClr>
                        </a:solidFill>
                        <a:latin typeface="Century Gothic" panose="020B0502020202020204" pitchFamily="34" charset="0"/>
                      </a:endParaRPr>
                    </a:p>
                  </a:txBody>
                  <a:tcPr anchor="ctr">
                    <a:lnL w="12700" cmpd="sng">
                      <a:solidFill>
                        <a:srgbClr val="ED7D31"/>
                      </a:solidFill>
                    </a:lnL>
                    <a:lnR w="12700" cmpd="sng">
                      <a:solidFill>
                        <a:srgbClr val="ED7D31"/>
                      </a:solidFill>
                    </a:lnR>
                    <a:lnT w="254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tc rowSpan="2">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sz="2200" b="0" dirty="0">
                        <a:solidFill>
                          <a:schemeClr val="accent5">
                            <a:lumMod val="50000"/>
                          </a:schemeClr>
                        </a:solidFill>
                        <a:latin typeface="Century Gothic" panose="020B0502020202020204" pitchFamily="34" charset="0"/>
                      </a:endParaRPr>
                    </a:p>
                  </a:txBody>
                  <a:tcPr anchor="ctr">
                    <a:lnL w="12700" cmpd="sng">
                      <a:solidFill>
                        <a:srgbClr val="ED7D31"/>
                      </a:solidFill>
                    </a:lnL>
                    <a:lnR w="12700" cmpd="sng">
                      <a:solidFill>
                        <a:srgbClr val="ED7D31"/>
                      </a:solidFill>
                    </a:lnR>
                    <a:lnT w="254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tc rowSpan="2">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sz="2200" b="0" dirty="0">
                        <a:solidFill>
                          <a:schemeClr val="accent5">
                            <a:lumMod val="50000"/>
                          </a:schemeClr>
                        </a:solidFill>
                        <a:latin typeface="Century Gothic" panose="020B0502020202020204" pitchFamily="34" charset="0"/>
                      </a:endParaRPr>
                    </a:p>
                  </a:txBody>
                  <a:tcPr anchor="ctr">
                    <a:lnL w="12700" cmpd="sng">
                      <a:solidFill>
                        <a:srgbClr val="ED7D31"/>
                      </a:solidFill>
                    </a:lnL>
                    <a:lnR w="12700" cmpd="sng">
                      <a:solidFill>
                        <a:srgbClr val="ED7D31"/>
                      </a:solidFill>
                    </a:lnR>
                    <a:lnT w="254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extLst>
                  <a:ext uri="{0D108BD9-81ED-4DB2-BD59-A6C34878D82A}">
                    <a16:rowId xmlns:a16="http://schemas.microsoft.com/office/drawing/2014/main" val="1453837329"/>
                  </a:ext>
                </a:extLst>
              </a:tr>
              <a:tr h="259080">
                <a:tc vMerge="1">
                  <a:txBody>
                    <a:bodyPr/>
                    <a:lstStyle/>
                    <a:p>
                      <a:endParaRPr lang="en-GB"/>
                    </a:p>
                  </a:txBody>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200" b="0" dirty="0">
                          <a:solidFill>
                            <a:schemeClr val="accent5">
                              <a:lumMod val="50000"/>
                            </a:schemeClr>
                          </a:solidFill>
                          <a:latin typeface="Century Gothic" panose="020B0502020202020204" pitchFamily="34" charset="0"/>
                        </a:rPr>
                        <a:t>Tienes una </a:t>
                      </a:r>
                      <a:r>
                        <a:rPr lang="en-GB" sz="2200" b="0" dirty="0" err="1">
                          <a:solidFill>
                            <a:schemeClr val="accent5">
                              <a:lumMod val="50000"/>
                            </a:schemeClr>
                          </a:solidFill>
                          <a:latin typeface="Century Gothic" panose="020B0502020202020204" pitchFamily="34" charset="0"/>
                        </a:rPr>
                        <a:t>bicicleta</a:t>
                      </a:r>
                      <a:r>
                        <a:rPr lang="en-GB" sz="2200" b="0" dirty="0">
                          <a:solidFill>
                            <a:schemeClr val="accent5">
                              <a:lumMod val="50000"/>
                            </a:schemeClr>
                          </a:solidFill>
                          <a:latin typeface="Century Gothic" panose="020B0502020202020204" pitchFamily="34" charset="0"/>
                        </a:rPr>
                        <a:t> y una</a:t>
                      </a:r>
                      <a:r>
                        <a:rPr lang="en-GB" sz="2200" b="0" baseline="0" dirty="0">
                          <a:solidFill>
                            <a:schemeClr val="accent5">
                              <a:lumMod val="50000"/>
                            </a:schemeClr>
                          </a:solidFill>
                          <a:latin typeface="Century Gothic" panose="020B0502020202020204" pitchFamily="34" charset="0"/>
                        </a:rPr>
                        <a:t> </a:t>
                      </a:r>
                      <a:r>
                        <a:rPr lang="en-GB" sz="2200" b="0" baseline="0" dirty="0" err="1">
                          <a:solidFill>
                            <a:schemeClr val="accent5">
                              <a:lumMod val="50000"/>
                            </a:schemeClr>
                          </a:solidFill>
                          <a:latin typeface="Century Gothic" panose="020B0502020202020204" pitchFamily="34" charset="0"/>
                        </a:rPr>
                        <a:t>cámara</a:t>
                      </a:r>
                      <a:r>
                        <a:rPr lang="en-GB" sz="2200" b="0" baseline="0" dirty="0">
                          <a:solidFill>
                            <a:schemeClr val="accent5">
                              <a:lumMod val="50000"/>
                            </a:schemeClr>
                          </a:solidFill>
                          <a:latin typeface="Century Gothic" panose="020B0502020202020204" pitchFamily="34" charset="0"/>
                        </a:rPr>
                        <a:t>.</a:t>
                      </a:r>
                      <a:endParaRPr lang="en-GB" sz="2200" b="0" dirty="0">
                        <a:solidFill>
                          <a:schemeClr val="accent5">
                            <a:lumMod val="50000"/>
                          </a:schemeClr>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3691142926"/>
                  </a:ext>
                </a:extLst>
              </a:tr>
              <a:tr h="259080">
                <a:tc rowSpan="2">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r>
                        <a:rPr lang="en-GB" sz="2400" b="1" dirty="0">
                          <a:solidFill>
                            <a:schemeClr val="accent5">
                              <a:lumMod val="50000"/>
                            </a:schemeClr>
                          </a:solidFill>
                          <a:latin typeface="Century Gothic" panose="020B0502020202020204" pitchFamily="34" charset="0"/>
                        </a:rPr>
                        <a:t>2</a:t>
                      </a: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200" b="0" dirty="0">
                          <a:solidFill>
                            <a:schemeClr val="accent5">
                              <a:lumMod val="50000"/>
                            </a:schemeClr>
                          </a:solidFill>
                          <a:latin typeface="Century Gothic" panose="020B0502020202020204" pitchFamily="34" charset="0"/>
                        </a:rPr>
                        <a:t>Tienes</a:t>
                      </a:r>
                      <a:r>
                        <a:rPr lang="en-GB" sz="2200" b="0" baseline="0" dirty="0">
                          <a:solidFill>
                            <a:schemeClr val="accent5">
                              <a:lumMod val="50000"/>
                            </a:schemeClr>
                          </a:solidFill>
                          <a:latin typeface="Century Gothic" panose="020B0502020202020204" pitchFamily="34" charset="0"/>
                        </a:rPr>
                        <a:t> una casa y un </a:t>
                      </a:r>
                      <a:r>
                        <a:rPr lang="en-GB" sz="2200" b="0" baseline="0" dirty="0" err="1">
                          <a:solidFill>
                            <a:schemeClr val="accent5">
                              <a:lumMod val="50000"/>
                            </a:schemeClr>
                          </a:solidFill>
                          <a:latin typeface="Century Gothic" panose="020B0502020202020204" pitchFamily="34" charset="0"/>
                        </a:rPr>
                        <a:t>gato</a:t>
                      </a:r>
                      <a:r>
                        <a:rPr lang="en-GB" sz="2200" b="0" baseline="0" dirty="0">
                          <a:solidFill>
                            <a:schemeClr val="accent5">
                              <a:lumMod val="50000"/>
                            </a:schemeClr>
                          </a:solidFill>
                          <a:latin typeface="Century Gothic" panose="020B0502020202020204" pitchFamily="34" charset="0"/>
                        </a:rPr>
                        <a:t>.</a:t>
                      </a:r>
                      <a:endParaRPr lang="en-GB" sz="2200" b="0" dirty="0">
                        <a:solidFill>
                          <a:schemeClr val="accent5">
                            <a:lumMod val="50000"/>
                          </a:schemeClr>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tc rowSpan="2">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sz="2200" b="0" dirty="0">
                        <a:solidFill>
                          <a:schemeClr val="accent5">
                            <a:lumMod val="50000"/>
                          </a:schemeClr>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tc rowSpan="2">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sz="2200" b="0" dirty="0">
                        <a:solidFill>
                          <a:schemeClr val="accent5">
                            <a:lumMod val="50000"/>
                          </a:schemeClr>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extLst>
                  <a:ext uri="{0D108BD9-81ED-4DB2-BD59-A6C34878D82A}">
                    <a16:rowId xmlns:a16="http://schemas.microsoft.com/office/drawing/2014/main" val="2314679948"/>
                  </a:ext>
                </a:extLst>
              </a:tr>
              <a:tr h="259080">
                <a:tc vMerge="1">
                  <a:txBody>
                    <a:bodyPr/>
                    <a:lstStyle/>
                    <a:p>
                      <a:endParaRPr lang="en-GB"/>
                    </a:p>
                  </a:txBody>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200" b="0" dirty="0">
                          <a:solidFill>
                            <a:schemeClr val="accent5">
                              <a:lumMod val="50000"/>
                            </a:schemeClr>
                          </a:solidFill>
                          <a:latin typeface="Century Gothic" panose="020B0502020202020204" pitchFamily="34" charset="0"/>
                        </a:rPr>
                        <a:t>Tengo una </a:t>
                      </a:r>
                      <a:r>
                        <a:rPr lang="en-GB" sz="2200" b="0" dirty="0" err="1">
                          <a:solidFill>
                            <a:schemeClr val="accent5">
                              <a:lumMod val="50000"/>
                            </a:schemeClr>
                          </a:solidFill>
                          <a:latin typeface="Century Gothic" panose="020B0502020202020204" pitchFamily="34" charset="0"/>
                        </a:rPr>
                        <a:t>cámara</a:t>
                      </a:r>
                      <a:r>
                        <a:rPr lang="en-GB" sz="2200" b="0" dirty="0">
                          <a:solidFill>
                            <a:schemeClr val="accent5">
                              <a:lumMod val="50000"/>
                            </a:schemeClr>
                          </a:solidFill>
                          <a:latin typeface="Century Gothic" panose="020B0502020202020204" pitchFamily="34" charset="0"/>
                        </a:rPr>
                        <a:t> y una</a:t>
                      </a:r>
                      <a:r>
                        <a:rPr lang="en-GB" sz="2200" b="0" baseline="0" dirty="0">
                          <a:solidFill>
                            <a:schemeClr val="accent5">
                              <a:lumMod val="50000"/>
                            </a:schemeClr>
                          </a:solidFill>
                          <a:latin typeface="Century Gothic" panose="020B0502020202020204" pitchFamily="34" charset="0"/>
                        </a:rPr>
                        <a:t> </a:t>
                      </a:r>
                      <a:r>
                        <a:rPr lang="en-GB" sz="2200" b="0" baseline="0" dirty="0" err="1">
                          <a:solidFill>
                            <a:schemeClr val="accent5">
                              <a:lumMod val="50000"/>
                            </a:schemeClr>
                          </a:solidFill>
                          <a:latin typeface="Century Gothic" panose="020B0502020202020204" pitchFamily="34" charset="0"/>
                        </a:rPr>
                        <a:t>moneda</a:t>
                      </a:r>
                      <a:r>
                        <a:rPr lang="en-GB" sz="2200" b="0" baseline="0" dirty="0">
                          <a:solidFill>
                            <a:schemeClr val="accent5">
                              <a:lumMod val="50000"/>
                            </a:schemeClr>
                          </a:solidFill>
                          <a:latin typeface="Century Gothic" panose="020B0502020202020204" pitchFamily="34" charset="0"/>
                        </a:rPr>
                        <a:t>.</a:t>
                      </a:r>
                      <a:endParaRPr lang="en-GB" sz="2200" b="0" dirty="0">
                        <a:solidFill>
                          <a:schemeClr val="accent5">
                            <a:lumMod val="50000"/>
                          </a:schemeClr>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3255449104"/>
                  </a:ext>
                </a:extLst>
              </a:tr>
              <a:tr h="259080">
                <a:tc rowSpan="2">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r>
                        <a:rPr lang="en-GB" sz="2400" b="1" dirty="0">
                          <a:solidFill>
                            <a:schemeClr val="accent5">
                              <a:lumMod val="50000"/>
                            </a:schemeClr>
                          </a:solidFill>
                          <a:latin typeface="Century Gothic" panose="020B0502020202020204" pitchFamily="34" charset="0"/>
                        </a:rPr>
                        <a:t>3</a:t>
                      </a: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200" b="0" dirty="0">
                          <a:solidFill>
                            <a:schemeClr val="accent5">
                              <a:lumMod val="50000"/>
                            </a:schemeClr>
                          </a:solidFill>
                          <a:latin typeface="Century Gothic" panose="020B0502020202020204" pitchFamily="34" charset="0"/>
                        </a:rPr>
                        <a:t>Tienes</a:t>
                      </a:r>
                      <a:r>
                        <a:rPr lang="en-GB" sz="2200" b="0" baseline="0" dirty="0">
                          <a:solidFill>
                            <a:schemeClr val="accent5">
                              <a:lumMod val="50000"/>
                            </a:schemeClr>
                          </a:solidFill>
                          <a:latin typeface="Century Gothic" panose="020B0502020202020204" pitchFamily="34" charset="0"/>
                        </a:rPr>
                        <a:t> una </a:t>
                      </a:r>
                      <a:r>
                        <a:rPr lang="en-GB" sz="2200" b="0" baseline="0" dirty="0" err="1">
                          <a:solidFill>
                            <a:schemeClr val="accent5">
                              <a:lumMod val="50000"/>
                            </a:schemeClr>
                          </a:solidFill>
                          <a:latin typeface="Century Gothic" panose="020B0502020202020204" pitchFamily="34" charset="0"/>
                        </a:rPr>
                        <a:t>cama</a:t>
                      </a:r>
                      <a:r>
                        <a:rPr lang="en-GB" sz="2200" b="0" baseline="0" dirty="0">
                          <a:solidFill>
                            <a:schemeClr val="accent5">
                              <a:lumMod val="50000"/>
                            </a:schemeClr>
                          </a:solidFill>
                          <a:latin typeface="Century Gothic" panose="020B0502020202020204" pitchFamily="34" charset="0"/>
                        </a:rPr>
                        <a:t> y un </a:t>
                      </a:r>
                      <a:r>
                        <a:rPr lang="en-GB" sz="2200" b="0" baseline="0" dirty="0" err="1">
                          <a:solidFill>
                            <a:schemeClr val="accent5">
                              <a:lumMod val="50000"/>
                            </a:schemeClr>
                          </a:solidFill>
                          <a:latin typeface="Century Gothic" panose="020B0502020202020204" pitchFamily="34" charset="0"/>
                        </a:rPr>
                        <a:t>libro</a:t>
                      </a:r>
                      <a:r>
                        <a:rPr lang="en-GB" sz="2200" b="0" baseline="0" dirty="0">
                          <a:solidFill>
                            <a:schemeClr val="accent5">
                              <a:lumMod val="50000"/>
                            </a:schemeClr>
                          </a:solidFill>
                          <a:latin typeface="Century Gothic" panose="020B0502020202020204" pitchFamily="34" charset="0"/>
                        </a:rPr>
                        <a:t>.</a:t>
                      </a:r>
                      <a:endParaRPr lang="en-GB" sz="2200" b="0" dirty="0">
                        <a:solidFill>
                          <a:schemeClr val="accent5">
                            <a:lumMod val="50000"/>
                          </a:schemeClr>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tc rowSpan="2">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sz="2200" b="0" dirty="0">
                        <a:solidFill>
                          <a:schemeClr val="accent5">
                            <a:lumMod val="50000"/>
                          </a:schemeClr>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tc rowSpan="2">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sz="2200" b="0" dirty="0">
                        <a:solidFill>
                          <a:schemeClr val="accent5">
                            <a:lumMod val="50000"/>
                          </a:schemeClr>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extLst>
                  <a:ext uri="{0D108BD9-81ED-4DB2-BD59-A6C34878D82A}">
                    <a16:rowId xmlns:a16="http://schemas.microsoft.com/office/drawing/2014/main" val="1751074005"/>
                  </a:ext>
                </a:extLst>
              </a:tr>
              <a:tr h="259080">
                <a:tc vMerge="1">
                  <a:txBody>
                    <a:bodyPr/>
                    <a:lstStyle/>
                    <a:p>
                      <a:endParaRPr lang="en-GB"/>
                    </a:p>
                  </a:txBody>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200" b="0" dirty="0">
                          <a:solidFill>
                            <a:schemeClr val="accent5">
                              <a:lumMod val="50000"/>
                            </a:schemeClr>
                          </a:solidFill>
                          <a:latin typeface="Century Gothic" panose="020B0502020202020204" pitchFamily="34" charset="0"/>
                        </a:rPr>
                        <a:t>Tengo un </a:t>
                      </a:r>
                      <a:r>
                        <a:rPr lang="en-GB" sz="2200" b="0" dirty="0" err="1">
                          <a:solidFill>
                            <a:schemeClr val="accent5">
                              <a:lumMod val="50000"/>
                            </a:schemeClr>
                          </a:solidFill>
                          <a:latin typeface="Century Gothic" panose="020B0502020202020204" pitchFamily="34" charset="0"/>
                        </a:rPr>
                        <a:t>gato</a:t>
                      </a:r>
                      <a:r>
                        <a:rPr lang="en-GB" sz="2200" b="0" dirty="0">
                          <a:solidFill>
                            <a:schemeClr val="accent5">
                              <a:lumMod val="50000"/>
                            </a:schemeClr>
                          </a:solidFill>
                          <a:latin typeface="Century Gothic" panose="020B0502020202020204" pitchFamily="34" charset="0"/>
                        </a:rPr>
                        <a:t> y una </a:t>
                      </a:r>
                      <a:r>
                        <a:rPr lang="en-GB" sz="2200" b="0" dirty="0" err="1">
                          <a:solidFill>
                            <a:schemeClr val="accent5">
                              <a:lumMod val="50000"/>
                            </a:schemeClr>
                          </a:solidFill>
                          <a:latin typeface="Century Gothic" panose="020B0502020202020204" pitchFamily="34" charset="0"/>
                        </a:rPr>
                        <a:t>cámara</a:t>
                      </a:r>
                      <a:r>
                        <a:rPr lang="en-GB" sz="2200" b="0" dirty="0">
                          <a:solidFill>
                            <a:schemeClr val="accent5">
                              <a:lumMod val="50000"/>
                            </a:schemeClr>
                          </a:solidFill>
                          <a:latin typeface="Century Gothic" panose="020B0502020202020204" pitchFamily="34" charset="0"/>
                        </a:rPr>
                        <a:t>.</a:t>
                      </a: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2437439267"/>
                  </a:ext>
                </a:extLst>
              </a:tr>
              <a:tr h="259080">
                <a:tc rowSpan="2">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r>
                        <a:rPr lang="en-GB" sz="2400" b="1" dirty="0">
                          <a:solidFill>
                            <a:schemeClr val="accent5">
                              <a:lumMod val="50000"/>
                            </a:schemeClr>
                          </a:solidFill>
                          <a:latin typeface="Century Gothic" panose="020B0502020202020204" pitchFamily="34" charset="0"/>
                        </a:rPr>
                        <a:t>4</a:t>
                      </a: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200" b="0" dirty="0">
                          <a:solidFill>
                            <a:schemeClr val="accent5">
                              <a:lumMod val="50000"/>
                            </a:schemeClr>
                          </a:solidFill>
                          <a:latin typeface="Century Gothic" panose="020B0502020202020204" pitchFamily="34" charset="0"/>
                        </a:rPr>
                        <a:t>Tengo un libro y un </a:t>
                      </a:r>
                      <a:r>
                        <a:rPr lang="en-GB" sz="2200" b="0" dirty="0" err="1">
                          <a:solidFill>
                            <a:schemeClr val="accent5">
                              <a:lumMod val="50000"/>
                            </a:schemeClr>
                          </a:solidFill>
                          <a:latin typeface="Century Gothic" panose="020B0502020202020204" pitchFamily="34" charset="0"/>
                        </a:rPr>
                        <a:t>bolígrafo</a:t>
                      </a:r>
                      <a:r>
                        <a:rPr lang="en-GB" sz="2200" b="0" dirty="0">
                          <a:solidFill>
                            <a:schemeClr val="accent5">
                              <a:lumMod val="50000"/>
                            </a:schemeClr>
                          </a:solidFill>
                          <a:latin typeface="Century Gothic" panose="020B0502020202020204" pitchFamily="34" charset="0"/>
                        </a:rPr>
                        <a:t>.</a:t>
                      </a: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tc rowSpan="2">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sz="2200" b="0" dirty="0">
                        <a:solidFill>
                          <a:schemeClr val="accent5">
                            <a:lumMod val="50000"/>
                          </a:schemeClr>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tc rowSpan="2">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sz="2200" b="0" dirty="0">
                        <a:solidFill>
                          <a:schemeClr val="accent5">
                            <a:lumMod val="50000"/>
                          </a:schemeClr>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extLst>
                  <a:ext uri="{0D108BD9-81ED-4DB2-BD59-A6C34878D82A}">
                    <a16:rowId xmlns:a16="http://schemas.microsoft.com/office/drawing/2014/main" val="2063471968"/>
                  </a:ext>
                </a:extLst>
              </a:tr>
              <a:tr h="259080">
                <a:tc vMerge="1">
                  <a:txBody>
                    <a:bodyPr/>
                    <a:lstStyle/>
                    <a:p>
                      <a:endParaRPr lang="en-GB"/>
                    </a:p>
                  </a:txBody>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200" b="0" dirty="0">
                          <a:solidFill>
                            <a:schemeClr val="accent5">
                              <a:lumMod val="50000"/>
                            </a:schemeClr>
                          </a:solidFill>
                          <a:latin typeface="Century Gothic" panose="020B0502020202020204" pitchFamily="34" charset="0"/>
                        </a:rPr>
                        <a:t>Tienes</a:t>
                      </a:r>
                      <a:r>
                        <a:rPr lang="en-GB" sz="2200" b="0" baseline="0" dirty="0">
                          <a:solidFill>
                            <a:schemeClr val="accent5">
                              <a:lumMod val="50000"/>
                            </a:schemeClr>
                          </a:solidFill>
                          <a:latin typeface="Century Gothic" panose="020B0502020202020204" pitchFamily="34" charset="0"/>
                        </a:rPr>
                        <a:t> un </a:t>
                      </a:r>
                      <a:r>
                        <a:rPr lang="en-GB" sz="2200" b="0" baseline="0" dirty="0" err="1">
                          <a:solidFill>
                            <a:schemeClr val="accent5">
                              <a:lumMod val="50000"/>
                            </a:schemeClr>
                          </a:solidFill>
                          <a:latin typeface="Century Gothic" panose="020B0502020202020204" pitchFamily="34" charset="0"/>
                        </a:rPr>
                        <a:t>barco</a:t>
                      </a:r>
                      <a:r>
                        <a:rPr lang="en-GB" sz="2200" b="0" baseline="0" dirty="0">
                          <a:solidFill>
                            <a:schemeClr val="accent5">
                              <a:lumMod val="50000"/>
                            </a:schemeClr>
                          </a:solidFill>
                          <a:latin typeface="Century Gothic" panose="020B0502020202020204" pitchFamily="34" charset="0"/>
                        </a:rPr>
                        <a:t> y una casa.</a:t>
                      </a:r>
                      <a:endParaRPr lang="en-GB" sz="2200" b="0" dirty="0">
                        <a:solidFill>
                          <a:schemeClr val="accent5">
                            <a:lumMod val="50000"/>
                          </a:schemeClr>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2861659758"/>
                  </a:ext>
                </a:extLst>
              </a:tr>
              <a:tr h="259080">
                <a:tc rowSpan="2">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r>
                        <a:rPr lang="en-GB" sz="2400" b="1" dirty="0">
                          <a:solidFill>
                            <a:schemeClr val="accent5">
                              <a:lumMod val="50000"/>
                            </a:schemeClr>
                          </a:solidFill>
                          <a:latin typeface="Century Gothic" panose="020B0502020202020204" pitchFamily="34" charset="0"/>
                        </a:rPr>
                        <a:t>5</a:t>
                      </a: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200" b="0" dirty="0">
                          <a:solidFill>
                            <a:schemeClr val="accent5">
                              <a:lumMod val="50000"/>
                            </a:schemeClr>
                          </a:solidFill>
                          <a:latin typeface="Century Gothic" panose="020B0502020202020204" pitchFamily="34" charset="0"/>
                        </a:rPr>
                        <a:t>Tienes</a:t>
                      </a:r>
                      <a:r>
                        <a:rPr lang="en-GB" sz="2200" b="0" baseline="0" dirty="0">
                          <a:solidFill>
                            <a:schemeClr val="accent5">
                              <a:lumMod val="50000"/>
                            </a:schemeClr>
                          </a:solidFill>
                          <a:latin typeface="Century Gothic" panose="020B0502020202020204" pitchFamily="34" charset="0"/>
                        </a:rPr>
                        <a:t> una </a:t>
                      </a:r>
                      <a:r>
                        <a:rPr lang="en-GB" sz="2200" b="0" baseline="0" dirty="0" err="1">
                          <a:solidFill>
                            <a:schemeClr val="accent5">
                              <a:lumMod val="50000"/>
                            </a:schemeClr>
                          </a:solidFill>
                          <a:latin typeface="Century Gothic" panose="020B0502020202020204" pitchFamily="34" charset="0"/>
                        </a:rPr>
                        <a:t>cama</a:t>
                      </a:r>
                      <a:r>
                        <a:rPr lang="en-GB" sz="2200" b="0" baseline="0" dirty="0">
                          <a:solidFill>
                            <a:schemeClr val="accent5">
                              <a:lumMod val="50000"/>
                            </a:schemeClr>
                          </a:solidFill>
                          <a:latin typeface="Century Gothic" panose="020B0502020202020204" pitchFamily="34" charset="0"/>
                        </a:rPr>
                        <a:t> y un </a:t>
                      </a:r>
                      <a:r>
                        <a:rPr lang="en-GB" sz="2200" b="0" baseline="0" dirty="0" err="1">
                          <a:solidFill>
                            <a:schemeClr val="accent5">
                              <a:lumMod val="50000"/>
                            </a:schemeClr>
                          </a:solidFill>
                          <a:latin typeface="Century Gothic" panose="020B0502020202020204" pitchFamily="34" charset="0"/>
                        </a:rPr>
                        <a:t>barco</a:t>
                      </a:r>
                      <a:r>
                        <a:rPr lang="en-GB" sz="2200" b="0" baseline="0" dirty="0">
                          <a:solidFill>
                            <a:schemeClr val="accent5">
                              <a:lumMod val="50000"/>
                            </a:schemeClr>
                          </a:solidFill>
                          <a:latin typeface="Century Gothic" panose="020B0502020202020204" pitchFamily="34" charset="0"/>
                        </a:rPr>
                        <a:t>.</a:t>
                      </a:r>
                      <a:endParaRPr lang="en-GB" sz="2200" b="0" dirty="0">
                        <a:solidFill>
                          <a:schemeClr val="accent5">
                            <a:lumMod val="50000"/>
                          </a:schemeClr>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tc rowSpan="2">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sz="2200" b="0" dirty="0">
                        <a:solidFill>
                          <a:schemeClr val="accent5">
                            <a:lumMod val="50000"/>
                          </a:schemeClr>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tc rowSpan="2">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sz="2200" b="0" dirty="0">
                        <a:solidFill>
                          <a:schemeClr val="accent5">
                            <a:lumMod val="50000"/>
                          </a:schemeClr>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extLst>
                  <a:ext uri="{0D108BD9-81ED-4DB2-BD59-A6C34878D82A}">
                    <a16:rowId xmlns:a16="http://schemas.microsoft.com/office/drawing/2014/main" val="1147530781"/>
                  </a:ext>
                </a:extLst>
              </a:tr>
              <a:tr h="259080">
                <a:tc vMerge="1">
                  <a:txBody>
                    <a:bodyPr/>
                    <a:lstStyle/>
                    <a:p>
                      <a:endParaRPr lang="en-GB"/>
                    </a:p>
                  </a:txBody>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200" b="0" dirty="0">
                          <a:solidFill>
                            <a:schemeClr val="accent5">
                              <a:lumMod val="50000"/>
                            </a:schemeClr>
                          </a:solidFill>
                          <a:latin typeface="Century Gothic" panose="020B0502020202020204" pitchFamily="34" charset="0"/>
                        </a:rPr>
                        <a:t>Tengo una </a:t>
                      </a:r>
                      <a:r>
                        <a:rPr lang="en-GB" sz="2200" b="0" dirty="0" err="1">
                          <a:solidFill>
                            <a:schemeClr val="accent5">
                              <a:lumMod val="50000"/>
                            </a:schemeClr>
                          </a:solidFill>
                          <a:latin typeface="Century Gothic" panose="020B0502020202020204" pitchFamily="34" charset="0"/>
                        </a:rPr>
                        <a:t>bicicleta</a:t>
                      </a:r>
                      <a:r>
                        <a:rPr lang="en-GB" sz="2200" b="0" dirty="0">
                          <a:solidFill>
                            <a:schemeClr val="accent5">
                              <a:lumMod val="50000"/>
                            </a:schemeClr>
                          </a:solidFill>
                          <a:latin typeface="Century Gothic" panose="020B0502020202020204" pitchFamily="34" charset="0"/>
                        </a:rPr>
                        <a:t> y una casa.</a:t>
                      </a: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3329807881"/>
                  </a:ext>
                </a:extLst>
              </a:tr>
              <a:tr h="259080">
                <a:tc rowSpan="2">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r>
                        <a:rPr lang="en-GB" sz="2400" b="1" dirty="0">
                          <a:solidFill>
                            <a:schemeClr val="accent5">
                              <a:lumMod val="50000"/>
                            </a:schemeClr>
                          </a:solidFill>
                          <a:latin typeface="Century Gothic" panose="020B0502020202020204" pitchFamily="34" charset="0"/>
                        </a:rPr>
                        <a:t>6</a:t>
                      </a: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200" b="0" dirty="0">
                          <a:solidFill>
                            <a:schemeClr val="accent5">
                              <a:lumMod val="50000"/>
                            </a:schemeClr>
                          </a:solidFill>
                          <a:latin typeface="Century Gothic" panose="020B0502020202020204" pitchFamily="34" charset="0"/>
                        </a:rPr>
                        <a:t>Tienes un </a:t>
                      </a:r>
                      <a:r>
                        <a:rPr lang="en-GB" sz="2200" b="0" dirty="0" err="1">
                          <a:solidFill>
                            <a:schemeClr val="accent5">
                              <a:lumMod val="50000"/>
                            </a:schemeClr>
                          </a:solidFill>
                          <a:latin typeface="Century Gothic" panose="020B0502020202020204" pitchFamily="34" charset="0"/>
                        </a:rPr>
                        <a:t>gato</a:t>
                      </a:r>
                      <a:r>
                        <a:rPr lang="en-GB" sz="2200" b="0" dirty="0">
                          <a:solidFill>
                            <a:schemeClr val="accent5">
                              <a:lumMod val="50000"/>
                            </a:schemeClr>
                          </a:solidFill>
                          <a:latin typeface="Century Gothic" panose="020B0502020202020204" pitchFamily="34" charset="0"/>
                        </a:rPr>
                        <a:t> y un </a:t>
                      </a:r>
                      <a:r>
                        <a:rPr lang="en-GB" sz="2200" b="0" dirty="0" err="1">
                          <a:solidFill>
                            <a:schemeClr val="accent5">
                              <a:lumMod val="50000"/>
                            </a:schemeClr>
                          </a:solidFill>
                          <a:latin typeface="Century Gothic" panose="020B0502020202020204" pitchFamily="34" charset="0"/>
                        </a:rPr>
                        <a:t>libro</a:t>
                      </a:r>
                      <a:r>
                        <a:rPr lang="en-GB" sz="2200" b="0" dirty="0">
                          <a:solidFill>
                            <a:schemeClr val="accent5">
                              <a:lumMod val="50000"/>
                            </a:schemeClr>
                          </a:solidFill>
                          <a:latin typeface="Century Gothic" panose="020B0502020202020204" pitchFamily="34" charset="0"/>
                        </a:rPr>
                        <a:t>.</a:t>
                      </a: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tc rowSpan="2">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sz="2200" b="0" dirty="0">
                        <a:solidFill>
                          <a:schemeClr val="accent5">
                            <a:lumMod val="50000"/>
                          </a:schemeClr>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tc rowSpan="2">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sz="2200" b="0" dirty="0">
                        <a:solidFill>
                          <a:schemeClr val="accent5">
                            <a:lumMod val="50000"/>
                          </a:schemeClr>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extLst>
                  <a:ext uri="{0D108BD9-81ED-4DB2-BD59-A6C34878D82A}">
                    <a16:rowId xmlns:a16="http://schemas.microsoft.com/office/drawing/2014/main" val="90512164"/>
                  </a:ext>
                </a:extLst>
              </a:tr>
              <a:tr h="259080">
                <a:tc vMerge="1">
                  <a:txBody>
                    <a:bodyPr/>
                    <a:lstStyle/>
                    <a:p>
                      <a:endParaRPr lang="en-GB"/>
                    </a:p>
                  </a:txBody>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200" b="0" dirty="0">
                          <a:solidFill>
                            <a:schemeClr val="accent5">
                              <a:lumMod val="50000"/>
                            </a:schemeClr>
                          </a:solidFill>
                          <a:latin typeface="Century Gothic" panose="020B0502020202020204" pitchFamily="34" charset="0"/>
                        </a:rPr>
                        <a:t>Tengo un libro y una</a:t>
                      </a:r>
                      <a:r>
                        <a:rPr lang="en-GB" sz="2200" b="0" baseline="0" dirty="0">
                          <a:solidFill>
                            <a:schemeClr val="accent5">
                              <a:lumMod val="50000"/>
                            </a:schemeClr>
                          </a:solidFill>
                          <a:latin typeface="Century Gothic" panose="020B0502020202020204" pitchFamily="34" charset="0"/>
                        </a:rPr>
                        <a:t> </a:t>
                      </a:r>
                      <a:r>
                        <a:rPr lang="en-GB" sz="2200" b="0" baseline="0" dirty="0" err="1">
                          <a:solidFill>
                            <a:schemeClr val="accent5">
                              <a:lumMod val="50000"/>
                            </a:schemeClr>
                          </a:solidFill>
                          <a:latin typeface="Century Gothic" panose="020B0502020202020204" pitchFamily="34" charset="0"/>
                        </a:rPr>
                        <a:t>moneda</a:t>
                      </a:r>
                      <a:r>
                        <a:rPr lang="en-GB" sz="2200" b="0" baseline="0" dirty="0">
                          <a:solidFill>
                            <a:schemeClr val="accent5">
                              <a:lumMod val="50000"/>
                            </a:schemeClr>
                          </a:solidFill>
                          <a:latin typeface="Century Gothic" panose="020B0502020202020204" pitchFamily="34" charset="0"/>
                        </a:rPr>
                        <a:t>.</a:t>
                      </a:r>
                      <a:endParaRPr lang="en-GB" sz="2200" b="0" dirty="0">
                        <a:solidFill>
                          <a:schemeClr val="accent5">
                            <a:lumMod val="50000"/>
                          </a:schemeClr>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4045401375"/>
                  </a:ext>
                </a:extLst>
              </a:tr>
            </a:tbl>
          </a:graphicData>
        </a:graphic>
      </p:graphicFrame>
      <p:sp>
        <p:nvSpPr>
          <p:cNvPr id="40" name="TextBox 3">
            <a:extLst>
              <a:ext uri="{FF2B5EF4-FFF2-40B4-BE49-F238E27FC236}">
                <a16:creationId xmlns:a16="http://schemas.microsoft.com/office/drawing/2014/main" id="{CB499350-8435-4C23-B3E4-1A04A4C45A7A}"/>
              </a:ext>
            </a:extLst>
          </p:cNvPr>
          <p:cNvSpPr txBox="1"/>
          <p:nvPr/>
        </p:nvSpPr>
        <p:spPr>
          <a:xfrm>
            <a:off x="0" y="0"/>
            <a:ext cx="11382820"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2060"/>
                </a:solidFill>
                <a:effectLst/>
                <a:uLnTx/>
                <a:uFillTx/>
              </a:rPr>
              <a:t>The children of Mr &amp; Mrs Organised are also going on holiday. Their daughter is speaking.  Lee las frases. Write who has what in the correct column.</a:t>
            </a:r>
          </a:p>
        </p:txBody>
      </p:sp>
      <p:sp>
        <p:nvSpPr>
          <p:cNvPr id="41" name="TextBox 40">
            <a:extLst>
              <a:ext uri="{FF2B5EF4-FFF2-40B4-BE49-F238E27FC236}">
                <a16:creationId xmlns:a16="http://schemas.microsoft.com/office/drawing/2014/main" id="{5092E054-EE2F-4C42-807D-AC61A67D266D}"/>
              </a:ext>
            </a:extLst>
          </p:cNvPr>
          <p:cNvSpPr txBox="1"/>
          <p:nvPr/>
        </p:nvSpPr>
        <p:spPr>
          <a:xfrm>
            <a:off x="7010987" y="1222714"/>
            <a:ext cx="1600200" cy="83099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rPr>
              <a:t>coin</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rPr>
              <a:t>pen</a:t>
            </a:r>
          </a:p>
        </p:txBody>
      </p:sp>
      <p:sp>
        <p:nvSpPr>
          <p:cNvPr id="42" name="TextBox 41">
            <a:extLst>
              <a:ext uri="{FF2B5EF4-FFF2-40B4-BE49-F238E27FC236}">
                <a16:creationId xmlns:a16="http://schemas.microsoft.com/office/drawing/2014/main" id="{C91CE93A-8337-435A-A452-2F8C4E7D9448}"/>
              </a:ext>
            </a:extLst>
          </p:cNvPr>
          <p:cNvSpPr txBox="1"/>
          <p:nvPr/>
        </p:nvSpPr>
        <p:spPr>
          <a:xfrm>
            <a:off x="9141033" y="1222714"/>
            <a:ext cx="1600200" cy="83099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rPr>
              <a:t>bike</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rPr>
              <a:t>camera</a:t>
            </a:r>
          </a:p>
        </p:txBody>
      </p:sp>
      <p:sp>
        <p:nvSpPr>
          <p:cNvPr id="43" name="TextBox 42">
            <a:extLst>
              <a:ext uri="{FF2B5EF4-FFF2-40B4-BE49-F238E27FC236}">
                <a16:creationId xmlns:a16="http://schemas.microsoft.com/office/drawing/2014/main" id="{8448647A-09EF-4859-9336-49E0ED847661}"/>
              </a:ext>
            </a:extLst>
          </p:cNvPr>
          <p:cNvSpPr txBox="1"/>
          <p:nvPr/>
        </p:nvSpPr>
        <p:spPr>
          <a:xfrm>
            <a:off x="7010987" y="2075275"/>
            <a:ext cx="1600200" cy="83099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rPr>
              <a:t>camera</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rPr>
              <a:t>coin</a:t>
            </a:r>
          </a:p>
        </p:txBody>
      </p:sp>
      <p:sp>
        <p:nvSpPr>
          <p:cNvPr id="44" name="TextBox 43">
            <a:extLst>
              <a:ext uri="{FF2B5EF4-FFF2-40B4-BE49-F238E27FC236}">
                <a16:creationId xmlns:a16="http://schemas.microsoft.com/office/drawing/2014/main" id="{926C18B6-BF31-4DB3-8347-77FA8D2C984A}"/>
              </a:ext>
            </a:extLst>
          </p:cNvPr>
          <p:cNvSpPr txBox="1"/>
          <p:nvPr/>
        </p:nvSpPr>
        <p:spPr>
          <a:xfrm>
            <a:off x="9183895" y="2095198"/>
            <a:ext cx="1600200" cy="83099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rPr>
              <a:t>house</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rPr>
              <a:t>cat</a:t>
            </a:r>
          </a:p>
        </p:txBody>
      </p:sp>
      <p:sp>
        <p:nvSpPr>
          <p:cNvPr id="45" name="TextBox 44">
            <a:extLst>
              <a:ext uri="{FF2B5EF4-FFF2-40B4-BE49-F238E27FC236}">
                <a16:creationId xmlns:a16="http://schemas.microsoft.com/office/drawing/2014/main" id="{87888CF8-3C02-4FCB-BDDD-FF9255581365}"/>
              </a:ext>
            </a:extLst>
          </p:cNvPr>
          <p:cNvSpPr txBox="1"/>
          <p:nvPr/>
        </p:nvSpPr>
        <p:spPr>
          <a:xfrm>
            <a:off x="7010987" y="2897148"/>
            <a:ext cx="1600200" cy="83099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rPr>
              <a:t>cat</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rPr>
              <a:t>camera</a:t>
            </a:r>
          </a:p>
        </p:txBody>
      </p:sp>
      <p:sp>
        <p:nvSpPr>
          <p:cNvPr id="46" name="TextBox 45">
            <a:extLst>
              <a:ext uri="{FF2B5EF4-FFF2-40B4-BE49-F238E27FC236}">
                <a16:creationId xmlns:a16="http://schemas.microsoft.com/office/drawing/2014/main" id="{2A52EECF-2079-48E4-8668-2E44FA8FF8D6}"/>
              </a:ext>
            </a:extLst>
          </p:cNvPr>
          <p:cNvSpPr txBox="1"/>
          <p:nvPr/>
        </p:nvSpPr>
        <p:spPr>
          <a:xfrm>
            <a:off x="9183895" y="2897149"/>
            <a:ext cx="1600200" cy="83099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rPr>
              <a:t>bed</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rPr>
              <a:t>book</a:t>
            </a:r>
          </a:p>
        </p:txBody>
      </p:sp>
      <p:sp>
        <p:nvSpPr>
          <p:cNvPr id="47" name="TextBox 46">
            <a:extLst>
              <a:ext uri="{FF2B5EF4-FFF2-40B4-BE49-F238E27FC236}">
                <a16:creationId xmlns:a16="http://schemas.microsoft.com/office/drawing/2014/main" id="{A0A5810C-F331-4155-8EEE-93F52217F936}"/>
              </a:ext>
            </a:extLst>
          </p:cNvPr>
          <p:cNvSpPr txBox="1"/>
          <p:nvPr/>
        </p:nvSpPr>
        <p:spPr>
          <a:xfrm>
            <a:off x="7010987" y="3757759"/>
            <a:ext cx="1600200" cy="83099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rPr>
              <a:t>book</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rPr>
              <a:t>pen</a:t>
            </a:r>
          </a:p>
        </p:txBody>
      </p:sp>
      <p:sp>
        <p:nvSpPr>
          <p:cNvPr id="48" name="TextBox 47">
            <a:extLst>
              <a:ext uri="{FF2B5EF4-FFF2-40B4-BE49-F238E27FC236}">
                <a16:creationId xmlns:a16="http://schemas.microsoft.com/office/drawing/2014/main" id="{BA64BF21-E308-41EF-AF47-84998C2AA7D9}"/>
              </a:ext>
            </a:extLst>
          </p:cNvPr>
          <p:cNvSpPr txBox="1"/>
          <p:nvPr/>
        </p:nvSpPr>
        <p:spPr>
          <a:xfrm>
            <a:off x="9141033" y="3757760"/>
            <a:ext cx="1600200" cy="83099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rPr>
              <a:t>boat</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rPr>
              <a:t>house</a:t>
            </a:r>
          </a:p>
        </p:txBody>
      </p:sp>
      <p:sp>
        <p:nvSpPr>
          <p:cNvPr id="49" name="TextBox 48">
            <a:extLst>
              <a:ext uri="{FF2B5EF4-FFF2-40B4-BE49-F238E27FC236}">
                <a16:creationId xmlns:a16="http://schemas.microsoft.com/office/drawing/2014/main" id="{E3281F19-7CCA-44F5-A866-90AA048C96A6}"/>
              </a:ext>
            </a:extLst>
          </p:cNvPr>
          <p:cNvSpPr txBox="1"/>
          <p:nvPr/>
        </p:nvSpPr>
        <p:spPr>
          <a:xfrm>
            <a:off x="7010987" y="4644174"/>
            <a:ext cx="1600200" cy="83099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rPr>
              <a:t>bike</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rPr>
              <a:t>house</a:t>
            </a:r>
          </a:p>
        </p:txBody>
      </p:sp>
      <p:sp>
        <p:nvSpPr>
          <p:cNvPr id="50" name="TextBox 49">
            <a:extLst>
              <a:ext uri="{FF2B5EF4-FFF2-40B4-BE49-F238E27FC236}">
                <a16:creationId xmlns:a16="http://schemas.microsoft.com/office/drawing/2014/main" id="{8C456183-A858-47F9-9BAE-EB5512602AA3}"/>
              </a:ext>
            </a:extLst>
          </p:cNvPr>
          <p:cNvSpPr txBox="1"/>
          <p:nvPr/>
        </p:nvSpPr>
        <p:spPr>
          <a:xfrm>
            <a:off x="9150849" y="4648390"/>
            <a:ext cx="1600200" cy="83099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rPr>
              <a:t>bed</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rPr>
              <a:t>boat</a:t>
            </a:r>
          </a:p>
        </p:txBody>
      </p:sp>
      <p:sp>
        <p:nvSpPr>
          <p:cNvPr id="51" name="TextBox 50">
            <a:extLst>
              <a:ext uri="{FF2B5EF4-FFF2-40B4-BE49-F238E27FC236}">
                <a16:creationId xmlns:a16="http://schemas.microsoft.com/office/drawing/2014/main" id="{ECBBCFE1-FB0B-4393-A2F4-3B8D79D4DAFE}"/>
              </a:ext>
            </a:extLst>
          </p:cNvPr>
          <p:cNvSpPr txBox="1"/>
          <p:nvPr/>
        </p:nvSpPr>
        <p:spPr>
          <a:xfrm>
            <a:off x="7012450" y="5528525"/>
            <a:ext cx="1600200" cy="83099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rPr>
              <a:t>book</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rPr>
              <a:t>coin</a:t>
            </a:r>
          </a:p>
        </p:txBody>
      </p:sp>
      <p:sp>
        <p:nvSpPr>
          <p:cNvPr id="52" name="TextBox 51">
            <a:extLst>
              <a:ext uri="{FF2B5EF4-FFF2-40B4-BE49-F238E27FC236}">
                <a16:creationId xmlns:a16="http://schemas.microsoft.com/office/drawing/2014/main" id="{24E72AF4-C413-4E88-80E6-5107F5E7F114}"/>
              </a:ext>
            </a:extLst>
          </p:cNvPr>
          <p:cNvSpPr txBox="1"/>
          <p:nvPr/>
        </p:nvSpPr>
        <p:spPr>
          <a:xfrm>
            <a:off x="9141033" y="5526036"/>
            <a:ext cx="1600200" cy="83099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rPr>
              <a:t>cat</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rPr>
              <a:t>book</a:t>
            </a:r>
          </a:p>
        </p:txBody>
      </p:sp>
      <p:sp>
        <p:nvSpPr>
          <p:cNvPr id="54" name="Title 53">
            <a:extLst>
              <a:ext uri="{FF2B5EF4-FFF2-40B4-BE49-F238E27FC236}">
                <a16:creationId xmlns:a16="http://schemas.microsoft.com/office/drawing/2014/main" id="{F930A808-8BBD-4C16-A947-F752DE112E92}"/>
              </a:ext>
            </a:extLst>
          </p:cNvPr>
          <p:cNvSpPr>
            <a:spLocks noGrp="1"/>
          </p:cNvSpPr>
          <p:nvPr>
            <p:ph type="title"/>
          </p:nvPr>
        </p:nvSpPr>
        <p:spPr>
          <a:xfrm>
            <a:off x="11249613" y="229373"/>
            <a:ext cx="699357" cy="501669"/>
          </a:xfrm>
        </p:spPr>
        <p:txBody>
          <a:bodyPr/>
          <a:lstStyle/>
          <a:p>
            <a:r>
              <a:rPr lang="en-GB" sz="2000" b="1" i="0" kern="1200" spc="0" baseline="0" dirty="0">
                <a:ln>
                  <a:noFill/>
                </a:ln>
                <a:solidFill>
                  <a:srgbClr val="FFFFFF"/>
                </a:solidFill>
                <a:effectLst/>
                <a:latin typeface="Century Gothic" panose="020B0502020202020204" pitchFamily="34" charset="0"/>
                <a:ea typeface="+mn-ea"/>
                <a:cs typeface="+mn-cs"/>
              </a:rPr>
              <a:t>leer</a:t>
            </a:r>
            <a:endParaRPr lang="en-GB" dirty="0"/>
          </a:p>
        </p:txBody>
      </p:sp>
    </p:spTree>
    <p:extLst>
      <p:ext uri="{BB962C8B-B14F-4D97-AF65-F5344CB8AC3E}">
        <p14:creationId xmlns:p14="http://schemas.microsoft.com/office/powerpoint/2010/main" val="894457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500"/>
                                        <p:tgtEl>
                                          <p:spTgt spid="4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fade">
                                      <p:cBhvr>
                                        <p:cTn id="17" dur="500"/>
                                        <p:tgtEl>
                                          <p:spTgt spid="4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fade">
                                      <p:cBhvr>
                                        <p:cTn id="22" dur="500"/>
                                        <p:tgtEl>
                                          <p:spTgt spid="4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fade">
                                      <p:cBhvr>
                                        <p:cTn id="27" dur="500"/>
                                        <p:tgtEl>
                                          <p:spTgt spid="4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6"/>
                                        </p:tgtEl>
                                        <p:attrNameLst>
                                          <p:attrName>style.visibility</p:attrName>
                                        </p:attrNameLst>
                                      </p:cBhvr>
                                      <p:to>
                                        <p:strVal val="visible"/>
                                      </p:to>
                                    </p:set>
                                    <p:animEffect transition="in" filter="fade">
                                      <p:cBhvr>
                                        <p:cTn id="32" dur="500"/>
                                        <p:tgtEl>
                                          <p:spTgt spid="4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7"/>
                                        </p:tgtEl>
                                        <p:attrNameLst>
                                          <p:attrName>style.visibility</p:attrName>
                                        </p:attrNameLst>
                                      </p:cBhvr>
                                      <p:to>
                                        <p:strVal val="visible"/>
                                      </p:to>
                                    </p:set>
                                    <p:animEffect transition="in" filter="fade">
                                      <p:cBhvr>
                                        <p:cTn id="37" dur="500"/>
                                        <p:tgtEl>
                                          <p:spTgt spid="4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8"/>
                                        </p:tgtEl>
                                        <p:attrNameLst>
                                          <p:attrName>style.visibility</p:attrName>
                                        </p:attrNameLst>
                                      </p:cBhvr>
                                      <p:to>
                                        <p:strVal val="visible"/>
                                      </p:to>
                                    </p:set>
                                    <p:animEffect transition="in" filter="fade">
                                      <p:cBhvr>
                                        <p:cTn id="42" dur="500"/>
                                        <p:tgtEl>
                                          <p:spTgt spid="4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9"/>
                                        </p:tgtEl>
                                        <p:attrNameLst>
                                          <p:attrName>style.visibility</p:attrName>
                                        </p:attrNameLst>
                                      </p:cBhvr>
                                      <p:to>
                                        <p:strVal val="visible"/>
                                      </p:to>
                                    </p:set>
                                    <p:animEffect transition="in" filter="fade">
                                      <p:cBhvr>
                                        <p:cTn id="47" dur="500"/>
                                        <p:tgtEl>
                                          <p:spTgt spid="49"/>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50"/>
                                        </p:tgtEl>
                                        <p:attrNameLst>
                                          <p:attrName>style.visibility</p:attrName>
                                        </p:attrNameLst>
                                      </p:cBhvr>
                                      <p:to>
                                        <p:strVal val="visible"/>
                                      </p:to>
                                    </p:set>
                                    <p:animEffect transition="in" filter="fade">
                                      <p:cBhvr>
                                        <p:cTn id="52" dur="500"/>
                                        <p:tgtEl>
                                          <p:spTgt spid="50"/>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51"/>
                                        </p:tgtEl>
                                        <p:attrNameLst>
                                          <p:attrName>style.visibility</p:attrName>
                                        </p:attrNameLst>
                                      </p:cBhvr>
                                      <p:to>
                                        <p:strVal val="visible"/>
                                      </p:to>
                                    </p:set>
                                    <p:animEffect transition="in" filter="fade">
                                      <p:cBhvr>
                                        <p:cTn id="57" dur="500"/>
                                        <p:tgtEl>
                                          <p:spTgt spid="51"/>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52"/>
                                        </p:tgtEl>
                                        <p:attrNameLst>
                                          <p:attrName>style.visibility</p:attrName>
                                        </p:attrNameLst>
                                      </p:cBhvr>
                                      <p:to>
                                        <p:strVal val="visible"/>
                                      </p:to>
                                    </p:set>
                                    <p:animEffect transition="in" filter="fade">
                                      <p:cBhvr>
                                        <p:cTn id="62"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2" grpId="0"/>
      <p:bldP spid="43" grpId="0"/>
      <p:bldP spid="44" grpId="0"/>
      <p:bldP spid="45" grpId="0"/>
      <p:bldP spid="46" grpId="0"/>
      <p:bldP spid="47" grpId="0"/>
      <p:bldP spid="48" grpId="0"/>
      <p:bldP spid="49" grpId="0"/>
      <p:bldP spid="50" grpId="0"/>
      <p:bldP spid="51" grpId="0"/>
      <p:bldP spid="5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70B67-E5BD-9948-B6B9-727914F49588}"/>
              </a:ext>
            </a:extLst>
          </p:cNvPr>
          <p:cNvSpPr>
            <a:spLocks noGrp="1"/>
          </p:cNvSpPr>
          <p:nvPr>
            <p:ph type="title"/>
          </p:nvPr>
        </p:nvSpPr>
        <p:spPr>
          <a:xfrm>
            <a:off x="838200" y="216000"/>
            <a:ext cx="10515600" cy="1325563"/>
          </a:xfrm>
        </p:spPr>
        <p:txBody>
          <a:bodyPr>
            <a:normAutofit fontScale="90000"/>
          </a:bodyPr>
          <a:lstStyle/>
          <a:p>
            <a:pPr algn="ctr"/>
            <a:r>
              <a:rPr lang="en-GB" sz="13300" b="1" dirty="0">
                <a:solidFill>
                  <a:srgbClr val="115076"/>
                </a:solidFill>
                <a:latin typeface="Century Gothic" panose="020B0502020202020204" pitchFamily="34" charset="0"/>
                <a:cs typeface="Calibri" panose="020F0502020204030204" pitchFamily="34" charset="0"/>
              </a:rPr>
              <a:t>l</a:t>
            </a:r>
            <a:endParaRPr lang="en-US" dirty="0"/>
          </a:p>
        </p:txBody>
      </p:sp>
      <p:sp>
        <p:nvSpPr>
          <p:cNvPr id="4" name="Rounded Rectangle 3" descr="rectangle">
            <a:extLst>
              <a:ext uri="{C183D7F6-B498-43B3-948B-1728B52AA6E4}">
                <adec:decorative xmlns:adec="http://schemas.microsoft.com/office/drawing/2017/decorative" val="1"/>
              </a:ext>
            </a:extLst>
          </p:cNvPr>
          <p:cNvSpPr/>
          <p:nvPr/>
        </p:nvSpPr>
        <p:spPr>
          <a:xfrm>
            <a:off x="4589248" y="1724439"/>
            <a:ext cx="3039035" cy="2678678"/>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pic>
        <p:nvPicPr>
          <p:cNvPr id="6" name="Picture 4" descr="open book"/>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00956" y="2037106"/>
            <a:ext cx="2563940" cy="135034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101166" y="3387451"/>
            <a:ext cx="198966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l</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ibro</a:t>
            </a:r>
          </a:p>
        </p:txBody>
      </p:sp>
      <p:sp>
        <p:nvSpPr>
          <p:cNvPr id="10" name="TextBox 9"/>
          <p:cNvSpPr txBox="1"/>
          <p:nvPr/>
        </p:nvSpPr>
        <p:spPr>
          <a:xfrm>
            <a:off x="1466747" y="134399"/>
            <a:ext cx="1776993"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sa</a:t>
            </a:r>
            <a:r>
              <a:rPr kumimoji="0" lang="en-GB"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l</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ir</a:t>
            </a:r>
          </a:p>
        </p:txBody>
      </p:sp>
      <p:sp>
        <p:nvSpPr>
          <p:cNvPr id="11" name="TextBox 10"/>
          <p:cNvSpPr txBox="1"/>
          <p:nvPr/>
        </p:nvSpPr>
        <p:spPr>
          <a:xfrm>
            <a:off x="1344741" y="3387452"/>
            <a:ext cx="173831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l</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ista</a:t>
            </a:r>
          </a:p>
        </p:txBody>
      </p:sp>
      <p:sp>
        <p:nvSpPr>
          <p:cNvPr id="7" name="TextBox 6"/>
          <p:cNvSpPr txBox="1"/>
          <p:nvPr/>
        </p:nvSpPr>
        <p:spPr>
          <a:xfrm>
            <a:off x="4705488" y="4560309"/>
            <a:ext cx="278102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l</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uego</a:t>
            </a:r>
          </a:p>
        </p:txBody>
      </p:sp>
      <p:sp>
        <p:nvSpPr>
          <p:cNvPr id="8" name="TextBox 7"/>
          <p:cNvSpPr txBox="1"/>
          <p:nvPr/>
        </p:nvSpPr>
        <p:spPr>
          <a:xfrm>
            <a:off x="8247145" y="178264"/>
            <a:ext cx="335181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pa</a:t>
            </a:r>
            <a:r>
              <a:rPr kumimoji="0" lang="en-GB"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l</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abra</a:t>
            </a:r>
          </a:p>
        </p:txBody>
      </p:sp>
      <p:sp>
        <p:nvSpPr>
          <p:cNvPr id="9" name="TextBox 8"/>
          <p:cNvSpPr txBox="1"/>
          <p:nvPr/>
        </p:nvSpPr>
        <p:spPr>
          <a:xfrm>
            <a:off x="9134474" y="3387451"/>
            <a:ext cx="146565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l</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uz</a:t>
            </a:r>
          </a:p>
        </p:txBody>
      </p:sp>
    </p:spTree>
    <p:extLst>
      <p:ext uri="{BB962C8B-B14F-4D97-AF65-F5344CB8AC3E}">
        <p14:creationId xmlns:p14="http://schemas.microsoft.com/office/powerpoint/2010/main" val="1912518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l.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4" name="libro.wav"/>
                                        </p:tgtEl>
                                      </p:cMediaNode>
                                    </p:audio>
                                  </p:subTnLst>
                                </p:cTn>
                              </p:par>
                              <p:par>
                                <p:cTn id="16" presetID="10"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subTnLst>
                                    <p:audio>
                                      <p:cMediaNode>
                                        <p:cTn display="0" masterRel="sameClick">
                                          <p:stCondLst>
                                            <p:cond evt="begin" delay="0">
                                              <p:tn val="21"/>
                                            </p:cond>
                                          </p:stCondLst>
                                          <p:endCondLst>
                                            <p:cond evt="onStopAudio" delay="0">
                                              <p:tgtEl>
                                                <p:sldTgt/>
                                              </p:tgtEl>
                                            </p:cond>
                                          </p:endCondLst>
                                        </p:cTn>
                                        <p:tgtEl>
                                          <p:sndTgt r:embed="rId5" name="salir.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subTnLst>
                                    <p:audio>
                                      <p:cMediaNode>
                                        <p:cTn display="0" masterRel="sameClick">
                                          <p:stCondLst>
                                            <p:cond evt="begin" delay="0">
                                              <p:tn val="26"/>
                                            </p:cond>
                                          </p:stCondLst>
                                          <p:endCondLst>
                                            <p:cond evt="onStopAudio" delay="0">
                                              <p:tgtEl>
                                                <p:sldTgt/>
                                              </p:tgtEl>
                                            </p:cond>
                                          </p:endCondLst>
                                        </p:cTn>
                                        <p:tgtEl>
                                          <p:sndTgt r:embed="rId6" name="palabra.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subTnLst>
                                    <p:audio>
                                      <p:cMediaNode>
                                        <p:cTn display="0" masterRel="sameClick">
                                          <p:stCondLst>
                                            <p:cond evt="begin" delay="0">
                                              <p:tn val="31"/>
                                            </p:cond>
                                          </p:stCondLst>
                                          <p:endCondLst>
                                            <p:cond evt="onStopAudio" delay="0">
                                              <p:tgtEl>
                                                <p:sldTgt/>
                                              </p:tgtEl>
                                            </p:cond>
                                          </p:endCondLst>
                                        </p:cTn>
                                        <p:tgtEl>
                                          <p:sndTgt r:embed="rId7" name="lista.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subTnLst>
                                    <p:audio>
                                      <p:cMediaNode>
                                        <p:cTn display="0" masterRel="sameClick">
                                          <p:stCondLst>
                                            <p:cond evt="begin" delay="0">
                                              <p:tn val="36"/>
                                            </p:cond>
                                          </p:stCondLst>
                                          <p:endCondLst>
                                            <p:cond evt="onStopAudio" delay="0">
                                              <p:tgtEl>
                                                <p:sldTgt/>
                                              </p:tgtEl>
                                            </p:cond>
                                          </p:endCondLst>
                                        </p:cTn>
                                        <p:tgtEl>
                                          <p:sndTgt r:embed="rId8" name="luego.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500"/>
                                        <p:tgtEl>
                                          <p:spTgt spid="9"/>
                                        </p:tgtEl>
                                      </p:cBhvr>
                                    </p:animEffect>
                                  </p:childTnLst>
                                  <p:subTnLst>
                                    <p:audio>
                                      <p:cMediaNode>
                                        <p:cTn display="0" masterRel="sameClick">
                                          <p:stCondLst>
                                            <p:cond evt="begin" delay="0">
                                              <p:tn val="41"/>
                                            </p:cond>
                                          </p:stCondLst>
                                          <p:endCondLst>
                                            <p:cond evt="onStopAudio" delay="0">
                                              <p:tgtEl>
                                                <p:sldTgt/>
                                              </p:tgtEl>
                                            </p:cond>
                                          </p:endCondLst>
                                        </p:cTn>
                                        <p:tgtEl>
                                          <p:sndTgt r:embed="rId9" name="luz.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10" grpId="0"/>
      <p:bldP spid="11" grpId="0"/>
      <p:bldP spid="7" grpId="0"/>
      <p:bldP spid="8" grpId="0"/>
      <p:bldP spid="9" grpId="0"/>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9DC5BD7-80C1-4CE8-A5FF-E4AFC3E72D13}"/>
              </a:ext>
            </a:extLst>
          </p:cNvPr>
          <p:cNvSpPr>
            <a:spLocks noGrp="1"/>
          </p:cNvSpPr>
          <p:nvPr>
            <p:ph type="title"/>
          </p:nvPr>
        </p:nvSpPr>
        <p:spPr>
          <a:xfrm>
            <a:off x="1105469" y="-85378"/>
            <a:ext cx="10515600" cy="1325563"/>
          </a:xfrm>
        </p:spPr>
        <p:txBody>
          <a:bodyPr/>
          <a:lstStyle/>
          <a:p>
            <a:r>
              <a:rPr lang="en-GB" sz="3600" b="1" kern="1200" dirty="0" err="1">
                <a:solidFill>
                  <a:srgbClr val="203864"/>
                </a:solidFill>
                <a:effectLst/>
                <a:latin typeface="Century Gothic" panose="020B0502020202020204" pitchFamily="34" charset="0"/>
                <a:ea typeface="+mn-ea"/>
                <a:cs typeface="+mn-cs"/>
              </a:rPr>
              <a:t>Escribir</a:t>
            </a:r>
            <a:endParaRPr lang="en-GB" dirty="0"/>
          </a:p>
        </p:txBody>
      </p:sp>
      <p:grpSp>
        <p:nvGrpSpPr>
          <p:cNvPr id="6" name="Group 5">
            <a:extLst>
              <a:ext uri="{FF2B5EF4-FFF2-40B4-BE49-F238E27FC236}">
                <a16:creationId xmlns:a16="http://schemas.microsoft.com/office/drawing/2014/main" id="{EC7F81EC-0992-4DBE-8A34-89A7331D2BA6}"/>
              </a:ext>
            </a:extLst>
          </p:cNvPr>
          <p:cNvGrpSpPr/>
          <p:nvPr/>
        </p:nvGrpSpPr>
        <p:grpSpPr>
          <a:xfrm>
            <a:off x="728111" y="918487"/>
            <a:ext cx="2028735" cy="1701883"/>
            <a:chOff x="1963094" y="581155"/>
            <a:chExt cx="779754" cy="667699"/>
          </a:xfrm>
        </p:grpSpPr>
        <p:pic>
          <p:nvPicPr>
            <p:cNvPr id="7" name="Picture 2" descr="C:\Users\wdj\Google Drive\Primary\Y5 SoW\From Tracy\Pronouns\i.png">
              <a:extLst>
                <a:ext uri="{FF2B5EF4-FFF2-40B4-BE49-F238E27FC236}">
                  <a16:creationId xmlns:a16="http://schemas.microsoft.com/office/drawing/2014/main" id="{32895C42-0DCF-47E8-8B3A-88D13948FA4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05319" y="583355"/>
              <a:ext cx="259948" cy="608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70939BBC-046D-4205-9398-2AD192EC53EE}"/>
                </a:ext>
              </a:extLst>
            </p:cNvPr>
            <p:cNvSpPr/>
            <p:nvPr/>
          </p:nvSpPr>
          <p:spPr>
            <a:xfrm>
              <a:off x="1963094" y="581155"/>
              <a:ext cx="779754" cy="667699"/>
            </a:xfrm>
            <a:prstGeom prst="rect">
              <a:avLst/>
            </a:prstGeom>
            <a:no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9" name="Picture 8">
            <a:extLst>
              <a:ext uri="{FF2B5EF4-FFF2-40B4-BE49-F238E27FC236}">
                <a16:creationId xmlns:a16="http://schemas.microsoft.com/office/drawing/2014/main" id="{60C53148-8569-4394-9E40-A8A92D38B03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57512" y="985415"/>
            <a:ext cx="1828599" cy="1126713"/>
          </a:xfrm>
          <a:prstGeom prst="rect">
            <a:avLst/>
          </a:prstGeom>
        </p:spPr>
      </p:pic>
      <p:pic>
        <p:nvPicPr>
          <p:cNvPr id="10" name="Picture 9">
            <a:extLst>
              <a:ext uri="{FF2B5EF4-FFF2-40B4-BE49-F238E27FC236}">
                <a16:creationId xmlns:a16="http://schemas.microsoft.com/office/drawing/2014/main" id="{E97667CC-9ED8-41B3-98FC-C87667B04298}"/>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979021" y="918487"/>
            <a:ext cx="1812676" cy="1193641"/>
          </a:xfrm>
          <a:prstGeom prst="rect">
            <a:avLst/>
          </a:prstGeom>
        </p:spPr>
      </p:pic>
      <p:sp>
        <p:nvSpPr>
          <p:cNvPr id="13" name="TextBox 12">
            <a:extLst>
              <a:ext uri="{FF2B5EF4-FFF2-40B4-BE49-F238E27FC236}">
                <a16:creationId xmlns:a16="http://schemas.microsoft.com/office/drawing/2014/main" id="{4F175AD0-4D87-4FB1-B990-85BCFB684E39}"/>
              </a:ext>
            </a:extLst>
          </p:cNvPr>
          <p:cNvSpPr txBox="1"/>
          <p:nvPr/>
        </p:nvSpPr>
        <p:spPr>
          <a:xfrm>
            <a:off x="1289712" y="2824287"/>
            <a:ext cx="2934268" cy="646331"/>
          </a:xfrm>
          <a:prstGeom prst="rect">
            <a:avLst/>
          </a:prstGeom>
          <a:noFill/>
        </p:spPr>
        <p:txBody>
          <a:bodyPr wrap="square" rtlCol="0">
            <a:spAutoFit/>
          </a:bodyPr>
          <a:lstStyle/>
          <a:p>
            <a:r>
              <a:rPr lang="en-GB" sz="3600" dirty="0">
                <a:solidFill>
                  <a:schemeClr val="accent5">
                    <a:lumMod val="50000"/>
                  </a:schemeClr>
                </a:solidFill>
                <a:latin typeface="Century Gothic" panose="020B0502020202020204" pitchFamily="34" charset="0"/>
              </a:rPr>
              <a:t>Tengo</a:t>
            </a:r>
          </a:p>
        </p:txBody>
      </p:sp>
      <p:sp>
        <p:nvSpPr>
          <p:cNvPr id="14" name="TextBox 13">
            <a:extLst>
              <a:ext uri="{FF2B5EF4-FFF2-40B4-BE49-F238E27FC236}">
                <a16:creationId xmlns:a16="http://schemas.microsoft.com/office/drawing/2014/main" id="{2413A56F-F64A-4567-835D-FA4C69568519}"/>
              </a:ext>
            </a:extLst>
          </p:cNvPr>
          <p:cNvSpPr txBox="1"/>
          <p:nvPr/>
        </p:nvSpPr>
        <p:spPr>
          <a:xfrm>
            <a:off x="3189026" y="2824287"/>
            <a:ext cx="2934268" cy="646331"/>
          </a:xfrm>
          <a:prstGeom prst="rect">
            <a:avLst/>
          </a:prstGeom>
          <a:noFill/>
        </p:spPr>
        <p:txBody>
          <a:bodyPr wrap="square" rtlCol="0">
            <a:spAutoFit/>
          </a:bodyPr>
          <a:lstStyle/>
          <a:p>
            <a:r>
              <a:rPr lang="en-GB" sz="3600" dirty="0" err="1">
                <a:solidFill>
                  <a:schemeClr val="accent5">
                    <a:lumMod val="50000"/>
                  </a:schemeClr>
                </a:solidFill>
                <a:latin typeface="Century Gothic" panose="020B0502020202020204" pitchFamily="34" charset="0"/>
              </a:rPr>
              <a:t>una</a:t>
            </a:r>
            <a:r>
              <a:rPr lang="en-GB" sz="3600" dirty="0">
                <a:solidFill>
                  <a:schemeClr val="accent5">
                    <a:lumMod val="50000"/>
                  </a:schemeClr>
                </a:solidFill>
                <a:latin typeface="Century Gothic" panose="020B0502020202020204" pitchFamily="34" charset="0"/>
              </a:rPr>
              <a:t> casa</a:t>
            </a:r>
          </a:p>
        </p:txBody>
      </p:sp>
      <p:sp>
        <p:nvSpPr>
          <p:cNvPr id="15" name="TextBox 14">
            <a:extLst>
              <a:ext uri="{FF2B5EF4-FFF2-40B4-BE49-F238E27FC236}">
                <a16:creationId xmlns:a16="http://schemas.microsoft.com/office/drawing/2014/main" id="{00FACBBB-0304-41DA-9A5B-2C665A9040AF}"/>
              </a:ext>
            </a:extLst>
          </p:cNvPr>
          <p:cNvSpPr txBox="1"/>
          <p:nvPr/>
        </p:nvSpPr>
        <p:spPr>
          <a:xfrm>
            <a:off x="5617178" y="2824287"/>
            <a:ext cx="2934268" cy="646331"/>
          </a:xfrm>
          <a:prstGeom prst="rect">
            <a:avLst/>
          </a:prstGeom>
          <a:noFill/>
        </p:spPr>
        <p:txBody>
          <a:bodyPr wrap="square" rtlCol="0">
            <a:spAutoFit/>
          </a:bodyPr>
          <a:lstStyle/>
          <a:p>
            <a:r>
              <a:rPr lang="en-GB" sz="3600" dirty="0" err="1">
                <a:solidFill>
                  <a:schemeClr val="accent5">
                    <a:lumMod val="50000"/>
                  </a:schemeClr>
                </a:solidFill>
                <a:latin typeface="Century Gothic" panose="020B0502020202020204" pitchFamily="34" charset="0"/>
              </a:rPr>
              <a:t>una</a:t>
            </a:r>
            <a:r>
              <a:rPr lang="en-GB" sz="3600" dirty="0">
                <a:solidFill>
                  <a:schemeClr val="accent5">
                    <a:lumMod val="50000"/>
                  </a:schemeClr>
                </a:solidFill>
                <a:latin typeface="Century Gothic" panose="020B0502020202020204" pitchFamily="34" charset="0"/>
              </a:rPr>
              <a:t> </a:t>
            </a:r>
            <a:r>
              <a:rPr lang="en-GB" sz="3600" dirty="0" err="1">
                <a:solidFill>
                  <a:schemeClr val="accent5">
                    <a:lumMod val="50000"/>
                  </a:schemeClr>
                </a:solidFill>
                <a:latin typeface="Century Gothic" panose="020B0502020202020204" pitchFamily="34" charset="0"/>
              </a:rPr>
              <a:t>cama</a:t>
            </a:r>
            <a:endParaRPr lang="en-GB" sz="3600" dirty="0">
              <a:solidFill>
                <a:schemeClr val="accent5">
                  <a:lumMod val="50000"/>
                </a:schemeClr>
              </a:solidFill>
              <a:latin typeface="Century Gothic" panose="020B0502020202020204" pitchFamily="34" charset="0"/>
            </a:endParaRPr>
          </a:p>
        </p:txBody>
      </p:sp>
      <p:sp>
        <p:nvSpPr>
          <p:cNvPr id="16" name="TextBox 15">
            <a:extLst>
              <a:ext uri="{FF2B5EF4-FFF2-40B4-BE49-F238E27FC236}">
                <a16:creationId xmlns:a16="http://schemas.microsoft.com/office/drawing/2014/main" id="{A688EAF8-F0DA-4936-8EFA-438C128196DE}"/>
              </a:ext>
            </a:extLst>
          </p:cNvPr>
          <p:cNvSpPr txBox="1"/>
          <p:nvPr/>
        </p:nvSpPr>
        <p:spPr>
          <a:xfrm>
            <a:off x="8347879" y="2824287"/>
            <a:ext cx="3375548" cy="646331"/>
          </a:xfrm>
          <a:prstGeom prst="rect">
            <a:avLst/>
          </a:prstGeom>
          <a:noFill/>
        </p:spPr>
        <p:txBody>
          <a:bodyPr wrap="square" rtlCol="0">
            <a:spAutoFit/>
          </a:bodyPr>
          <a:lstStyle/>
          <a:p>
            <a:r>
              <a:rPr lang="en-GB" sz="3600" dirty="0" err="1">
                <a:solidFill>
                  <a:schemeClr val="accent5">
                    <a:lumMod val="50000"/>
                  </a:schemeClr>
                </a:solidFill>
                <a:latin typeface="Century Gothic" panose="020B0502020202020204" pitchFamily="34" charset="0"/>
              </a:rPr>
              <a:t>una</a:t>
            </a:r>
            <a:r>
              <a:rPr lang="en-GB" sz="3600" dirty="0">
                <a:solidFill>
                  <a:schemeClr val="accent5">
                    <a:lumMod val="50000"/>
                  </a:schemeClr>
                </a:solidFill>
                <a:latin typeface="Century Gothic" panose="020B0502020202020204" pitchFamily="34" charset="0"/>
              </a:rPr>
              <a:t> </a:t>
            </a:r>
            <a:r>
              <a:rPr lang="en-GB" sz="3600" dirty="0" err="1">
                <a:solidFill>
                  <a:schemeClr val="accent5">
                    <a:lumMod val="50000"/>
                  </a:schemeClr>
                </a:solidFill>
                <a:latin typeface="Century Gothic" panose="020B0502020202020204" pitchFamily="34" charset="0"/>
              </a:rPr>
              <a:t>moneda</a:t>
            </a:r>
            <a:endParaRPr lang="en-GB" sz="3600" dirty="0">
              <a:solidFill>
                <a:schemeClr val="accent5">
                  <a:lumMod val="50000"/>
                </a:schemeClr>
              </a:solidFill>
              <a:latin typeface="Century Gothic" panose="020B0502020202020204" pitchFamily="34" charset="0"/>
            </a:endParaRPr>
          </a:p>
        </p:txBody>
      </p:sp>
      <p:sp>
        <p:nvSpPr>
          <p:cNvPr id="17" name="TextBox 16">
            <a:extLst>
              <a:ext uri="{FF2B5EF4-FFF2-40B4-BE49-F238E27FC236}">
                <a16:creationId xmlns:a16="http://schemas.microsoft.com/office/drawing/2014/main" id="{BDAA1530-078A-4FB3-904F-663A8ACB107B}"/>
              </a:ext>
            </a:extLst>
          </p:cNvPr>
          <p:cNvSpPr txBox="1"/>
          <p:nvPr/>
        </p:nvSpPr>
        <p:spPr>
          <a:xfrm>
            <a:off x="1105469" y="3748554"/>
            <a:ext cx="2934268" cy="646331"/>
          </a:xfrm>
          <a:prstGeom prst="rect">
            <a:avLst/>
          </a:prstGeom>
          <a:noFill/>
        </p:spPr>
        <p:txBody>
          <a:bodyPr wrap="square" rtlCol="0">
            <a:spAutoFit/>
          </a:bodyPr>
          <a:lstStyle/>
          <a:p>
            <a:r>
              <a:rPr lang="en-GB" sz="3600" b="1" dirty="0" err="1">
                <a:solidFill>
                  <a:schemeClr val="accent5">
                    <a:lumMod val="50000"/>
                  </a:schemeClr>
                </a:solidFill>
                <a:latin typeface="Century Gothic" panose="020B0502020202020204" pitchFamily="34" charset="0"/>
              </a:rPr>
              <a:t>Hablar</a:t>
            </a:r>
            <a:endParaRPr lang="en-GB" sz="3600" b="1" dirty="0">
              <a:solidFill>
                <a:schemeClr val="accent5">
                  <a:lumMod val="50000"/>
                </a:schemeClr>
              </a:solidFill>
              <a:latin typeface="Century Gothic" panose="020B0502020202020204" pitchFamily="34" charset="0"/>
            </a:endParaRPr>
          </a:p>
        </p:txBody>
      </p:sp>
      <p:sp>
        <p:nvSpPr>
          <p:cNvPr id="18" name="Rounded Rectangular Callout 16">
            <a:extLst>
              <a:ext uri="{FF2B5EF4-FFF2-40B4-BE49-F238E27FC236}">
                <a16:creationId xmlns:a16="http://schemas.microsoft.com/office/drawing/2014/main" id="{D4A6E36A-6145-4770-9B15-E7EB78765FC7}"/>
              </a:ext>
            </a:extLst>
          </p:cNvPr>
          <p:cNvSpPr/>
          <p:nvPr/>
        </p:nvSpPr>
        <p:spPr>
          <a:xfrm>
            <a:off x="3487001" y="3911933"/>
            <a:ext cx="6814072" cy="1373738"/>
          </a:xfrm>
          <a:prstGeom prst="wedgeRoundRectCallout">
            <a:avLst>
              <a:gd name="adj1" fmla="val -60490"/>
              <a:gd name="adj2" fmla="val -39828"/>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dirty="0">
                <a:latin typeface="Century Gothic" panose="020B0502020202020204" pitchFamily="34" charset="0"/>
              </a:rPr>
              <a:t>Tengo una casa, una </a:t>
            </a:r>
            <a:r>
              <a:rPr lang="en-GB" sz="4400" dirty="0" err="1">
                <a:latin typeface="Century Gothic" panose="020B0502020202020204" pitchFamily="34" charset="0"/>
              </a:rPr>
              <a:t>cama</a:t>
            </a:r>
            <a:r>
              <a:rPr lang="en-GB" sz="4400" dirty="0">
                <a:latin typeface="Century Gothic" panose="020B0502020202020204" pitchFamily="34" charset="0"/>
              </a:rPr>
              <a:t> y una </a:t>
            </a:r>
            <a:r>
              <a:rPr lang="en-GB" sz="4400" dirty="0" err="1">
                <a:latin typeface="Century Gothic" panose="020B0502020202020204" pitchFamily="34" charset="0"/>
              </a:rPr>
              <a:t>moneda</a:t>
            </a:r>
            <a:r>
              <a:rPr lang="en-GB" sz="4400" dirty="0">
                <a:latin typeface="Century Gothic" panose="020B0502020202020204" pitchFamily="34" charset="0"/>
              </a:rPr>
              <a:t>.</a:t>
            </a:r>
          </a:p>
        </p:txBody>
      </p:sp>
      <p:sp>
        <p:nvSpPr>
          <p:cNvPr id="19" name="TextBox 18">
            <a:extLst>
              <a:ext uri="{FF2B5EF4-FFF2-40B4-BE49-F238E27FC236}">
                <a16:creationId xmlns:a16="http://schemas.microsoft.com/office/drawing/2014/main" id="{BDA80530-E5CC-4B66-ABB7-4DAA2BAD730D}"/>
              </a:ext>
            </a:extLst>
          </p:cNvPr>
          <p:cNvSpPr txBox="1"/>
          <p:nvPr/>
        </p:nvSpPr>
        <p:spPr>
          <a:xfrm>
            <a:off x="1105469" y="5523069"/>
            <a:ext cx="2934268" cy="646331"/>
          </a:xfrm>
          <a:prstGeom prst="rect">
            <a:avLst/>
          </a:prstGeom>
          <a:noFill/>
        </p:spPr>
        <p:txBody>
          <a:bodyPr wrap="square" rtlCol="0">
            <a:spAutoFit/>
          </a:bodyPr>
          <a:lstStyle/>
          <a:p>
            <a:r>
              <a:rPr lang="en-GB" sz="3600" b="1" dirty="0">
                <a:solidFill>
                  <a:schemeClr val="accent5">
                    <a:lumMod val="50000"/>
                  </a:schemeClr>
                </a:solidFill>
                <a:latin typeface="Century Gothic" panose="020B0502020202020204" pitchFamily="34" charset="0"/>
              </a:rPr>
              <a:t>Escuchar</a:t>
            </a:r>
          </a:p>
        </p:txBody>
      </p:sp>
      <p:sp>
        <p:nvSpPr>
          <p:cNvPr id="20" name="TextBox 19">
            <a:extLst>
              <a:ext uri="{FF2B5EF4-FFF2-40B4-BE49-F238E27FC236}">
                <a16:creationId xmlns:a16="http://schemas.microsoft.com/office/drawing/2014/main" id="{A91ABD2F-58FC-4A21-9B1E-3C37F0F79818}"/>
              </a:ext>
            </a:extLst>
          </p:cNvPr>
          <p:cNvSpPr txBox="1"/>
          <p:nvPr/>
        </p:nvSpPr>
        <p:spPr>
          <a:xfrm>
            <a:off x="3925788" y="5523068"/>
            <a:ext cx="1600554" cy="646331"/>
          </a:xfrm>
          <a:prstGeom prst="rect">
            <a:avLst/>
          </a:prstGeom>
          <a:noFill/>
        </p:spPr>
        <p:txBody>
          <a:bodyPr wrap="square" rtlCol="0">
            <a:spAutoFit/>
          </a:bodyPr>
          <a:lstStyle/>
          <a:p>
            <a:r>
              <a:rPr lang="en-GB" sz="3600" dirty="0">
                <a:solidFill>
                  <a:schemeClr val="accent5">
                    <a:lumMod val="50000"/>
                  </a:schemeClr>
                </a:solidFill>
                <a:latin typeface="Century Gothic" panose="020B0502020202020204" pitchFamily="34" charset="0"/>
              </a:rPr>
              <a:t>I have</a:t>
            </a:r>
          </a:p>
        </p:txBody>
      </p:sp>
      <p:sp>
        <p:nvSpPr>
          <p:cNvPr id="21" name="TextBox 20">
            <a:extLst>
              <a:ext uri="{FF2B5EF4-FFF2-40B4-BE49-F238E27FC236}">
                <a16:creationId xmlns:a16="http://schemas.microsoft.com/office/drawing/2014/main" id="{B567A389-4C6F-4DAA-ADAF-25BC76F22EC7}"/>
              </a:ext>
            </a:extLst>
          </p:cNvPr>
          <p:cNvSpPr txBox="1"/>
          <p:nvPr/>
        </p:nvSpPr>
        <p:spPr>
          <a:xfrm>
            <a:off x="5526341" y="5523069"/>
            <a:ext cx="5913734" cy="646331"/>
          </a:xfrm>
          <a:prstGeom prst="rect">
            <a:avLst/>
          </a:prstGeom>
          <a:noFill/>
        </p:spPr>
        <p:txBody>
          <a:bodyPr wrap="square" rtlCol="0">
            <a:spAutoFit/>
          </a:bodyPr>
          <a:lstStyle/>
          <a:p>
            <a:r>
              <a:rPr lang="en-GB" sz="3600" dirty="0">
                <a:solidFill>
                  <a:schemeClr val="accent5">
                    <a:lumMod val="50000"/>
                  </a:schemeClr>
                </a:solidFill>
                <a:latin typeface="Century Gothic" panose="020B0502020202020204" pitchFamily="34" charset="0"/>
              </a:rPr>
              <a:t>or you have ???</a:t>
            </a:r>
          </a:p>
        </p:txBody>
      </p:sp>
      <p:sp>
        <p:nvSpPr>
          <p:cNvPr id="22" name="Rectangle 21">
            <a:extLst>
              <a:ext uri="{FF2B5EF4-FFF2-40B4-BE49-F238E27FC236}">
                <a16:creationId xmlns:a16="http://schemas.microsoft.com/office/drawing/2014/main" id="{1C5E263B-0106-4CAE-83B0-0E49AC148583}"/>
              </a:ext>
            </a:extLst>
          </p:cNvPr>
          <p:cNvSpPr/>
          <p:nvPr/>
        </p:nvSpPr>
        <p:spPr>
          <a:xfrm>
            <a:off x="251824" y="4398"/>
            <a:ext cx="1545616" cy="461665"/>
          </a:xfrm>
          <a:prstGeom prst="rect">
            <a:avLst/>
          </a:prstGeom>
          <a:noFill/>
        </p:spPr>
        <p:txBody>
          <a:bodyPr wrap="none" lIns="91440" tIns="45720" rIns="91440" bIns="45720">
            <a:spAutoFit/>
          </a:bodyPr>
          <a:lstStyle/>
          <a:p>
            <a:pPr algn="ctr"/>
            <a:r>
              <a:rPr lang="en-US" sz="2400" b="1" cap="none" spc="0" dirty="0">
                <a:ln w="22225">
                  <a:solidFill>
                    <a:schemeClr val="accent2"/>
                  </a:solidFill>
                  <a:prstDash val="solid"/>
                </a:ln>
                <a:solidFill>
                  <a:schemeClr val="accent2">
                    <a:lumMod val="40000"/>
                    <a:lumOff val="60000"/>
                  </a:schemeClr>
                </a:solidFill>
                <a:effectLst/>
                <a:latin typeface="Century Gothic" panose="020B0502020202020204" pitchFamily="34" charset="0"/>
              </a:rPr>
              <a:t>Partner A</a:t>
            </a:r>
          </a:p>
        </p:txBody>
      </p:sp>
      <p:sp>
        <p:nvSpPr>
          <p:cNvPr id="23" name="Rectangle 22">
            <a:extLst>
              <a:ext uri="{FF2B5EF4-FFF2-40B4-BE49-F238E27FC236}">
                <a16:creationId xmlns:a16="http://schemas.microsoft.com/office/drawing/2014/main" id="{42097872-5996-415D-BCF1-5B7CB48F59B2}"/>
              </a:ext>
            </a:extLst>
          </p:cNvPr>
          <p:cNvSpPr/>
          <p:nvPr/>
        </p:nvSpPr>
        <p:spPr>
          <a:xfrm>
            <a:off x="150868" y="3525209"/>
            <a:ext cx="1545616" cy="461665"/>
          </a:xfrm>
          <a:prstGeom prst="rect">
            <a:avLst/>
          </a:prstGeom>
          <a:noFill/>
        </p:spPr>
        <p:txBody>
          <a:bodyPr wrap="none" lIns="91440" tIns="45720" rIns="91440" bIns="45720">
            <a:spAutoFit/>
          </a:bodyPr>
          <a:lstStyle/>
          <a:p>
            <a:pPr algn="ctr"/>
            <a:r>
              <a:rPr lang="en-US" sz="2400" b="1" cap="none" spc="0" dirty="0">
                <a:ln w="22225">
                  <a:solidFill>
                    <a:schemeClr val="accent2"/>
                  </a:solidFill>
                  <a:prstDash val="solid"/>
                </a:ln>
                <a:solidFill>
                  <a:schemeClr val="accent2">
                    <a:lumMod val="40000"/>
                    <a:lumOff val="60000"/>
                  </a:schemeClr>
                </a:solidFill>
                <a:effectLst/>
                <a:latin typeface="Century Gothic" panose="020B0502020202020204" pitchFamily="34" charset="0"/>
              </a:rPr>
              <a:t>Partner A</a:t>
            </a:r>
          </a:p>
        </p:txBody>
      </p:sp>
      <p:sp>
        <p:nvSpPr>
          <p:cNvPr id="24" name="Rectangle 23">
            <a:extLst>
              <a:ext uri="{FF2B5EF4-FFF2-40B4-BE49-F238E27FC236}">
                <a16:creationId xmlns:a16="http://schemas.microsoft.com/office/drawing/2014/main" id="{437D05C6-6EF5-4FF1-AE00-367DBEECD9D7}"/>
              </a:ext>
            </a:extLst>
          </p:cNvPr>
          <p:cNvSpPr/>
          <p:nvPr/>
        </p:nvSpPr>
        <p:spPr>
          <a:xfrm>
            <a:off x="150868" y="5285671"/>
            <a:ext cx="1495923" cy="461665"/>
          </a:xfrm>
          <a:prstGeom prst="rect">
            <a:avLst/>
          </a:prstGeom>
          <a:noFill/>
        </p:spPr>
        <p:txBody>
          <a:bodyPr wrap="none" lIns="91440" tIns="45720" rIns="91440" bIns="45720">
            <a:spAutoFit/>
          </a:bodyPr>
          <a:lstStyle/>
          <a:p>
            <a:pPr algn="ctr"/>
            <a:r>
              <a:rPr lang="en-US" sz="2400" b="1" cap="none" spc="0" dirty="0">
                <a:ln w="22225">
                  <a:solidFill>
                    <a:schemeClr val="accent2"/>
                  </a:solidFill>
                  <a:prstDash val="solid"/>
                </a:ln>
                <a:solidFill>
                  <a:schemeClr val="accent2">
                    <a:lumMod val="40000"/>
                    <a:lumOff val="60000"/>
                  </a:schemeClr>
                </a:solidFill>
                <a:effectLst/>
                <a:latin typeface="Century Gothic" panose="020B0502020202020204" pitchFamily="34" charset="0"/>
              </a:rPr>
              <a:t>Partner B</a:t>
            </a:r>
          </a:p>
        </p:txBody>
      </p:sp>
      <p:pic>
        <p:nvPicPr>
          <p:cNvPr id="25" name="Picture 24">
            <a:extLst>
              <a:ext uri="{FF2B5EF4-FFF2-40B4-BE49-F238E27FC236}">
                <a16:creationId xmlns:a16="http://schemas.microsoft.com/office/drawing/2014/main" id="{367EE517-BEA5-4BC1-A4A7-9758B33098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67594" y="735218"/>
            <a:ext cx="1376910" cy="1376910"/>
          </a:xfrm>
          <a:prstGeom prst="rect">
            <a:avLst/>
          </a:prstGeom>
        </p:spPr>
      </p:pic>
      <p:sp>
        <p:nvSpPr>
          <p:cNvPr id="26" name="Rounded Rectangle 11">
            <a:extLst>
              <a:ext uri="{FF2B5EF4-FFF2-40B4-BE49-F238E27FC236}">
                <a16:creationId xmlns:a16="http://schemas.microsoft.com/office/drawing/2014/main" id="{A316DD52-7894-4A75-969C-CA0645DA2978}"/>
              </a:ext>
            </a:extLst>
          </p:cNvPr>
          <p:cNvSpPr/>
          <p:nvPr/>
        </p:nvSpPr>
        <p:spPr>
          <a:xfrm>
            <a:off x="8347879" y="258166"/>
            <a:ext cx="3580265"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7" name="Title 53">
            <a:extLst>
              <a:ext uri="{FF2B5EF4-FFF2-40B4-BE49-F238E27FC236}">
                <a16:creationId xmlns:a16="http://schemas.microsoft.com/office/drawing/2014/main" id="{F930A808-8BBD-4C16-A947-F752DE112E92}"/>
              </a:ext>
            </a:extLst>
          </p:cNvPr>
          <p:cNvSpPr txBox="1">
            <a:spLocks/>
          </p:cNvSpPr>
          <p:nvPr/>
        </p:nvSpPr>
        <p:spPr>
          <a:xfrm>
            <a:off x="8392544" y="195482"/>
            <a:ext cx="3817058" cy="50166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r>
              <a:rPr lang="en-GB" sz="2000" b="1" dirty="0" err="1">
                <a:solidFill>
                  <a:srgbClr val="FFFFFF"/>
                </a:solidFill>
                <a:latin typeface="Century Gothic" panose="020B0502020202020204" pitchFamily="34" charset="0"/>
                <a:ea typeface="+mn-ea"/>
                <a:cs typeface="+mn-cs"/>
              </a:rPr>
              <a:t>escribir</a:t>
            </a:r>
            <a:r>
              <a:rPr lang="en-GB" sz="2000" b="1" dirty="0">
                <a:solidFill>
                  <a:srgbClr val="FFFFFF"/>
                </a:solidFill>
                <a:latin typeface="Century Gothic" panose="020B0502020202020204" pitchFamily="34" charset="0"/>
                <a:ea typeface="+mn-ea"/>
                <a:cs typeface="+mn-cs"/>
              </a:rPr>
              <a:t> / </a:t>
            </a:r>
            <a:r>
              <a:rPr lang="en-GB" sz="2000" b="1" dirty="0" err="1">
                <a:solidFill>
                  <a:srgbClr val="FFFFFF"/>
                </a:solidFill>
                <a:latin typeface="Century Gothic" panose="020B0502020202020204" pitchFamily="34" charset="0"/>
                <a:ea typeface="+mn-ea"/>
                <a:cs typeface="+mn-cs"/>
              </a:rPr>
              <a:t>hablar</a:t>
            </a:r>
            <a:r>
              <a:rPr lang="en-GB" sz="2000" b="1" dirty="0">
                <a:solidFill>
                  <a:srgbClr val="FFFFFF"/>
                </a:solidFill>
                <a:latin typeface="Century Gothic" panose="020B0502020202020204" pitchFamily="34" charset="0"/>
                <a:ea typeface="+mn-ea"/>
                <a:cs typeface="+mn-cs"/>
              </a:rPr>
              <a:t> /escuchar </a:t>
            </a:r>
            <a:endParaRPr lang="en-GB" dirty="0"/>
          </a:p>
        </p:txBody>
      </p:sp>
    </p:spTree>
    <p:extLst>
      <p:ext uri="{BB962C8B-B14F-4D97-AF65-F5344CB8AC3E}">
        <p14:creationId xmlns:p14="http://schemas.microsoft.com/office/powerpoint/2010/main" val="1417110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iterate type="lt">
                                    <p:tmAbs val="0"/>
                                  </p:iterate>
                                  <p:childTnLst>
                                    <p:set>
                                      <p:cBhvr>
                                        <p:cTn id="54" dur="1" fill="hold">
                                          <p:stCondLst>
                                            <p:cond delay="0"/>
                                          </p:stCondLst>
                                        </p:cTn>
                                        <p:tgtEl>
                                          <p:spTgt spid="20"/>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1"/>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mph" presetSubtype="2" fill="hold" nodeType="clickEffect">
                                  <p:stCondLst>
                                    <p:cond delay="0"/>
                                  </p:stCondLst>
                                  <p:childTnLst>
                                    <p:animClr clrSpc="rgb" dir="cw">
                                      <p:cBhvr>
                                        <p:cTn id="60" dur="2000" fill="hold"/>
                                        <p:tgtEl>
                                          <p:spTgt spid="20"/>
                                        </p:tgtEl>
                                        <p:attrNameLst>
                                          <p:attrName>fillcolor</p:attrName>
                                        </p:attrNameLst>
                                      </p:cBhvr>
                                      <p:to>
                                        <a:schemeClr val="accent2"/>
                                      </p:to>
                                    </p:animClr>
                                    <p:set>
                                      <p:cBhvr>
                                        <p:cTn id="61" dur="2000" fill="hold"/>
                                        <p:tgtEl>
                                          <p:spTgt spid="20"/>
                                        </p:tgtEl>
                                        <p:attrNameLst>
                                          <p:attrName>fill.type</p:attrName>
                                        </p:attrNameLst>
                                      </p:cBhvr>
                                      <p:to>
                                        <p:strVal val="solid"/>
                                      </p:to>
                                    </p:set>
                                    <p:set>
                                      <p:cBhvr>
                                        <p:cTn id="62" dur="2000" fill="hold"/>
                                        <p:tgtEl>
                                          <p:spTgt spid="20"/>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P spid="14" grpId="0"/>
      <p:bldP spid="15" grpId="0"/>
      <p:bldP spid="16" grpId="0"/>
      <p:bldP spid="17" grpId="0"/>
      <p:bldP spid="18" grpId="0" animBg="1"/>
      <p:bldP spid="19" grpId="0"/>
      <p:bldP spid="20" grpId="0"/>
      <p:bldP spid="21" grpId="0"/>
      <p:bldP spid="22" grpId="0"/>
      <p:bldP spid="23" grpId="0"/>
      <p:bldP spid="24" grpId="0"/>
    </p:bld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C69A9AA-49D5-450A-ACC6-2AF6CB543A98}"/>
              </a:ext>
            </a:extLst>
          </p:cNvPr>
          <p:cNvSpPr>
            <a:spLocks noGrp="1"/>
          </p:cNvSpPr>
          <p:nvPr>
            <p:ph type="title"/>
          </p:nvPr>
        </p:nvSpPr>
        <p:spPr>
          <a:xfrm>
            <a:off x="262468" y="-408543"/>
            <a:ext cx="10515600" cy="1325563"/>
          </a:xfrm>
        </p:spPr>
        <p:txBody>
          <a:bodyPr/>
          <a:lstStyle/>
          <a:p>
            <a:pPr rtl="0" eaLnBrk="1" latinLnBrk="0" hangingPunct="1"/>
            <a:r>
              <a:rPr lang="en-US" sz="2400" b="1" kern="1200" spc="0" dirty="0">
                <a:ln w="22225" cap="flat" cmpd="sng" algn="ctr">
                  <a:solidFill>
                    <a:srgbClr val="ED7D31"/>
                  </a:solidFill>
                  <a:prstDash val="solid"/>
                  <a:round/>
                </a:ln>
                <a:solidFill>
                  <a:srgbClr val="F8CBAD"/>
                </a:solidFill>
                <a:effectLst/>
                <a:latin typeface="Century Gothic" panose="020B0502020202020204" pitchFamily="34" charset="0"/>
                <a:ea typeface="+mn-ea"/>
                <a:cs typeface="+mn-cs"/>
              </a:rPr>
              <a:t>Partner A</a:t>
            </a:r>
            <a:endParaRPr lang="en-GB" dirty="0">
              <a:effectLst/>
            </a:endParaRPr>
          </a:p>
        </p:txBody>
      </p:sp>
      <p:graphicFrame>
        <p:nvGraphicFramePr>
          <p:cNvPr id="6" name="Table 5">
            <a:extLst>
              <a:ext uri="{FF2B5EF4-FFF2-40B4-BE49-F238E27FC236}">
                <a16:creationId xmlns:a16="http://schemas.microsoft.com/office/drawing/2014/main" id="{A140CED0-2D62-4F31-B58C-3356C433A1A6}"/>
              </a:ext>
            </a:extLst>
          </p:cNvPr>
          <p:cNvGraphicFramePr>
            <a:graphicFrameLocks noGrp="1"/>
          </p:cNvGraphicFramePr>
          <p:nvPr>
            <p:extLst>
              <p:ext uri="{D42A27DB-BD31-4B8C-83A1-F6EECF244321}">
                <p14:modId xmlns:p14="http://schemas.microsoft.com/office/powerpoint/2010/main" val="2887060816"/>
              </p:ext>
            </p:extLst>
          </p:nvPr>
        </p:nvGraphicFramePr>
        <p:xfrm>
          <a:off x="301518" y="429397"/>
          <a:ext cx="5528860" cy="5875620"/>
        </p:xfrm>
        <a:graphic>
          <a:graphicData uri="http://schemas.openxmlformats.org/drawingml/2006/table">
            <a:tbl>
              <a:tblPr firstRow="1" bandRow="1">
                <a:tableStyleId>{5C22544A-7EE6-4342-B048-85BDC9FD1C3A}</a:tableStyleId>
              </a:tblPr>
              <a:tblGrid>
                <a:gridCol w="2764430">
                  <a:extLst>
                    <a:ext uri="{9D8B030D-6E8A-4147-A177-3AD203B41FA5}">
                      <a16:colId xmlns:a16="http://schemas.microsoft.com/office/drawing/2014/main" val="2611365382"/>
                    </a:ext>
                  </a:extLst>
                </a:gridCol>
                <a:gridCol w="2764430">
                  <a:extLst>
                    <a:ext uri="{9D8B030D-6E8A-4147-A177-3AD203B41FA5}">
                      <a16:colId xmlns:a16="http://schemas.microsoft.com/office/drawing/2014/main" val="1597902905"/>
                    </a:ext>
                  </a:extLst>
                </a:gridCol>
              </a:tblGrid>
              <a:tr h="1468905">
                <a:tc>
                  <a:txBody>
                    <a:bodyPr/>
                    <a:lstStyle/>
                    <a:p>
                      <a:endParaRPr lang="en-GB" b="1" dirty="0">
                        <a:solidFill>
                          <a:schemeClr val="accent5">
                            <a:lumMod val="50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90939353"/>
                  </a:ext>
                </a:extLst>
              </a:tr>
              <a:tr h="1468905">
                <a:tc>
                  <a:txBody>
                    <a:bodyPr/>
                    <a:lstStyle/>
                    <a:p>
                      <a:endParaRPr lang="en-GB" b="1" dirty="0">
                        <a:solidFill>
                          <a:schemeClr val="accent5">
                            <a:lumMod val="50000"/>
                          </a:schemeClr>
                        </a:solidFill>
                        <a:latin typeface="Century Gothic" panose="020B0502020202020204" pitchFamily="34" charset="0"/>
                      </a:endParaRPr>
                    </a:p>
                    <a:p>
                      <a:endParaRPr lang="en-GB" b="1" dirty="0">
                        <a:solidFill>
                          <a:schemeClr val="accent5">
                            <a:lumMod val="50000"/>
                          </a:schemeClr>
                        </a:solidFill>
                        <a:latin typeface="Century Gothic" panose="020B0502020202020204" pitchFamily="34" charset="0"/>
                      </a:endParaRPr>
                    </a:p>
                    <a:p>
                      <a:r>
                        <a:rPr lang="en-GB" b="1" dirty="0">
                          <a:solidFill>
                            <a:schemeClr val="accent5">
                              <a:lumMod val="50000"/>
                            </a:schemeClr>
                          </a:solidFill>
                          <a:latin typeface="Century Gothic" panose="020B0502020202020204" pitchFamily="34" charset="0"/>
                        </a:rPr>
                        <a:t>…………………………</a:t>
                      </a:r>
                    </a:p>
                    <a:p>
                      <a:endParaRPr lang="en-GB" b="1" dirty="0">
                        <a:solidFill>
                          <a:schemeClr val="accent5">
                            <a:lumMod val="50000"/>
                          </a:schemeClr>
                        </a:solidFill>
                        <a:latin typeface="Century Gothic" panose="020B0502020202020204" pitchFamily="34" charset="0"/>
                      </a:endParaRPr>
                    </a:p>
                    <a:p>
                      <a:r>
                        <a:rPr lang="en-GB" b="1" dirty="0">
                          <a:solidFill>
                            <a:schemeClr val="accent5">
                              <a:lumMod val="50000"/>
                            </a:schemeClr>
                          </a:solidFill>
                          <a:latin typeface="Century Gothic" panose="020B0502020202020204" pitchFamily="34" charset="0"/>
                        </a:rPr>
                        <a:t>boat / pen / coin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b="1" dirty="0">
                        <a:solidFill>
                          <a:schemeClr val="accent5">
                            <a:lumMod val="50000"/>
                          </a:schemeClr>
                        </a:solidFill>
                        <a:latin typeface="Century Gothic" panose="020B0502020202020204" pitchFamily="34" charset="0"/>
                      </a:endParaRPr>
                    </a:p>
                    <a:p>
                      <a:endParaRPr lang="en-GB" b="1" dirty="0">
                        <a:solidFill>
                          <a:schemeClr val="accent5">
                            <a:lumMod val="50000"/>
                          </a:schemeClr>
                        </a:solidFill>
                        <a:latin typeface="Century Gothic" panose="020B0502020202020204" pitchFamily="34" charset="0"/>
                      </a:endParaRPr>
                    </a:p>
                    <a:p>
                      <a:r>
                        <a:rPr lang="en-GB" b="1" dirty="0">
                          <a:solidFill>
                            <a:schemeClr val="accent5">
                              <a:lumMod val="50000"/>
                            </a:schemeClr>
                          </a:solidFill>
                          <a:latin typeface="Century Gothic" panose="020B0502020202020204" pitchFamily="34" charset="0"/>
                        </a:rPr>
                        <a:t>……………………….</a:t>
                      </a:r>
                    </a:p>
                    <a:p>
                      <a:endParaRPr lang="en-GB" b="1" dirty="0">
                        <a:solidFill>
                          <a:schemeClr val="accent5">
                            <a:lumMod val="50000"/>
                          </a:schemeClr>
                        </a:solidFill>
                        <a:latin typeface="Century Gothic" panose="020B0502020202020204" pitchFamily="34" charset="0"/>
                      </a:endParaRPr>
                    </a:p>
                    <a:p>
                      <a:r>
                        <a:rPr lang="en-GB" b="1" dirty="0">
                          <a:solidFill>
                            <a:schemeClr val="accent5">
                              <a:lumMod val="50000"/>
                            </a:schemeClr>
                          </a:solidFill>
                          <a:latin typeface="Century Gothic" panose="020B0502020202020204" pitchFamily="34" charset="0"/>
                        </a:rPr>
                        <a:t>house / book / bike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82876961"/>
                  </a:ext>
                </a:extLst>
              </a:tr>
              <a:tr h="1468905">
                <a:tc>
                  <a:txBody>
                    <a:bodyPr/>
                    <a:lstStyle/>
                    <a:p>
                      <a:endParaRPr lang="en-GB" b="1" dirty="0">
                        <a:solidFill>
                          <a:schemeClr val="accent5">
                            <a:lumMod val="50000"/>
                          </a:schemeClr>
                        </a:solidFill>
                        <a:latin typeface="Century Gothic" panose="020B0502020202020204" pitchFamily="34" charset="0"/>
                      </a:endParaRPr>
                    </a:p>
                    <a:p>
                      <a:endParaRPr lang="en-GB"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b="1" dirty="0">
                        <a:solidFill>
                          <a:schemeClr val="accent5">
                            <a:lumMod val="50000"/>
                          </a:schemeClr>
                        </a:solidFill>
                        <a:latin typeface="Century Gothic" panose="020B0502020202020204" pitchFamily="34" charset="0"/>
                      </a:endParaRPr>
                    </a:p>
                    <a:p>
                      <a:endParaRPr lang="en-GB" b="1" dirty="0">
                        <a:solidFill>
                          <a:schemeClr val="accent5">
                            <a:lumMod val="50000"/>
                          </a:schemeClr>
                        </a:solidFill>
                        <a:latin typeface="Century Gothic" panose="020B0502020202020204" pitchFamily="34" charset="0"/>
                      </a:endParaRPr>
                    </a:p>
                    <a:p>
                      <a:r>
                        <a:rPr lang="en-GB" b="1" dirty="0">
                          <a:solidFill>
                            <a:schemeClr val="accent5">
                              <a:lumMod val="50000"/>
                            </a:schemeClr>
                          </a:solidFill>
                          <a:latin typeface="Century Gothic" panose="020B0502020202020204" pitchFamily="34" charset="0"/>
                        </a:rPr>
                        <a:t>……………………….</a:t>
                      </a:r>
                    </a:p>
                    <a:p>
                      <a:endParaRPr lang="en-GB" b="1" dirty="0">
                        <a:solidFill>
                          <a:schemeClr val="accent5">
                            <a:lumMod val="50000"/>
                          </a:schemeClr>
                        </a:solidFill>
                        <a:latin typeface="Century Gothic" panose="020B0502020202020204" pitchFamily="34" charset="0"/>
                      </a:endParaRPr>
                    </a:p>
                    <a:p>
                      <a:r>
                        <a:rPr lang="en-GB" b="1" dirty="0">
                          <a:solidFill>
                            <a:schemeClr val="accent5">
                              <a:lumMod val="50000"/>
                            </a:schemeClr>
                          </a:solidFill>
                          <a:latin typeface="Century Gothic" panose="020B0502020202020204" pitchFamily="34" charset="0"/>
                        </a:rPr>
                        <a:t>bed / camera / cat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21598573"/>
                  </a:ext>
                </a:extLst>
              </a:tr>
              <a:tr h="1468905">
                <a:tc>
                  <a:txBody>
                    <a:bodyPr/>
                    <a:lstStyle/>
                    <a:p>
                      <a:endParaRPr lang="en-GB" b="1" dirty="0">
                        <a:solidFill>
                          <a:schemeClr val="accent5">
                            <a:lumMod val="50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solidFill>
                          <a:schemeClr val="accent5">
                            <a:lumMod val="50000"/>
                          </a:schemeClr>
                        </a:solidFill>
                        <a:latin typeface="Century Gothic" panose="020B0502020202020204" pitchFamily="34" charset="0"/>
                      </a:endParaRPr>
                    </a:p>
                    <a:p>
                      <a:endParaRPr lang="en-GB"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b="1" dirty="0">
                        <a:solidFill>
                          <a:schemeClr val="accent5">
                            <a:lumMod val="50000"/>
                          </a:schemeClr>
                        </a:solidFill>
                        <a:latin typeface="Century Gothic" panose="020B0502020202020204" pitchFamily="34" charset="0"/>
                      </a:endParaRPr>
                    </a:p>
                    <a:p>
                      <a:endParaRPr lang="en-GB" b="1" dirty="0">
                        <a:solidFill>
                          <a:schemeClr val="accent5">
                            <a:lumMod val="50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solidFill>
                            <a:schemeClr val="accent5">
                              <a:lumMod val="50000"/>
                            </a:schemeClr>
                          </a:solidFill>
                          <a:latin typeface="Century Gothic" panose="020B0502020202020204" pitchFamily="34" charset="0"/>
                        </a:rPr>
                        <a:t>……………………….</a:t>
                      </a:r>
                    </a:p>
                    <a:p>
                      <a:endParaRPr lang="en-GB" b="1" dirty="0">
                        <a:solidFill>
                          <a:schemeClr val="accent5">
                            <a:lumMod val="50000"/>
                          </a:schemeClr>
                        </a:solidFill>
                        <a:latin typeface="Century Gothic" panose="020B0502020202020204" pitchFamily="34" charset="0"/>
                      </a:endParaRPr>
                    </a:p>
                    <a:p>
                      <a:r>
                        <a:rPr lang="en-GB" b="1" dirty="0">
                          <a:solidFill>
                            <a:schemeClr val="accent5">
                              <a:lumMod val="50000"/>
                            </a:schemeClr>
                          </a:solidFill>
                          <a:latin typeface="Century Gothic" panose="020B0502020202020204" pitchFamily="34" charset="0"/>
                        </a:rPr>
                        <a:t>boat / coin / camera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70851270"/>
                  </a:ext>
                </a:extLst>
              </a:tr>
            </a:tbl>
          </a:graphicData>
        </a:graphic>
      </p:graphicFrame>
      <p:graphicFrame>
        <p:nvGraphicFramePr>
          <p:cNvPr id="7" name="Table 6">
            <a:extLst>
              <a:ext uri="{FF2B5EF4-FFF2-40B4-BE49-F238E27FC236}">
                <a16:creationId xmlns:a16="http://schemas.microsoft.com/office/drawing/2014/main" id="{FBA7EEB0-82F0-489D-8537-87A58844FCA3}"/>
              </a:ext>
            </a:extLst>
          </p:cNvPr>
          <p:cNvGraphicFramePr>
            <a:graphicFrameLocks noGrp="1"/>
          </p:cNvGraphicFramePr>
          <p:nvPr>
            <p:extLst>
              <p:ext uri="{D42A27DB-BD31-4B8C-83A1-F6EECF244321}">
                <p14:modId xmlns:p14="http://schemas.microsoft.com/office/powerpoint/2010/main" val="2905174522"/>
              </p:ext>
            </p:extLst>
          </p:nvPr>
        </p:nvGraphicFramePr>
        <p:xfrm>
          <a:off x="6078986" y="429397"/>
          <a:ext cx="5717654" cy="5865526"/>
        </p:xfrm>
        <a:graphic>
          <a:graphicData uri="http://schemas.openxmlformats.org/drawingml/2006/table">
            <a:tbl>
              <a:tblPr firstRow="1" bandRow="1">
                <a:tableStyleId>{5C22544A-7EE6-4342-B048-85BDC9FD1C3A}</a:tableStyleId>
              </a:tblPr>
              <a:tblGrid>
                <a:gridCol w="2858827">
                  <a:extLst>
                    <a:ext uri="{9D8B030D-6E8A-4147-A177-3AD203B41FA5}">
                      <a16:colId xmlns:a16="http://schemas.microsoft.com/office/drawing/2014/main" val="2611365382"/>
                    </a:ext>
                  </a:extLst>
                </a:gridCol>
                <a:gridCol w="2858827">
                  <a:extLst>
                    <a:ext uri="{9D8B030D-6E8A-4147-A177-3AD203B41FA5}">
                      <a16:colId xmlns:a16="http://schemas.microsoft.com/office/drawing/2014/main" val="1597902905"/>
                    </a:ext>
                  </a:extLst>
                </a:gridCol>
              </a:tblGrid>
              <a:tr h="1435499">
                <a:tc>
                  <a:txBody>
                    <a:bodyPr/>
                    <a:lstStyle/>
                    <a:p>
                      <a:endParaRPr lang="en-GB" dirty="0">
                        <a:solidFill>
                          <a:srgbClr val="FF6600"/>
                        </a:solidFill>
                        <a:latin typeface="Century Gothic" panose="020B0502020202020204" pitchFamily="34" charset="0"/>
                      </a:endParaRPr>
                    </a:p>
                    <a:p>
                      <a:endParaRPr lang="en-GB" dirty="0">
                        <a:solidFill>
                          <a:srgbClr val="FF6600"/>
                        </a:solidFill>
                        <a:latin typeface="Century Gothic" panose="020B0502020202020204" pitchFamily="34" charset="0"/>
                      </a:endParaRPr>
                    </a:p>
                    <a:p>
                      <a:r>
                        <a:rPr lang="en-GB" dirty="0">
                          <a:solidFill>
                            <a:srgbClr val="FF6600"/>
                          </a:solidFill>
                          <a:latin typeface="Century Gothic" panose="020B0502020202020204" pitchFamily="34" charset="0"/>
                        </a:rPr>
                        <a:t>………………………..</a:t>
                      </a:r>
                    </a:p>
                    <a:p>
                      <a:endParaRPr lang="en-GB" dirty="0">
                        <a:solidFill>
                          <a:srgbClr val="FF6600"/>
                        </a:solidFill>
                        <a:latin typeface="Century Gothic" panose="020B0502020202020204" pitchFamily="34" charset="0"/>
                      </a:endParaRPr>
                    </a:p>
                    <a:p>
                      <a:r>
                        <a:rPr lang="en-GB" dirty="0">
                          <a:solidFill>
                            <a:srgbClr val="FF6600"/>
                          </a:solidFill>
                          <a:latin typeface="Century Gothic" panose="020B0502020202020204" pitchFamily="34" charset="0"/>
                        </a:rPr>
                        <a:t>cat / pen / book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dirty="0">
                        <a:solidFill>
                          <a:srgbClr val="FF6600"/>
                        </a:solidFill>
                        <a:latin typeface="Century Gothic" panose="020B0502020202020204" pitchFamily="34" charset="0"/>
                      </a:endParaRPr>
                    </a:p>
                    <a:p>
                      <a:endParaRPr lang="en-GB" dirty="0">
                        <a:solidFill>
                          <a:srgbClr val="FF6600"/>
                        </a:solidFill>
                        <a:latin typeface="Century Gothic" panose="020B0502020202020204" pitchFamily="34" charset="0"/>
                      </a:endParaRPr>
                    </a:p>
                    <a:p>
                      <a:r>
                        <a:rPr lang="en-GB" dirty="0">
                          <a:solidFill>
                            <a:srgbClr val="FF6600"/>
                          </a:solidFill>
                          <a:latin typeface="Century Gothic" panose="020B0502020202020204" pitchFamily="34" charset="0"/>
                        </a:rPr>
                        <a:t>     ………………………..</a:t>
                      </a:r>
                    </a:p>
                    <a:p>
                      <a:endParaRPr lang="en-GB" dirty="0">
                        <a:solidFill>
                          <a:srgbClr val="FF6600"/>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FF6600"/>
                          </a:solidFill>
                          <a:latin typeface="Century Gothic" panose="020B0502020202020204" pitchFamily="34" charset="0"/>
                        </a:rPr>
                        <a:t>house / boat / bed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90939353"/>
                  </a:ext>
                </a:extLst>
              </a:tr>
              <a:tr h="1476406">
                <a:tc>
                  <a:txBody>
                    <a:bodyPr/>
                    <a:lstStyle/>
                    <a:p>
                      <a:endParaRPr lang="en-GB" b="1" dirty="0">
                        <a:solidFill>
                          <a:srgbClr val="FF660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b="1" dirty="0">
                        <a:solidFill>
                          <a:srgbClr val="FF660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82876961"/>
                  </a:ext>
                </a:extLst>
              </a:tr>
              <a:tr h="1431757">
                <a:tc>
                  <a:txBody>
                    <a:bodyPr/>
                    <a:lstStyle/>
                    <a:p>
                      <a:endParaRPr lang="en-GB" b="1" dirty="0">
                        <a:solidFill>
                          <a:srgbClr val="FF6600"/>
                        </a:solidFill>
                        <a:latin typeface="Century Gothic" panose="020B0502020202020204" pitchFamily="34" charset="0"/>
                      </a:endParaRPr>
                    </a:p>
                    <a:p>
                      <a:endParaRPr lang="en-GB" b="1" dirty="0">
                        <a:solidFill>
                          <a:srgbClr val="FF6600"/>
                        </a:solidFill>
                        <a:latin typeface="Century Gothic" panose="020B0502020202020204" pitchFamily="34" charset="0"/>
                      </a:endParaRPr>
                    </a:p>
                    <a:p>
                      <a:r>
                        <a:rPr lang="en-GB" b="1" dirty="0">
                          <a:solidFill>
                            <a:srgbClr val="FF6600"/>
                          </a:solidFill>
                          <a:latin typeface="Century Gothic" panose="020B0502020202020204" pitchFamily="34" charset="0"/>
                        </a:rPr>
                        <a:t>        ..............................</a:t>
                      </a:r>
                    </a:p>
                    <a:p>
                      <a:endParaRPr lang="en-GB" b="1" dirty="0">
                        <a:solidFill>
                          <a:srgbClr val="FF6600"/>
                        </a:solidFill>
                        <a:latin typeface="Century Gothic" panose="020B0502020202020204" pitchFamily="34" charset="0"/>
                      </a:endParaRPr>
                    </a:p>
                    <a:p>
                      <a:r>
                        <a:rPr lang="en-GB" b="1" dirty="0">
                          <a:solidFill>
                            <a:srgbClr val="FF6600"/>
                          </a:solidFill>
                          <a:latin typeface="Century Gothic" panose="020B0502020202020204" pitchFamily="34" charset="0"/>
                        </a:rPr>
                        <a:t>pen</a:t>
                      </a:r>
                      <a:r>
                        <a:rPr lang="en-GB" b="1" baseline="0" dirty="0">
                          <a:solidFill>
                            <a:srgbClr val="FF6600"/>
                          </a:solidFill>
                          <a:latin typeface="Century Gothic" panose="020B0502020202020204" pitchFamily="34" charset="0"/>
                        </a:rPr>
                        <a:t> / house / camera</a:t>
                      </a:r>
                      <a:endParaRPr lang="en-GB" b="1" dirty="0">
                        <a:solidFill>
                          <a:srgbClr val="FF660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b="1" dirty="0">
                        <a:solidFill>
                          <a:srgbClr val="FF660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21598573"/>
                  </a:ext>
                </a:extLst>
              </a:tr>
              <a:tr h="1431758">
                <a:tc>
                  <a:txBody>
                    <a:bodyPr/>
                    <a:lstStyle/>
                    <a:p>
                      <a:endParaRPr lang="en-GB" b="1" dirty="0">
                        <a:solidFill>
                          <a:srgbClr val="FF6600"/>
                        </a:solidFill>
                        <a:latin typeface="Century Gothic" panose="020B0502020202020204" pitchFamily="34" charset="0"/>
                      </a:endParaRPr>
                    </a:p>
                    <a:p>
                      <a:endParaRPr lang="en-GB" b="1" dirty="0">
                        <a:solidFill>
                          <a:srgbClr val="FF6600"/>
                        </a:solidFill>
                        <a:latin typeface="Century Gothic" panose="020B0502020202020204" pitchFamily="34" charset="0"/>
                      </a:endParaRPr>
                    </a:p>
                    <a:p>
                      <a:r>
                        <a:rPr lang="en-GB" b="1" dirty="0">
                          <a:solidFill>
                            <a:srgbClr val="FF6600"/>
                          </a:solidFill>
                          <a:latin typeface="Century Gothic" panose="020B0502020202020204" pitchFamily="34" charset="0"/>
                        </a:rPr>
                        <a:t>           ……………………</a:t>
                      </a:r>
                    </a:p>
                    <a:p>
                      <a:endParaRPr lang="en-GB" b="1" dirty="0">
                        <a:solidFill>
                          <a:srgbClr val="FF6600"/>
                        </a:solidFill>
                        <a:latin typeface="Century Gothic" panose="020B0502020202020204" pitchFamily="34" charset="0"/>
                      </a:endParaRPr>
                    </a:p>
                    <a:p>
                      <a:r>
                        <a:rPr lang="en-GB" b="1" dirty="0">
                          <a:solidFill>
                            <a:srgbClr val="FF6600"/>
                          </a:solidFill>
                          <a:latin typeface="Century Gothic" panose="020B0502020202020204" pitchFamily="34" charset="0"/>
                        </a:rPr>
                        <a:t>camera / coin /</a:t>
                      </a:r>
                      <a:r>
                        <a:rPr lang="en-GB" b="1" baseline="0" dirty="0">
                          <a:solidFill>
                            <a:srgbClr val="FF6600"/>
                          </a:solidFill>
                          <a:latin typeface="Century Gothic" panose="020B0502020202020204" pitchFamily="34" charset="0"/>
                        </a:rPr>
                        <a:t> bike</a:t>
                      </a:r>
                      <a:endParaRPr lang="en-GB" b="1" dirty="0">
                        <a:solidFill>
                          <a:srgbClr val="FF660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b="1" dirty="0">
                        <a:solidFill>
                          <a:srgbClr val="FF6600"/>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solidFill>
                          <a:srgbClr val="FF660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18682779"/>
                  </a:ext>
                </a:extLst>
              </a:tr>
            </a:tbl>
          </a:graphicData>
        </a:graphic>
      </p:graphicFrame>
      <p:pic>
        <p:nvPicPr>
          <p:cNvPr id="8" name="Picture 7">
            <a:extLst>
              <a:ext uri="{FF2B5EF4-FFF2-40B4-BE49-F238E27FC236}">
                <a16:creationId xmlns:a16="http://schemas.microsoft.com/office/drawing/2014/main" id="{6A63A156-06FD-4420-8C12-1CC3E4669A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81983" y="1078910"/>
            <a:ext cx="685093" cy="779589"/>
          </a:xfrm>
          <a:prstGeom prst="rect">
            <a:avLst/>
          </a:prstGeom>
        </p:spPr>
      </p:pic>
      <p:pic>
        <p:nvPicPr>
          <p:cNvPr id="9" name="Picture 8">
            <a:extLst>
              <a:ext uri="{FF2B5EF4-FFF2-40B4-BE49-F238E27FC236}">
                <a16:creationId xmlns:a16="http://schemas.microsoft.com/office/drawing/2014/main" id="{A7DB19CF-AF40-4B55-B3A5-A8E00814D1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9134" y="1193488"/>
            <a:ext cx="794658" cy="595993"/>
          </a:xfrm>
          <a:prstGeom prst="rect">
            <a:avLst/>
          </a:prstGeom>
        </p:spPr>
      </p:pic>
      <p:pic>
        <p:nvPicPr>
          <p:cNvPr id="10" name="Picture 9">
            <a:extLst>
              <a:ext uri="{FF2B5EF4-FFF2-40B4-BE49-F238E27FC236}">
                <a16:creationId xmlns:a16="http://schemas.microsoft.com/office/drawing/2014/main" id="{5F7608F3-FB62-423E-A5C3-10E65603C41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72452" y="1248854"/>
            <a:ext cx="900265" cy="554709"/>
          </a:xfrm>
          <a:prstGeom prst="rect">
            <a:avLst/>
          </a:prstGeom>
        </p:spPr>
      </p:pic>
      <p:pic>
        <p:nvPicPr>
          <p:cNvPr id="12" name="Picture 11">
            <a:extLst>
              <a:ext uri="{FF2B5EF4-FFF2-40B4-BE49-F238E27FC236}">
                <a16:creationId xmlns:a16="http://schemas.microsoft.com/office/drawing/2014/main" id="{DF84CD9E-33D1-47F2-A1FB-7AD88338D7A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4356" y="5702305"/>
            <a:ext cx="616404" cy="470522"/>
          </a:xfrm>
          <a:prstGeom prst="rect">
            <a:avLst/>
          </a:prstGeom>
        </p:spPr>
      </p:pic>
      <p:pic>
        <p:nvPicPr>
          <p:cNvPr id="13" name="Picture 12">
            <a:extLst>
              <a:ext uri="{FF2B5EF4-FFF2-40B4-BE49-F238E27FC236}">
                <a16:creationId xmlns:a16="http://schemas.microsoft.com/office/drawing/2014/main" id="{35F3BFA5-2487-4935-97FB-20FF3AA9781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87771" y="1104284"/>
            <a:ext cx="577051" cy="754215"/>
          </a:xfrm>
          <a:prstGeom prst="rect">
            <a:avLst/>
          </a:prstGeom>
        </p:spPr>
      </p:pic>
      <p:pic>
        <p:nvPicPr>
          <p:cNvPr id="14" name="Picture 13">
            <a:extLst>
              <a:ext uri="{FF2B5EF4-FFF2-40B4-BE49-F238E27FC236}">
                <a16:creationId xmlns:a16="http://schemas.microsoft.com/office/drawing/2014/main" id="{ADFF0D62-9DC6-409E-8657-2DA9575D9EE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52867" y="5670483"/>
            <a:ext cx="786657" cy="534927"/>
          </a:xfrm>
          <a:prstGeom prst="rect">
            <a:avLst/>
          </a:prstGeom>
        </p:spPr>
      </p:pic>
      <p:pic>
        <p:nvPicPr>
          <p:cNvPr id="15" name="Picture 14">
            <a:extLst>
              <a:ext uri="{FF2B5EF4-FFF2-40B4-BE49-F238E27FC236}">
                <a16:creationId xmlns:a16="http://schemas.microsoft.com/office/drawing/2014/main" id="{FA00AE12-268A-402D-88A4-BD80F795230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933744" y="1391901"/>
            <a:ext cx="952525" cy="501663"/>
          </a:xfrm>
          <a:prstGeom prst="rect">
            <a:avLst/>
          </a:prstGeom>
        </p:spPr>
      </p:pic>
      <p:pic>
        <p:nvPicPr>
          <p:cNvPr id="16" name="Picture 15">
            <a:extLst>
              <a:ext uri="{FF2B5EF4-FFF2-40B4-BE49-F238E27FC236}">
                <a16:creationId xmlns:a16="http://schemas.microsoft.com/office/drawing/2014/main" id="{81121010-C3ED-49B0-B14E-11592481CFA5}"/>
              </a:ext>
            </a:extLst>
          </p:cNvPr>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059776" y="1210600"/>
            <a:ext cx="900480" cy="592963"/>
          </a:xfrm>
          <a:prstGeom prst="rect">
            <a:avLst/>
          </a:prstGeom>
        </p:spPr>
      </p:pic>
      <p:pic>
        <p:nvPicPr>
          <p:cNvPr id="17" name="Picture 16">
            <a:extLst>
              <a:ext uri="{FF2B5EF4-FFF2-40B4-BE49-F238E27FC236}">
                <a16:creationId xmlns:a16="http://schemas.microsoft.com/office/drawing/2014/main" id="{D6E613CD-3B8F-4F62-BD3C-6239E2F4D2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56341" y="2564617"/>
            <a:ext cx="685093" cy="779589"/>
          </a:xfrm>
          <a:prstGeom prst="rect">
            <a:avLst/>
          </a:prstGeom>
        </p:spPr>
      </p:pic>
      <p:pic>
        <p:nvPicPr>
          <p:cNvPr id="18" name="Picture 17">
            <a:extLst>
              <a:ext uri="{FF2B5EF4-FFF2-40B4-BE49-F238E27FC236}">
                <a16:creationId xmlns:a16="http://schemas.microsoft.com/office/drawing/2014/main" id="{28650946-1866-4759-86D8-01F74C63C7B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69303" y="2589991"/>
            <a:ext cx="577051" cy="754215"/>
          </a:xfrm>
          <a:prstGeom prst="rect">
            <a:avLst/>
          </a:prstGeom>
        </p:spPr>
      </p:pic>
      <p:pic>
        <p:nvPicPr>
          <p:cNvPr id="19" name="Picture 18">
            <a:extLst>
              <a:ext uri="{FF2B5EF4-FFF2-40B4-BE49-F238E27FC236}">
                <a16:creationId xmlns:a16="http://schemas.microsoft.com/office/drawing/2014/main" id="{2BEDE212-3A97-4BC3-9560-8D5D480C4AE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950697" y="2763810"/>
            <a:ext cx="786657" cy="534927"/>
          </a:xfrm>
          <a:prstGeom prst="rect">
            <a:avLst/>
          </a:prstGeom>
        </p:spPr>
      </p:pic>
      <p:pic>
        <p:nvPicPr>
          <p:cNvPr id="20" name="Picture 19">
            <a:extLst>
              <a:ext uri="{FF2B5EF4-FFF2-40B4-BE49-F238E27FC236}">
                <a16:creationId xmlns:a16="http://schemas.microsoft.com/office/drawing/2014/main" id="{912CD474-46EC-42AF-9864-81D742D2429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966696" y="2797074"/>
            <a:ext cx="952525" cy="501663"/>
          </a:xfrm>
          <a:prstGeom prst="rect">
            <a:avLst/>
          </a:prstGeom>
        </p:spPr>
      </p:pic>
      <p:pic>
        <p:nvPicPr>
          <p:cNvPr id="21" name="Picture 20">
            <a:extLst>
              <a:ext uri="{FF2B5EF4-FFF2-40B4-BE49-F238E27FC236}">
                <a16:creationId xmlns:a16="http://schemas.microsoft.com/office/drawing/2014/main" id="{7B370870-9330-4880-AEBA-7C6A583715AE}"/>
              </a:ext>
            </a:extLst>
          </p:cNvPr>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994891" y="2657929"/>
            <a:ext cx="900480" cy="592963"/>
          </a:xfrm>
          <a:prstGeom prst="rect">
            <a:avLst/>
          </a:prstGeom>
        </p:spPr>
      </p:pic>
      <p:pic>
        <p:nvPicPr>
          <p:cNvPr id="22" name="Picture 21">
            <a:extLst>
              <a:ext uri="{FF2B5EF4-FFF2-40B4-BE49-F238E27FC236}">
                <a16:creationId xmlns:a16="http://schemas.microsoft.com/office/drawing/2014/main" id="{07A9637F-464A-4256-916B-91B313FA793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50702" y="4181367"/>
            <a:ext cx="794658" cy="595993"/>
          </a:xfrm>
          <a:prstGeom prst="rect">
            <a:avLst/>
          </a:prstGeom>
        </p:spPr>
      </p:pic>
      <p:pic>
        <p:nvPicPr>
          <p:cNvPr id="23" name="Picture 22">
            <a:extLst>
              <a:ext uri="{FF2B5EF4-FFF2-40B4-BE49-F238E27FC236}">
                <a16:creationId xmlns:a16="http://schemas.microsoft.com/office/drawing/2014/main" id="{50689605-1471-4A26-B0CB-EF51B7CD7EC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37817" y="4245507"/>
            <a:ext cx="900265" cy="554709"/>
          </a:xfrm>
          <a:prstGeom prst="rect">
            <a:avLst/>
          </a:prstGeom>
        </p:spPr>
      </p:pic>
      <p:pic>
        <p:nvPicPr>
          <p:cNvPr id="24" name="Picture 23">
            <a:extLst>
              <a:ext uri="{FF2B5EF4-FFF2-40B4-BE49-F238E27FC236}">
                <a16:creationId xmlns:a16="http://schemas.microsoft.com/office/drawing/2014/main" id="{A15DADDD-A24B-4D79-BD9B-00D2D2845D4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86190" y="4255374"/>
            <a:ext cx="616404" cy="470522"/>
          </a:xfrm>
          <a:prstGeom prst="rect">
            <a:avLst/>
          </a:prstGeom>
        </p:spPr>
      </p:pic>
      <p:pic>
        <p:nvPicPr>
          <p:cNvPr id="25" name="Picture 24">
            <a:extLst>
              <a:ext uri="{FF2B5EF4-FFF2-40B4-BE49-F238E27FC236}">
                <a16:creationId xmlns:a16="http://schemas.microsoft.com/office/drawing/2014/main" id="{8BD15923-1BB1-412D-BC2F-CDF217124F2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9686" y="4048196"/>
            <a:ext cx="685093" cy="779589"/>
          </a:xfrm>
          <a:prstGeom prst="rect">
            <a:avLst/>
          </a:prstGeom>
        </p:spPr>
      </p:pic>
      <p:pic>
        <p:nvPicPr>
          <p:cNvPr id="26" name="Picture 25">
            <a:extLst>
              <a:ext uri="{FF2B5EF4-FFF2-40B4-BE49-F238E27FC236}">
                <a16:creationId xmlns:a16="http://schemas.microsoft.com/office/drawing/2014/main" id="{1CA506A7-DCC5-4B5E-991A-2EE73A860C0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86359" y="4268474"/>
            <a:ext cx="616404" cy="470522"/>
          </a:xfrm>
          <a:prstGeom prst="rect">
            <a:avLst/>
          </a:prstGeom>
        </p:spPr>
      </p:pic>
      <p:pic>
        <p:nvPicPr>
          <p:cNvPr id="27" name="Picture 26">
            <a:extLst>
              <a:ext uri="{FF2B5EF4-FFF2-40B4-BE49-F238E27FC236}">
                <a16:creationId xmlns:a16="http://schemas.microsoft.com/office/drawing/2014/main" id="{B7749417-F394-48A1-9AEA-F62B9C717930}"/>
              </a:ext>
            </a:extLst>
          </p:cNvPr>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24632" y="4207253"/>
            <a:ext cx="900480" cy="592963"/>
          </a:xfrm>
          <a:prstGeom prst="rect">
            <a:avLst/>
          </a:prstGeom>
        </p:spPr>
      </p:pic>
      <p:pic>
        <p:nvPicPr>
          <p:cNvPr id="28" name="Picture 27">
            <a:extLst>
              <a:ext uri="{FF2B5EF4-FFF2-40B4-BE49-F238E27FC236}">
                <a16:creationId xmlns:a16="http://schemas.microsoft.com/office/drawing/2014/main" id="{10FBF7CA-B099-4F1C-B85C-4715F0F2C7E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086757" y="5702305"/>
            <a:ext cx="616404" cy="470522"/>
          </a:xfrm>
          <a:prstGeom prst="rect">
            <a:avLst/>
          </a:prstGeom>
        </p:spPr>
      </p:pic>
      <p:pic>
        <p:nvPicPr>
          <p:cNvPr id="29" name="Picture 28">
            <a:extLst>
              <a:ext uri="{FF2B5EF4-FFF2-40B4-BE49-F238E27FC236}">
                <a16:creationId xmlns:a16="http://schemas.microsoft.com/office/drawing/2014/main" id="{5C0587ED-7168-4A28-B98F-5E3F663824E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05068" y="5479424"/>
            <a:ext cx="577051" cy="754215"/>
          </a:xfrm>
          <a:prstGeom prst="rect">
            <a:avLst/>
          </a:prstGeom>
        </p:spPr>
      </p:pic>
      <p:grpSp>
        <p:nvGrpSpPr>
          <p:cNvPr id="30" name="Group 29">
            <a:extLst>
              <a:ext uri="{FF2B5EF4-FFF2-40B4-BE49-F238E27FC236}">
                <a16:creationId xmlns:a16="http://schemas.microsoft.com/office/drawing/2014/main" id="{715FE9E3-CF38-4033-864A-5DB8C48606E2}"/>
              </a:ext>
            </a:extLst>
          </p:cNvPr>
          <p:cNvGrpSpPr/>
          <p:nvPr/>
        </p:nvGrpSpPr>
        <p:grpSpPr>
          <a:xfrm>
            <a:off x="2199904" y="4903177"/>
            <a:ext cx="779754" cy="667699"/>
            <a:chOff x="1963094" y="581155"/>
            <a:chExt cx="779754" cy="667699"/>
          </a:xfrm>
        </p:grpSpPr>
        <p:pic>
          <p:nvPicPr>
            <p:cNvPr id="31" name="Picture 2" descr="C:\Users\wdj\Google Drive\Primary\Y5 SoW\From Tracy\Pronouns\i.png">
              <a:extLst>
                <a:ext uri="{FF2B5EF4-FFF2-40B4-BE49-F238E27FC236}">
                  <a16:creationId xmlns:a16="http://schemas.microsoft.com/office/drawing/2014/main" id="{013495CE-89B3-4DE2-A161-860BBC07AECD}"/>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205319" y="583355"/>
              <a:ext cx="259948" cy="608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Rectangle 31">
              <a:extLst>
                <a:ext uri="{FF2B5EF4-FFF2-40B4-BE49-F238E27FC236}">
                  <a16:creationId xmlns:a16="http://schemas.microsoft.com/office/drawing/2014/main" id="{25548932-23ED-4C5D-B4BF-16BF3E2170DB}"/>
                </a:ext>
              </a:extLst>
            </p:cNvPr>
            <p:cNvSpPr/>
            <p:nvPr/>
          </p:nvSpPr>
          <p:spPr>
            <a:xfrm>
              <a:off x="1963094" y="581155"/>
              <a:ext cx="779754" cy="667699"/>
            </a:xfrm>
            <a:prstGeom prst="rect">
              <a:avLst/>
            </a:prstGeom>
            <a:no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3" name="Group 32">
            <a:extLst>
              <a:ext uri="{FF2B5EF4-FFF2-40B4-BE49-F238E27FC236}">
                <a16:creationId xmlns:a16="http://schemas.microsoft.com/office/drawing/2014/main" id="{EC139A29-2857-4E96-9DFA-65956A0746D4}"/>
              </a:ext>
            </a:extLst>
          </p:cNvPr>
          <p:cNvGrpSpPr/>
          <p:nvPr/>
        </p:nvGrpSpPr>
        <p:grpSpPr>
          <a:xfrm>
            <a:off x="4960399" y="475152"/>
            <a:ext cx="813104" cy="678327"/>
            <a:chOff x="4639428" y="513030"/>
            <a:chExt cx="813104" cy="678327"/>
          </a:xfrm>
        </p:grpSpPr>
        <p:pic>
          <p:nvPicPr>
            <p:cNvPr id="34" name="Picture 3" descr="C:\Users\wdj\Google Drive\Primary\Y5 SoW\From Tracy\Pronouns\you.png">
              <a:extLst>
                <a:ext uri="{FF2B5EF4-FFF2-40B4-BE49-F238E27FC236}">
                  <a16:creationId xmlns:a16="http://schemas.microsoft.com/office/drawing/2014/main" id="{42C626CF-6F9F-4EFE-BC38-EBCB66817C15}"/>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733726" y="513030"/>
              <a:ext cx="718806" cy="63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Rectangle 34">
              <a:extLst>
                <a:ext uri="{FF2B5EF4-FFF2-40B4-BE49-F238E27FC236}">
                  <a16:creationId xmlns:a16="http://schemas.microsoft.com/office/drawing/2014/main" id="{F69AE803-D2C0-49A5-B15C-E6458EC2D778}"/>
                </a:ext>
              </a:extLst>
            </p:cNvPr>
            <p:cNvSpPr/>
            <p:nvPr/>
          </p:nvSpPr>
          <p:spPr>
            <a:xfrm>
              <a:off x="4639428" y="523658"/>
              <a:ext cx="779754" cy="667699"/>
            </a:xfrm>
            <a:prstGeom prst="rect">
              <a:avLst/>
            </a:prstGeom>
            <a:no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6" name="Group 35">
            <a:extLst>
              <a:ext uri="{FF2B5EF4-FFF2-40B4-BE49-F238E27FC236}">
                <a16:creationId xmlns:a16="http://schemas.microsoft.com/office/drawing/2014/main" id="{1AC06102-9998-403E-A1C3-A678066EA42D}"/>
              </a:ext>
            </a:extLst>
          </p:cNvPr>
          <p:cNvGrpSpPr/>
          <p:nvPr/>
        </p:nvGrpSpPr>
        <p:grpSpPr>
          <a:xfrm>
            <a:off x="2199904" y="3431441"/>
            <a:ext cx="813104" cy="678327"/>
            <a:chOff x="4639428" y="513030"/>
            <a:chExt cx="813104" cy="678327"/>
          </a:xfrm>
        </p:grpSpPr>
        <p:pic>
          <p:nvPicPr>
            <p:cNvPr id="37" name="Picture 3" descr="C:\Users\wdj\Google Drive\Primary\Y5 SoW\From Tracy\Pronouns\you.png">
              <a:extLst>
                <a:ext uri="{FF2B5EF4-FFF2-40B4-BE49-F238E27FC236}">
                  <a16:creationId xmlns:a16="http://schemas.microsoft.com/office/drawing/2014/main" id="{AD11D9D0-A337-4E69-B880-548FD6EFBE1F}"/>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733726" y="513030"/>
              <a:ext cx="718806" cy="63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Rectangle 37">
              <a:extLst>
                <a:ext uri="{FF2B5EF4-FFF2-40B4-BE49-F238E27FC236}">
                  <a16:creationId xmlns:a16="http://schemas.microsoft.com/office/drawing/2014/main" id="{EF35753E-C017-4523-B0B4-3E193E17EEAB}"/>
                </a:ext>
              </a:extLst>
            </p:cNvPr>
            <p:cNvSpPr/>
            <p:nvPr/>
          </p:nvSpPr>
          <p:spPr>
            <a:xfrm>
              <a:off x="4639428" y="523658"/>
              <a:ext cx="779754" cy="667699"/>
            </a:xfrm>
            <a:prstGeom prst="rect">
              <a:avLst/>
            </a:prstGeom>
            <a:no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9" name="Group 38">
            <a:extLst>
              <a:ext uri="{FF2B5EF4-FFF2-40B4-BE49-F238E27FC236}">
                <a16:creationId xmlns:a16="http://schemas.microsoft.com/office/drawing/2014/main" id="{BBFD5201-F7E7-40E3-9C05-D2D36F0FB168}"/>
              </a:ext>
            </a:extLst>
          </p:cNvPr>
          <p:cNvGrpSpPr/>
          <p:nvPr/>
        </p:nvGrpSpPr>
        <p:grpSpPr>
          <a:xfrm>
            <a:off x="10948264" y="1975784"/>
            <a:ext cx="779754" cy="667699"/>
            <a:chOff x="1963094" y="581155"/>
            <a:chExt cx="779754" cy="667699"/>
          </a:xfrm>
        </p:grpSpPr>
        <p:pic>
          <p:nvPicPr>
            <p:cNvPr id="40" name="Picture 2" descr="C:\Users\wdj\Google Drive\Primary\Y5 SoW\From Tracy\Pronouns\i.png">
              <a:extLst>
                <a:ext uri="{FF2B5EF4-FFF2-40B4-BE49-F238E27FC236}">
                  <a16:creationId xmlns:a16="http://schemas.microsoft.com/office/drawing/2014/main" id="{36A04F0E-2C43-4BBC-8A50-038DD6ACC851}"/>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205319" y="583355"/>
              <a:ext cx="259948" cy="608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Rectangle 40">
              <a:extLst>
                <a:ext uri="{FF2B5EF4-FFF2-40B4-BE49-F238E27FC236}">
                  <a16:creationId xmlns:a16="http://schemas.microsoft.com/office/drawing/2014/main" id="{32290A87-4DFE-41CF-9C48-86DCB08E2A10}"/>
                </a:ext>
              </a:extLst>
            </p:cNvPr>
            <p:cNvSpPr/>
            <p:nvPr/>
          </p:nvSpPr>
          <p:spPr>
            <a:xfrm>
              <a:off x="1963094" y="581155"/>
              <a:ext cx="779754" cy="667699"/>
            </a:xfrm>
            <a:prstGeom prst="rect">
              <a:avLst/>
            </a:prstGeom>
            <a:no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2" name="Group 41">
            <a:extLst>
              <a:ext uri="{FF2B5EF4-FFF2-40B4-BE49-F238E27FC236}">
                <a16:creationId xmlns:a16="http://schemas.microsoft.com/office/drawing/2014/main" id="{EE04D850-8057-407A-9773-B265A42093C8}"/>
              </a:ext>
            </a:extLst>
          </p:cNvPr>
          <p:cNvGrpSpPr/>
          <p:nvPr/>
        </p:nvGrpSpPr>
        <p:grpSpPr>
          <a:xfrm>
            <a:off x="2174776" y="495406"/>
            <a:ext cx="779754" cy="667699"/>
            <a:chOff x="1963094" y="581155"/>
            <a:chExt cx="779754" cy="667699"/>
          </a:xfrm>
        </p:grpSpPr>
        <p:pic>
          <p:nvPicPr>
            <p:cNvPr id="43" name="Picture 2" descr="C:\Users\wdj\Google Drive\Primary\Y5 SoW\From Tracy\Pronouns\i.png">
              <a:extLst>
                <a:ext uri="{FF2B5EF4-FFF2-40B4-BE49-F238E27FC236}">
                  <a16:creationId xmlns:a16="http://schemas.microsoft.com/office/drawing/2014/main" id="{4E36E62E-2489-48D8-9C89-E25F7E5716EF}"/>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205319" y="583355"/>
              <a:ext cx="259948" cy="608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Rectangle 43">
              <a:extLst>
                <a:ext uri="{FF2B5EF4-FFF2-40B4-BE49-F238E27FC236}">
                  <a16:creationId xmlns:a16="http://schemas.microsoft.com/office/drawing/2014/main" id="{A658A0C8-98C0-4BF1-8029-6945E61CFA5F}"/>
                </a:ext>
              </a:extLst>
            </p:cNvPr>
            <p:cNvSpPr/>
            <p:nvPr/>
          </p:nvSpPr>
          <p:spPr>
            <a:xfrm>
              <a:off x="1963094" y="581155"/>
              <a:ext cx="779754" cy="667699"/>
            </a:xfrm>
            <a:prstGeom prst="rect">
              <a:avLst/>
            </a:prstGeom>
            <a:no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5" name="Group 44">
            <a:extLst>
              <a:ext uri="{FF2B5EF4-FFF2-40B4-BE49-F238E27FC236}">
                <a16:creationId xmlns:a16="http://schemas.microsoft.com/office/drawing/2014/main" id="{5CEBB2B8-9292-40B0-8EA8-3F958FB131ED}"/>
              </a:ext>
            </a:extLst>
          </p:cNvPr>
          <p:cNvGrpSpPr/>
          <p:nvPr/>
        </p:nvGrpSpPr>
        <p:grpSpPr>
          <a:xfrm>
            <a:off x="10930586" y="4905983"/>
            <a:ext cx="779754" cy="667699"/>
            <a:chOff x="1963094" y="581155"/>
            <a:chExt cx="779754" cy="667699"/>
          </a:xfrm>
        </p:grpSpPr>
        <p:pic>
          <p:nvPicPr>
            <p:cNvPr id="46" name="Picture 2" descr="C:\Users\wdj\Google Drive\Primary\Y5 SoW\From Tracy\Pronouns\i.png">
              <a:extLst>
                <a:ext uri="{FF2B5EF4-FFF2-40B4-BE49-F238E27FC236}">
                  <a16:creationId xmlns:a16="http://schemas.microsoft.com/office/drawing/2014/main" id="{8D3297BB-7362-4F2E-B5A4-41FF9464F494}"/>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205319" y="583355"/>
              <a:ext cx="259948" cy="608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Rectangle 46">
              <a:extLst>
                <a:ext uri="{FF2B5EF4-FFF2-40B4-BE49-F238E27FC236}">
                  <a16:creationId xmlns:a16="http://schemas.microsoft.com/office/drawing/2014/main" id="{09D25FF0-D316-4AF8-A609-03128C222C68}"/>
                </a:ext>
              </a:extLst>
            </p:cNvPr>
            <p:cNvSpPr/>
            <p:nvPr/>
          </p:nvSpPr>
          <p:spPr>
            <a:xfrm>
              <a:off x="1963094" y="581155"/>
              <a:ext cx="779754" cy="667699"/>
            </a:xfrm>
            <a:prstGeom prst="rect">
              <a:avLst/>
            </a:prstGeom>
            <a:no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8" name="Group 47">
            <a:extLst>
              <a:ext uri="{FF2B5EF4-FFF2-40B4-BE49-F238E27FC236}">
                <a16:creationId xmlns:a16="http://schemas.microsoft.com/office/drawing/2014/main" id="{411A8793-35D1-49B5-8E06-1B9DF62EA54B}"/>
              </a:ext>
            </a:extLst>
          </p:cNvPr>
          <p:cNvGrpSpPr/>
          <p:nvPr/>
        </p:nvGrpSpPr>
        <p:grpSpPr>
          <a:xfrm>
            <a:off x="8057483" y="1975784"/>
            <a:ext cx="813104" cy="678327"/>
            <a:chOff x="4639428" y="513030"/>
            <a:chExt cx="813104" cy="678327"/>
          </a:xfrm>
        </p:grpSpPr>
        <p:pic>
          <p:nvPicPr>
            <p:cNvPr id="49" name="Picture 3" descr="C:\Users\wdj\Google Drive\Primary\Y5 SoW\From Tracy\Pronouns\you.png">
              <a:extLst>
                <a:ext uri="{FF2B5EF4-FFF2-40B4-BE49-F238E27FC236}">
                  <a16:creationId xmlns:a16="http://schemas.microsoft.com/office/drawing/2014/main" id="{8D0E026A-8F83-4DA9-B52F-4D3D9BD03F26}"/>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733726" y="513030"/>
              <a:ext cx="718806" cy="63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Rectangle 49">
              <a:extLst>
                <a:ext uri="{FF2B5EF4-FFF2-40B4-BE49-F238E27FC236}">
                  <a16:creationId xmlns:a16="http://schemas.microsoft.com/office/drawing/2014/main" id="{C2318B74-AB6C-4299-B29E-87BF8BA2AAD4}"/>
                </a:ext>
              </a:extLst>
            </p:cNvPr>
            <p:cNvSpPr/>
            <p:nvPr/>
          </p:nvSpPr>
          <p:spPr>
            <a:xfrm>
              <a:off x="4639428" y="523658"/>
              <a:ext cx="779754" cy="667699"/>
            </a:xfrm>
            <a:prstGeom prst="rect">
              <a:avLst/>
            </a:prstGeom>
            <a:no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1" name="Group 50">
            <a:extLst>
              <a:ext uri="{FF2B5EF4-FFF2-40B4-BE49-F238E27FC236}">
                <a16:creationId xmlns:a16="http://schemas.microsoft.com/office/drawing/2014/main" id="{3DFD3900-B576-4772-BDCB-80F393D4E8F0}"/>
              </a:ext>
            </a:extLst>
          </p:cNvPr>
          <p:cNvGrpSpPr/>
          <p:nvPr/>
        </p:nvGrpSpPr>
        <p:grpSpPr>
          <a:xfrm>
            <a:off x="10924250" y="3449376"/>
            <a:ext cx="813104" cy="678327"/>
            <a:chOff x="4639428" y="513030"/>
            <a:chExt cx="813104" cy="678327"/>
          </a:xfrm>
        </p:grpSpPr>
        <p:pic>
          <p:nvPicPr>
            <p:cNvPr id="52" name="Picture 3" descr="C:\Users\wdj\Google Drive\Primary\Y5 SoW\From Tracy\Pronouns\you.png">
              <a:extLst>
                <a:ext uri="{FF2B5EF4-FFF2-40B4-BE49-F238E27FC236}">
                  <a16:creationId xmlns:a16="http://schemas.microsoft.com/office/drawing/2014/main" id="{8E1A84F1-6AB4-41AB-954F-54AB6C16D806}"/>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733726" y="513030"/>
              <a:ext cx="718806" cy="63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 name="Rectangle 52">
              <a:extLst>
                <a:ext uri="{FF2B5EF4-FFF2-40B4-BE49-F238E27FC236}">
                  <a16:creationId xmlns:a16="http://schemas.microsoft.com/office/drawing/2014/main" id="{74506B5B-3221-43BC-A437-2CB340E7D88F}"/>
                </a:ext>
              </a:extLst>
            </p:cNvPr>
            <p:cNvSpPr/>
            <p:nvPr/>
          </p:nvSpPr>
          <p:spPr>
            <a:xfrm>
              <a:off x="4639428" y="523658"/>
              <a:ext cx="779754" cy="667699"/>
            </a:xfrm>
            <a:prstGeom prst="rect">
              <a:avLst/>
            </a:prstGeom>
            <a:no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54" name="Rectangle 53">
            <a:extLst>
              <a:ext uri="{FF2B5EF4-FFF2-40B4-BE49-F238E27FC236}">
                <a16:creationId xmlns:a16="http://schemas.microsoft.com/office/drawing/2014/main" id="{0B943745-ED01-46B8-83A1-D2307A34758F}"/>
              </a:ext>
            </a:extLst>
          </p:cNvPr>
          <p:cNvSpPr/>
          <p:nvPr/>
        </p:nvSpPr>
        <p:spPr>
          <a:xfrm>
            <a:off x="932267" y="4398"/>
            <a:ext cx="184730" cy="461665"/>
          </a:xfrm>
          <a:prstGeom prst="rect">
            <a:avLst/>
          </a:prstGeom>
          <a:noFill/>
        </p:spPr>
        <p:txBody>
          <a:bodyPr wrap="none" lIns="91440" tIns="45720" rIns="91440" bIns="45720">
            <a:spAutoFit/>
          </a:bodyPr>
          <a:lstStyle/>
          <a:p>
            <a:pPr algn="ctr"/>
            <a:endParaRPr lang="en-US" sz="2400" b="1" cap="none" spc="0" dirty="0">
              <a:ln w="22225">
                <a:solidFill>
                  <a:schemeClr val="accent2"/>
                </a:solidFill>
                <a:prstDash val="solid"/>
              </a:ln>
              <a:solidFill>
                <a:schemeClr val="accent2">
                  <a:lumMod val="40000"/>
                  <a:lumOff val="60000"/>
                </a:schemeClr>
              </a:solidFill>
              <a:effectLst/>
              <a:latin typeface="Century Gothic" panose="020B0502020202020204" pitchFamily="34" charset="0"/>
            </a:endParaRPr>
          </a:p>
        </p:txBody>
      </p:sp>
      <p:sp>
        <p:nvSpPr>
          <p:cNvPr id="55" name="Rectangle 54">
            <a:extLst>
              <a:ext uri="{FF2B5EF4-FFF2-40B4-BE49-F238E27FC236}">
                <a16:creationId xmlns:a16="http://schemas.microsoft.com/office/drawing/2014/main" id="{99FF3C79-9C12-4D73-94CD-87A1B6C7BD07}"/>
              </a:ext>
            </a:extLst>
          </p:cNvPr>
          <p:cNvSpPr/>
          <p:nvPr/>
        </p:nvSpPr>
        <p:spPr>
          <a:xfrm>
            <a:off x="6010324" y="4398"/>
            <a:ext cx="1495923" cy="461665"/>
          </a:xfrm>
          <a:prstGeom prst="rect">
            <a:avLst/>
          </a:prstGeom>
          <a:noFill/>
        </p:spPr>
        <p:txBody>
          <a:bodyPr wrap="none" lIns="91440" tIns="45720" rIns="91440" bIns="45720">
            <a:spAutoFit/>
          </a:bodyPr>
          <a:lstStyle/>
          <a:p>
            <a:pPr algn="ctr"/>
            <a:r>
              <a:rPr lang="en-US" sz="2400" b="1" cap="none" spc="0" dirty="0">
                <a:ln w="22225">
                  <a:solidFill>
                    <a:schemeClr val="accent2"/>
                  </a:solidFill>
                  <a:prstDash val="solid"/>
                </a:ln>
                <a:solidFill>
                  <a:schemeClr val="accent2">
                    <a:lumMod val="40000"/>
                    <a:lumOff val="60000"/>
                  </a:schemeClr>
                </a:solidFill>
                <a:effectLst/>
                <a:latin typeface="Century Gothic" panose="020B0502020202020204" pitchFamily="34" charset="0"/>
              </a:rPr>
              <a:t>Partner B</a:t>
            </a:r>
          </a:p>
        </p:txBody>
      </p:sp>
      <p:sp>
        <p:nvSpPr>
          <p:cNvPr id="56" name="TextBox 55">
            <a:extLst>
              <a:ext uri="{FF2B5EF4-FFF2-40B4-BE49-F238E27FC236}">
                <a16:creationId xmlns:a16="http://schemas.microsoft.com/office/drawing/2014/main" id="{12DD5669-DBDB-49B0-BBC3-D28DE99FC4A7}"/>
              </a:ext>
            </a:extLst>
          </p:cNvPr>
          <p:cNvSpPr txBox="1"/>
          <p:nvPr/>
        </p:nvSpPr>
        <p:spPr>
          <a:xfrm>
            <a:off x="6705970" y="567193"/>
            <a:ext cx="1600554" cy="646331"/>
          </a:xfrm>
          <a:prstGeom prst="rect">
            <a:avLst/>
          </a:prstGeom>
          <a:noFill/>
        </p:spPr>
        <p:txBody>
          <a:bodyPr wrap="square" rtlCol="0">
            <a:spAutoFit/>
          </a:bodyPr>
          <a:lstStyle/>
          <a:p>
            <a:r>
              <a:rPr lang="en-GB" sz="3600" dirty="0">
                <a:solidFill>
                  <a:schemeClr val="accent5">
                    <a:lumMod val="50000"/>
                  </a:schemeClr>
                </a:solidFill>
                <a:latin typeface="Century Gothic" panose="020B0502020202020204" pitchFamily="34" charset="0"/>
              </a:rPr>
              <a:t>I have</a:t>
            </a:r>
          </a:p>
        </p:txBody>
      </p:sp>
      <p:sp>
        <p:nvSpPr>
          <p:cNvPr id="57" name="TextBox 56">
            <a:extLst>
              <a:ext uri="{FF2B5EF4-FFF2-40B4-BE49-F238E27FC236}">
                <a16:creationId xmlns:a16="http://schemas.microsoft.com/office/drawing/2014/main" id="{6B0170BA-6807-4ABE-8158-F5768D69334F}"/>
              </a:ext>
            </a:extLst>
          </p:cNvPr>
          <p:cNvSpPr txBox="1"/>
          <p:nvPr/>
        </p:nvSpPr>
        <p:spPr>
          <a:xfrm>
            <a:off x="3605116" y="2017636"/>
            <a:ext cx="1600554" cy="646331"/>
          </a:xfrm>
          <a:prstGeom prst="rect">
            <a:avLst/>
          </a:prstGeom>
          <a:noFill/>
        </p:spPr>
        <p:txBody>
          <a:bodyPr wrap="square" rtlCol="0">
            <a:spAutoFit/>
          </a:bodyPr>
          <a:lstStyle/>
          <a:p>
            <a:r>
              <a:rPr lang="en-GB" sz="3600" dirty="0">
                <a:solidFill>
                  <a:schemeClr val="accent5">
                    <a:lumMod val="50000"/>
                  </a:schemeClr>
                </a:solidFill>
                <a:latin typeface="Century Gothic" panose="020B0502020202020204" pitchFamily="34" charset="0"/>
              </a:rPr>
              <a:t>I have</a:t>
            </a:r>
          </a:p>
        </p:txBody>
      </p:sp>
      <p:sp>
        <p:nvSpPr>
          <p:cNvPr id="58" name="TextBox 57">
            <a:extLst>
              <a:ext uri="{FF2B5EF4-FFF2-40B4-BE49-F238E27FC236}">
                <a16:creationId xmlns:a16="http://schemas.microsoft.com/office/drawing/2014/main" id="{4EB698BA-64CE-4B73-BE94-B948700B6522}"/>
              </a:ext>
            </a:extLst>
          </p:cNvPr>
          <p:cNvSpPr txBox="1"/>
          <p:nvPr/>
        </p:nvSpPr>
        <p:spPr>
          <a:xfrm>
            <a:off x="6998676" y="5014486"/>
            <a:ext cx="1600554" cy="646331"/>
          </a:xfrm>
          <a:prstGeom prst="rect">
            <a:avLst/>
          </a:prstGeom>
          <a:noFill/>
        </p:spPr>
        <p:txBody>
          <a:bodyPr wrap="square" rtlCol="0">
            <a:spAutoFit/>
          </a:bodyPr>
          <a:lstStyle/>
          <a:p>
            <a:r>
              <a:rPr lang="en-GB" sz="3600" dirty="0">
                <a:solidFill>
                  <a:schemeClr val="accent5">
                    <a:lumMod val="50000"/>
                  </a:schemeClr>
                </a:solidFill>
                <a:latin typeface="Century Gothic" panose="020B0502020202020204" pitchFamily="34" charset="0"/>
              </a:rPr>
              <a:t>I have</a:t>
            </a:r>
          </a:p>
        </p:txBody>
      </p:sp>
      <p:sp>
        <p:nvSpPr>
          <p:cNvPr id="59" name="TextBox 58">
            <a:extLst>
              <a:ext uri="{FF2B5EF4-FFF2-40B4-BE49-F238E27FC236}">
                <a16:creationId xmlns:a16="http://schemas.microsoft.com/office/drawing/2014/main" id="{00AF9DA0-188C-4F60-A066-C0B61D1E3078}"/>
              </a:ext>
            </a:extLst>
          </p:cNvPr>
          <p:cNvSpPr txBox="1"/>
          <p:nvPr/>
        </p:nvSpPr>
        <p:spPr>
          <a:xfrm>
            <a:off x="3691989" y="5001045"/>
            <a:ext cx="1600554" cy="646331"/>
          </a:xfrm>
          <a:prstGeom prst="rect">
            <a:avLst/>
          </a:prstGeom>
          <a:noFill/>
        </p:spPr>
        <p:txBody>
          <a:bodyPr wrap="square" rtlCol="0">
            <a:spAutoFit/>
          </a:bodyPr>
          <a:lstStyle/>
          <a:p>
            <a:r>
              <a:rPr lang="en-GB" sz="3600" dirty="0">
                <a:solidFill>
                  <a:schemeClr val="accent5">
                    <a:lumMod val="50000"/>
                  </a:schemeClr>
                </a:solidFill>
                <a:latin typeface="Century Gothic" panose="020B0502020202020204" pitchFamily="34" charset="0"/>
              </a:rPr>
              <a:t>I have</a:t>
            </a:r>
          </a:p>
        </p:txBody>
      </p:sp>
      <p:sp>
        <p:nvSpPr>
          <p:cNvPr id="60" name="TextBox 59">
            <a:extLst>
              <a:ext uri="{FF2B5EF4-FFF2-40B4-BE49-F238E27FC236}">
                <a16:creationId xmlns:a16="http://schemas.microsoft.com/office/drawing/2014/main" id="{7A10A355-B26D-424D-A331-1D960BC58611}"/>
              </a:ext>
            </a:extLst>
          </p:cNvPr>
          <p:cNvSpPr txBox="1"/>
          <p:nvPr/>
        </p:nvSpPr>
        <p:spPr>
          <a:xfrm>
            <a:off x="635122" y="2007780"/>
            <a:ext cx="2315820" cy="646331"/>
          </a:xfrm>
          <a:prstGeom prst="rect">
            <a:avLst/>
          </a:prstGeom>
          <a:noFill/>
        </p:spPr>
        <p:txBody>
          <a:bodyPr wrap="square" rtlCol="0">
            <a:spAutoFit/>
          </a:bodyPr>
          <a:lstStyle/>
          <a:p>
            <a:r>
              <a:rPr lang="en-GB" sz="3600" dirty="0">
                <a:solidFill>
                  <a:schemeClr val="accent5">
                    <a:lumMod val="50000"/>
                  </a:schemeClr>
                </a:solidFill>
                <a:latin typeface="Century Gothic" panose="020B0502020202020204" pitchFamily="34" charset="0"/>
              </a:rPr>
              <a:t>you have</a:t>
            </a:r>
          </a:p>
        </p:txBody>
      </p:sp>
      <p:sp>
        <p:nvSpPr>
          <p:cNvPr id="61" name="TextBox 60">
            <a:extLst>
              <a:ext uri="{FF2B5EF4-FFF2-40B4-BE49-F238E27FC236}">
                <a16:creationId xmlns:a16="http://schemas.microsoft.com/office/drawing/2014/main" id="{50F35D55-4646-411B-A67C-6CE5926C3001}"/>
              </a:ext>
            </a:extLst>
          </p:cNvPr>
          <p:cNvSpPr txBox="1"/>
          <p:nvPr/>
        </p:nvSpPr>
        <p:spPr>
          <a:xfrm>
            <a:off x="9329540" y="551138"/>
            <a:ext cx="2315820" cy="646331"/>
          </a:xfrm>
          <a:prstGeom prst="rect">
            <a:avLst/>
          </a:prstGeom>
          <a:noFill/>
        </p:spPr>
        <p:txBody>
          <a:bodyPr wrap="square" rtlCol="0">
            <a:spAutoFit/>
          </a:bodyPr>
          <a:lstStyle/>
          <a:p>
            <a:r>
              <a:rPr lang="en-GB" sz="3600" dirty="0">
                <a:solidFill>
                  <a:schemeClr val="accent5">
                    <a:lumMod val="50000"/>
                  </a:schemeClr>
                </a:solidFill>
                <a:latin typeface="Century Gothic" panose="020B0502020202020204" pitchFamily="34" charset="0"/>
              </a:rPr>
              <a:t>you have</a:t>
            </a:r>
          </a:p>
        </p:txBody>
      </p:sp>
      <p:sp>
        <p:nvSpPr>
          <p:cNvPr id="62" name="TextBox 61">
            <a:extLst>
              <a:ext uri="{FF2B5EF4-FFF2-40B4-BE49-F238E27FC236}">
                <a16:creationId xmlns:a16="http://schemas.microsoft.com/office/drawing/2014/main" id="{D6D2EFD7-4700-4940-9887-5C3FD98DD4F0}"/>
              </a:ext>
            </a:extLst>
          </p:cNvPr>
          <p:cNvSpPr txBox="1"/>
          <p:nvPr/>
        </p:nvSpPr>
        <p:spPr>
          <a:xfrm>
            <a:off x="3448214" y="3514995"/>
            <a:ext cx="2315820" cy="646331"/>
          </a:xfrm>
          <a:prstGeom prst="rect">
            <a:avLst/>
          </a:prstGeom>
          <a:noFill/>
        </p:spPr>
        <p:txBody>
          <a:bodyPr wrap="square" rtlCol="0">
            <a:spAutoFit/>
          </a:bodyPr>
          <a:lstStyle/>
          <a:p>
            <a:r>
              <a:rPr lang="en-GB" sz="3600" dirty="0">
                <a:solidFill>
                  <a:schemeClr val="accent5">
                    <a:lumMod val="50000"/>
                  </a:schemeClr>
                </a:solidFill>
                <a:latin typeface="Century Gothic" panose="020B0502020202020204" pitchFamily="34" charset="0"/>
              </a:rPr>
              <a:t>you have</a:t>
            </a:r>
          </a:p>
        </p:txBody>
      </p:sp>
      <p:sp>
        <p:nvSpPr>
          <p:cNvPr id="63" name="TextBox 62">
            <a:extLst>
              <a:ext uri="{FF2B5EF4-FFF2-40B4-BE49-F238E27FC236}">
                <a16:creationId xmlns:a16="http://schemas.microsoft.com/office/drawing/2014/main" id="{01D6FB4A-68D7-456A-B557-F6C1485D6E05}"/>
              </a:ext>
            </a:extLst>
          </p:cNvPr>
          <p:cNvSpPr txBox="1"/>
          <p:nvPr/>
        </p:nvSpPr>
        <p:spPr>
          <a:xfrm>
            <a:off x="6504464" y="3481372"/>
            <a:ext cx="2315820" cy="646331"/>
          </a:xfrm>
          <a:prstGeom prst="rect">
            <a:avLst/>
          </a:prstGeom>
          <a:noFill/>
        </p:spPr>
        <p:txBody>
          <a:bodyPr wrap="square" rtlCol="0">
            <a:spAutoFit/>
          </a:bodyPr>
          <a:lstStyle/>
          <a:p>
            <a:r>
              <a:rPr lang="en-GB" sz="3600" dirty="0">
                <a:solidFill>
                  <a:schemeClr val="accent5">
                    <a:lumMod val="50000"/>
                  </a:schemeClr>
                </a:solidFill>
                <a:latin typeface="Century Gothic" panose="020B0502020202020204" pitchFamily="34" charset="0"/>
              </a:rPr>
              <a:t>you have</a:t>
            </a:r>
          </a:p>
        </p:txBody>
      </p:sp>
      <p:sp>
        <p:nvSpPr>
          <p:cNvPr id="64" name="Rectangle 63">
            <a:extLst>
              <a:ext uri="{FF2B5EF4-FFF2-40B4-BE49-F238E27FC236}">
                <a16:creationId xmlns:a16="http://schemas.microsoft.com/office/drawing/2014/main" id="{D740A85E-CEDE-4C0E-A7A4-F8E9AA0B26DF}"/>
              </a:ext>
            </a:extLst>
          </p:cNvPr>
          <p:cNvSpPr/>
          <p:nvPr/>
        </p:nvSpPr>
        <p:spPr>
          <a:xfrm>
            <a:off x="262468" y="343133"/>
            <a:ext cx="521297" cy="523220"/>
          </a:xfrm>
          <a:prstGeom prst="rect">
            <a:avLst/>
          </a:prstGeom>
          <a:noFill/>
        </p:spPr>
        <p:txBody>
          <a:bodyPr wrap="none" lIns="91440" tIns="45720" rIns="91440" bIns="45720">
            <a:spAutoFit/>
          </a:bodyPr>
          <a:lstStyle/>
          <a:p>
            <a:pPr algn="ctr"/>
            <a:r>
              <a:rPr lang="en-US" sz="2800" b="1"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rPr>
              <a:t>1)</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endParaRPr>
          </a:p>
        </p:txBody>
      </p:sp>
      <p:sp>
        <p:nvSpPr>
          <p:cNvPr id="65" name="Rectangle 64">
            <a:extLst>
              <a:ext uri="{FF2B5EF4-FFF2-40B4-BE49-F238E27FC236}">
                <a16:creationId xmlns:a16="http://schemas.microsoft.com/office/drawing/2014/main" id="{F8583488-D374-4FBB-94DF-73831A00951A}"/>
              </a:ext>
            </a:extLst>
          </p:cNvPr>
          <p:cNvSpPr/>
          <p:nvPr/>
        </p:nvSpPr>
        <p:spPr>
          <a:xfrm>
            <a:off x="3023192" y="367841"/>
            <a:ext cx="521297" cy="523220"/>
          </a:xfrm>
          <a:prstGeom prst="rect">
            <a:avLst/>
          </a:prstGeom>
          <a:noFill/>
        </p:spPr>
        <p:txBody>
          <a:bodyPr wrap="none" lIns="91440" tIns="45720" rIns="91440" bIns="45720">
            <a:spAutoFit/>
          </a:bodyPr>
          <a:lstStyle/>
          <a:p>
            <a:pPr algn="ctr"/>
            <a:r>
              <a:rPr lang="en-US" sz="2800" b="1"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rPr>
              <a:t>2)</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endParaRPr>
          </a:p>
        </p:txBody>
      </p:sp>
      <p:sp>
        <p:nvSpPr>
          <p:cNvPr id="66" name="Rectangle 65">
            <a:extLst>
              <a:ext uri="{FF2B5EF4-FFF2-40B4-BE49-F238E27FC236}">
                <a16:creationId xmlns:a16="http://schemas.microsoft.com/office/drawing/2014/main" id="{7178C5D5-CC89-4409-8AB4-DCE36B11AEEC}"/>
              </a:ext>
            </a:extLst>
          </p:cNvPr>
          <p:cNvSpPr/>
          <p:nvPr/>
        </p:nvSpPr>
        <p:spPr>
          <a:xfrm>
            <a:off x="232896" y="1797041"/>
            <a:ext cx="521297" cy="523220"/>
          </a:xfrm>
          <a:prstGeom prst="rect">
            <a:avLst/>
          </a:prstGeom>
          <a:noFill/>
        </p:spPr>
        <p:txBody>
          <a:bodyPr wrap="none" lIns="91440" tIns="45720" rIns="91440" bIns="45720">
            <a:spAutoFit/>
          </a:bodyPr>
          <a:lstStyle/>
          <a:p>
            <a:pPr algn="ctr"/>
            <a:r>
              <a:rPr lang="en-US" sz="2800" b="1"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rPr>
              <a:t>3)</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endParaRPr>
          </a:p>
        </p:txBody>
      </p:sp>
      <p:sp>
        <p:nvSpPr>
          <p:cNvPr id="67" name="Rectangle 66">
            <a:extLst>
              <a:ext uri="{FF2B5EF4-FFF2-40B4-BE49-F238E27FC236}">
                <a16:creationId xmlns:a16="http://schemas.microsoft.com/office/drawing/2014/main" id="{7B48ECE3-EF2A-4409-9C0D-F3DB1202F64C}"/>
              </a:ext>
            </a:extLst>
          </p:cNvPr>
          <p:cNvSpPr/>
          <p:nvPr/>
        </p:nvSpPr>
        <p:spPr>
          <a:xfrm>
            <a:off x="3007929" y="1823724"/>
            <a:ext cx="521297" cy="523220"/>
          </a:xfrm>
          <a:prstGeom prst="rect">
            <a:avLst/>
          </a:prstGeom>
          <a:noFill/>
        </p:spPr>
        <p:txBody>
          <a:bodyPr wrap="none" lIns="91440" tIns="45720" rIns="91440" bIns="45720">
            <a:spAutoFit/>
          </a:bodyPr>
          <a:lstStyle/>
          <a:p>
            <a:pPr algn="ctr"/>
            <a:r>
              <a:rPr lang="en-US" sz="2800" b="1"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rPr>
              <a:t>4)</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endParaRPr>
          </a:p>
        </p:txBody>
      </p:sp>
      <p:sp>
        <p:nvSpPr>
          <p:cNvPr id="68" name="Rectangle 67">
            <a:extLst>
              <a:ext uri="{FF2B5EF4-FFF2-40B4-BE49-F238E27FC236}">
                <a16:creationId xmlns:a16="http://schemas.microsoft.com/office/drawing/2014/main" id="{4AC19862-7EA1-41EF-9999-D2EA4CA85678}"/>
              </a:ext>
            </a:extLst>
          </p:cNvPr>
          <p:cNvSpPr/>
          <p:nvPr/>
        </p:nvSpPr>
        <p:spPr>
          <a:xfrm>
            <a:off x="251824" y="3291633"/>
            <a:ext cx="521297" cy="523220"/>
          </a:xfrm>
          <a:prstGeom prst="rect">
            <a:avLst/>
          </a:prstGeom>
          <a:noFill/>
        </p:spPr>
        <p:txBody>
          <a:bodyPr wrap="none" lIns="91440" tIns="45720" rIns="91440" bIns="45720">
            <a:spAutoFit/>
          </a:bodyPr>
          <a:lstStyle/>
          <a:p>
            <a:pPr algn="ctr"/>
            <a:r>
              <a:rPr lang="en-US" sz="2800" b="1"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rPr>
              <a:t>5)</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endParaRPr>
          </a:p>
        </p:txBody>
      </p:sp>
      <p:sp>
        <p:nvSpPr>
          <p:cNvPr id="69" name="Rectangle 68">
            <a:extLst>
              <a:ext uri="{FF2B5EF4-FFF2-40B4-BE49-F238E27FC236}">
                <a16:creationId xmlns:a16="http://schemas.microsoft.com/office/drawing/2014/main" id="{26C8369C-A860-499D-81ED-DDDF20CF4689}"/>
              </a:ext>
            </a:extLst>
          </p:cNvPr>
          <p:cNvSpPr/>
          <p:nvPr/>
        </p:nvSpPr>
        <p:spPr>
          <a:xfrm>
            <a:off x="3007929" y="3301473"/>
            <a:ext cx="521297" cy="523220"/>
          </a:xfrm>
          <a:prstGeom prst="rect">
            <a:avLst/>
          </a:prstGeom>
          <a:noFill/>
        </p:spPr>
        <p:txBody>
          <a:bodyPr wrap="none" lIns="91440" tIns="45720" rIns="91440" bIns="45720">
            <a:spAutoFit/>
          </a:bodyPr>
          <a:lstStyle/>
          <a:p>
            <a:pPr algn="ctr"/>
            <a:r>
              <a:rPr lang="en-US" sz="2800" b="1"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rPr>
              <a:t>6)</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endParaRPr>
          </a:p>
        </p:txBody>
      </p:sp>
      <p:sp>
        <p:nvSpPr>
          <p:cNvPr id="70" name="Rectangle 69">
            <a:extLst>
              <a:ext uri="{FF2B5EF4-FFF2-40B4-BE49-F238E27FC236}">
                <a16:creationId xmlns:a16="http://schemas.microsoft.com/office/drawing/2014/main" id="{3FC966D9-EE43-482C-952E-981750543CA0}"/>
              </a:ext>
            </a:extLst>
          </p:cNvPr>
          <p:cNvSpPr/>
          <p:nvPr/>
        </p:nvSpPr>
        <p:spPr>
          <a:xfrm>
            <a:off x="238227" y="4769909"/>
            <a:ext cx="521297" cy="523220"/>
          </a:xfrm>
          <a:prstGeom prst="rect">
            <a:avLst/>
          </a:prstGeom>
          <a:noFill/>
        </p:spPr>
        <p:txBody>
          <a:bodyPr wrap="none" lIns="91440" tIns="45720" rIns="91440" bIns="45720">
            <a:spAutoFit/>
          </a:bodyPr>
          <a:lstStyle/>
          <a:p>
            <a:pPr algn="ctr"/>
            <a:r>
              <a:rPr lang="en-US" sz="2800" b="1"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rPr>
              <a:t>7)</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endParaRPr>
          </a:p>
        </p:txBody>
      </p:sp>
      <p:sp>
        <p:nvSpPr>
          <p:cNvPr id="71" name="Rectangle 70">
            <a:extLst>
              <a:ext uri="{FF2B5EF4-FFF2-40B4-BE49-F238E27FC236}">
                <a16:creationId xmlns:a16="http://schemas.microsoft.com/office/drawing/2014/main" id="{659C3AD5-50CC-4054-A992-E01C9034D787}"/>
              </a:ext>
            </a:extLst>
          </p:cNvPr>
          <p:cNvSpPr/>
          <p:nvPr/>
        </p:nvSpPr>
        <p:spPr>
          <a:xfrm>
            <a:off x="3008798" y="4747117"/>
            <a:ext cx="521297" cy="523220"/>
          </a:xfrm>
          <a:prstGeom prst="rect">
            <a:avLst/>
          </a:prstGeom>
          <a:noFill/>
        </p:spPr>
        <p:txBody>
          <a:bodyPr wrap="none" lIns="91440" tIns="45720" rIns="91440" bIns="45720">
            <a:spAutoFit/>
          </a:bodyPr>
          <a:lstStyle/>
          <a:p>
            <a:pPr algn="ctr"/>
            <a:r>
              <a:rPr lang="en-US" sz="2800" b="1"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rPr>
              <a:t>8)</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endParaRPr>
          </a:p>
        </p:txBody>
      </p:sp>
      <p:sp>
        <p:nvSpPr>
          <p:cNvPr id="72" name="Rectangle 71">
            <a:extLst>
              <a:ext uri="{FF2B5EF4-FFF2-40B4-BE49-F238E27FC236}">
                <a16:creationId xmlns:a16="http://schemas.microsoft.com/office/drawing/2014/main" id="{E27D1560-EBE7-48C1-BC26-180528FDD95D}"/>
              </a:ext>
            </a:extLst>
          </p:cNvPr>
          <p:cNvSpPr/>
          <p:nvPr/>
        </p:nvSpPr>
        <p:spPr>
          <a:xfrm>
            <a:off x="6049966" y="1850853"/>
            <a:ext cx="521297" cy="523220"/>
          </a:xfrm>
          <a:prstGeom prst="rect">
            <a:avLst/>
          </a:prstGeom>
          <a:noFill/>
        </p:spPr>
        <p:txBody>
          <a:bodyPr wrap="none" lIns="91440" tIns="45720" rIns="91440" bIns="45720">
            <a:spAutoFit/>
          </a:bodyPr>
          <a:lstStyle/>
          <a:p>
            <a:pPr algn="ctr"/>
            <a:r>
              <a:rPr lang="en-US" sz="2800" b="1"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rPr>
              <a:t>3)</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endParaRPr>
          </a:p>
        </p:txBody>
      </p:sp>
      <p:sp>
        <p:nvSpPr>
          <p:cNvPr id="73" name="Rectangle 72">
            <a:extLst>
              <a:ext uri="{FF2B5EF4-FFF2-40B4-BE49-F238E27FC236}">
                <a16:creationId xmlns:a16="http://schemas.microsoft.com/office/drawing/2014/main" id="{E9232924-2836-4C40-A9EF-2DF47B141323}"/>
              </a:ext>
            </a:extLst>
          </p:cNvPr>
          <p:cNvSpPr/>
          <p:nvPr/>
        </p:nvSpPr>
        <p:spPr>
          <a:xfrm>
            <a:off x="8879570" y="1878613"/>
            <a:ext cx="521297" cy="523220"/>
          </a:xfrm>
          <a:prstGeom prst="rect">
            <a:avLst/>
          </a:prstGeom>
          <a:noFill/>
        </p:spPr>
        <p:txBody>
          <a:bodyPr wrap="none" lIns="91440" tIns="45720" rIns="91440" bIns="45720">
            <a:spAutoFit/>
          </a:bodyPr>
          <a:lstStyle/>
          <a:p>
            <a:pPr algn="ctr"/>
            <a:r>
              <a:rPr lang="en-US" sz="2800" b="1"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rPr>
              <a:t>4)</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endParaRPr>
          </a:p>
        </p:txBody>
      </p:sp>
      <p:sp>
        <p:nvSpPr>
          <p:cNvPr id="74" name="Rectangle 73">
            <a:extLst>
              <a:ext uri="{FF2B5EF4-FFF2-40B4-BE49-F238E27FC236}">
                <a16:creationId xmlns:a16="http://schemas.microsoft.com/office/drawing/2014/main" id="{590810DD-CA7A-4F24-8CFF-F60B532F8DCF}"/>
              </a:ext>
            </a:extLst>
          </p:cNvPr>
          <p:cNvSpPr/>
          <p:nvPr/>
        </p:nvSpPr>
        <p:spPr>
          <a:xfrm>
            <a:off x="6069161" y="3318555"/>
            <a:ext cx="521297" cy="523220"/>
          </a:xfrm>
          <a:prstGeom prst="rect">
            <a:avLst/>
          </a:prstGeom>
          <a:noFill/>
        </p:spPr>
        <p:txBody>
          <a:bodyPr wrap="none" lIns="91440" tIns="45720" rIns="91440" bIns="45720">
            <a:spAutoFit/>
          </a:bodyPr>
          <a:lstStyle/>
          <a:p>
            <a:pPr algn="ctr"/>
            <a:r>
              <a:rPr lang="en-US" sz="2800" b="1"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rPr>
              <a:t>5)</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endParaRPr>
          </a:p>
        </p:txBody>
      </p:sp>
      <p:sp>
        <p:nvSpPr>
          <p:cNvPr id="75" name="Rectangle 74">
            <a:extLst>
              <a:ext uri="{FF2B5EF4-FFF2-40B4-BE49-F238E27FC236}">
                <a16:creationId xmlns:a16="http://schemas.microsoft.com/office/drawing/2014/main" id="{09529E26-58E2-40C3-9594-5367184C3DEF}"/>
              </a:ext>
            </a:extLst>
          </p:cNvPr>
          <p:cNvSpPr/>
          <p:nvPr/>
        </p:nvSpPr>
        <p:spPr>
          <a:xfrm>
            <a:off x="8879570" y="3356362"/>
            <a:ext cx="521297" cy="523220"/>
          </a:xfrm>
          <a:prstGeom prst="rect">
            <a:avLst/>
          </a:prstGeom>
          <a:noFill/>
        </p:spPr>
        <p:txBody>
          <a:bodyPr wrap="none" lIns="91440" tIns="45720" rIns="91440" bIns="45720">
            <a:spAutoFit/>
          </a:bodyPr>
          <a:lstStyle/>
          <a:p>
            <a:pPr algn="ctr"/>
            <a:r>
              <a:rPr lang="en-US" sz="2800" b="1"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rPr>
              <a:t>6)</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endParaRPr>
          </a:p>
        </p:txBody>
      </p:sp>
      <p:sp>
        <p:nvSpPr>
          <p:cNvPr id="76" name="Rectangle 75">
            <a:extLst>
              <a:ext uri="{FF2B5EF4-FFF2-40B4-BE49-F238E27FC236}">
                <a16:creationId xmlns:a16="http://schemas.microsoft.com/office/drawing/2014/main" id="{C1165A57-CF9E-4544-A637-55D34F31F91B}"/>
              </a:ext>
            </a:extLst>
          </p:cNvPr>
          <p:cNvSpPr/>
          <p:nvPr/>
        </p:nvSpPr>
        <p:spPr>
          <a:xfrm>
            <a:off x="6084867" y="4827785"/>
            <a:ext cx="521297" cy="523220"/>
          </a:xfrm>
          <a:prstGeom prst="rect">
            <a:avLst/>
          </a:prstGeom>
          <a:noFill/>
        </p:spPr>
        <p:txBody>
          <a:bodyPr wrap="none" lIns="91440" tIns="45720" rIns="91440" bIns="45720">
            <a:spAutoFit/>
          </a:bodyPr>
          <a:lstStyle/>
          <a:p>
            <a:pPr algn="ctr"/>
            <a:r>
              <a:rPr lang="en-US" sz="2800" b="1"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rPr>
              <a:t>7)</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endParaRPr>
          </a:p>
        </p:txBody>
      </p:sp>
      <p:sp>
        <p:nvSpPr>
          <p:cNvPr id="77" name="Rectangle 76">
            <a:extLst>
              <a:ext uri="{FF2B5EF4-FFF2-40B4-BE49-F238E27FC236}">
                <a16:creationId xmlns:a16="http://schemas.microsoft.com/office/drawing/2014/main" id="{5ABDF6F6-59CF-4E7D-94C8-36C4B18B6A4E}"/>
              </a:ext>
            </a:extLst>
          </p:cNvPr>
          <p:cNvSpPr/>
          <p:nvPr/>
        </p:nvSpPr>
        <p:spPr>
          <a:xfrm>
            <a:off x="8880439" y="4802006"/>
            <a:ext cx="521297" cy="523220"/>
          </a:xfrm>
          <a:prstGeom prst="rect">
            <a:avLst/>
          </a:prstGeom>
          <a:noFill/>
        </p:spPr>
        <p:txBody>
          <a:bodyPr wrap="none" lIns="91440" tIns="45720" rIns="91440" bIns="45720">
            <a:spAutoFit/>
          </a:bodyPr>
          <a:lstStyle/>
          <a:p>
            <a:pPr algn="ctr"/>
            <a:r>
              <a:rPr lang="en-US" sz="2800" b="1"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rPr>
              <a:t>8)</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endParaRPr>
          </a:p>
        </p:txBody>
      </p:sp>
      <p:sp>
        <p:nvSpPr>
          <p:cNvPr id="78" name="Rectangle 77">
            <a:extLst>
              <a:ext uri="{FF2B5EF4-FFF2-40B4-BE49-F238E27FC236}">
                <a16:creationId xmlns:a16="http://schemas.microsoft.com/office/drawing/2014/main" id="{F3B50F37-576D-4B2A-8BCC-328922A5EC65}"/>
              </a:ext>
            </a:extLst>
          </p:cNvPr>
          <p:cNvSpPr/>
          <p:nvPr/>
        </p:nvSpPr>
        <p:spPr>
          <a:xfrm>
            <a:off x="6066001" y="343133"/>
            <a:ext cx="521297" cy="523220"/>
          </a:xfrm>
          <a:prstGeom prst="rect">
            <a:avLst/>
          </a:prstGeom>
          <a:noFill/>
        </p:spPr>
        <p:txBody>
          <a:bodyPr wrap="none" lIns="91440" tIns="45720" rIns="91440" bIns="45720">
            <a:spAutoFit/>
          </a:bodyPr>
          <a:lstStyle/>
          <a:p>
            <a:pPr algn="ctr"/>
            <a:r>
              <a:rPr lang="en-US" sz="2800" b="1"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rPr>
              <a:t>1)</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endParaRPr>
          </a:p>
        </p:txBody>
      </p:sp>
      <p:sp>
        <p:nvSpPr>
          <p:cNvPr id="79" name="Rectangle 78">
            <a:extLst>
              <a:ext uri="{FF2B5EF4-FFF2-40B4-BE49-F238E27FC236}">
                <a16:creationId xmlns:a16="http://schemas.microsoft.com/office/drawing/2014/main" id="{C58FC807-3211-4D3F-8673-AD0CF3A7676C}"/>
              </a:ext>
            </a:extLst>
          </p:cNvPr>
          <p:cNvSpPr/>
          <p:nvPr/>
        </p:nvSpPr>
        <p:spPr>
          <a:xfrm>
            <a:off x="8880260" y="369318"/>
            <a:ext cx="521297" cy="523220"/>
          </a:xfrm>
          <a:prstGeom prst="rect">
            <a:avLst/>
          </a:prstGeom>
          <a:noFill/>
        </p:spPr>
        <p:txBody>
          <a:bodyPr wrap="none" lIns="91440" tIns="45720" rIns="91440" bIns="45720">
            <a:spAutoFit/>
          </a:bodyPr>
          <a:lstStyle/>
          <a:p>
            <a:pPr algn="ctr"/>
            <a:r>
              <a:rPr lang="en-US" sz="2800" b="1"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rPr>
              <a:t>2)</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endParaRPr>
          </a:p>
        </p:txBody>
      </p:sp>
      <p:pic>
        <p:nvPicPr>
          <p:cNvPr id="80" name="Picture 79">
            <a:extLst>
              <a:ext uri="{FF2B5EF4-FFF2-40B4-BE49-F238E27FC236}">
                <a16:creationId xmlns:a16="http://schemas.microsoft.com/office/drawing/2014/main" id="{BAD20916-0624-486B-B288-CCFD26887D06}"/>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924887" y="2737001"/>
            <a:ext cx="586297" cy="586297"/>
          </a:xfrm>
          <a:prstGeom prst="rect">
            <a:avLst/>
          </a:prstGeom>
        </p:spPr>
      </p:pic>
      <p:pic>
        <p:nvPicPr>
          <p:cNvPr id="81" name="Picture 80">
            <a:extLst>
              <a:ext uri="{FF2B5EF4-FFF2-40B4-BE49-F238E27FC236}">
                <a16:creationId xmlns:a16="http://schemas.microsoft.com/office/drawing/2014/main" id="{374A501E-8C22-4280-A2E3-B2CA263F9827}"/>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002861" y="5660817"/>
            <a:ext cx="586297" cy="586297"/>
          </a:xfrm>
          <a:prstGeom prst="rect">
            <a:avLst/>
          </a:prstGeom>
        </p:spPr>
      </p:pic>
      <p:pic>
        <p:nvPicPr>
          <p:cNvPr id="82" name="Picture 81">
            <a:extLst>
              <a:ext uri="{FF2B5EF4-FFF2-40B4-BE49-F238E27FC236}">
                <a16:creationId xmlns:a16="http://schemas.microsoft.com/office/drawing/2014/main" id="{2AE418D8-5EAB-4E8B-883F-B384D4B78E0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245828" y="5631422"/>
            <a:ext cx="586297" cy="586297"/>
          </a:xfrm>
          <a:prstGeom prst="rect">
            <a:avLst/>
          </a:prstGeom>
        </p:spPr>
      </p:pic>
    </p:spTree>
    <p:extLst>
      <p:ext uri="{BB962C8B-B14F-4D97-AF65-F5344CB8AC3E}">
        <p14:creationId xmlns:p14="http://schemas.microsoft.com/office/powerpoint/2010/main" val="602092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lt">
                                    <p:tmAbs val="0"/>
                                  </p:iterate>
                                  <p:childTnLst>
                                    <p:set>
                                      <p:cBhvr>
                                        <p:cTn id="6" dur="1" fill="hold">
                                          <p:stCondLst>
                                            <p:cond delay="0"/>
                                          </p:stCondLst>
                                        </p:cTn>
                                        <p:tgtEl>
                                          <p:spTgt spid="56"/>
                                        </p:tgtEl>
                                        <p:attrNameLst>
                                          <p:attrName>style.visibility</p:attrName>
                                        </p:attrNameLst>
                                      </p:cBhvr>
                                      <p:to>
                                        <p:strVal val="visible"/>
                                      </p:to>
                                    </p:set>
                                  </p:childTnLst>
                                </p:cTn>
                              </p:par>
                              <p:par>
                                <p:cTn id="7" presetID="1" presetClass="entr" presetSubtype="0" fill="hold" grpId="0" nodeType="withEffect">
                                  <p:stCondLst>
                                    <p:cond delay="0"/>
                                  </p:stCondLst>
                                  <p:iterate type="lt">
                                    <p:tmAbs val="0"/>
                                  </p:iterate>
                                  <p:childTnLst>
                                    <p:set>
                                      <p:cBhvr>
                                        <p:cTn id="8" dur="1" fill="hold">
                                          <p:stCondLst>
                                            <p:cond delay="0"/>
                                          </p:stCondLst>
                                        </p:cTn>
                                        <p:tgtEl>
                                          <p:spTgt spid="57"/>
                                        </p:tgtEl>
                                        <p:attrNameLst>
                                          <p:attrName>style.visibility</p:attrName>
                                        </p:attrNameLst>
                                      </p:cBhvr>
                                      <p:to>
                                        <p:strVal val="visible"/>
                                      </p:to>
                                    </p:set>
                                  </p:childTnLst>
                                </p:cTn>
                              </p:par>
                              <p:par>
                                <p:cTn id="9" presetID="1" presetClass="entr" presetSubtype="0" fill="hold" grpId="0" nodeType="withEffect">
                                  <p:stCondLst>
                                    <p:cond delay="0"/>
                                  </p:stCondLst>
                                  <p:iterate type="lt">
                                    <p:tmAbs val="0"/>
                                  </p:iterate>
                                  <p:childTnLst>
                                    <p:set>
                                      <p:cBhvr>
                                        <p:cTn id="10" dur="1" fill="hold">
                                          <p:stCondLst>
                                            <p:cond delay="0"/>
                                          </p:stCondLst>
                                        </p:cTn>
                                        <p:tgtEl>
                                          <p:spTgt spid="58"/>
                                        </p:tgtEl>
                                        <p:attrNameLst>
                                          <p:attrName>style.visibility</p:attrName>
                                        </p:attrNameLst>
                                      </p:cBhvr>
                                      <p:to>
                                        <p:strVal val="visible"/>
                                      </p:to>
                                    </p:set>
                                  </p:childTnLst>
                                </p:cTn>
                              </p:par>
                              <p:par>
                                <p:cTn id="11" presetID="1" presetClass="entr" presetSubtype="0" fill="hold" grpId="0" nodeType="withEffect">
                                  <p:stCondLst>
                                    <p:cond delay="0"/>
                                  </p:stCondLst>
                                  <p:iterate type="lt">
                                    <p:tmAbs val="0"/>
                                  </p:iterate>
                                  <p:childTnLst>
                                    <p:set>
                                      <p:cBhvr>
                                        <p:cTn id="12" dur="1" fill="hold">
                                          <p:stCondLst>
                                            <p:cond delay="0"/>
                                          </p:stCondLst>
                                        </p:cTn>
                                        <p:tgtEl>
                                          <p:spTgt spid="59"/>
                                        </p:tgtEl>
                                        <p:attrNameLst>
                                          <p:attrName>style.visibility</p:attrName>
                                        </p:attrNameLst>
                                      </p:cBhvr>
                                      <p:to>
                                        <p:strVal val="visible"/>
                                      </p:to>
                                    </p:set>
                                  </p:childTnLst>
                                </p:cTn>
                              </p:par>
                              <p:par>
                                <p:cTn id="13" presetID="1" presetClass="entr" presetSubtype="0" fill="hold" grpId="0" nodeType="withEffect">
                                  <p:stCondLst>
                                    <p:cond delay="0"/>
                                  </p:stCondLst>
                                  <p:iterate type="lt">
                                    <p:tmAbs val="0"/>
                                  </p:iterate>
                                  <p:childTnLst>
                                    <p:set>
                                      <p:cBhvr>
                                        <p:cTn id="14" dur="1" fill="hold">
                                          <p:stCondLst>
                                            <p:cond delay="0"/>
                                          </p:stCondLst>
                                        </p:cTn>
                                        <p:tgtEl>
                                          <p:spTgt spid="60"/>
                                        </p:tgtEl>
                                        <p:attrNameLst>
                                          <p:attrName>style.visibility</p:attrName>
                                        </p:attrNameLst>
                                      </p:cBhvr>
                                      <p:to>
                                        <p:strVal val="visible"/>
                                      </p:to>
                                    </p:set>
                                  </p:childTnLst>
                                </p:cTn>
                              </p:par>
                              <p:par>
                                <p:cTn id="15" presetID="1" presetClass="entr" presetSubtype="0" fill="hold" grpId="0" nodeType="withEffect">
                                  <p:stCondLst>
                                    <p:cond delay="0"/>
                                  </p:stCondLst>
                                  <p:iterate type="lt">
                                    <p:tmAbs val="0"/>
                                  </p:iterate>
                                  <p:childTnLst>
                                    <p:set>
                                      <p:cBhvr>
                                        <p:cTn id="16" dur="1" fill="hold">
                                          <p:stCondLst>
                                            <p:cond delay="0"/>
                                          </p:stCondLst>
                                        </p:cTn>
                                        <p:tgtEl>
                                          <p:spTgt spid="61"/>
                                        </p:tgtEl>
                                        <p:attrNameLst>
                                          <p:attrName>style.visibility</p:attrName>
                                        </p:attrNameLst>
                                      </p:cBhvr>
                                      <p:to>
                                        <p:strVal val="visible"/>
                                      </p:to>
                                    </p:set>
                                  </p:childTnLst>
                                </p:cTn>
                              </p:par>
                              <p:par>
                                <p:cTn id="17" presetID="1" presetClass="entr" presetSubtype="0" fill="hold" grpId="0" nodeType="withEffect">
                                  <p:stCondLst>
                                    <p:cond delay="0"/>
                                  </p:stCondLst>
                                  <p:iterate type="lt">
                                    <p:tmAbs val="0"/>
                                  </p:iterate>
                                  <p:childTnLst>
                                    <p:set>
                                      <p:cBhvr>
                                        <p:cTn id="18" dur="1" fill="hold">
                                          <p:stCondLst>
                                            <p:cond delay="0"/>
                                          </p:stCondLst>
                                        </p:cTn>
                                        <p:tgtEl>
                                          <p:spTgt spid="62"/>
                                        </p:tgtEl>
                                        <p:attrNameLst>
                                          <p:attrName>style.visibility</p:attrName>
                                        </p:attrNameLst>
                                      </p:cBhvr>
                                      <p:to>
                                        <p:strVal val="visible"/>
                                      </p:to>
                                    </p:set>
                                  </p:childTnLst>
                                </p:cTn>
                              </p:par>
                              <p:par>
                                <p:cTn id="19" presetID="1" presetClass="entr" presetSubtype="0" fill="hold" grpId="0" nodeType="withEffect">
                                  <p:stCondLst>
                                    <p:cond delay="0"/>
                                  </p:stCondLst>
                                  <p:iterate type="lt">
                                    <p:tmAbs val="0"/>
                                  </p:iterate>
                                  <p:childTnLst>
                                    <p:set>
                                      <p:cBhvr>
                                        <p:cTn id="20"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57" grpId="0"/>
      <p:bldP spid="58" grpId="0"/>
      <p:bldP spid="59" grpId="0"/>
      <p:bldP spid="60" grpId="0"/>
      <p:bldP spid="61" grpId="0"/>
      <p:bldP spid="62" grpId="0"/>
      <p:bldP spid="63" grpId="0"/>
    </p:bld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002B697-6AE6-47BF-90FE-6620744DC4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0737"/>
            <a:ext cx="6649156" cy="867128"/>
          </a:xfrm>
          <a:prstGeom prst="rect">
            <a:avLst/>
          </a:prstGeom>
        </p:spPr>
      </p:pic>
      <p:sp>
        <p:nvSpPr>
          <p:cNvPr id="7" name="Title 1">
            <a:extLst>
              <a:ext uri="{FF2B5EF4-FFF2-40B4-BE49-F238E27FC236}">
                <a16:creationId xmlns:a16="http://schemas.microsoft.com/office/drawing/2014/main" id="{CA1A899D-D004-43AE-9EB9-B4C8951A6C6C}"/>
              </a:ext>
            </a:extLst>
          </p:cNvPr>
          <p:cNvSpPr>
            <a:spLocks noGrp="1"/>
          </p:cNvSpPr>
          <p:nvPr>
            <p:ph type="title"/>
          </p:nvPr>
        </p:nvSpPr>
        <p:spPr>
          <a:xfrm>
            <a:off x="82286" y="-18045"/>
            <a:ext cx="6484584" cy="1325563"/>
          </a:xfrm>
        </p:spPr>
        <p:txBody>
          <a:bodyPr>
            <a:normAutofit/>
          </a:bodyPr>
          <a:lstStyle/>
          <a:p>
            <a:r>
              <a:rPr lang="en-GB" sz="3600" b="1" dirty="0">
                <a:solidFill>
                  <a:schemeClr val="bg1"/>
                </a:solidFill>
                <a:latin typeface="Century Gothic" panose="020B0502020202020204" pitchFamily="34" charset="0"/>
              </a:rPr>
              <a:t>Tener: I have &amp; s/he has</a:t>
            </a:r>
          </a:p>
        </p:txBody>
      </p:sp>
      <p:sp>
        <p:nvSpPr>
          <p:cNvPr id="8" name="TextBox 7">
            <a:extLst>
              <a:ext uri="{FF2B5EF4-FFF2-40B4-BE49-F238E27FC236}">
                <a16:creationId xmlns:a16="http://schemas.microsoft.com/office/drawing/2014/main" id="{5A32BD11-1124-41DA-A45B-B7748858AD78}"/>
              </a:ext>
            </a:extLst>
          </p:cNvPr>
          <p:cNvSpPr txBox="1"/>
          <p:nvPr/>
        </p:nvSpPr>
        <p:spPr>
          <a:xfrm>
            <a:off x="510849" y="2289692"/>
            <a:ext cx="222068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dirty="0">
                <a:solidFill>
                  <a:srgbClr val="4472C4">
                    <a:lumMod val="50000"/>
                  </a:srgbClr>
                </a:solidFill>
                <a:latin typeface="Century Gothic" panose="020B0502020202020204" pitchFamily="34" charset="0"/>
              </a:rPr>
              <a:t>Tengo</a:t>
            </a:r>
            <a:endParaRPr kumimoji="0" lang="en-GB" sz="3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C09D30D9-0EB9-4E05-845C-3FFEE06588F4}"/>
              </a:ext>
            </a:extLst>
          </p:cNvPr>
          <p:cNvSpPr txBox="1"/>
          <p:nvPr/>
        </p:nvSpPr>
        <p:spPr>
          <a:xfrm>
            <a:off x="1931125" y="2307616"/>
            <a:ext cx="222068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 </a:t>
            </a:r>
            <a:r>
              <a:rPr lang="en-GB" sz="3200" dirty="0">
                <a:solidFill>
                  <a:srgbClr val="4472C4">
                    <a:lumMod val="50000"/>
                  </a:srgbClr>
                </a:solidFill>
                <a:latin typeface="Century Gothic" panose="020B0502020202020204" pitchFamily="34" charset="0"/>
              </a:rPr>
              <a:t>have</a:t>
            </a:r>
            <a:endParaRPr kumimoji="0" lang="en-GB" sz="320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C666B6EE-A246-4455-A3C6-8156DD1BDEB4}"/>
              </a:ext>
            </a:extLst>
          </p:cNvPr>
          <p:cNvSpPr txBox="1"/>
          <p:nvPr/>
        </p:nvSpPr>
        <p:spPr>
          <a:xfrm>
            <a:off x="5538813" y="2345813"/>
            <a:ext cx="222068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dirty="0">
                <a:solidFill>
                  <a:srgbClr val="4472C4">
                    <a:lumMod val="50000"/>
                  </a:srgbClr>
                </a:solidFill>
                <a:latin typeface="Century Gothic" panose="020B0502020202020204" pitchFamily="34" charset="0"/>
              </a:rPr>
              <a:t>Tienes</a:t>
            </a:r>
            <a:endParaRPr kumimoji="0" lang="en-GB" sz="3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2" name="TextBox 11">
            <a:extLst>
              <a:ext uri="{FF2B5EF4-FFF2-40B4-BE49-F238E27FC236}">
                <a16:creationId xmlns:a16="http://schemas.microsoft.com/office/drawing/2014/main" id="{665465DA-92D5-4574-B89A-997BD5FC8DE8}"/>
              </a:ext>
            </a:extLst>
          </p:cNvPr>
          <p:cNvSpPr txBox="1"/>
          <p:nvPr/>
        </p:nvSpPr>
        <p:spPr>
          <a:xfrm>
            <a:off x="7516892" y="2325826"/>
            <a:ext cx="325921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dirty="0">
                <a:solidFill>
                  <a:srgbClr val="4472C4">
                    <a:lumMod val="50000"/>
                  </a:srgbClr>
                </a:solidFill>
                <a:latin typeface="Century Gothic" panose="020B0502020202020204" pitchFamily="34" charset="0"/>
              </a:rPr>
              <a:t>you have</a:t>
            </a:r>
            <a:endParaRPr kumimoji="0" lang="en-GB" sz="320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3" name="TextBox 12">
            <a:extLst>
              <a:ext uri="{FF2B5EF4-FFF2-40B4-BE49-F238E27FC236}">
                <a16:creationId xmlns:a16="http://schemas.microsoft.com/office/drawing/2014/main" id="{57ACD52D-CEB0-4F46-908B-A5F765B9C7E0}"/>
              </a:ext>
            </a:extLst>
          </p:cNvPr>
          <p:cNvSpPr txBox="1"/>
          <p:nvPr/>
        </p:nvSpPr>
        <p:spPr>
          <a:xfrm>
            <a:off x="1045028" y="4585167"/>
            <a:ext cx="399288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noProof="0" dirty="0">
                <a:solidFill>
                  <a:srgbClr val="4472C4">
                    <a:lumMod val="50000"/>
                  </a:srgbClr>
                </a:solidFill>
                <a:latin typeface="Century Gothic" panose="020B0502020202020204" pitchFamily="34" charset="0"/>
              </a:rPr>
              <a:t>Tiene</a:t>
            </a: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un</a:t>
            </a:r>
            <a:r>
              <a:rPr kumimoji="0" lang="en-GB" sz="3200" b="0" i="0" u="none" strike="noStrike" kern="1200" cap="none" spc="0" normalizeH="0" noProof="0" dirty="0">
                <a:ln>
                  <a:noFill/>
                </a:ln>
                <a:solidFill>
                  <a:srgbClr val="4472C4">
                    <a:lumMod val="50000"/>
                  </a:srgbClr>
                </a:solidFill>
                <a:effectLst/>
                <a:uLnTx/>
                <a:uFillTx/>
                <a:latin typeface="Century Gothic" panose="020B0502020202020204" pitchFamily="34" charset="0"/>
                <a:ea typeface="+mn-ea"/>
                <a:cs typeface="+mn-cs"/>
              </a:rPr>
              <a:t> libro</a:t>
            </a: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sp>
        <p:nvSpPr>
          <p:cNvPr id="14" name="Action Button: Help 13">
            <a:hlinkClick r:id="" action="ppaction://noaction" highlightClick="1"/>
            <a:extLst>
              <a:ext uri="{FF2B5EF4-FFF2-40B4-BE49-F238E27FC236}">
                <a16:creationId xmlns:a16="http://schemas.microsoft.com/office/drawing/2014/main" id="{10048AA1-5EAD-4C8E-A00B-D66142B71BA2}"/>
              </a:ext>
            </a:extLst>
          </p:cNvPr>
          <p:cNvSpPr/>
          <p:nvPr/>
        </p:nvSpPr>
        <p:spPr>
          <a:xfrm>
            <a:off x="239590" y="4638543"/>
            <a:ext cx="542518" cy="478022"/>
          </a:xfrm>
          <a:prstGeom prst="actionButtonHelp">
            <a:avLst/>
          </a:prstGeom>
          <a:solidFill>
            <a:srgbClr val="EB6E19"/>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5" name="TextBox 14">
            <a:extLst>
              <a:ext uri="{FF2B5EF4-FFF2-40B4-BE49-F238E27FC236}">
                <a16:creationId xmlns:a16="http://schemas.microsoft.com/office/drawing/2014/main" id="{97316228-6DB1-43B4-AD97-DF2D38417FC3}"/>
              </a:ext>
            </a:extLst>
          </p:cNvPr>
          <p:cNvSpPr txBox="1"/>
          <p:nvPr/>
        </p:nvSpPr>
        <p:spPr>
          <a:xfrm>
            <a:off x="5850110" y="4531790"/>
            <a:ext cx="399288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dirty="0">
                <a:solidFill>
                  <a:srgbClr val="4472C4">
                    <a:lumMod val="50000"/>
                  </a:srgbClr>
                </a:solidFill>
                <a:latin typeface="Century Gothic" panose="020B0502020202020204" pitchFamily="34" charset="0"/>
              </a:rPr>
              <a:t>S/he has a book</a:t>
            </a: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sp>
        <p:nvSpPr>
          <p:cNvPr id="16" name="TextBox 15">
            <a:extLst>
              <a:ext uri="{FF2B5EF4-FFF2-40B4-BE49-F238E27FC236}">
                <a16:creationId xmlns:a16="http://schemas.microsoft.com/office/drawing/2014/main" id="{65EA72E2-FC0D-4918-B63B-DF791E8572FC}"/>
              </a:ext>
            </a:extLst>
          </p:cNvPr>
          <p:cNvSpPr txBox="1"/>
          <p:nvPr/>
        </p:nvSpPr>
        <p:spPr>
          <a:xfrm>
            <a:off x="1045028" y="5471252"/>
            <a:ext cx="399288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dirty="0">
                <a:solidFill>
                  <a:srgbClr val="4472C4">
                    <a:lumMod val="50000"/>
                  </a:srgbClr>
                </a:solidFill>
                <a:latin typeface="Century Gothic" panose="020B0502020202020204" pitchFamily="34" charset="0"/>
              </a:rPr>
              <a:t>Tiene una casa</a:t>
            </a: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sp>
        <p:nvSpPr>
          <p:cNvPr id="17" name="Action Button: Help 16">
            <a:hlinkClick r:id="" action="ppaction://noaction" highlightClick="1"/>
            <a:extLst>
              <a:ext uri="{FF2B5EF4-FFF2-40B4-BE49-F238E27FC236}">
                <a16:creationId xmlns:a16="http://schemas.microsoft.com/office/drawing/2014/main" id="{92DE3ECE-0788-4B84-BEB8-5CC32CE926C6}"/>
              </a:ext>
            </a:extLst>
          </p:cNvPr>
          <p:cNvSpPr/>
          <p:nvPr/>
        </p:nvSpPr>
        <p:spPr>
          <a:xfrm>
            <a:off x="246111" y="5471252"/>
            <a:ext cx="542518" cy="478022"/>
          </a:xfrm>
          <a:prstGeom prst="actionButtonHelp">
            <a:avLst/>
          </a:prstGeom>
          <a:solidFill>
            <a:srgbClr val="EB6E19"/>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8" name="TextBox 17">
            <a:extLst>
              <a:ext uri="{FF2B5EF4-FFF2-40B4-BE49-F238E27FC236}">
                <a16:creationId xmlns:a16="http://schemas.microsoft.com/office/drawing/2014/main" id="{DC081C1B-3C45-4942-8886-AA67A674F186}"/>
              </a:ext>
            </a:extLst>
          </p:cNvPr>
          <p:cNvSpPr txBox="1"/>
          <p:nvPr/>
        </p:nvSpPr>
        <p:spPr>
          <a:xfrm>
            <a:off x="5850110" y="5364499"/>
            <a:ext cx="479594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dirty="0">
                <a:solidFill>
                  <a:srgbClr val="4472C4">
                    <a:lumMod val="50000"/>
                  </a:srgbClr>
                </a:solidFill>
                <a:latin typeface="Century Gothic" panose="020B0502020202020204" pitchFamily="34" charset="0"/>
              </a:rPr>
              <a:t>S/he has a house</a:t>
            </a: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sp>
        <p:nvSpPr>
          <p:cNvPr id="19" name="TextBox 18">
            <a:extLst>
              <a:ext uri="{FF2B5EF4-FFF2-40B4-BE49-F238E27FC236}">
                <a16:creationId xmlns:a16="http://schemas.microsoft.com/office/drawing/2014/main" id="{4BEFD7F8-47F6-4555-8F08-E3BF6E9C1ED1}"/>
              </a:ext>
            </a:extLst>
          </p:cNvPr>
          <p:cNvSpPr txBox="1"/>
          <p:nvPr/>
        </p:nvSpPr>
        <p:spPr>
          <a:xfrm>
            <a:off x="7516892" y="3484289"/>
            <a:ext cx="408594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noProof="0" dirty="0">
                <a:solidFill>
                  <a:srgbClr val="4472C4">
                    <a:lumMod val="50000"/>
                  </a:srgbClr>
                </a:solidFill>
                <a:latin typeface="Century Gothic" panose="020B0502020202020204" pitchFamily="34" charset="0"/>
              </a:rPr>
              <a:t>he / she / it has</a:t>
            </a:r>
            <a:endParaRPr kumimoji="0" lang="en-GB" sz="3200" i="0" strike="noStrike" kern="1200" cap="none" spc="0" normalizeH="0" baseline="0" noProof="0" dirty="0">
              <a:ln>
                <a:noFill/>
              </a:ln>
              <a:solidFill>
                <a:srgbClr val="4472C4">
                  <a:lumMod val="50000"/>
                </a:srgbClr>
              </a:solidFill>
              <a:effectLst/>
              <a:uLnTx/>
              <a:uFillTx/>
              <a:latin typeface="Century Gothic" panose="020B0502020202020204" pitchFamily="34" charset="0"/>
            </a:endParaRPr>
          </a:p>
        </p:txBody>
      </p:sp>
      <p:sp>
        <p:nvSpPr>
          <p:cNvPr id="20" name="TextBox 19">
            <a:extLst>
              <a:ext uri="{FF2B5EF4-FFF2-40B4-BE49-F238E27FC236}">
                <a16:creationId xmlns:a16="http://schemas.microsoft.com/office/drawing/2014/main" id="{F03796B8-D7B6-4755-88A2-AAD9D4265E9B}"/>
              </a:ext>
            </a:extLst>
          </p:cNvPr>
          <p:cNvSpPr txBox="1"/>
          <p:nvPr/>
        </p:nvSpPr>
        <p:spPr>
          <a:xfrm>
            <a:off x="-52943" y="1236716"/>
            <a:ext cx="1180610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dirty="0">
                <a:solidFill>
                  <a:srgbClr val="4472C4">
                    <a:lumMod val="50000"/>
                  </a:srgbClr>
                </a:solidFill>
                <a:latin typeface="Century Gothic" panose="020B0502020202020204" pitchFamily="34" charset="0"/>
              </a:rPr>
              <a:t>We have learnt </a:t>
            </a: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the verb </a:t>
            </a:r>
            <a:r>
              <a:rPr kumimoji="0" lang="en-GB" sz="3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tener</a:t>
            </a:r>
            <a:r>
              <a:rPr kumimoji="0" lang="en-GB" sz="3200" b="0" i="0" u="none" strike="noStrike" kern="1200" cap="none" spc="0" normalizeH="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means </a:t>
            </a:r>
            <a:r>
              <a:rPr kumimoji="0" lang="en-GB" sz="3200" b="1"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to </a:t>
            </a:r>
            <a:r>
              <a:rPr lang="en-GB" sz="3200" b="1" i="1" dirty="0">
                <a:solidFill>
                  <a:srgbClr val="4472C4">
                    <a:lumMod val="50000"/>
                  </a:srgbClr>
                </a:solidFill>
                <a:latin typeface="Century Gothic" panose="020B0502020202020204" pitchFamily="34" charset="0"/>
              </a:rPr>
              <a:t>have</a:t>
            </a: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sp>
        <p:nvSpPr>
          <p:cNvPr id="21" name="TextBox 20">
            <a:extLst>
              <a:ext uri="{FF2B5EF4-FFF2-40B4-BE49-F238E27FC236}">
                <a16:creationId xmlns:a16="http://schemas.microsoft.com/office/drawing/2014/main" id="{3205E21F-995F-43B0-A382-E0D65FCF6151}"/>
              </a:ext>
            </a:extLst>
          </p:cNvPr>
          <p:cNvSpPr txBox="1"/>
          <p:nvPr/>
        </p:nvSpPr>
        <p:spPr>
          <a:xfrm>
            <a:off x="5538813" y="3438801"/>
            <a:ext cx="222068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dirty="0">
                <a:solidFill>
                  <a:srgbClr val="4472C4">
                    <a:lumMod val="50000"/>
                  </a:srgbClr>
                </a:solidFill>
                <a:latin typeface="Century Gothic" panose="020B0502020202020204" pitchFamily="34" charset="0"/>
              </a:rPr>
              <a:t>Tiene</a:t>
            </a:r>
            <a:endParaRPr kumimoji="0" lang="en-GB" sz="3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pic>
        <p:nvPicPr>
          <p:cNvPr id="22" name="Picture 2" descr="C:\Users\wdj\Google Drive\Primary\Y5 SoW\From Tracy\Pronouns\he.png">
            <a:extLst>
              <a:ext uri="{FF2B5EF4-FFF2-40B4-BE49-F238E27FC236}">
                <a16:creationId xmlns:a16="http://schemas.microsoft.com/office/drawing/2014/main" id="{0571DEE9-75C2-4925-9186-4133E917C2E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8959" y="2910315"/>
            <a:ext cx="2012575" cy="1489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 descr="C:\Users\wdj\Google Drive\Primary\Y5 SoW\From Tracy\Pronouns\she.png">
            <a:extLst>
              <a:ext uri="{FF2B5EF4-FFF2-40B4-BE49-F238E27FC236}">
                <a16:creationId xmlns:a16="http://schemas.microsoft.com/office/drawing/2014/main" id="{8D0203C2-2041-41C8-830B-F77666645A9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05881" y="2874467"/>
            <a:ext cx="2091858" cy="1596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5545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par>
                                <p:cTn id="37" presetID="10" presetClass="entr" presetSubtype="0"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500"/>
                                        <p:tgtEl>
                                          <p:spTgt spid="14"/>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15"/>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16"/>
                                        </p:tgtEl>
                                        <p:attrNameLst>
                                          <p:attrName>style.visibility</p:attrName>
                                        </p:attrNameLst>
                                      </p:cBhvr>
                                      <p:to>
                                        <p:strVal val="visible"/>
                                      </p:to>
                                    </p:set>
                                  </p:childTnLst>
                                </p:cTn>
                              </p:par>
                              <p:par>
                                <p:cTn id="48" presetID="10" presetClass="entr" presetSubtype="0" fill="hold" grpId="0" nodeType="with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fade">
                                      <p:cBhvr>
                                        <p:cTn id="50" dur="500"/>
                                        <p:tgtEl>
                                          <p:spTgt spid="17"/>
                                        </p:tgtEl>
                                      </p:cBhvr>
                                    </p:animEffec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2" grpId="0"/>
      <p:bldP spid="13" grpId="0"/>
      <p:bldP spid="14" grpId="0" animBg="1"/>
      <p:bldP spid="15" grpId="0"/>
      <p:bldP spid="16" grpId="0"/>
      <p:bldP spid="17" grpId="0" animBg="1"/>
      <p:bldP spid="18" grpId="0"/>
      <p:bldP spid="19" grpId="0"/>
      <p:bldP spid="20" grpId="0"/>
      <p:bldP spid="21"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0515600" y="258166"/>
            <a:ext cx="14125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Cloud Callout 15">
            <a:extLst>
              <a:ext uri="{FF2B5EF4-FFF2-40B4-BE49-F238E27FC236}">
                <a16:creationId xmlns:a16="http://schemas.microsoft.com/office/drawing/2014/main" id="{17B84BA0-F552-4F17-8FF1-AB171D883084}"/>
              </a:ext>
            </a:extLst>
          </p:cNvPr>
          <p:cNvSpPr/>
          <p:nvPr/>
        </p:nvSpPr>
        <p:spPr>
          <a:xfrm>
            <a:off x="10212716" y="1796017"/>
            <a:ext cx="1918698" cy="1200547"/>
          </a:xfrm>
          <a:prstGeom prst="cloudCallout">
            <a:avLst>
              <a:gd name="adj1" fmla="val -25652"/>
              <a:gd name="adj2" fmla="val 81917"/>
            </a:avLst>
          </a:prstGeom>
          <a:solidFill>
            <a:sysClr val="window" lastClr="FFFFFF"/>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graphicFrame>
        <p:nvGraphicFramePr>
          <p:cNvPr id="8" name="Table 7">
            <a:extLst>
              <a:ext uri="{FF2B5EF4-FFF2-40B4-BE49-F238E27FC236}">
                <a16:creationId xmlns:a16="http://schemas.microsoft.com/office/drawing/2014/main" id="{646A1F99-BB18-497F-916E-77ABCE9B553E}"/>
              </a:ext>
            </a:extLst>
          </p:cNvPr>
          <p:cNvGraphicFramePr>
            <a:graphicFrameLocks noGrp="1"/>
          </p:cNvGraphicFramePr>
          <p:nvPr>
            <p:extLst>
              <p:ext uri="{D42A27DB-BD31-4B8C-83A1-F6EECF244321}">
                <p14:modId xmlns:p14="http://schemas.microsoft.com/office/powerpoint/2010/main" val="2538628567"/>
              </p:ext>
            </p:extLst>
          </p:nvPr>
        </p:nvGraphicFramePr>
        <p:xfrm>
          <a:off x="1005570" y="2416613"/>
          <a:ext cx="8940979" cy="3890541"/>
        </p:xfrm>
        <a:graphic>
          <a:graphicData uri="http://schemas.openxmlformats.org/drawingml/2006/table">
            <a:tbl>
              <a:tblPr firstRow="1" bandRow="1"/>
              <a:tblGrid>
                <a:gridCol w="5003017">
                  <a:extLst>
                    <a:ext uri="{9D8B030D-6E8A-4147-A177-3AD203B41FA5}">
                      <a16:colId xmlns:a16="http://schemas.microsoft.com/office/drawing/2014/main" val="1107475559"/>
                    </a:ext>
                  </a:extLst>
                </a:gridCol>
                <a:gridCol w="3937962">
                  <a:extLst>
                    <a:ext uri="{9D8B030D-6E8A-4147-A177-3AD203B41FA5}">
                      <a16:colId xmlns:a16="http://schemas.microsoft.com/office/drawing/2014/main" val="568154920"/>
                    </a:ext>
                  </a:extLst>
                </a:gridCol>
              </a:tblGrid>
              <a:tr h="811929">
                <a:tc>
                  <a:txBody>
                    <a:bodyPr/>
                    <a:lstStyle>
                      <a:lvl1pPr marL="0" algn="l" defTabSz="914400" rtl="0" eaLnBrk="1" latinLnBrk="0" hangingPunct="1">
                        <a:defRPr sz="1800" b="1" kern="1200">
                          <a:solidFill>
                            <a:schemeClr val="tx1"/>
                          </a:solidFill>
                          <a:latin typeface="Tw Cen MT" panose="020B0602020104020603"/>
                        </a:defRPr>
                      </a:lvl1pPr>
                      <a:lvl2pPr marL="457200" algn="l" defTabSz="914400" rtl="0" eaLnBrk="1" latinLnBrk="0" hangingPunct="1">
                        <a:defRPr sz="1800" b="1" kern="1200">
                          <a:solidFill>
                            <a:schemeClr val="tx1"/>
                          </a:solidFill>
                          <a:latin typeface="Tw Cen MT" panose="020B0602020104020603"/>
                        </a:defRPr>
                      </a:lvl2pPr>
                      <a:lvl3pPr marL="914400" algn="l" defTabSz="914400" rtl="0" eaLnBrk="1" latinLnBrk="0" hangingPunct="1">
                        <a:defRPr sz="1800" b="1" kern="1200">
                          <a:solidFill>
                            <a:schemeClr val="tx1"/>
                          </a:solidFill>
                          <a:latin typeface="Tw Cen MT" panose="020B0602020104020603"/>
                        </a:defRPr>
                      </a:lvl3pPr>
                      <a:lvl4pPr marL="1371600" algn="l" defTabSz="914400" rtl="0" eaLnBrk="1" latinLnBrk="0" hangingPunct="1">
                        <a:defRPr sz="1800" b="1" kern="1200">
                          <a:solidFill>
                            <a:schemeClr val="tx1"/>
                          </a:solidFill>
                          <a:latin typeface="Tw Cen MT" panose="020B0602020104020603"/>
                        </a:defRPr>
                      </a:lvl4pPr>
                      <a:lvl5pPr marL="1828800" algn="l" defTabSz="914400" rtl="0" eaLnBrk="1" latinLnBrk="0" hangingPunct="1">
                        <a:defRPr sz="1800" b="1" kern="1200">
                          <a:solidFill>
                            <a:schemeClr val="tx1"/>
                          </a:solidFill>
                          <a:latin typeface="Tw Cen MT" panose="020B0602020104020603"/>
                        </a:defRPr>
                      </a:lvl5pPr>
                      <a:lvl6pPr marL="2286000" algn="l" defTabSz="914400" rtl="0" eaLnBrk="1" latinLnBrk="0" hangingPunct="1">
                        <a:defRPr sz="1800" b="1" kern="1200">
                          <a:solidFill>
                            <a:schemeClr val="tx1"/>
                          </a:solidFill>
                          <a:latin typeface="Tw Cen MT" panose="020B0602020104020603"/>
                        </a:defRPr>
                      </a:lvl6pPr>
                      <a:lvl7pPr marL="2743200" algn="l" defTabSz="914400" rtl="0" eaLnBrk="1" latinLnBrk="0" hangingPunct="1">
                        <a:defRPr sz="1800" b="1" kern="1200">
                          <a:solidFill>
                            <a:schemeClr val="tx1"/>
                          </a:solidFill>
                          <a:latin typeface="Tw Cen MT" panose="020B0602020104020603"/>
                        </a:defRPr>
                      </a:lvl7pPr>
                      <a:lvl8pPr marL="3200400" algn="l" defTabSz="914400" rtl="0" eaLnBrk="1" latinLnBrk="0" hangingPunct="1">
                        <a:defRPr sz="1800" b="1" kern="1200">
                          <a:solidFill>
                            <a:schemeClr val="tx1"/>
                          </a:solidFill>
                          <a:latin typeface="Tw Cen MT" panose="020B0602020104020603"/>
                        </a:defRPr>
                      </a:lvl8pPr>
                      <a:lvl9pPr marL="3657600" algn="l" defTabSz="914400" rtl="0" eaLnBrk="1" latinLnBrk="0" hangingPunct="1">
                        <a:defRPr sz="1800" b="1" kern="1200">
                          <a:solidFill>
                            <a:schemeClr val="tx1"/>
                          </a:solidFill>
                          <a:latin typeface="Tw Cen MT" panose="020B0602020104020603"/>
                        </a:defRPr>
                      </a:lvl9pPr>
                    </a:lstStyle>
                    <a:p>
                      <a:pPr algn="ctr"/>
                      <a:r>
                        <a:rPr lang="en-GB" sz="2400" dirty="0">
                          <a:solidFill>
                            <a:schemeClr val="accent5">
                              <a:lumMod val="50000"/>
                            </a:schemeClr>
                          </a:solidFill>
                          <a:latin typeface="Century Gothic" panose="020B0502020202020204" pitchFamily="34" charset="0"/>
                        </a:rPr>
                        <a:t>Younger</a:t>
                      </a:r>
                      <a:r>
                        <a:rPr lang="en-GB" sz="2400" baseline="0" dirty="0">
                          <a:solidFill>
                            <a:schemeClr val="accent5">
                              <a:lumMod val="50000"/>
                            </a:schemeClr>
                          </a:solidFill>
                          <a:latin typeface="Century Gothic" panose="020B0502020202020204" pitchFamily="34" charset="0"/>
                        </a:rPr>
                        <a:t> grandson </a:t>
                      </a:r>
                      <a:r>
                        <a:rPr lang="en-GB" sz="2000" b="0" baseline="0" dirty="0">
                          <a:solidFill>
                            <a:schemeClr val="accent5">
                              <a:lumMod val="50000"/>
                            </a:schemeClr>
                          </a:solidFill>
                          <a:latin typeface="Century Gothic" panose="020B0502020202020204" pitchFamily="34" charset="0"/>
                        </a:rPr>
                        <a:t>(‘</a:t>
                      </a:r>
                      <a:r>
                        <a:rPr lang="en-GB" sz="2400" b="1" baseline="0" dirty="0">
                          <a:solidFill>
                            <a:srgbClr val="FF0000"/>
                          </a:solidFill>
                          <a:latin typeface="Century Gothic" panose="020B0502020202020204" pitchFamily="34" charset="0"/>
                        </a:rPr>
                        <a:t>you have’</a:t>
                      </a:r>
                      <a:r>
                        <a:rPr lang="en-GB" sz="2000" b="0" baseline="0" dirty="0">
                          <a:solidFill>
                            <a:schemeClr val="accent5">
                              <a:lumMod val="50000"/>
                            </a:schemeClr>
                          </a:solidFill>
                          <a:latin typeface="Century Gothic" panose="020B0502020202020204" pitchFamily="34" charset="0"/>
                        </a:rPr>
                        <a:t>)</a:t>
                      </a:r>
                      <a:endParaRPr lang="en-GB" sz="2000" b="0" dirty="0">
                        <a:solidFill>
                          <a:schemeClr val="accent5">
                            <a:lumMod val="50000"/>
                          </a:schemeClr>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25400" cmpd="sng">
                      <a:solidFill>
                        <a:srgbClr val="ED7D31"/>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tx1"/>
                          </a:solidFill>
                          <a:latin typeface="Tw Cen MT" panose="020B0602020104020603"/>
                        </a:defRPr>
                      </a:lvl1pPr>
                      <a:lvl2pPr marL="457200" algn="l" defTabSz="914400" rtl="0" eaLnBrk="1" latinLnBrk="0" hangingPunct="1">
                        <a:defRPr sz="1800" b="1" kern="1200">
                          <a:solidFill>
                            <a:schemeClr val="tx1"/>
                          </a:solidFill>
                          <a:latin typeface="Tw Cen MT" panose="020B0602020104020603"/>
                        </a:defRPr>
                      </a:lvl2pPr>
                      <a:lvl3pPr marL="914400" algn="l" defTabSz="914400" rtl="0" eaLnBrk="1" latinLnBrk="0" hangingPunct="1">
                        <a:defRPr sz="1800" b="1" kern="1200">
                          <a:solidFill>
                            <a:schemeClr val="tx1"/>
                          </a:solidFill>
                          <a:latin typeface="Tw Cen MT" panose="020B0602020104020603"/>
                        </a:defRPr>
                      </a:lvl3pPr>
                      <a:lvl4pPr marL="1371600" algn="l" defTabSz="914400" rtl="0" eaLnBrk="1" latinLnBrk="0" hangingPunct="1">
                        <a:defRPr sz="1800" b="1" kern="1200">
                          <a:solidFill>
                            <a:schemeClr val="tx1"/>
                          </a:solidFill>
                          <a:latin typeface="Tw Cen MT" panose="020B0602020104020603"/>
                        </a:defRPr>
                      </a:lvl4pPr>
                      <a:lvl5pPr marL="1828800" algn="l" defTabSz="914400" rtl="0" eaLnBrk="1" latinLnBrk="0" hangingPunct="1">
                        <a:defRPr sz="1800" b="1" kern="1200">
                          <a:solidFill>
                            <a:schemeClr val="tx1"/>
                          </a:solidFill>
                          <a:latin typeface="Tw Cen MT" panose="020B0602020104020603"/>
                        </a:defRPr>
                      </a:lvl5pPr>
                      <a:lvl6pPr marL="2286000" algn="l" defTabSz="914400" rtl="0" eaLnBrk="1" latinLnBrk="0" hangingPunct="1">
                        <a:defRPr sz="1800" b="1" kern="1200">
                          <a:solidFill>
                            <a:schemeClr val="tx1"/>
                          </a:solidFill>
                          <a:latin typeface="Tw Cen MT" panose="020B0602020104020603"/>
                        </a:defRPr>
                      </a:lvl6pPr>
                      <a:lvl7pPr marL="2743200" algn="l" defTabSz="914400" rtl="0" eaLnBrk="1" latinLnBrk="0" hangingPunct="1">
                        <a:defRPr sz="1800" b="1" kern="1200">
                          <a:solidFill>
                            <a:schemeClr val="tx1"/>
                          </a:solidFill>
                          <a:latin typeface="Tw Cen MT" panose="020B0602020104020603"/>
                        </a:defRPr>
                      </a:lvl7pPr>
                      <a:lvl8pPr marL="3200400" algn="l" defTabSz="914400" rtl="0" eaLnBrk="1" latinLnBrk="0" hangingPunct="1">
                        <a:defRPr sz="1800" b="1" kern="1200">
                          <a:solidFill>
                            <a:schemeClr val="tx1"/>
                          </a:solidFill>
                          <a:latin typeface="Tw Cen MT" panose="020B0602020104020603"/>
                        </a:defRPr>
                      </a:lvl8pPr>
                      <a:lvl9pPr marL="3657600" algn="l" defTabSz="914400" rtl="0" eaLnBrk="1" latinLnBrk="0" hangingPunct="1">
                        <a:defRPr sz="1800" b="1" kern="1200">
                          <a:solidFill>
                            <a:schemeClr val="tx1"/>
                          </a:solidFill>
                          <a:latin typeface="Tw Cen MT" panose="020B0602020104020603"/>
                        </a:defRPr>
                      </a:lvl9pPr>
                    </a:lstStyle>
                    <a:p>
                      <a:pPr algn="ctr"/>
                      <a:r>
                        <a:rPr lang="en-GB" sz="2400" baseline="0" dirty="0">
                          <a:solidFill>
                            <a:schemeClr val="accent5">
                              <a:lumMod val="50000"/>
                            </a:schemeClr>
                          </a:solidFill>
                          <a:latin typeface="Century Gothic" panose="020B0502020202020204" pitchFamily="34" charset="0"/>
                        </a:rPr>
                        <a:t>Older grandson </a:t>
                      </a:r>
                      <a:r>
                        <a:rPr lang="en-GB" sz="2000" b="0" baseline="0" dirty="0">
                          <a:solidFill>
                            <a:schemeClr val="accent5">
                              <a:lumMod val="50000"/>
                            </a:schemeClr>
                          </a:solidFill>
                          <a:latin typeface="Century Gothic" panose="020B0502020202020204" pitchFamily="34" charset="0"/>
                        </a:rPr>
                        <a:t>(‘</a:t>
                      </a:r>
                      <a:r>
                        <a:rPr lang="en-GB" sz="2400" b="1" baseline="0" dirty="0">
                          <a:solidFill>
                            <a:srgbClr val="FF0000"/>
                          </a:solidFill>
                          <a:latin typeface="Century Gothic" panose="020B0502020202020204" pitchFamily="34" charset="0"/>
                        </a:rPr>
                        <a:t>he has’</a:t>
                      </a:r>
                      <a:r>
                        <a:rPr lang="en-GB" sz="2000" b="0" baseline="0" dirty="0">
                          <a:solidFill>
                            <a:schemeClr val="accent5">
                              <a:lumMod val="50000"/>
                            </a:schemeClr>
                          </a:solidFill>
                          <a:latin typeface="Century Gothic" panose="020B0502020202020204" pitchFamily="34" charset="0"/>
                        </a:rPr>
                        <a:t>)</a:t>
                      </a:r>
                    </a:p>
                  </a:txBody>
                  <a:tcPr anchor="ctr">
                    <a:lnL w="12700" cmpd="sng">
                      <a:solidFill>
                        <a:srgbClr val="ED7D31"/>
                      </a:solidFill>
                    </a:lnL>
                    <a:lnR w="12700" cmpd="sng">
                      <a:solidFill>
                        <a:srgbClr val="ED7D31"/>
                      </a:solidFill>
                    </a:lnR>
                    <a:lnT w="12700" cmpd="sng">
                      <a:solidFill>
                        <a:srgbClr val="ED7D31"/>
                      </a:solidFill>
                    </a:lnT>
                    <a:lnB w="254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3598749083"/>
                  </a:ext>
                </a:extLst>
              </a:tr>
              <a:tr h="655389">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sz="2000" dirty="0">
                        <a:solidFill>
                          <a:schemeClr val="accent5">
                            <a:lumMod val="50000"/>
                          </a:schemeClr>
                        </a:solidFill>
                        <a:latin typeface="Century Gothic" panose="020B0502020202020204" pitchFamily="34" charset="0"/>
                      </a:endParaRPr>
                    </a:p>
                  </a:txBody>
                  <a:tcPr anchor="ctr">
                    <a:lnL w="12700" cmpd="sng">
                      <a:solidFill>
                        <a:srgbClr val="ED7D31"/>
                      </a:solidFill>
                    </a:lnL>
                    <a:lnR w="12700" cmpd="sng">
                      <a:solidFill>
                        <a:srgbClr val="ED7D31"/>
                      </a:solidFill>
                    </a:lnR>
                    <a:lnT w="254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sz="2000" dirty="0">
                        <a:solidFill>
                          <a:schemeClr val="accent5">
                            <a:lumMod val="50000"/>
                          </a:schemeClr>
                        </a:solidFill>
                        <a:latin typeface="Century Gothic" panose="020B0502020202020204" pitchFamily="34" charset="0"/>
                      </a:endParaRPr>
                    </a:p>
                  </a:txBody>
                  <a:tcPr anchor="ctr">
                    <a:lnL w="12700" cmpd="sng">
                      <a:solidFill>
                        <a:srgbClr val="ED7D31"/>
                      </a:solidFill>
                    </a:lnL>
                    <a:lnR w="12700" cmpd="sng">
                      <a:solidFill>
                        <a:srgbClr val="ED7D31"/>
                      </a:solidFill>
                    </a:lnR>
                    <a:lnT w="254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extLst>
                  <a:ext uri="{0D108BD9-81ED-4DB2-BD59-A6C34878D82A}">
                    <a16:rowId xmlns:a16="http://schemas.microsoft.com/office/drawing/2014/main" val="1453837329"/>
                  </a:ext>
                </a:extLst>
              </a:tr>
              <a:tr h="595986">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sz="2000" dirty="0">
                        <a:solidFill>
                          <a:schemeClr val="accent5">
                            <a:lumMod val="50000"/>
                          </a:schemeClr>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sz="2000" dirty="0">
                        <a:solidFill>
                          <a:schemeClr val="accent5">
                            <a:lumMod val="50000"/>
                          </a:schemeClr>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2314679948"/>
                  </a:ext>
                </a:extLst>
              </a:tr>
              <a:tr h="595986">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sz="2000" dirty="0">
                        <a:solidFill>
                          <a:schemeClr val="accent5">
                            <a:lumMod val="50000"/>
                          </a:schemeClr>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sz="2000" dirty="0">
                        <a:solidFill>
                          <a:schemeClr val="accent5">
                            <a:lumMod val="50000"/>
                          </a:schemeClr>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extLst>
                  <a:ext uri="{0D108BD9-81ED-4DB2-BD59-A6C34878D82A}">
                    <a16:rowId xmlns:a16="http://schemas.microsoft.com/office/drawing/2014/main" val="1751074005"/>
                  </a:ext>
                </a:extLst>
              </a:tr>
              <a:tr h="595986">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sz="2000" dirty="0">
                        <a:solidFill>
                          <a:schemeClr val="accent5">
                            <a:lumMod val="50000"/>
                          </a:schemeClr>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sz="2000" dirty="0">
                        <a:solidFill>
                          <a:schemeClr val="accent5">
                            <a:lumMod val="50000"/>
                          </a:schemeClr>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2063471968"/>
                  </a:ext>
                </a:extLst>
              </a:tr>
              <a:tr h="635265">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sz="2000" dirty="0">
                        <a:solidFill>
                          <a:schemeClr val="accent5">
                            <a:lumMod val="50000"/>
                          </a:schemeClr>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sz="2000" dirty="0">
                        <a:solidFill>
                          <a:schemeClr val="accent5">
                            <a:lumMod val="50000"/>
                          </a:schemeClr>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extLst>
                  <a:ext uri="{0D108BD9-81ED-4DB2-BD59-A6C34878D82A}">
                    <a16:rowId xmlns:a16="http://schemas.microsoft.com/office/drawing/2014/main" val="1952021013"/>
                  </a:ext>
                </a:extLst>
              </a:tr>
            </a:tbl>
          </a:graphicData>
        </a:graphic>
      </p:graphicFrame>
      <p:sp>
        <p:nvSpPr>
          <p:cNvPr id="9" name="Action Button: Custom 5">
            <a:hlinkClick r:id="" action="ppaction://noaction" highlightClick="1">
              <a:snd r:embed="rId3" name="Grandmother 1.wav"/>
            </a:hlinkClick>
            <a:extLst>
              <a:ext uri="{FF2B5EF4-FFF2-40B4-BE49-F238E27FC236}">
                <a16:creationId xmlns:a16="http://schemas.microsoft.com/office/drawing/2014/main" id="{72ACBF35-97AA-4C9D-8661-9C22BDB811B6}"/>
              </a:ext>
            </a:extLst>
          </p:cNvPr>
          <p:cNvSpPr/>
          <p:nvPr/>
        </p:nvSpPr>
        <p:spPr>
          <a:xfrm>
            <a:off x="359007" y="3398954"/>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1</a:t>
            </a:r>
          </a:p>
        </p:txBody>
      </p:sp>
      <p:sp>
        <p:nvSpPr>
          <p:cNvPr id="10" name="Action Button: Custom 6">
            <a:hlinkClick r:id="" action="ppaction://noaction" highlightClick="1">
              <a:snd r:embed="rId4" name="Grandmother 2.wav"/>
            </a:hlinkClick>
            <a:extLst>
              <a:ext uri="{FF2B5EF4-FFF2-40B4-BE49-F238E27FC236}">
                <a16:creationId xmlns:a16="http://schemas.microsoft.com/office/drawing/2014/main" id="{A3111C43-4B0B-4025-8112-887E48E4AED6}"/>
              </a:ext>
            </a:extLst>
          </p:cNvPr>
          <p:cNvSpPr/>
          <p:nvPr/>
        </p:nvSpPr>
        <p:spPr>
          <a:xfrm>
            <a:off x="359007" y="3991485"/>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2</a:t>
            </a:r>
          </a:p>
        </p:txBody>
      </p:sp>
      <p:sp>
        <p:nvSpPr>
          <p:cNvPr id="11" name="Action Button: Custom 7">
            <a:hlinkClick r:id="" action="ppaction://noaction" highlightClick="1">
              <a:snd r:embed="rId5" name="Grandmother 3.wav"/>
            </a:hlinkClick>
            <a:extLst>
              <a:ext uri="{FF2B5EF4-FFF2-40B4-BE49-F238E27FC236}">
                <a16:creationId xmlns:a16="http://schemas.microsoft.com/office/drawing/2014/main" id="{21BCAFF3-49EF-4382-B2AF-D1D02E5BC2F1}"/>
              </a:ext>
            </a:extLst>
          </p:cNvPr>
          <p:cNvSpPr/>
          <p:nvPr/>
        </p:nvSpPr>
        <p:spPr>
          <a:xfrm>
            <a:off x="366806" y="4559106"/>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3</a:t>
            </a:r>
          </a:p>
        </p:txBody>
      </p:sp>
      <p:sp>
        <p:nvSpPr>
          <p:cNvPr id="12" name="Action Button: Custom 8">
            <a:hlinkClick r:id="" action="ppaction://noaction" highlightClick="1">
              <a:snd r:embed="rId6" name="Grandmother 4.wav"/>
            </a:hlinkClick>
            <a:extLst>
              <a:ext uri="{FF2B5EF4-FFF2-40B4-BE49-F238E27FC236}">
                <a16:creationId xmlns:a16="http://schemas.microsoft.com/office/drawing/2014/main" id="{E62C61D6-27BC-48DF-AF5F-C3F53D2C74FF}"/>
              </a:ext>
            </a:extLst>
          </p:cNvPr>
          <p:cNvSpPr/>
          <p:nvPr/>
        </p:nvSpPr>
        <p:spPr>
          <a:xfrm>
            <a:off x="366806" y="5144896"/>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4</a:t>
            </a:r>
          </a:p>
        </p:txBody>
      </p:sp>
      <p:sp>
        <p:nvSpPr>
          <p:cNvPr id="13" name="TextBox 3">
            <a:extLst>
              <a:ext uri="{FF2B5EF4-FFF2-40B4-BE49-F238E27FC236}">
                <a16:creationId xmlns:a16="http://schemas.microsoft.com/office/drawing/2014/main" id="{E25B483B-0B31-40AC-A479-360D7F6FB4CC}"/>
              </a:ext>
            </a:extLst>
          </p:cNvPr>
          <p:cNvSpPr txBox="1"/>
          <p:nvPr/>
        </p:nvSpPr>
        <p:spPr>
          <a:xfrm>
            <a:off x="721809" y="959753"/>
            <a:ext cx="8940979" cy="110799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a:ln>
                  <a:noFill/>
                </a:ln>
                <a:solidFill>
                  <a:srgbClr val="002060"/>
                </a:solidFill>
                <a:effectLst/>
                <a:uLnTx/>
                <a:uFillTx/>
              </a:rPr>
              <a:t>Grandma needs to buy a present for her two grandsons.  </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a:ln>
                  <a:noFill/>
                </a:ln>
                <a:solidFill>
                  <a:srgbClr val="002060"/>
                </a:solidFill>
                <a:effectLst/>
                <a:uLnTx/>
                <a:uFillTx/>
              </a:rPr>
              <a:t>She is talking to the younger one about what he and his brother already have. Listen and complete the table in English.</a:t>
            </a:r>
          </a:p>
        </p:txBody>
      </p:sp>
      <p:pic>
        <p:nvPicPr>
          <p:cNvPr id="14" name="Picture 13">
            <a:extLst>
              <a:ext uri="{FF2B5EF4-FFF2-40B4-BE49-F238E27FC236}">
                <a16:creationId xmlns:a16="http://schemas.microsoft.com/office/drawing/2014/main" id="{D1611422-FF8A-41BE-9EFA-E1C234289E8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39198" y="2176424"/>
            <a:ext cx="710494" cy="523397"/>
          </a:xfrm>
          <a:prstGeom prst="rect">
            <a:avLst/>
          </a:prstGeom>
        </p:spPr>
      </p:pic>
      <p:pic>
        <p:nvPicPr>
          <p:cNvPr id="15" name="Picture 14">
            <a:extLst>
              <a:ext uri="{FF2B5EF4-FFF2-40B4-BE49-F238E27FC236}">
                <a16:creationId xmlns:a16="http://schemas.microsoft.com/office/drawing/2014/main" id="{9A45545E-7029-4528-B8A6-EC91E02B891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13783" y="3781021"/>
            <a:ext cx="1378193" cy="1445893"/>
          </a:xfrm>
          <a:prstGeom prst="rect">
            <a:avLst/>
          </a:prstGeom>
        </p:spPr>
      </p:pic>
      <p:pic>
        <p:nvPicPr>
          <p:cNvPr id="16" name="Picture 15">
            <a:extLst>
              <a:ext uri="{FF2B5EF4-FFF2-40B4-BE49-F238E27FC236}">
                <a16:creationId xmlns:a16="http://schemas.microsoft.com/office/drawing/2014/main" id="{D3900B31-A40C-460C-A02B-1FEE80C08DD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298223" y="2126067"/>
            <a:ext cx="684660" cy="504366"/>
          </a:xfrm>
          <a:prstGeom prst="rect">
            <a:avLst/>
          </a:prstGeom>
        </p:spPr>
      </p:pic>
      <p:sp>
        <p:nvSpPr>
          <p:cNvPr id="17" name="TextBox 16">
            <a:extLst>
              <a:ext uri="{FF2B5EF4-FFF2-40B4-BE49-F238E27FC236}">
                <a16:creationId xmlns:a16="http://schemas.microsoft.com/office/drawing/2014/main" id="{A8DB6493-7669-4911-A4E8-980A931F2E72}"/>
              </a:ext>
            </a:extLst>
          </p:cNvPr>
          <p:cNvSpPr txBox="1"/>
          <p:nvPr/>
        </p:nvSpPr>
        <p:spPr>
          <a:xfrm>
            <a:off x="1181452" y="3308553"/>
            <a:ext cx="2985571"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rPr>
              <a:t>a boat</a:t>
            </a:r>
          </a:p>
        </p:txBody>
      </p:sp>
      <p:sp>
        <p:nvSpPr>
          <p:cNvPr id="18" name="TextBox 17">
            <a:extLst>
              <a:ext uri="{FF2B5EF4-FFF2-40B4-BE49-F238E27FC236}">
                <a16:creationId xmlns:a16="http://schemas.microsoft.com/office/drawing/2014/main" id="{7E35007A-B29F-4F55-9352-6F2E59CCE343}"/>
              </a:ext>
            </a:extLst>
          </p:cNvPr>
          <p:cNvSpPr txBox="1"/>
          <p:nvPr/>
        </p:nvSpPr>
        <p:spPr>
          <a:xfrm>
            <a:off x="6168252" y="3237813"/>
            <a:ext cx="2985571"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rPr>
              <a:t>a house</a:t>
            </a:r>
          </a:p>
        </p:txBody>
      </p:sp>
      <p:sp>
        <p:nvSpPr>
          <p:cNvPr id="19" name="TextBox 18">
            <a:extLst>
              <a:ext uri="{FF2B5EF4-FFF2-40B4-BE49-F238E27FC236}">
                <a16:creationId xmlns:a16="http://schemas.microsoft.com/office/drawing/2014/main" id="{79B100F7-53E7-429C-8707-81297D52AB55}"/>
              </a:ext>
            </a:extLst>
          </p:cNvPr>
          <p:cNvSpPr txBox="1"/>
          <p:nvPr/>
        </p:nvSpPr>
        <p:spPr>
          <a:xfrm>
            <a:off x="1181452" y="3881022"/>
            <a:ext cx="2985571"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rPr>
              <a:t>a cat</a:t>
            </a:r>
          </a:p>
        </p:txBody>
      </p:sp>
      <p:sp>
        <p:nvSpPr>
          <p:cNvPr id="20" name="TextBox 19">
            <a:extLst>
              <a:ext uri="{FF2B5EF4-FFF2-40B4-BE49-F238E27FC236}">
                <a16:creationId xmlns:a16="http://schemas.microsoft.com/office/drawing/2014/main" id="{176C5CA9-4C8E-4A8F-91DD-4E627FB08925}"/>
              </a:ext>
            </a:extLst>
          </p:cNvPr>
          <p:cNvSpPr txBox="1"/>
          <p:nvPr/>
        </p:nvSpPr>
        <p:spPr>
          <a:xfrm>
            <a:off x="6168251" y="3859730"/>
            <a:ext cx="2985571"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rPr>
              <a:t>a bike</a:t>
            </a:r>
          </a:p>
        </p:txBody>
      </p:sp>
      <p:sp>
        <p:nvSpPr>
          <p:cNvPr id="21" name="TextBox 20">
            <a:extLst>
              <a:ext uri="{FF2B5EF4-FFF2-40B4-BE49-F238E27FC236}">
                <a16:creationId xmlns:a16="http://schemas.microsoft.com/office/drawing/2014/main" id="{9642418D-6D98-4B37-9F56-A2354261B7D8}"/>
              </a:ext>
            </a:extLst>
          </p:cNvPr>
          <p:cNvSpPr txBox="1"/>
          <p:nvPr/>
        </p:nvSpPr>
        <p:spPr>
          <a:xfrm>
            <a:off x="6168251" y="4443712"/>
            <a:ext cx="2985571"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rPr>
              <a:t>a book</a:t>
            </a:r>
          </a:p>
        </p:txBody>
      </p:sp>
      <p:sp>
        <p:nvSpPr>
          <p:cNvPr id="22" name="TextBox 21">
            <a:extLst>
              <a:ext uri="{FF2B5EF4-FFF2-40B4-BE49-F238E27FC236}">
                <a16:creationId xmlns:a16="http://schemas.microsoft.com/office/drawing/2014/main" id="{393A36AE-01B1-44C7-B8B9-15889F767BF0}"/>
              </a:ext>
            </a:extLst>
          </p:cNvPr>
          <p:cNvSpPr txBox="1"/>
          <p:nvPr/>
        </p:nvSpPr>
        <p:spPr>
          <a:xfrm>
            <a:off x="1181452" y="4513039"/>
            <a:ext cx="2985571"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rPr>
              <a:t>a pen</a:t>
            </a:r>
          </a:p>
        </p:txBody>
      </p:sp>
      <p:sp>
        <p:nvSpPr>
          <p:cNvPr id="23" name="TextBox 22">
            <a:extLst>
              <a:ext uri="{FF2B5EF4-FFF2-40B4-BE49-F238E27FC236}">
                <a16:creationId xmlns:a16="http://schemas.microsoft.com/office/drawing/2014/main" id="{A12C5759-EC30-4771-A520-F3FFE79E6AF6}"/>
              </a:ext>
            </a:extLst>
          </p:cNvPr>
          <p:cNvSpPr txBox="1"/>
          <p:nvPr/>
        </p:nvSpPr>
        <p:spPr>
          <a:xfrm>
            <a:off x="1172010" y="5085508"/>
            <a:ext cx="2985571"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rPr>
              <a:t>a coin</a:t>
            </a:r>
          </a:p>
        </p:txBody>
      </p:sp>
      <p:sp>
        <p:nvSpPr>
          <p:cNvPr id="24" name="TextBox 23">
            <a:extLst>
              <a:ext uri="{FF2B5EF4-FFF2-40B4-BE49-F238E27FC236}">
                <a16:creationId xmlns:a16="http://schemas.microsoft.com/office/drawing/2014/main" id="{FA4A2EC7-41A9-4EB7-B69C-2727A1ECE4A4}"/>
              </a:ext>
            </a:extLst>
          </p:cNvPr>
          <p:cNvSpPr txBox="1"/>
          <p:nvPr/>
        </p:nvSpPr>
        <p:spPr>
          <a:xfrm>
            <a:off x="6168251" y="5027694"/>
            <a:ext cx="2985571"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rPr>
              <a:t>a camera</a:t>
            </a:r>
          </a:p>
        </p:txBody>
      </p:sp>
      <p:sp>
        <p:nvSpPr>
          <p:cNvPr id="25" name="Action Button: Custom 21">
            <a:hlinkClick r:id="" action="ppaction://noaction" highlightClick="1">
              <a:snd r:embed="rId10" name="Grandmother 5.wav"/>
            </a:hlinkClick>
            <a:extLst>
              <a:ext uri="{FF2B5EF4-FFF2-40B4-BE49-F238E27FC236}">
                <a16:creationId xmlns:a16="http://schemas.microsoft.com/office/drawing/2014/main" id="{498FB0F9-46B5-4E36-9632-3A1E4411BF2C}"/>
              </a:ext>
            </a:extLst>
          </p:cNvPr>
          <p:cNvSpPr/>
          <p:nvPr/>
        </p:nvSpPr>
        <p:spPr>
          <a:xfrm>
            <a:off x="359006" y="5747307"/>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5</a:t>
            </a:r>
          </a:p>
        </p:txBody>
      </p:sp>
      <p:sp>
        <p:nvSpPr>
          <p:cNvPr id="26" name="TextBox 25">
            <a:extLst>
              <a:ext uri="{FF2B5EF4-FFF2-40B4-BE49-F238E27FC236}">
                <a16:creationId xmlns:a16="http://schemas.microsoft.com/office/drawing/2014/main" id="{D0A6C5F8-76B7-44FC-AC8E-758314831086}"/>
              </a:ext>
            </a:extLst>
          </p:cNvPr>
          <p:cNvSpPr txBox="1"/>
          <p:nvPr/>
        </p:nvSpPr>
        <p:spPr>
          <a:xfrm>
            <a:off x="1172009" y="5701240"/>
            <a:ext cx="2985571"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rPr>
              <a:t>a bed</a:t>
            </a:r>
          </a:p>
        </p:txBody>
      </p:sp>
      <p:sp>
        <p:nvSpPr>
          <p:cNvPr id="27" name="TextBox 26">
            <a:extLst>
              <a:ext uri="{FF2B5EF4-FFF2-40B4-BE49-F238E27FC236}">
                <a16:creationId xmlns:a16="http://schemas.microsoft.com/office/drawing/2014/main" id="{18B0B6EB-E8A0-41D1-BF80-35E7F9C54CC3}"/>
              </a:ext>
            </a:extLst>
          </p:cNvPr>
          <p:cNvSpPr txBox="1"/>
          <p:nvPr/>
        </p:nvSpPr>
        <p:spPr>
          <a:xfrm>
            <a:off x="6168251" y="5645822"/>
            <a:ext cx="2985571"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rPr>
              <a:t>a dictionary</a:t>
            </a:r>
          </a:p>
        </p:txBody>
      </p:sp>
      <p:sp>
        <p:nvSpPr>
          <p:cNvPr id="28" name="Title 9">
            <a:extLst>
              <a:ext uri="{FF2B5EF4-FFF2-40B4-BE49-F238E27FC236}">
                <a16:creationId xmlns:a16="http://schemas.microsoft.com/office/drawing/2014/main" id="{63C2F993-4F4C-4970-AA6F-A25E060C7871}"/>
              </a:ext>
            </a:extLst>
          </p:cNvPr>
          <p:cNvSpPr txBox="1">
            <a:spLocks/>
          </p:cNvSpPr>
          <p:nvPr/>
        </p:nvSpPr>
        <p:spPr>
          <a:xfrm>
            <a:off x="4612605" y="258165"/>
            <a:ext cx="2001228" cy="61615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¡Regalos!</a:t>
            </a:r>
            <a:endParaRPr kumimoji="0" lang="en-US" sz="3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30" name="Title 29">
            <a:extLst>
              <a:ext uri="{FF2B5EF4-FFF2-40B4-BE49-F238E27FC236}">
                <a16:creationId xmlns:a16="http://schemas.microsoft.com/office/drawing/2014/main" id="{C5F88256-1D7B-4B62-9209-BCF521A29B84}"/>
              </a:ext>
            </a:extLst>
          </p:cNvPr>
          <p:cNvSpPr>
            <a:spLocks noGrp="1"/>
          </p:cNvSpPr>
          <p:nvPr>
            <p:ph type="title"/>
          </p:nvPr>
        </p:nvSpPr>
        <p:spPr>
          <a:xfrm>
            <a:off x="10549949" y="258165"/>
            <a:ext cx="1378194" cy="400919"/>
          </a:xfrm>
        </p:spPr>
        <p:txBody>
          <a:bodyPr/>
          <a:lstStyle/>
          <a:p>
            <a:r>
              <a:rPr lang="en-GB" sz="2000" b="1" i="0" kern="1200" spc="0" baseline="0" dirty="0">
                <a:ln>
                  <a:noFill/>
                </a:ln>
                <a:solidFill>
                  <a:srgbClr val="FFFFFF"/>
                </a:solidFill>
                <a:effectLst/>
                <a:latin typeface="Century Gothic" panose="020B0502020202020204" pitchFamily="34" charset="0"/>
                <a:ea typeface="+mn-ea"/>
                <a:cs typeface="+mn-cs"/>
              </a:rPr>
              <a:t>escuchar</a:t>
            </a:r>
            <a:endParaRPr lang="en-GB" dirty="0"/>
          </a:p>
        </p:txBody>
      </p:sp>
    </p:spTree>
    <p:extLst>
      <p:ext uri="{BB962C8B-B14F-4D97-AF65-F5344CB8AC3E}">
        <p14:creationId xmlns:p14="http://schemas.microsoft.com/office/powerpoint/2010/main" val="4242969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1" grpId="0"/>
      <p:bldP spid="22" grpId="0"/>
      <p:bldP spid="23" grpId="0"/>
      <p:bldP spid="24" grpId="0"/>
      <p:bldP spid="26" grpId="0"/>
      <p:bldP spid="2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FDF93F3A-44D1-4332-A7BA-841E537CCBE0}"/>
              </a:ext>
            </a:extLst>
          </p:cNvPr>
          <p:cNvGraphicFramePr>
            <a:graphicFrameLocks noGrp="1"/>
          </p:cNvGraphicFramePr>
          <p:nvPr>
            <p:extLst>
              <p:ext uri="{D42A27DB-BD31-4B8C-83A1-F6EECF244321}">
                <p14:modId xmlns:p14="http://schemas.microsoft.com/office/powerpoint/2010/main" val="3737822303"/>
              </p:ext>
            </p:extLst>
          </p:nvPr>
        </p:nvGraphicFramePr>
        <p:xfrm>
          <a:off x="379152" y="960755"/>
          <a:ext cx="11165149" cy="5212080"/>
        </p:xfrm>
        <a:graphic>
          <a:graphicData uri="http://schemas.openxmlformats.org/drawingml/2006/table">
            <a:tbl>
              <a:tblPr firstRow="1" bandRow="1"/>
              <a:tblGrid>
                <a:gridCol w="396750">
                  <a:extLst>
                    <a:ext uri="{9D8B030D-6E8A-4147-A177-3AD203B41FA5}">
                      <a16:colId xmlns:a16="http://schemas.microsoft.com/office/drawing/2014/main" val="1333814572"/>
                    </a:ext>
                  </a:extLst>
                </a:gridCol>
                <a:gridCol w="4022255">
                  <a:extLst>
                    <a:ext uri="{9D8B030D-6E8A-4147-A177-3AD203B41FA5}">
                      <a16:colId xmlns:a16="http://schemas.microsoft.com/office/drawing/2014/main" val="3178853322"/>
                    </a:ext>
                  </a:extLst>
                </a:gridCol>
                <a:gridCol w="1953086">
                  <a:extLst>
                    <a:ext uri="{9D8B030D-6E8A-4147-A177-3AD203B41FA5}">
                      <a16:colId xmlns:a16="http://schemas.microsoft.com/office/drawing/2014/main" val="1606171385"/>
                    </a:ext>
                  </a:extLst>
                </a:gridCol>
                <a:gridCol w="2078182">
                  <a:extLst>
                    <a:ext uri="{9D8B030D-6E8A-4147-A177-3AD203B41FA5}">
                      <a16:colId xmlns:a16="http://schemas.microsoft.com/office/drawing/2014/main" val="2607064885"/>
                    </a:ext>
                  </a:extLst>
                </a:gridCol>
                <a:gridCol w="2714876">
                  <a:extLst>
                    <a:ext uri="{9D8B030D-6E8A-4147-A177-3AD203B41FA5}">
                      <a16:colId xmlns:a16="http://schemas.microsoft.com/office/drawing/2014/main" val="2211281467"/>
                    </a:ext>
                  </a:extLst>
                </a:gridCol>
              </a:tblGrid>
              <a:tr h="558378">
                <a:tc>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endParaRPr lang="en-GB" sz="2000" dirty="0">
                        <a:solidFill>
                          <a:schemeClr val="accent5">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endParaRPr lang="en-GB" sz="2000" dirty="0">
                        <a:solidFill>
                          <a:schemeClr val="accent5">
                            <a:lumMod val="50000"/>
                          </a:schemeClr>
                        </a:solidFill>
                        <a:latin typeface="Century Gothic" panose="020B0502020202020204" pitchFamily="34" charset="0"/>
                      </a:endParaRPr>
                    </a:p>
                    <a:p>
                      <a:endParaRPr lang="en-GB" sz="2000" dirty="0">
                        <a:solidFill>
                          <a:schemeClr val="accent5">
                            <a:lumMod val="50000"/>
                          </a:schemeClr>
                        </a:solidFill>
                        <a:latin typeface="Century Gothic" panose="020B0502020202020204" pitchFamily="34" charset="0"/>
                      </a:endParaRPr>
                    </a:p>
                    <a:p>
                      <a:endParaRPr lang="en-GB" sz="2000" dirty="0">
                        <a:solidFill>
                          <a:schemeClr val="accent5">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pPr algn="ctr"/>
                      <a:endParaRPr lang="en-GB" sz="2000" dirty="0">
                        <a:solidFill>
                          <a:schemeClr val="accent5">
                            <a:lumMod val="50000"/>
                          </a:schemeClr>
                        </a:solidFill>
                        <a:latin typeface="Century Gothic" panose="020B0502020202020204" pitchFamily="34" charset="0"/>
                      </a:endParaRPr>
                    </a:p>
                    <a:p>
                      <a:pPr algn="ctr"/>
                      <a:r>
                        <a:rPr lang="en-GB" sz="2000" dirty="0">
                          <a:solidFill>
                            <a:schemeClr val="accent5">
                              <a:lumMod val="50000"/>
                            </a:schemeClr>
                          </a:solidFill>
                          <a:latin typeface="Century Gothic" panose="020B0502020202020204" pitchFamily="34" charset="0"/>
                        </a:rPr>
                        <a:t>                 Pepe</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endParaRPr lang="en-GB" sz="2000" dirty="0">
                        <a:solidFill>
                          <a:schemeClr val="accent5">
                            <a:lumMod val="50000"/>
                          </a:schemeClr>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r>
                        <a:rPr lang="en-GB" sz="2000" dirty="0">
                          <a:solidFill>
                            <a:schemeClr val="accent5">
                              <a:lumMod val="50000"/>
                            </a:schemeClr>
                          </a:solidFill>
                          <a:latin typeface="Century Gothic" panose="020B0502020202020204" pitchFamily="34" charset="0"/>
                        </a:rPr>
                        <a:t>                       </a:t>
                      </a:r>
                    </a:p>
                    <a:p>
                      <a:pPr algn="ctr"/>
                      <a:r>
                        <a:rPr lang="en-GB" sz="2000" dirty="0">
                          <a:solidFill>
                            <a:schemeClr val="accent5">
                              <a:lumMod val="50000"/>
                            </a:schemeClr>
                          </a:solidFill>
                          <a:latin typeface="Century Gothic" panose="020B0502020202020204" pitchFamily="34" charset="0"/>
                        </a:rPr>
                        <a:t>                    Paula                  </a:t>
                      </a:r>
                    </a:p>
                  </a:txBody>
                  <a:tcPr anchor="b">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48171139"/>
                  </a:ext>
                </a:extLst>
              </a:tr>
              <a:tr h="55837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000" dirty="0">
                          <a:solidFill>
                            <a:schemeClr val="accent5">
                              <a:lumMod val="50000"/>
                            </a:schemeClr>
                          </a:solidFill>
                          <a:latin typeface="Century Gothic" panose="020B0502020202020204" pitchFamily="34" charset="0"/>
                        </a:rPr>
                        <a:t>1</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000" dirty="0">
                          <a:solidFill>
                            <a:schemeClr val="accent5">
                              <a:lumMod val="50000"/>
                            </a:schemeClr>
                          </a:solidFill>
                          <a:latin typeface="Century Gothic" panose="020B0502020202020204" pitchFamily="34" charset="0"/>
                        </a:rPr>
                        <a:t>Tiene</a:t>
                      </a:r>
                      <a:r>
                        <a:rPr lang="en-GB" sz="2000" baseline="0" dirty="0">
                          <a:solidFill>
                            <a:schemeClr val="accent5">
                              <a:lumMod val="50000"/>
                            </a:schemeClr>
                          </a:solidFill>
                          <a:latin typeface="Century Gothic" panose="020B0502020202020204" pitchFamily="34" charset="0"/>
                        </a:rPr>
                        <a:t> un </a:t>
                      </a:r>
                      <a:r>
                        <a:rPr lang="en-GB" sz="2000" baseline="0" dirty="0" err="1">
                          <a:solidFill>
                            <a:schemeClr val="accent5">
                              <a:lumMod val="50000"/>
                            </a:schemeClr>
                          </a:solidFill>
                          <a:latin typeface="Century Gothic" panose="020B0502020202020204" pitchFamily="34" charset="0"/>
                        </a:rPr>
                        <a:t>barco</a:t>
                      </a:r>
                      <a:r>
                        <a:rPr lang="en-GB" sz="2000" baseline="0" dirty="0">
                          <a:solidFill>
                            <a:schemeClr val="accent5">
                              <a:lumMod val="50000"/>
                            </a:schemeClr>
                          </a:solidFill>
                          <a:latin typeface="Century Gothic" panose="020B0502020202020204" pitchFamily="34" charset="0"/>
                        </a:rPr>
                        <a:t>.</a:t>
                      </a:r>
                    </a:p>
                    <a:p>
                      <a:r>
                        <a:rPr lang="en-GB" sz="2000" baseline="0" dirty="0">
                          <a:solidFill>
                            <a:schemeClr val="accent5">
                              <a:lumMod val="50000"/>
                            </a:schemeClr>
                          </a:solidFill>
                          <a:latin typeface="Century Gothic" panose="020B0502020202020204" pitchFamily="34" charset="0"/>
                        </a:rPr>
                        <a:t>Tengo una </a:t>
                      </a:r>
                      <a:r>
                        <a:rPr lang="en-GB" sz="2000" baseline="0" dirty="0" err="1">
                          <a:solidFill>
                            <a:schemeClr val="accent5">
                              <a:lumMod val="50000"/>
                            </a:schemeClr>
                          </a:solidFill>
                          <a:latin typeface="Century Gothic" panose="020B0502020202020204" pitchFamily="34" charset="0"/>
                        </a:rPr>
                        <a:t>cámara</a:t>
                      </a:r>
                      <a:r>
                        <a:rPr lang="en-GB" sz="2000" baseline="0" dirty="0">
                          <a:solidFill>
                            <a:schemeClr val="accent5">
                              <a:lumMod val="50000"/>
                            </a:schemeClr>
                          </a:solidFill>
                          <a:latin typeface="Century Gothic" panose="020B0502020202020204" pitchFamily="34" charset="0"/>
                        </a:rPr>
                        <a:t>.</a:t>
                      </a:r>
                      <a:endParaRPr lang="en-GB" sz="2000" dirty="0">
                        <a:solidFill>
                          <a:schemeClr val="accent5">
                            <a:lumMod val="50000"/>
                          </a:schemeClr>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dirty="0">
                        <a:solidFill>
                          <a:schemeClr val="accent5">
                            <a:lumMod val="50000"/>
                          </a:schemeClr>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dirty="0">
                        <a:solidFill>
                          <a:schemeClr val="accent5">
                            <a:lumMod val="50000"/>
                          </a:schemeClr>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dirty="0">
                        <a:solidFill>
                          <a:schemeClr val="accent5">
                            <a:lumMod val="50000"/>
                          </a:schemeClr>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25014023"/>
                  </a:ext>
                </a:extLst>
              </a:tr>
              <a:tr h="55837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000" dirty="0">
                          <a:solidFill>
                            <a:schemeClr val="accent5">
                              <a:lumMod val="50000"/>
                            </a:schemeClr>
                          </a:solidFill>
                          <a:latin typeface="Century Gothic" panose="020B0502020202020204" pitchFamily="34" charset="0"/>
                        </a:rPr>
                        <a:t>2</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000" dirty="0">
                          <a:solidFill>
                            <a:schemeClr val="accent5">
                              <a:lumMod val="50000"/>
                            </a:schemeClr>
                          </a:solidFill>
                          <a:latin typeface="Century Gothic" panose="020B0502020202020204" pitchFamily="34" charset="0"/>
                        </a:rPr>
                        <a:t>Tengo</a:t>
                      </a:r>
                      <a:r>
                        <a:rPr lang="en-GB" sz="2000" baseline="0" dirty="0">
                          <a:solidFill>
                            <a:schemeClr val="accent5">
                              <a:lumMod val="50000"/>
                            </a:schemeClr>
                          </a:solidFill>
                          <a:latin typeface="Century Gothic" panose="020B0502020202020204" pitchFamily="34" charset="0"/>
                        </a:rPr>
                        <a:t> una </a:t>
                      </a:r>
                      <a:r>
                        <a:rPr lang="en-GB" sz="2000" baseline="0" dirty="0" err="1">
                          <a:solidFill>
                            <a:schemeClr val="accent5">
                              <a:lumMod val="50000"/>
                            </a:schemeClr>
                          </a:solidFill>
                          <a:latin typeface="Century Gothic" panose="020B0502020202020204" pitchFamily="34" charset="0"/>
                        </a:rPr>
                        <a:t>bicicleta</a:t>
                      </a:r>
                      <a:r>
                        <a:rPr lang="en-GB" sz="2000" baseline="0" dirty="0">
                          <a:solidFill>
                            <a:schemeClr val="accent5">
                              <a:lumMod val="50000"/>
                            </a:schemeClr>
                          </a:solidFill>
                          <a:latin typeface="Century Gothic" panose="020B0502020202020204" pitchFamily="34" charset="0"/>
                        </a:rPr>
                        <a:t>.</a:t>
                      </a:r>
                    </a:p>
                    <a:p>
                      <a:r>
                        <a:rPr lang="en-GB" sz="2000" baseline="0" dirty="0">
                          <a:solidFill>
                            <a:schemeClr val="accent5">
                              <a:lumMod val="50000"/>
                            </a:schemeClr>
                          </a:solidFill>
                          <a:latin typeface="Century Gothic" panose="020B0502020202020204" pitchFamily="34" charset="0"/>
                        </a:rPr>
                        <a:t>Tienes un libro.</a:t>
                      </a:r>
                      <a:endParaRPr lang="en-GB" sz="2000" dirty="0">
                        <a:solidFill>
                          <a:schemeClr val="accent5">
                            <a:lumMod val="50000"/>
                          </a:schemeClr>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dirty="0">
                        <a:solidFill>
                          <a:schemeClr val="accent5">
                            <a:lumMod val="50000"/>
                          </a:schemeClr>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dirty="0">
                        <a:solidFill>
                          <a:schemeClr val="accent5">
                            <a:lumMod val="50000"/>
                          </a:schemeClr>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a:solidFill>
                          <a:schemeClr val="accent5">
                            <a:lumMod val="50000"/>
                          </a:schemeClr>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75976591"/>
                  </a:ext>
                </a:extLst>
              </a:tr>
              <a:tr h="55837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000" dirty="0">
                          <a:solidFill>
                            <a:schemeClr val="accent5">
                              <a:lumMod val="50000"/>
                            </a:schemeClr>
                          </a:solidFill>
                          <a:latin typeface="Century Gothic" panose="020B0502020202020204" pitchFamily="34" charset="0"/>
                        </a:rPr>
                        <a:t>3</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000" dirty="0">
                          <a:solidFill>
                            <a:schemeClr val="accent5">
                              <a:lumMod val="50000"/>
                            </a:schemeClr>
                          </a:solidFill>
                          <a:latin typeface="Century Gothic" panose="020B0502020202020204" pitchFamily="34" charset="0"/>
                        </a:rPr>
                        <a:t>Tiene</a:t>
                      </a:r>
                      <a:r>
                        <a:rPr lang="en-GB" sz="2000" baseline="0" dirty="0">
                          <a:solidFill>
                            <a:schemeClr val="accent5">
                              <a:lumMod val="50000"/>
                            </a:schemeClr>
                          </a:solidFill>
                          <a:latin typeface="Century Gothic" panose="020B0502020202020204" pitchFamily="34" charset="0"/>
                        </a:rPr>
                        <a:t> una casa.</a:t>
                      </a:r>
                    </a:p>
                    <a:p>
                      <a:r>
                        <a:rPr lang="en-GB" sz="2000" baseline="0" dirty="0">
                          <a:solidFill>
                            <a:schemeClr val="accent5">
                              <a:lumMod val="50000"/>
                            </a:schemeClr>
                          </a:solidFill>
                          <a:latin typeface="Century Gothic" panose="020B0502020202020204" pitchFamily="34" charset="0"/>
                        </a:rPr>
                        <a:t>Tengo un </a:t>
                      </a:r>
                      <a:r>
                        <a:rPr lang="en-GB" sz="2000" baseline="0" dirty="0" err="1">
                          <a:solidFill>
                            <a:schemeClr val="accent5">
                              <a:lumMod val="50000"/>
                            </a:schemeClr>
                          </a:solidFill>
                          <a:latin typeface="Century Gothic" panose="020B0502020202020204" pitchFamily="34" charset="0"/>
                        </a:rPr>
                        <a:t>barco</a:t>
                      </a:r>
                      <a:r>
                        <a:rPr lang="en-GB" sz="2000" baseline="0" dirty="0">
                          <a:solidFill>
                            <a:schemeClr val="accent5">
                              <a:lumMod val="50000"/>
                            </a:schemeClr>
                          </a:solidFill>
                          <a:latin typeface="Century Gothic" panose="020B0502020202020204" pitchFamily="34" charset="0"/>
                        </a:rPr>
                        <a:t>.</a:t>
                      </a:r>
                      <a:endParaRPr lang="en-GB" sz="2000" dirty="0">
                        <a:solidFill>
                          <a:schemeClr val="accent5">
                            <a:lumMod val="50000"/>
                          </a:schemeClr>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dirty="0">
                        <a:solidFill>
                          <a:schemeClr val="accent5">
                            <a:lumMod val="50000"/>
                          </a:schemeClr>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dirty="0">
                        <a:solidFill>
                          <a:schemeClr val="accent5">
                            <a:lumMod val="50000"/>
                          </a:schemeClr>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dirty="0">
                        <a:solidFill>
                          <a:schemeClr val="accent5">
                            <a:lumMod val="50000"/>
                          </a:schemeClr>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55066274"/>
                  </a:ext>
                </a:extLst>
              </a:tr>
              <a:tr h="55837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000" dirty="0">
                          <a:solidFill>
                            <a:schemeClr val="accent5">
                              <a:lumMod val="50000"/>
                            </a:schemeClr>
                          </a:solidFill>
                          <a:latin typeface="Century Gothic" panose="020B0502020202020204" pitchFamily="34" charset="0"/>
                        </a:rPr>
                        <a:t>4</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000" dirty="0">
                          <a:solidFill>
                            <a:schemeClr val="accent5">
                              <a:lumMod val="50000"/>
                            </a:schemeClr>
                          </a:solidFill>
                          <a:latin typeface="Century Gothic" panose="020B0502020202020204" pitchFamily="34" charset="0"/>
                        </a:rPr>
                        <a:t>Tengo una</a:t>
                      </a:r>
                      <a:r>
                        <a:rPr lang="en-GB" sz="2000" baseline="0" dirty="0">
                          <a:solidFill>
                            <a:schemeClr val="accent5">
                              <a:lumMod val="50000"/>
                            </a:schemeClr>
                          </a:solidFill>
                          <a:latin typeface="Century Gothic" panose="020B0502020202020204" pitchFamily="34" charset="0"/>
                        </a:rPr>
                        <a:t> </a:t>
                      </a:r>
                      <a:r>
                        <a:rPr lang="en-GB" sz="2000" baseline="0" dirty="0" err="1">
                          <a:solidFill>
                            <a:schemeClr val="accent5">
                              <a:lumMod val="50000"/>
                            </a:schemeClr>
                          </a:solidFill>
                          <a:latin typeface="Century Gothic" panose="020B0502020202020204" pitchFamily="34" charset="0"/>
                        </a:rPr>
                        <a:t>moneda</a:t>
                      </a:r>
                      <a:r>
                        <a:rPr lang="en-GB" sz="2000" baseline="0" dirty="0">
                          <a:solidFill>
                            <a:schemeClr val="accent5">
                              <a:lumMod val="50000"/>
                            </a:schemeClr>
                          </a:solidFill>
                          <a:latin typeface="Century Gothic" panose="020B0502020202020204" pitchFamily="34" charset="0"/>
                        </a:rPr>
                        <a:t>.</a:t>
                      </a:r>
                    </a:p>
                    <a:p>
                      <a:r>
                        <a:rPr lang="en-GB" sz="2000" baseline="0" dirty="0">
                          <a:solidFill>
                            <a:schemeClr val="accent5">
                              <a:lumMod val="50000"/>
                            </a:schemeClr>
                          </a:solidFill>
                          <a:latin typeface="Century Gothic" panose="020B0502020202020204" pitchFamily="34" charset="0"/>
                        </a:rPr>
                        <a:t>Tiene un </a:t>
                      </a:r>
                      <a:r>
                        <a:rPr lang="en-GB" sz="2000" baseline="0" dirty="0" err="1">
                          <a:solidFill>
                            <a:schemeClr val="accent5">
                              <a:lumMod val="50000"/>
                            </a:schemeClr>
                          </a:solidFill>
                          <a:latin typeface="Century Gothic" panose="020B0502020202020204" pitchFamily="34" charset="0"/>
                        </a:rPr>
                        <a:t>bolígrafo</a:t>
                      </a:r>
                      <a:r>
                        <a:rPr lang="en-GB" sz="2000" baseline="0" dirty="0">
                          <a:solidFill>
                            <a:schemeClr val="accent5">
                              <a:lumMod val="50000"/>
                            </a:schemeClr>
                          </a:solidFill>
                          <a:latin typeface="Century Gothic" panose="020B0502020202020204" pitchFamily="34" charset="0"/>
                        </a:rPr>
                        <a:t>.</a:t>
                      </a:r>
                      <a:endParaRPr lang="en-GB" sz="2000" dirty="0">
                        <a:solidFill>
                          <a:schemeClr val="accent5">
                            <a:lumMod val="50000"/>
                          </a:schemeClr>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dirty="0">
                        <a:solidFill>
                          <a:schemeClr val="accent5">
                            <a:lumMod val="50000"/>
                          </a:schemeClr>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dirty="0">
                        <a:solidFill>
                          <a:schemeClr val="accent5">
                            <a:lumMod val="50000"/>
                          </a:schemeClr>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dirty="0">
                        <a:solidFill>
                          <a:schemeClr val="accent5">
                            <a:lumMod val="50000"/>
                          </a:schemeClr>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17868658"/>
                  </a:ext>
                </a:extLst>
              </a:tr>
              <a:tr h="55837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000" dirty="0">
                          <a:solidFill>
                            <a:schemeClr val="accent5">
                              <a:lumMod val="50000"/>
                            </a:schemeClr>
                          </a:solidFill>
                          <a:latin typeface="Century Gothic" panose="020B0502020202020204" pitchFamily="34" charset="0"/>
                        </a:rPr>
                        <a:t>5</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000" dirty="0">
                          <a:solidFill>
                            <a:schemeClr val="accent5">
                              <a:lumMod val="50000"/>
                            </a:schemeClr>
                          </a:solidFill>
                          <a:latin typeface="Century Gothic" panose="020B0502020202020204" pitchFamily="34" charset="0"/>
                        </a:rPr>
                        <a:t>Tengo</a:t>
                      </a:r>
                      <a:r>
                        <a:rPr lang="en-GB" sz="2000" baseline="0" dirty="0">
                          <a:solidFill>
                            <a:schemeClr val="accent5">
                              <a:lumMod val="50000"/>
                            </a:schemeClr>
                          </a:solidFill>
                          <a:latin typeface="Century Gothic" panose="020B0502020202020204" pitchFamily="34" charset="0"/>
                        </a:rPr>
                        <a:t> un </a:t>
                      </a:r>
                      <a:r>
                        <a:rPr lang="en-GB" sz="2000" baseline="0" dirty="0" err="1">
                          <a:solidFill>
                            <a:schemeClr val="accent5">
                              <a:lumMod val="50000"/>
                            </a:schemeClr>
                          </a:solidFill>
                          <a:latin typeface="Century Gothic" panose="020B0502020202020204" pitchFamily="34" charset="0"/>
                        </a:rPr>
                        <a:t>gato</a:t>
                      </a:r>
                      <a:r>
                        <a:rPr lang="en-GB" sz="2000" baseline="0" dirty="0">
                          <a:solidFill>
                            <a:schemeClr val="accent5">
                              <a:lumMod val="50000"/>
                            </a:schemeClr>
                          </a:solidFill>
                          <a:latin typeface="Century Gothic" panose="020B0502020202020204" pitchFamily="34" charset="0"/>
                        </a:rPr>
                        <a:t>.</a:t>
                      </a:r>
                    </a:p>
                    <a:p>
                      <a:r>
                        <a:rPr lang="en-GB" sz="2000" baseline="0" dirty="0">
                          <a:solidFill>
                            <a:schemeClr val="accent5">
                              <a:lumMod val="50000"/>
                            </a:schemeClr>
                          </a:solidFill>
                          <a:latin typeface="Century Gothic" panose="020B0502020202020204" pitchFamily="34" charset="0"/>
                        </a:rPr>
                        <a:t>Tienes una </a:t>
                      </a:r>
                      <a:r>
                        <a:rPr lang="en-GB" sz="2000" baseline="0" dirty="0" err="1">
                          <a:solidFill>
                            <a:schemeClr val="accent5">
                              <a:lumMod val="50000"/>
                            </a:schemeClr>
                          </a:solidFill>
                          <a:latin typeface="Century Gothic" panose="020B0502020202020204" pitchFamily="34" charset="0"/>
                        </a:rPr>
                        <a:t>cama</a:t>
                      </a:r>
                      <a:r>
                        <a:rPr lang="en-GB" sz="2000" baseline="0" dirty="0">
                          <a:solidFill>
                            <a:schemeClr val="accent5">
                              <a:lumMod val="50000"/>
                            </a:schemeClr>
                          </a:solidFill>
                          <a:latin typeface="Century Gothic" panose="020B0502020202020204" pitchFamily="34" charset="0"/>
                        </a:rPr>
                        <a:t>.</a:t>
                      </a:r>
                      <a:endParaRPr lang="en-GB" sz="2000" dirty="0">
                        <a:solidFill>
                          <a:schemeClr val="accent5">
                            <a:lumMod val="50000"/>
                          </a:schemeClr>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dirty="0">
                        <a:solidFill>
                          <a:schemeClr val="accent5">
                            <a:lumMod val="50000"/>
                          </a:schemeClr>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dirty="0">
                        <a:solidFill>
                          <a:schemeClr val="accent5">
                            <a:lumMod val="50000"/>
                          </a:schemeClr>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dirty="0">
                        <a:solidFill>
                          <a:schemeClr val="accent5">
                            <a:lumMod val="50000"/>
                          </a:schemeClr>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13029318"/>
                  </a:ext>
                </a:extLst>
              </a:tr>
              <a:tr h="55837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000" dirty="0">
                          <a:solidFill>
                            <a:schemeClr val="accent5">
                              <a:lumMod val="50000"/>
                            </a:schemeClr>
                          </a:solidFill>
                          <a:latin typeface="Century Gothic" panose="020B0502020202020204" pitchFamily="34" charset="0"/>
                        </a:rPr>
                        <a:t>6</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000" dirty="0">
                          <a:solidFill>
                            <a:schemeClr val="accent5">
                              <a:lumMod val="50000"/>
                            </a:schemeClr>
                          </a:solidFill>
                          <a:latin typeface="Century Gothic" panose="020B0502020202020204" pitchFamily="34" charset="0"/>
                        </a:rPr>
                        <a:t>Tiene</a:t>
                      </a:r>
                      <a:r>
                        <a:rPr lang="en-GB" sz="2000" baseline="0" dirty="0">
                          <a:solidFill>
                            <a:schemeClr val="accent5">
                              <a:lumMod val="50000"/>
                            </a:schemeClr>
                          </a:solidFill>
                          <a:latin typeface="Century Gothic" panose="020B0502020202020204" pitchFamily="34" charset="0"/>
                        </a:rPr>
                        <a:t> una </a:t>
                      </a:r>
                      <a:r>
                        <a:rPr lang="en-GB" sz="2000" baseline="0" dirty="0" err="1">
                          <a:solidFill>
                            <a:schemeClr val="accent5">
                              <a:lumMod val="50000"/>
                            </a:schemeClr>
                          </a:solidFill>
                          <a:latin typeface="Century Gothic" panose="020B0502020202020204" pitchFamily="34" charset="0"/>
                        </a:rPr>
                        <a:t>bicicleta</a:t>
                      </a:r>
                      <a:r>
                        <a:rPr lang="en-GB" sz="2000" baseline="0" dirty="0">
                          <a:solidFill>
                            <a:schemeClr val="accent5">
                              <a:lumMod val="50000"/>
                            </a:schemeClr>
                          </a:solidFill>
                          <a:latin typeface="Century Gothic" panose="020B0502020202020204" pitchFamily="34" charset="0"/>
                        </a:rPr>
                        <a:t>.</a:t>
                      </a:r>
                    </a:p>
                    <a:p>
                      <a:r>
                        <a:rPr lang="en-GB" sz="2000" baseline="0" dirty="0">
                          <a:solidFill>
                            <a:schemeClr val="accent5">
                              <a:lumMod val="50000"/>
                            </a:schemeClr>
                          </a:solidFill>
                          <a:latin typeface="Century Gothic" panose="020B0502020202020204" pitchFamily="34" charset="0"/>
                        </a:rPr>
                        <a:t>Tengo una </a:t>
                      </a:r>
                      <a:r>
                        <a:rPr lang="en-GB" sz="2000" baseline="0" dirty="0" err="1">
                          <a:solidFill>
                            <a:schemeClr val="accent5">
                              <a:lumMod val="50000"/>
                            </a:schemeClr>
                          </a:solidFill>
                          <a:latin typeface="Century Gothic" panose="020B0502020202020204" pitchFamily="34" charset="0"/>
                        </a:rPr>
                        <a:t>cama</a:t>
                      </a:r>
                      <a:r>
                        <a:rPr lang="en-GB" sz="2000" baseline="0" dirty="0">
                          <a:solidFill>
                            <a:schemeClr val="accent5">
                              <a:lumMod val="50000"/>
                            </a:schemeClr>
                          </a:solidFill>
                          <a:latin typeface="Century Gothic" panose="020B0502020202020204" pitchFamily="34" charset="0"/>
                        </a:rPr>
                        <a:t>.</a:t>
                      </a:r>
                      <a:endParaRPr lang="en-GB" sz="2000" dirty="0">
                        <a:solidFill>
                          <a:schemeClr val="accent5">
                            <a:lumMod val="50000"/>
                          </a:schemeClr>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dirty="0">
                        <a:solidFill>
                          <a:schemeClr val="accent5">
                            <a:lumMod val="50000"/>
                          </a:schemeClr>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dirty="0">
                        <a:solidFill>
                          <a:schemeClr val="accent5">
                            <a:lumMod val="50000"/>
                          </a:schemeClr>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dirty="0">
                        <a:solidFill>
                          <a:schemeClr val="accent5">
                            <a:lumMod val="50000"/>
                          </a:schemeClr>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69106575"/>
                  </a:ext>
                </a:extLst>
              </a:tr>
            </a:tbl>
          </a:graphicData>
        </a:graphic>
      </p:graphicFrame>
      <p:pic>
        <p:nvPicPr>
          <p:cNvPr id="9" name="Picture 8">
            <a:extLst>
              <a:ext uri="{FF2B5EF4-FFF2-40B4-BE49-F238E27FC236}">
                <a16:creationId xmlns:a16="http://schemas.microsoft.com/office/drawing/2014/main" id="{C567AD21-4B6B-414A-B243-D6FA36D9A67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45024"/>
          <a:stretch/>
        </p:blipFill>
        <p:spPr>
          <a:xfrm>
            <a:off x="10541744" y="1046910"/>
            <a:ext cx="497701" cy="669930"/>
          </a:xfrm>
          <a:prstGeom prst="rect">
            <a:avLst/>
          </a:prstGeom>
        </p:spPr>
      </p:pic>
      <p:pic>
        <p:nvPicPr>
          <p:cNvPr id="10" name="Picture 9">
            <a:extLst>
              <a:ext uri="{FF2B5EF4-FFF2-40B4-BE49-F238E27FC236}">
                <a16:creationId xmlns:a16="http://schemas.microsoft.com/office/drawing/2014/main" id="{E8E0291D-DA49-4A21-ADFC-3F39F532CD0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2821"/>
          <a:stretch/>
        </p:blipFill>
        <p:spPr>
          <a:xfrm>
            <a:off x="5489262" y="1026586"/>
            <a:ext cx="440073" cy="690254"/>
          </a:xfrm>
          <a:prstGeom prst="rect">
            <a:avLst/>
          </a:prstGeom>
        </p:spPr>
      </p:pic>
      <p:sp>
        <p:nvSpPr>
          <p:cNvPr id="11" name="TextBox 3">
            <a:extLst>
              <a:ext uri="{FF2B5EF4-FFF2-40B4-BE49-F238E27FC236}">
                <a16:creationId xmlns:a16="http://schemas.microsoft.com/office/drawing/2014/main" id="{40B92FFA-F91B-477E-A2E1-413C0805931B}"/>
              </a:ext>
            </a:extLst>
          </p:cNvPr>
          <p:cNvSpPr txBox="1"/>
          <p:nvPr/>
        </p:nvSpPr>
        <p:spPr>
          <a:xfrm>
            <a:off x="0" y="204378"/>
            <a:ext cx="11544300"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2060"/>
                </a:solidFill>
                <a:effectLst/>
                <a:uLnTx/>
                <a:uFillTx/>
              </a:rPr>
              <a:t>Pepe</a:t>
            </a:r>
            <a:r>
              <a:rPr kumimoji="0" lang="en-GB" sz="2000" b="1" i="0" u="none" strike="noStrike" kern="0" cap="none" spc="0" normalizeH="0" baseline="0" noProof="0" dirty="0">
                <a:ln>
                  <a:noFill/>
                </a:ln>
                <a:solidFill>
                  <a:srgbClr val="002060"/>
                </a:solidFill>
                <a:effectLst/>
                <a:uLnTx/>
                <a:uFillTx/>
              </a:rPr>
              <a:t> </a:t>
            </a:r>
            <a:r>
              <a:rPr kumimoji="0" lang="en-GB" sz="2000" b="0" i="0" u="none" strike="noStrike" kern="0" cap="none" spc="0" normalizeH="0" baseline="0" noProof="0" dirty="0">
                <a:ln>
                  <a:noFill/>
                </a:ln>
                <a:solidFill>
                  <a:srgbClr val="002060"/>
                </a:solidFill>
                <a:effectLst/>
                <a:uLnTx/>
                <a:uFillTx/>
              </a:rPr>
              <a:t>is talking to a friend (‘you’)about what each of them has.  Pepe also mentions what his sister Paula (‘she’) has.  Write the item in English that each person has. </a:t>
            </a:r>
          </a:p>
        </p:txBody>
      </p:sp>
      <p:sp>
        <p:nvSpPr>
          <p:cNvPr id="12" name="Rounded Rectangular Callout 21">
            <a:extLst>
              <a:ext uri="{FF2B5EF4-FFF2-40B4-BE49-F238E27FC236}">
                <a16:creationId xmlns:a16="http://schemas.microsoft.com/office/drawing/2014/main" id="{D7F239F9-8756-4D10-B504-13AA18CE9D79}"/>
              </a:ext>
            </a:extLst>
          </p:cNvPr>
          <p:cNvSpPr/>
          <p:nvPr/>
        </p:nvSpPr>
        <p:spPr>
          <a:xfrm>
            <a:off x="3520440" y="1183531"/>
            <a:ext cx="1445314" cy="598035"/>
          </a:xfrm>
          <a:prstGeom prst="wedgeRoundRectCallout">
            <a:avLst>
              <a:gd name="adj1" fmla="val 80866"/>
              <a:gd name="adj2" fmla="val -40832"/>
              <a:gd name="adj3" fmla="val 16667"/>
            </a:avLst>
          </a:prstGeom>
          <a:solidFill>
            <a:srgbClr val="115076"/>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white"/>
                </a:solidFill>
                <a:effectLst/>
                <a:uLnTx/>
                <a:uFillTx/>
                <a:latin typeface="+mj-lt"/>
                <a:ea typeface="+mn-ea"/>
                <a:cs typeface="+mn-cs"/>
              </a:rPr>
              <a:t>‘I have’</a:t>
            </a:r>
          </a:p>
        </p:txBody>
      </p:sp>
      <p:sp>
        <p:nvSpPr>
          <p:cNvPr id="13" name="Rounded Rectangular Callout 22">
            <a:extLst>
              <a:ext uri="{FF2B5EF4-FFF2-40B4-BE49-F238E27FC236}">
                <a16:creationId xmlns:a16="http://schemas.microsoft.com/office/drawing/2014/main" id="{726CED4E-4540-4843-9A21-EA07382F277F}"/>
              </a:ext>
            </a:extLst>
          </p:cNvPr>
          <p:cNvSpPr/>
          <p:nvPr/>
        </p:nvSpPr>
        <p:spPr>
          <a:xfrm>
            <a:off x="9093370" y="982629"/>
            <a:ext cx="1148687" cy="872380"/>
          </a:xfrm>
          <a:prstGeom prst="wedgeRoundRectCallout">
            <a:avLst>
              <a:gd name="adj1" fmla="val -88500"/>
              <a:gd name="adj2" fmla="val -30454"/>
              <a:gd name="adj3" fmla="val 16667"/>
            </a:avLst>
          </a:prstGeom>
          <a:solidFill>
            <a:srgbClr val="115076"/>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white"/>
                </a:solidFill>
                <a:effectLst/>
                <a:uLnTx/>
                <a:uFillTx/>
                <a:latin typeface="+mj-lt"/>
                <a:ea typeface="+mn-ea"/>
                <a:cs typeface="+mn-cs"/>
              </a:rPr>
              <a:t>‘she has’</a:t>
            </a:r>
          </a:p>
        </p:txBody>
      </p:sp>
      <p:sp>
        <p:nvSpPr>
          <p:cNvPr id="14" name="Rounded Rectangular Callout 21">
            <a:extLst>
              <a:ext uri="{FF2B5EF4-FFF2-40B4-BE49-F238E27FC236}">
                <a16:creationId xmlns:a16="http://schemas.microsoft.com/office/drawing/2014/main" id="{09C2ED6C-5B41-45AB-A795-4CB1C370B579}"/>
              </a:ext>
            </a:extLst>
          </p:cNvPr>
          <p:cNvSpPr/>
          <p:nvPr/>
        </p:nvSpPr>
        <p:spPr>
          <a:xfrm>
            <a:off x="7082144" y="1046910"/>
            <a:ext cx="1417963" cy="747147"/>
          </a:xfrm>
          <a:prstGeom prst="wedgeRoundRectCallout">
            <a:avLst>
              <a:gd name="adj1" fmla="val -87281"/>
              <a:gd name="adj2" fmla="val -32673"/>
              <a:gd name="adj3" fmla="val 16667"/>
            </a:avLst>
          </a:prstGeom>
          <a:solidFill>
            <a:srgbClr val="115076"/>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white"/>
                </a:solidFill>
                <a:effectLst/>
                <a:uLnTx/>
                <a:uFillTx/>
                <a:latin typeface="+mj-lt"/>
                <a:ea typeface="+mn-ea"/>
                <a:cs typeface="+mn-cs"/>
              </a:rPr>
              <a:t>‘you have’</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1201400" y="258166"/>
            <a:ext cx="7267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5" name="Title 14">
            <a:extLst>
              <a:ext uri="{FF2B5EF4-FFF2-40B4-BE49-F238E27FC236}">
                <a16:creationId xmlns:a16="http://schemas.microsoft.com/office/drawing/2014/main" id="{A67073D0-424A-46F5-89DE-C9C5CDDC6130}"/>
              </a:ext>
            </a:extLst>
          </p:cNvPr>
          <p:cNvSpPr>
            <a:spLocks noGrp="1"/>
          </p:cNvSpPr>
          <p:nvPr>
            <p:ph type="title"/>
          </p:nvPr>
        </p:nvSpPr>
        <p:spPr>
          <a:xfrm>
            <a:off x="11225753" y="183575"/>
            <a:ext cx="867706" cy="590119"/>
          </a:xfrm>
        </p:spPr>
        <p:txBody>
          <a:bodyPr/>
          <a:lstStyle/>
          <a:p>
            <a:r>
              <a:rPr lang="en-GB" sz="2000" b="1" i="0" kern="1200" spc="0" baseline="0" dirty="0">
                <a:ln>
                  <a:noFill/>
                </a:ln>
                <a:solidFill>
                  <a:srgbClr val="FFFFFF"/>
                </a:solidFill>
                <a:effectLst/>
                <a:latin typeface="Century Gothic" panose="020B0502020202020204" pitchFamily="34" charset="0"/>
                <a:ea typeface="+mn-ea"/>
                <a:cs typeface="+mn-cs"/>
              </a:rPr>
              <a:t>leer</a:t>
            </a:r>
            <a:endParaRPr lang="en-GB" dirty="0"/>
          </a:p>
        </p:txBody>
      </p:sp>
      <p:sp>
        <p:nvSpPr>
          <p:cNvPr id="16" name="TextBox 15">
            <a:extLst>
              <a:ext uri="{FF2B5EF4-FFF2-40B4-BE49-F238E27FC236}">
                <a16:creationId xmlns:a16="http://schemas.microsoft.com/office/drawing/2014/main" id="{71C3223C-FE30-4718-A8CD-E049D6406CA1}"/>
              </a:ext>
            </a:extLst>
          </p:cNvPr>
          <p:cNvSpPr txBox="1"/>
          <p:nvPr/>
        </p:nvSpPr>
        <p:spPr>
          <a:xfrm>
            <a:off x="8901435" y="2068368"/>
            <a:ext cx="2450930" cy="523220"/>
          </a:xfrm>
          <a:prstGeom prst="rect">
            <a:avLst/>
          </a:prstGeom>
          <a:no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FF0000"/>
                </a:solidFill>
                <a:effectLst/>
                <a:uLnTx/>
                <a:uFillTx/>
              </a:rPr>
              <a:t>a boat</a:t>
            </a:r>
          </a:p>
        </p:txBody>
      </p:sp>
      <p:sp>
        <p:nvSpPr>
          <p:cNvPr id="17" name="TextBox 16">
            <a:extLst>
              <a:ext uri="{FF2B5EF4-FFF2-40B4-BE49-F238E27FC236}">
                <a16:creationId xmlns:a16="http://schemas.microsoft.com/office/drawing/2014/main" id="{DCC83BDC-4429-4165-ADE8-1F8ED2FF1B9C}"/>
              </a:ext>
            </a:extLst>
          </p:cNvPr>
          <p:cNvSpPr txBox="1"/>
          <p:nvPr/>
        </p:nvSpPr>
        <p:spPr>
          <a:xfrm>
            <a:off x="4546685" y="2018995"/>
            <a:ext cx="2450930" cy="523220"/>
          </a:xfrm>
          <a:prstGeom prst="rect">
            <a:avLst/>
          </a:prstGeom>
          <a:no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FF0000"/>
                </a:solidFill>
                <a:effectLst/>
                <a:uLnTx/>
                <a:uFillTx/>
              </a:rPr>
              <a:t>a camera</a:t>
            </a:r>
          </a:p>
        </p:txBody>
      </p:sp>
      <p:sp>
        <p:nvSpPr>
          <p:cNvPr id="18" name="TextBox 17">
            <a:extLst>
              <a:ext uri="{FF2B5EF4-FFF2-40B4-BE49-F238E27FC236}">
                <a16:creationId xmlns:a16="http://schemas.microsoft.com/office/drawing/2014/main" id="{A71D1237-9061-4209-84AB-9D82906C02F4}"/>
              </a:ext>
            </a:extLst>
          </p:cNvPr>
          <p:cNvSpPr txBox="1"/>
          <p:nvPr/>
        </p:nvSpPr>
        <p:spPr>
          <a:xfrm>
            <a:off x="4483833" y="2776268"/>
            <a:ext cx="2450930" cy="523220"/>
          </a:xfrm>
          <a:prstGeom prst="rect">
            <a:avLst/>
          </a:prstGeom>
          <a:no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FF0000"/>
                </a:solidFill>
                <a:effectLst/>
                <a:uLnTx/>
                <a:uFillTx/>
              </a:rPr>
              <a:t>a bike</a:t>
            </a:r>
          </a:p>
        </p:txBody>
      </p:sp>
      <p:sp>
        <p:nvSpPr>
          <p:cNvPr id="19" name="TextBox 18">
            <a:extLst>
              <a:ext uri="{FF2B5EF4-FFF2-40B4-BE49-F238E27FC236}">
                <a16:creationId xmlns:a16="http://schemas.microsoft.com/office/drawing/2014/main" id="{61217815-08CA-4608-9621-BC87F094D9B2}"/>
              </a:ext>
            </a:extLst>
          </p:cNvPr>
          <p:cNvSpPr txBox="1"/>
          <p:nvPr/>
        </p:nvSpPr>
        <p:spPr>
          <a:xfrm>
            <a:off x="6506547" y="2787018"/>
            <a:ext cx="2450930" cy="523220"/>
          </a:xfrm>
          <a:prstGeom prst="rect">
            <a:avLst/>
          </a:prstGeom>
          <a:no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FF0000"/>
                </a:solidFill>
                <a:effectLst/>
                <a:uLnTx/>
                <a:uFillTx/>
              </a:rPr>
              <a:t>a book</a:t>
            </a:r>
          </a:p>
        </p:txBody>
      </p:sp>
      <p:sp>
        <p:nvSpPr>
          <p:cNvPr id="20" name="TextBox 19">
            <a:extLst>
              <a:ext uri="{FF2B5EF4-FFF2-40B4-BE49-F238E27FC236}">
                <a16:creationId xmlns:a16="http://schemas.microsoft.com/office/drawing/2014/main" id="{EAF0A441-95DC-4B37-BA2B-E1A516472A90}"/>
              </a:ext>
            </a:extLst>
          </p:cNvPr>
          <p:cNvSpPr txBox="1"/>
          <p:nvPr/>
        </p:nvSpPr>
        <p:spPr>
          <a:xfrm>
            <a:off x="8952700" y="3490008"/>
            <a:ext cx="2450930" cy="523220"/>
          </a:xfrm>
          <a:prstGeom prst="rect">
            <a:avLst/>
          </a:prstGeom>
          <a:no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FF0000"/>
                </a:solidFill>
                <a:effectLst/>
                <a:uLnTx/>
                <a:uFillTx/>
              </a:rPr>
              <a:t>a house</a:t>
            </a:r>
          </a:p>
        </p:txBody>
      </p:sp>
      <p:sp>
        <p:nvSpPr>
          <p:cNvPr id="21" name="TextBox 20">
            <a:extLst>
              <a:ext uri="{FF2B5EF4-FFF2-40B4-BE49-F238E27FC236}">
                <a16:creationId xmlns:a16="http://schemas.microsoft.com/office/drawing/2014/main" id="{745AD9A3-16D7-47E3-91C6-78A5A3E83E66}"/>
              </a:ext>
            </a:extLst>
          </p:cNvPr>
          <p:cNvSpPr txBox="1"/>
          <p:nvPr/>
        </p:nvSpPr>
        <p:spPr>
          <a:xfrm>
            <a:off x="4502228" y="3459258"/>
            <a:ext cx="2450930" cy="523220"/>
          </a:xfrm>
          <a:prstGeom prst="rect">
            <a:avLst/>
          </a:prstGeom>
          <a:no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FF0000"/>
                </a:solidFill>
                <a:effectLst/>
                <a:uLnTx/>
                <a:uFillTx/>
              </a:rPr>
              <a:t>a boat</a:t>
            </a:r>
          </a:p>
        </p:txBody>
      </p:sp>
      <p:sp>
        <p:nvSpPr>
          <p:cNvPr id="22" name="TextBox 21">
            <a:extLst>
              <a:ext uri="{FF2B5EF4-FFF2-40B4-BE49-F238E27FC236}">
                <a16:creationId xmlns:a16="http://schemas.microsoft.com/office/drawing/2014/main" id="{EB289848-B529-4E4D-BD21-E05C820E7704}"/>
              </a:ext>
            </a:extLst>
          </p:cNvPr>
          <p:cNvSpPr txBox="1"/>
          <p:nvPr/>
        </p:nvSpPr>
        <p:spPr>
          <a:xfrm>
            <a:off x="4546685" y="4134945"/>
            <a:ext cx="2450930" cy="523220"/>
          </a:xfrm>
          <a:prstGeom prst="rect">
            <a:avLst/>
          </a:prstGeom>
          <a:no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FF0000"/>
                </a:solidFill>
                <a:effectLst/>
                <a:uLnTx/>
                <a:uFillTx/>
              </a:rPr>
              <a:t>a coin</a:t>
            </a:r>
          </a:p>
        </p:txBody>
      </p:sp>
      <p:sp>
        <p:nvSpPr>
          <p:cNvPr id="23" name="TextBox 22">
            <a:extLst>
              <a:ext uri="{FF2B5EF4-FFF2-40B4-BE49-F238E27FC236}">
                <a16:creationId xmlns:a16="http://schemas.microsoft.com/office/drawing/2014/main" id="{6EFB4E77-87E0-456E-84DC-69818B190C58}"/>
              </a:ext>
            </a:extLst>
          </p:cNvPr>
          <p:cNvSpPr txBox="1"/>
          <p:nvPr/>
        </p:nvSpPr>
        <p:spPr>
          <a:xfrm>
            <a:off x="8901435" y="4177010"/>
            <a:ext cx="2450930" cy="523220"/>
          </a:xfrm>
          <a:prstGeom prst="rect">
            <a:avLst/>
          </a:prstGeom>
          <a:no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FF0000"/>
                </a:solidFill>
                <a:effectLst/>
                <a:uLnTx/>
                <a:uFillTx/>
              </a:rPr>
              <a:t>a pen</a:t>
            </a:r>
          </a:p>
        </p:txBody>
      </p:sp>
      <p:sp>
        <p:nvSpPr>
          <p:cNvPr id="24" name="TextBox 23">
            <a:extLst>
              <a:ext uri="{FF2B5EF4-FFF2-40B4-BE49-F238E27FC236}">
                <a16:creationId xmlns:a16="http://schemas.microsoft.com/office/drawing/2014/main" id="{0D4B5FFB-A230-4242-8868-ED48A5547F35}"/>
              </a:ext>
            </a:extLst>
          </p:cNvPr>
          <p:cNvSpPr txBox="1"/>
          <p:nvPr/>
        </p:nvSpPr>
        <p:spPr>
          <a:xfrm>
            <a:off x="4534331" y="4839469"/>
            <a:ext cx="2450930" cy="523220"/>
          </a:xfrm>
          <a:prstGeom prst="rect">
            <a:avLst/>
          </a:prstGeom>
          <a:no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FF0000"/>
                </a:solidFill>
                <a:effectLst/>
                <a:uLnTx/>
                <a:uFillTx/>
              </a:rPr>
              <a:t>a cat</a:t>
            </a:r>
          </a:p>
        </p:txBody>
      </p:sp>
      <p:sp>
        <p:nvSpPr>
          <p:cNvPr id="25" name="TextBox 24">
            <a:extLst>
              <a:ext uri="{FF2B5EF4-FFF2-40B4-BE49-F238E27FC236}">
                <a16:creationId xmlns:a16="http://schemas.microsoft.com/office/drawing/2014/main" id="{5FC5CC9B-FF6E-48C8-A12A-C9F05CB55634}"/>
              </a:ext>
            </a:extLst>
          </p:cNvPr>
          <p:cNvSpPr txBox="1"/>
          <p:nvPr/>
        </p:nvSpPr>
        <p:spPr>
          <a:xfrm>
            <a:off x="6565662" y="4837199"/>
            <a:ext cx="2450930" cy="523220"/>
          </a:xfrm>
          <a:prstGeom prst="rect">
            <a:avLst/>
          </a:prstGeom>
          <a:no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FF0000"/>
                </a:solidFill>
                <a:effectLst/>
                <a:uLnTx/>
                <a:uFillTx/>
              </a:rPr>
              <a:t>a bed</a:t>
            </a:r>
          </a:p>
        </p:txBody>
      </p:sp>
      <p:sp>
        <p:nvSpPr>
          <p:cNvPr id="26" name="TextBox 25">
            <a:extLst>
              <a:ext uri="{FF2B5EF4-FFF2-40B4-BE49-F238E27FC236}">
                <a16:creationId xmlns:a16="http://schemas.microsoft.com/office/drawing/2014/main" id="{D9554F06-938A-4515-92F4-B048E188D27C}"/>
              </a:ext>
            </a:extLst>
          </p:cNvPr>
          <p:cNvSpPr txBox="1"/>
          <p:nvPr/>
        </p:nvSpPr>
        <p:spPr>
          <a:xfrm>
            <a:off x="9016592" y="5616345"/>
            <a:ext cx="2450930" cy="523220"/>
          </a:xfrm>
          <a:prstGeom prst="rect">
            <a:avLst/>
          </a:prstGeom>
          <a:no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FF0000"/>
                </a:solidFill>
                <a:effectLst/>
                <a:uLnTx/>
                <a:uFillTx/>
              </a:rPr>
              <a:t>a bike</a:t>
            </a:r>
          </a:p>
        </p:txBody>
      </p:sp>
      <p:sp>
        <p:nvSpPr>
          <p:cNvPr id="27" name="TextBox 26">
            <a:extLst>
              <a:ext uri="{FF2B5EF4-FFF2-40B4-BE49-F238E27FC236}">
                <a16:creationId xmlns:a16="http://schemas.microsoft.com/office/drawing/2014/main" id="{D327BCD5-E2A6-492A-A2EC-BBE6EA303B01}"/>
              </a:ext>
            </a:extLst>
          </p:cNvPr>
          <p:cNvSpPr txBox="1"/>
          <p:nvPr/>
        </p:nvSpPr>
        <p:spPr>
          <a:xfrm>
            <a:off x="4546685" y="5556866"/>
            <a:ext cx="2450930" cy="523220"/>
          </a:xfrm>
          <a:prstGeom prst="rect">
            <a:avLst/>
          </a:prstGeom>
          <a:no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FF0000"/>
                </a:solidFill>
                <a:effectLst/>
                <a:uLnTx/>
                <a:uFillTx/>
              </a:rPr>
              <a:t>a bed</a:t>
            </a:r>
          </a:p>
        </p:txBody>
      </p:sp>
    </p:spTree>
    <p:extLst>
      <p:ext uri="{BB962C8B-B14F-4D97-AF65-F5344CB8AC3E}">
        <p14:creationId xmlns:p14="http://schemas.microsoft.com/office/powerpoint/2010/main" val="1822450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500"/>
                                        <p:tgtEl>
                                          <p:spTgt spid="2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5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fade">
                                      <p:cBhvr>
                                        <p:cTn id="47" dur="500"/>
                                        <p:tgtEl>
                                          <p:spTgt spid="2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fade">
                                      <p:cBhvr>
                                        <p:cTn id="52" dur="500"/>
                                        <p:tgtEl>
                                          <p:spTgt spid="25"/>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fade">
                                      <p:cBhvr>
                                        <p:cTn id="57" dur="500"/>
                                        <p:tgtEl>
                                          <p:spTgt spid="26"/>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7"/>
                                        </p:tgtEl>
                                        <p:attrNameLst>
                                          <p:attrName>style.visibility</p:attrName>
                                        </p:attrNameLst>
                                      </p:cBhvr>
                                      <p:to>
                                        <p:strVal val="visible"/>
                                      </p:to>
                                    </p:set>
                                    <p:animEffect transition="in" filter="fade">
                                      <p:cBhvr>
                                        <p:cTn id="6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20" grpId="0"/>
      <p:bldP spid="21" grpId="0"/>
      <p:bldP spid="22" grpId="0"/>
      <p:bldP spid="23" grpId="0"/>
      <p:bldP spid="24" grpId="0"/>
      <p:bldP spid="25" grpId="0"/>
      <p:bldP spid="26" grpId="0"/>
      <p:bldP spid="2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BF327C6-B93D-477C-8BD4-7C0E3572418B}"/>
              </a:ext>
            </a:extLst>
          </p:cNvPr>
          <p:cNvSpPr txBox="1"/>
          <p:nvPr/>
        </p:nvSpPr>
        <p:spPr>
          <a:xfrm>
            <a:off x="796268" y="543279"/>
            <a:ext cx="11057933" cy="397031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2800" b="1" i="0" u="sng" strike="noStrike" kern="0" cap="none" spc="0" normalizeH="0" baseline="0" noProof="0" dirty="0">
              <a:ln>
                <a:noFill/>
              </a:ln>
              <a:solidFill>
                <a:srgbClr val="4472C4">
                  <a:lumMod val="50000"/>
                </a:srgbClr>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rPr>
              <a:t>Say the sentences in Spanish to your partner, according to your picture. Choose the verb carefully.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dirty="0">
              <a:ln>
                <a:noFill/>
              </a:ln>
              <a:solidFill>
                <a:srgbClr val="4472C4">
                  <a:lumMod val="50000"/>
                </a:srgbClr>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rPr>
              <a:t>Remember: </a:t>
            </a:r>
            <a:r>
              <a:rPr kumimoji="0" lang="en-GB" sz="2800" b="1" i="1" u="none" strike="noStrike" kern="0" cap="none" spc="0" normalizeH="0" baseline="0" noProof="0" dirty="0">
                <a:ln>
                  <a:noFill/>
                </a:ln>
                <a:solidFill>
                  <a:srgbClr val="4472C4">
                    <a:lumMod val="50000"/>
                  </a:srgbClr>
                </a:solidFill>
                <a:effectLst/>
                <a:uLnTx/>
                <a:uFillTx/>
              </a:rPr>
              <a:t>tengo</a:t>
            </a:r>
            <a:r>
              <a:rPr kumimoji="0" lang="en-GB" sz="2800" b="0" i="0" u="none" strike="noStrike" kern="0" cap="none" spc="0" normalizeH="0" baseline="0" noProof="0" dirty="0">
                <a:ln>
                  <a:noFill/>
                </a:ln>
                <a:solidFill>
                  <a:srgbClr val="4472C4">
                    <a:lumMod val="50000"/>
                  </a:srgbClr>
                </a:solidFill>
                <a:effectLst/>
                <a:uLnTx/>
                <a:uFillTx/>
              </a:rPr>
              <a:t> – I have, </a:t>
            </a:r>
            <a:r>
              <a:rPr kumimoji="0" lang="en-GB" sz="2800" b="1" i="1" u="none" strike="noStrike" kern="0" cap="none" spc="0" normalizeH="0" baseline="0" noProof="0" dirty="0">
                <a:ln>
                  <a:noFill/>
                </a:ln>
                <a:solidFill>
                  <a:srgbClr val="4472C4">
                    <a:lumMod val="50000"/>
                  </a:srgbClr>
                </a:solidFill>
                <a:effectLst/>
                <a:uLnTx/>
                <a:uFillTx/>
              </a:rPr>
              <a:t>tienes</a:t>
            </a:r>
            <a:r>
              <a:rPr kumimoji="0" lang="en-GB" sz="2800" b="0" i="0" u="none" strike="noStrike" kern="0" cap="none" spc="0" normalizeH="0" baseline="0" noProof="0" dirty="0">
                <a:ln>
                  <a:noFill/>
                </a:ln>
                <a:solidFill>
                  <a:srgbClr val="4472C4">
                    <a:lumMod val="50000"/>
                  </a:srgbClr>
                </a:solidFill>
                <a:effectLst/>
                <a:uLnTx/>
                <a:uFillTx/>
              </a:rPr>
              <a:t> – you have, </a:t>
            </a:r>
            <a:r>
              <a:rPr kumimoji="0" lang="en-GB" sz="2800" b="1" i="1" u="none" strike="noStrike" kern="0" cap="none" spc="0" normalizeH="0" baseline="0" noProof="0" dirty="0">
                <a:ln>
                  <a:noFill/>
                </a:ln>
                <a:solidFill>
                  <a:srgbClr val="4472C4">
                    <a:lumMod val="50000"/>
                  </a:srgbClr>
                </a:solidFill>
                <a:effectLst/>
                <a:uLnTx/>
                <a:uFillTx/>
              </a:rPr>
              <a:t>tiene</a:t>
            </a:r>
            <a:r>
              <a:rPr kumimoji="0" lang="en-GB" sz="2800" b="0" i="0" u="none" strike="noStrike" kern="0" cap="none" spc="0" normalizeH="0" baseline="0" noProof="0" dirty="0">
                <a:ln>
                  <a:noFill/>
                </a:ln>
                <a:solidFill>
                  <a:srgbClr val="4472C4">
                    <a:lumMod val="50000"/>
                  </a:srgbClr>
                </a:solidFill>
                <a:effectLst/>
                <a:uLnTx/>
                <a:uFillTx/>
              </a:rPr>
              <a:t> – s/he has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800" b="1" i="0" u="sng" strike="noStrike" kern="0" cap="none" spc="0" normalizeH="0" baseline="0" noProof="0" dirty="0">
              <a:ln>
                <a:noFill/>
              </a:ln>
              <a:solidFill>
                <a:srgbClr val="4472C4">
                  <a:lumMod val="50000"/>
                </a:srgbClr>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sng" strike="noStrike" kern="0" cap="none" spc="0" normalizeH="0" baseline="0" noProof="0" dirty="0">
                <a:ln>
                  <a:noFill/>
                </a:ln>
                <a:solidFill>
                  <a:srgbClr val="4472C4">
                    <a:lumMod val="50000"/>
                  </a:srgbClr>
                </a:solidFill>
                <a:effectLst/>
                <a:uLnTx/>
                <a:uFillTx/>
              </a:rPr>
              <a:t>Partner B</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rPr>
              <a:t>Listen carefully to your partner’s sentence. Write the correct verb in English next to the picture being described. </a:t>
            </a:r>
          </a:p>
        </p:txBody>
      </p:sp>
      <p:pic>
        <p:nvPicPr>
          <p:cNvPr id="8" name="Picture 2" descr="C:\Users\wdj\Google Drive\Primary\Y5 SoW\From Tracy\Pronouns\he.png">
            <a:extLst>
              <a:ext uri="{FF2B5EF4-FFF2-40B4-BE49-F238E27FC236}">
                <a16:creationId xmlns:a16="http://schemas.microsoft.com/office/drawing/2014/main" id="{93F5829C-97CB-44BD-BF65-5A79B6F7BC2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08514" y="4771548"/>
            <a:ext cx="1818931" cy="134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C:\Users\wdj\Google Drive\Primary\Y5 SoW\From Tracy\Pronouns\i.png">
            <a:extLst>
              <a:ext uri="{FF2B5EF4-FFF2-40B4-BE49-F238E27FC236}">
                <a16:creationId xmlns:a16="http://schemas.microsoft.com/office/drawing/2014/main" id="{9147D9E4-A400-4DC2-9FE3-6EFDA536805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20540" y="4771548"/>
            <a:ext cx="589662" cy="1379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 descr="C:\Users\wdj\Google Drive\Primary\Y5 SoW\From Tracy\Pronouns\you.png">
            <a:extLst>
              <a:ext uri="{FF2B5EF4-FFF2-40B4-BE49-F238E27FC236}">
                <a16:creationId xmlns:a16="http://schemas.microsoft.com/office/drawing/2014/main" id="{B76D9625-ECA0-4985-B09C-35D9609EC88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21740" y="4848388"/>
            <a:ext cx="1441426" cy="1269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itle 12">
            <a:extLst>
              <a:ext uri="{FF2B5EF4-FFF2-40B4-BE49-F238E27FC236}">
                <a16:creationId xmlns:a16="http://schemas.microsoft.com/office/drawing/2014/main" id="{9E9C8A18-5277-4BBF-A42C-AC0152C6A9E5}"/>
              </a:ext>
            </a:extLst>
          </p:cNvPr>
          <p:cNvSpPr>
            <a:spLocks noGrp="1"/>
          </p:cNvSpPr>
          <p:nvPr>
            <p:ph type="title"/>
          </p:nvPr>
        </p:nvSpPr>
        <p:spPr>
          <a:xfrm>
            <a:off x="796268" y="797423"/>
            <a:ext cx="1931434" cy="674915"/>
          </a:xfrm>
        </p:spPr>
        <p:txBody>
          <a:bodyPr/>
          <a:lstStyle/>
          <a:p>
            <a:pPr rtl="0" eaLnBrk="1" fontAlgn="auto" latinLnBrk="0" hangingPunct="1"/>
            <a:r>
              <a:rPr lang="en-GB" sz="2800" b="1" i="0" u="sng" spc="0" baseline="0" dirty="0">
                <a:ln>
                  <a:noFill/>
                </a:ln>
                <a:solidFill>
                  <a:srgbClr val="203864"/>
                </a:solidFill>
                <a:effectLst/>
                <a:latin typeface="Century Gothic" panose="020B0502020202020204" pitchFamily="34" charset="0"/>
                <a:ea typeface="+mn-ea"/>
                <a:cs typeface="+mn-cs"/>
              </a:rPr>
              <a:t>Partner A</a:t>
            </a:r>
            <a:endParaRPr lang="en-GB" dirty="0">
              <a:effectLst/>
            </a:endParaRPr>
          </a:p>
          <a:p>
            <a:endParaRPr lang="en-GB" dirty="0"/>
          </a:p>
        </p:txBody>
      </p:sp>
      <p:sp>
        <p:nvSpPr>
          <p:cNvPr id="7" name="Rounded Rectangle 11">
            <a:extLst>
              <a:ext uri="{FF2B5EF4-FFF2-40B4-BE49-F238E27FC236}">
                <a16:creationId xmlns:a16="http://schemas.microsoft.com/office/drawing/2014/main" id="{A316DD52-7894-4A75-969C-CA0645DA2978}"/>
              </a:ext>
            </a:extLst>
          </p:cNvPr>
          <p:cNvSpPr/>
          <p:nvPr/>
        </p:nvSpPr>
        <p:spPr>
          <a:xfrm>
            <a:off x="9464040" y="258166"/>
            <a:ext cx="246410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1" name="Title 14">
            <a:extLst>
              <a:ext uri="{FF2B5EF4-FFF2-40B4-BE49-F238E27FC236}">
                <a16:creationId xmlns:a16="http://schemas.microsoft.com/office/drawing/2014/main" id="{A67073D0-424A-46F5-89DE-C9C5CDDC6130}"/>
              </a:ext>
            </a:extLst>
          </p:cNvPr>
          <p:cNvSpPr txBox="1">
            <a:spLocks/>
          </p:cNvSpPr>
          <p:nvPr/>
        </p:nvSpPr>
        <p:spPr>
          <a:xfrm>
            <a:off x="9464040" y="163565"/>
            <a:ext cx="2758439" cy="59011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000" b="1" dirty="0" err="1">
                <a:solidFill>
                  <a:srgbClr val="FFFFFF"/>
                </a:solidFill>
                <a:ea typeface="+mn-ea"/>
                <a:cs typeface="+mn-cs"/>
              </a:rPr>
              <a:t>hablar</a:t>
            </a:r>
            <a:r>
              <a:rPr lang="en-GB" sz="2000" b="1" dirty="0">
                <a:solidFill>
                  <a:srgbClr val="FFFFFF"/>
                </a:solidFill>
                <a:ea typeface="+mn-ea"/>
                <a:cs typeface="+mn-cs"/>
              </a:rPr>
              <a:t> / escuchar</a:t>
            </a:r>
            <a:endParaRPr lang="en-GB" dirty="0"/>
          </a:p>
        </p:txBody>
      </p:sp>
    </p:spTree>
    <p:extLst>
      <p:ext uri="{BB962C8B-B14F-4D97-AF65-F5344CB8AC3E}">
        <p14:creationId xmlns:p14="http://schemas.microsoft.com/office/powerpoint/2010/main" val="1618136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EAB748D-41C8-405C-BA6F-41F3B23DA33C}"/>
              </a:ext>
            </a:extLst>
          </p:cNvPr>
          <p:cNvSpPr txBox="1"/>
          <p:nvPr/>
        </p:nvSpPr>
        <p:spPr>
          <a:xfrm>
            <a:off x="285750" y="274405"/>
            <a:ext cx="5303520" cy="6001643"/>
          </a:xfrm>
          <a:prstGeom prst="rect">
            <a:avLst/>
          </a:prstGeom>
          <a:noFill/>
          <a:ln w="28575">
            <a:solidFill>
              <a:schemeClr val="accent5">
                <a:lumMod val="50000"/>
              </a:schemeClr>
            </a:solidFill>
          </a:ln>
        </p:spPr>
        <p:txBody>
          <a:bodyPr wrap="square" rtlCol="0">
            <a:spAutoFit/>
          </a:bodyPr>
          <a:lstStyle/>
          <a:p>
            <a:endParaRPr lang="en-GB" sz="3200" dirty="0">
              <a:solidFill>
                <a:schemeClr val="accent5">
                  <a:lumMod val="50000"/>
                </a:schemeClr>
              </a:solidFill>
              <a:latin typeface="Century Gothic" panose="020B0502020202020204" pitchFamily="34" charset="0"/>
            </a:endParaRPr>
          </a:p>
          <a:p>
            <a:endParaRPr lang="en-GB" sz="3200" dirty="0">
              <a:solidFill>
                <a:schemeClr val="accent5">
                  <a:lumMod val="50000"/>
                </a:schemeClr>
              </a:solidFill>
              <a:latin typeface="Century Gothic" panose="020B0502020202020204" pitchFamily="34" charset="0"/>
            </a:endParaRPr>
          </a:p>
          <a:p>
            <a:r>
              <a:rPr lang="en-GB" sz="3200" dirty="0">
                <a:solidFill>
                  <a:schemeClr val="accent5">
                    <a:lumMod val="50000"/>
                  </a:schemeClr>
                </a:solidFill>
                <a:latin typeface="Century Gothic" panose="020B0502020202020204" pitchFamily="34" charset="0"/>
              </a:rPr>
              <a:t>1)</a:t>
            </a:r>
          </a:p>
          <a:p>
            <a:endParaRPr lang="en-GB" sz="3200" dirty="0">
              <a:solidFill>
                <a:schemeClr val="accent5">
                  <a:lumMod val="50000"/>
                </a:schemeClr>
              </a:solidFill>
              <a:latin typeface="Century Gothic" panose="020B0502020202020204" pitchFamily="34" charset="0"/>
            </a:endParaRPr>
          </a:p>
          <a:p>
            <a:r>
              <a:rPr lang="en-GB" sz="3200" dirty="0">
                <a:solidFill>
                  <a:schemeClr val="accent5">
                    <a:lumMod val="50000"/>
                  </a:schemeClr>
                </a:solidFill>
                <a:latin typeface="Century Gothic" panose="020B0502020202020204" pitchFamily="34" charset="0"/>
              </a:rPr>
              <a:t>2)</a:t>
            </a:r>
          </a:p>
          <a:p>
            <a:endParaRPr lang="en-GB" sz="3200" dirty="0">
              <a:solidFill>
                <a:schemeClr val="accent5">
                  <a:lumMod val="50000"/>
                </a:schemeClr>
              </a:solidFill>
              <a:latin typeface="Century Gothic" panose="020B0502020202020204" pitchFamily="34" charset="0"/>
            </a:endParaRPr>
          </a:p>
          <a:p>
            <a:r>
              <a:rPr lang="en-GB" sz="3200" dirty="0">
                <a:solidFill>
                  <a:schemeClr val="accent5">
                    <a:lumMod val="50000"/>
                  </a:schemeClr>
                </a:solidFill>
                <a:latin typeface="Century Gothic" panose="020B0502020202020204" pitchFamily="34" charset="0"/>
              </a:rPr>
              <a:t>3)</a:t>
            </a:r>
          </a:p>
          <a:p>
            <a:endParaRPr lang="en-GB" sz="3200" dirty="0">
              <a:solidFill>
                <a:schemeClr val="accent5">
                  <a:lumMod val="50000"/>
                </a:schemeClr>
              </a:solidFill>
              <a:latin typeface="Century Gothic" panose="020B0502020202020204" pitchFamily="34" charset="0"/>
            </a:endParaRPr>
          </a:p>
          <a:p>
            <a:r>
              <a:rPr lang="en-GB" sz="3200" dirty="0">
                <a:solidFill>
                  <a:schemeClr val="accent5">
                    <a:lumMod val="50000"/>
                  </a:schemeClr>
                </a:solidFill>
                <a:latin typeface="Century Gothic" panose="020B0502020202020204" pitchFamily="34" charset="0"/>
              </a:rPr>
              <a:t>4)</a:t>
            </a:r>
          </a:p>
          <a:p>
            <a:endParaRPr lang="en-GB" sz="3200" dirty="0">
              <a:solidFill>
                <a:schemeClr val="accent5">
                  <a:lumMod val="50000"/>
                </a:schemeClr>
              </a:solidFill>
              <a:latin typeface="Century Gothic" panose="020B0502020202020204" pitchFamily="34" charset="0"/>
            </a:endParaRPr>
          </a:p>
          <a:p>
            <a:r>
              <a:rPr lang="en-GB" sz="3200" dirty="0">
                <a:solidFill>
                  <a:schemeClr val="accent5">
                    <a:lumMod val="50000"/>
                  </a:schemeClr>
                </a:solidFill>
                <a:latin typeface="Century Gothic" panose="020B0502020202020204" pitchFamily="34" charset="0"/>
              </a:rPr>
              <a:t>5)</a:t>
            </a:r>
          </a:p>
          <a:p>
            <a:r>
              <a:rPr lang="en-GB" sz="3200" dirty="0">
                <a:solidFill>
                  <a:schemeClr val="accent5">
                    <a:lumMod val="50000"/>
                  </a:schemeClr>
                </a:solidFill>
                <a:latin typeface="Century Gothic" panose="020B0502020202020204" pitchFamily="34" charset="0"/>
              </a:rPr>
              <a:t> </a:t>
            </a:r>
          </a:p>
        </p:txBody>
      </p:sp>
      <p:sp>
        <p:nvSpPr>
          <p:cNvPr id="7" name="TextBox 6">
            <a:extLst>
              <a:ext uri="{FF2B5EF4-FFF2-40B4-BE49-F238E27FC236}">
                <a16:creationId xmlns:a16="http://schemas.microsoft.com/office/drawing/2014/main" id="{03161818-F082-4F6E-95D1-4BA4B933F230}"/>
              </a:ext>
            </a:extLst>
          </p:cNvPr>
          <p:cNvSpPr txBox="1"/>
          <p:nvPr/>
        </p:nvSpPr>
        <p:spPr>
          <a:xfrm>
            <a:off x="6357686" y="292187"/>
            <a:ext cx="5303520" cy="6001643"/>
          </a:xfrm>
          <a:prstGeom prst="rect">
            <a:avLst/>
          </a:prstGeom>
          <a:noFill/>
          <a:ln w="28575">
            <a:solidFill>
              <a:schemeClr val="accent5">
                <a:lumMod val="50000"/>
              </a:schemeClr>
            </a:solidFill>
          </a:ln>
        </p:spPr>
        <p:txBody>
          <a:bodyPr wrap="square" rtlCol="0">
            <a:spAutoFit/>
          </a:bodyPr>
          <a:lstStyle/>
          <a:p>
            <a:r>
              <a:rPr lang="en-GB" sz="3200" dirty="0">
                <a:solidFill>
                  <a:schemeClr val="accent5">
                    <a:lumMod val="50000"/>
                  </a:schemeClr>
                </a:solidFill>
                <a:latin typeface="Century Gothic" panose="020B0502020202020204" pitchFamily="34" charset="0"/>
              </a:rPr>
              <a:t>Partner B</a:t>
            </a:r>
          </a:p>
          <a:p>
            <a:endParaRPr lang="en-GB" sz="3200" dirty="0">
              <a:solidFill>
                <a:schemeClr val="accent5">
                  <a:lumMod val="50000"/>
                </a:schemeClr>
              </a:solidFill>
              <a:latin typeface="Century Gothic" panose="020B0502020202020204" pitchFamily="34" charset="0"/>
            </a:endParaRPr>
          </a:p>
          <a:p>
            <a:r>
              <a:rPr lang="en-GB" sz="3200" dirty="0">
                <a:solidFill>
                  <a:schemeClr val="accent5">
                    <a:lumMod val="50000"/>
                  </a:schemeClr>
                </a:solidFill>
                <a:latin typeface="Century Gothic" panose="020B0502020202020204" pitchFamily="34" charset="0"/>
              </a:rPr>
              <a:t>………………….a house</a:t>
            </a:r>
          </a:p>
          <a:p>
            <a:endParaRPr lang="en-GB" sz="3200" dirty="0">
              <a:solidFill>
                <a:schemeClr val="accent5">
                  <a:lumMod val="50000"/>
                </a:schemeClr>
              </a:solidFill>
              <a:latin typeface="Century Gothic" panose="020B0502020202020204" pitchFamily="34" charset="0"/>
            </a:endParaRPr>
          </a:p>
          <a:p>
            <a:r>
              <a:rPr lang="en-GB" sz="3200" dirty="0">
                <a:solidFill>
                  <a:schemeClr val="accent5">
                    <a:lumMod val="50000"/>
                  </a:schemeClr>
                </a:solidFill>
                <a:latin typeface="Century Gothic" panose="020B0502020202020204" pitchFamily="34" charset="0"/>
              </a:rPr>
              <a:t>………………….a bike</a:t>
            </a:r>
          </a:p>
          <a:p>
            <a:endParaRPr lang="en-GB" sz="3200" dirty="0">
              <a:solidFill>
                <a:schemeClr val="accent5">
                  <a:lumMod val="50000"/>
                </a:schemeClr>
              </a:solidFill>
              <a:latin typeface="Century Gothic" panose="020B0502020202020204" pitchFamily="34" charset="0"/>
            </a:endParaRPr>
          </a:p>
          <a:p>
            <a:r>
              <a:rPr lang="en-GB" sz="3200" dirty="0">
                <a:solidFill>
                  <a:schemeClr val="accent5">
                    <a:lumMod val="50000"/>
                  </a:schemeClr>
                </a:solidFill>
                <a:latin typeface="Century Gothic" panose="020B0502020202020204" pitchFamily="34" charset="0"/>
              </a:rPr>
              <a:t>…………………..a pen</a:t>
            </a:r>
          </a:p>
          <a:p>
            <a:endParaRPr lang="en-GB" sz="3200" dirty="0">
              <a:solidFill>
                <a:schemeClr val="accent5">
                  <a:lumMod val="50000"/>
                </a:schemeClr>
              </a:solidFill>
              <a:latin typeface="Century Gothic" panose="020B0502020202020204" pitchFamily="34" charset="0"/>
            </a:endParaRPr>
          </a:p>
          <a:p>
            <a:r>
              <a:rPr lang="en-GB" sz="3200" dirty="0">
                <a:solidFill>
                  <a:schemeClr val="accent5">
                    <a:lumMod val="50000"/>
                  </a:schemeClr>
                </a:solidFill>
                <a:latin typeface="Century Gothic" panose="020B0502020202020204" pitchFamily="34" charset="0"/>
              </a:rPr>
              <a:t>………………….a boat</a:t>
            </a:r>
          </a:p>
          <a:p>
            <a:endParaRPr lang="en-GB" sz="3200" dirty="0">
              <a:solidFill>
                <a:schemeClr val="accent5">
                  <a:lumMod val="50000"/>
                </a:schemeClr>
              </a:solidFill>
              <a:latin typeface="Century Gothic" panose="020B0502020202020204" pitchFamily="34" charset="0"/>
            </a:endParaRPr>
          </a:p>
          <a:p>
            <a:r>
              <a:rPr lang="en-GB" sz="3200" dirty="0">
                <a:solidFill>
                  <a:schemeClr val="accent5">
                    <a:lumMod val="50000"/>
                  </a:schemeClr>
                </a:solidFill>
                <a:latin typeface="Century Gothic" panose="020B0502020202020204" pitchFamily="34" charset="0"/>
              </a:rPr>
              <a:t>……………….a camera</a:t>
            </a:r>
          </a:p>
          <a:p>
            <a:endParaRPr lang="en-GB" sz="3200" dirty="0">
              <a:solidFill>
                <a:schemeClr val="accent5">
                  <a:lumMod val="50000"/>
                </a:schemeClr>
              </a:solidFill>
              <a:latin typeface="Century Gothic" panose="020B0502020202020204" pitchFamily="34" charset="0"/>
            </a:endParaRPr>
          </a:p>
        </p:txBody>
      </p:sp>
      <p:pic>
        <p:nvPicPr>
          <p:cNvPr id="8" name="Picture 2" descr="C:\Users\wdj\Google Drive\Primary\Y5 SoW\From Tracy\Pronouns\he.png">
            <a:extLst>
              <a:ext uri="{FF2B5EF4-FFF2-40B4-BE49-F238E27FC236}">
                <a16:creationId xmlns:a16="http://schemas.microsoft.com/office/drawing/2014/main" id="{4D0EBACB-9DEC-4DD8-9B6A-460C149AB63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9824" y="1081515"/>
            <a:ext cx="1290315" cy="954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C:\Users\wdj\Google Drive\Primary\Y5 SoW\From Tracy\Pronouns\she.png">
            <a:extLst>
              <a:ext uri="{FF2B5EF4-FFF2-40B4-BE49-F238E27FC236}">
                <a16:creationId xmlns:a16="http://schemas.microsoft.com/office/drawing/2014/main" id="{9D951DA6-3CAA-45B3-80CC-68E21BE707B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9824" y="3039314"/>
            <a:ext cx="1333772" cy="101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C:\Users\wdj\Google Drive\Primary\Y5 SoW\From Tracy\Pronouns\i.png">
            <a:extLst>
              <a:ext uri="{FF2B5EF4-FFF2-40B4-BE49-F238E27FC236}">
                <a16:creationId xmlns:a16="http://schemas.microsoft.com/office/drawing/2014/main" id="{681F9624-608C-4B03-B39F-C29FE81CCAF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21187" y="2063457"/>
            <a:ext cx="432456" cy="1011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 descr="C:\Users\wdj\Google Drive\Primary\Y5 SoW\From Tracy\Pronouns\you.png">
            <a:extLst>
              <a:ext uri="{FF2B5EF4-FFF2-40B4-BE49-F238E27FC236}">
                <a16:creationId xmlns:a16="http://schemas.microsoft.com/office/drawing/2014/main" id="{CD2B5221-AE9E-4943-82A7-D7245229D84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40198" y="4077950"/>
            <a:ext cx="1125440" cy="990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descr="C:\Users\wdj\Google Drive\Primary\Y5 SoW\From Tracy\Pronouns\i.png">
            <a:extLst>
              <a:ext uri="{FF2B5EF4-FFF2-40B4-BE49-F238E27FC236}">
                <a16:creationId xmlns:a16="http://schemas.microsoft.com/office/drawing/2014/main" id="{A2F88EE1-EBA9-4257-ABF3-26678727CE8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21187" y="5089578"/>
            <a:ext cx="432456" cy="1011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a:extLst>
              <a:ext uri="{FF2B5EF4-FFF2-40B4-BE49-F238E27FC236}">
                <a16:creationId xmlns:a16="http://schemas.microsoft.com/office/drawing/2014/main" id="{AF86F7B7-A349-40CA-9495-5F44CA4DFBF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88555" y="1081515"/>
            <a:ext cx="845176" cy="1104659"/>
          </a:xfrm>
          <a:prstGeom prst="rect">
            <a:avLst/>
          </a:prstGeom>
        </p:spPr>
      </p:pic>
      <p:pic>
        <p:nvPicPr>
          <p:cNvPr id="15" name="Picture 14">
            <a:extLst>
              <a:ext uri="{FF2B5EF4-FFF2-40B4-BE49-F238E27FC236}">
                <a16:creationId xmlns:a16="http://schemas.microsoft.com/office/drawing/2014/main" id="{026BA859-1818-41D8-BF21-8012B49C254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92668" y="5195961"/>
            <a:ext cx="1072423" cy="729248"/>
          </a:xfrm>
          <a:prstGeom prst="rect">
            <a:avLst/>
          </a:prstGeom>
        </p:spPr>
      </p:pic>
      <p:pic>
        <p:nvPicPr>
          <p:cNvPr id="16" name="Picture 15">
            <a:extLst>
              <a:ext uri="{FF2B5EF4-FFF2-40B4-BE49-F238E27FC236}">
                <a16:creationId xmlns:a16="http://schemas.microsoft.com/office/drawing/2014/main" id="{4E34CDF1-3E07-47C3-97E6-2562743F6AA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988555" y="4258081"/>
            <a:ext cx="685093" cy="779589"/>
          </a:xfrm>
          <a:prstGeom prst="rect">
            <a:avLst/>
          </a:prstGeom>
        </p:spPr>
      </p:pic>
      <p:pic>
        <p:nvPicPr>
          <p:cNvPr id="17" name="Picture 16">
            <a:extLst>
              <a:ext uri="{FF2B5EF4-FFF2-40B4-BE49-F238E27FC236}">
                <a16:creationId xmlns:a16="http://schemas.microsoft.com/office/drawing/2014/main" id="{CC07A081-8E26-4620-AE73-74E53D4181B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988555" y="2400528"/>
            <a:ext cx="776536" cy="592756"/>
          </a:xfrm>
          <a:prstGeom prst="rect">
            <a:avLst/>
          </a:prstGeom>
        </p:spPr>
      </p:pic>
      <p:pic>
        <p:nvPicPr>
          <p:cNvPr id="18" name="Picture 17">
            <a:extLst>
              <a:ext uri="{FF2B5EF4-FFF2-40B4-BE49-F238E27FC236}">
                <a16:creationId xmlns:a16="http://schemas.microsoft.com/office/drawing/2014/main" id="{C5EC8369-AB9D-4C3E-959A-666D387E76F8}"/>
              </a:ext>
            </a:extLst>
          </p:cNvPr>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884623" y="3363662"/>
            <a:ext cx="900480" cy="592963"/>
          </a:xfrm>
          <a:prstGeom prst="rect">
            <a:avLst/>
          </a:prstGeom>
        </p:spPr>
      </p:pic>
      <p:sp>
        <p:nvSpPr>
          <p:cNvPr id="19" name="Rectangle 18">
            <a:extLst>
              <a:ext uri="{FF2B5EF4-FFF2-40B4-BE49-F238E27FC236}">
                <a16:creationId xmlns:a16="http://schemas.microsoft.com/office/drawing/2014/main" id="{00A37833-E91B-47C0-B3C7-244871066062}"/>
              </a:ext>
            </a:extLst>
          </p:cNvPr>
          <p:cNvSpPr/>
          <p:nvPr/>
        </p:nvSpPr>
        <p:spPr>
          <a:xfrm>
            <a:off x="6783319" y="1081515"/>
            <a:ext cx="2339102" cy="707886"/>
          </a:xfrm>
          <a:prstGeom prst="rect">
            <a:avLst/>
          </a:prstGeom>
          <a:noFill/>
        </p:spPr>
        <p:txBody>
          <a:bodyPr wrap="none" lIns="91440" tIns="45720" rIns="91440" bIns="45720">
            <a:spAutoFit/>
          </a:bodyPr>
          <a:lstStyle/>
          <a:p>
            <a:pPr algn="ctr"/>
            <a:r>
              <a:rPr lang="en-US" sz="4000" b="1" cap="none" spc="0"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rPr>
              <a:t>S/he has</a:t>
            </a:r>
          </a:p>
        </p:txBody>
      </p:sp>
      <p:sp>
        <p:nvSpPr>
          <p:cNvPr id="20" name="Rectangle 19">
            <a:extLst>
              <a:ext uri="{FF2B5EF4-FFF2-40B4-BE49-F238E27FC236}">
                <a16:creationId xmlns:a16="http://schemas.microsoft.com/office/drawing/2014/main" id="{A72FAF62-60BF-4121-8F01-69DC62A5E1A7}"/>
              </a:ext>
            </a:extLst>
          </p:cNvPr>
          <p:cNvSpPr/>
          <p:nvPr/>
        </p:nvSpPr>
        <p:spPr>
          <a:xfrm>
            <a:off x="7085484" y="1989020"/>
            <a:ext cx="1734770" cy="707886"/>
          </a:xfrm>
          <a:prstGeom prst="rect">
            <a:avLst/>
          </a:prstGeom>
          <a:noFill/>
        </p:spPr>
        <p:txBody>
          <a:bodyPr wrap="none" lIns="91440" tIns="45720" rIns="91440" bIns="45720">
            <a:spAutoFit/>
          </a:bodyPr>
          <a:lstStyle/>
          <a:p>
            <a:pPr algn="ctr"/>
            <a:r>
              <a:rPr lang="en-US" sz="4000" b="1"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rPr>
              <a:t>I have</a:t>
            </a:r>
            <a:endParaRPr lang="en-US" sz="4000" b="1" cap="none" spc="0"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endParaRPr>
          </a:p>
        </p:txBody>
      </p:sp>
      <p:sp>
        <p:nvSpPr>
          <p:cNvPr id="21" name="Rectangle 20">
            <a:extLst>
              <a:ext uri="{FF2B5EF4-FFF2-40B4-BE49-F238E27FC236}">
                <a16:creationId xmlns:a16="http://schemas.microsoft.com/office/drawing/2014/main" id="{ADD9ED2D-D09D-4652-AFD0-92C3B5A933AE}"/>
              </a:ext>
            </a:extLst>
          </p:cNvPr>
          <p:cNvSpPr/>
          <p:nvPr/>
        </p:nvSpPr>
        <p:spPr>
          <a:xfrm>
            <a:off x="6680725" y="2979786"/>
            <a:ext cx="2544286" cy="707886"/>
          </a:xfrm>
          <a:prstGeom prst="rect">
            <a:avLst/>
          </a:prstGeom>
          <a:noFill/>
        </p:spPr>
        <p:txBody>
          <a:bodyPr wrap="none" lIns="91440" tIns="45720" rIns="91440" bIns="45720">
            <a:spAutoFit/>
          </a:bodyPr>
          <a:lstStyle/>
          <a:p>
            <a:pPr algn="ctr"/>
            <a:r>
              <a:rPr lang="en-US" sz="4000" b="1"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rPr>
              <a:t>You have</a:t>
            </a:r>
            <a:endParaRPr lang="en-US" sz="4000" b="1" cap="none" spc="0"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endParaRPr>
          </a:p>
        </p:txBody>
      </p:sp>
      <p:sp>
        <p:nvSpPr>
          <p:cNvPr id="22" name="Rectangle 21">
            <a:extLst>
              <a:ext uri="{FF2B5EF4-FFF2-40B4-BE49-F238E27FC236}">
                <a16:creationId xmlns:a16="http://schemas.microsoft.com/office/drawing/2014/main" id="{146D3DEA-B41F-4E7E-97BA-A48AB07D3D31}"/>
              </a:ext>
            </a:extLst>
          </p:cNvPr>
          <p:cNvSpPr/>
          <p:nvPr/>
        </p:nvSpPr>
        <p:spPr>
          <a:xfrm>
            <a:off x="6841270" y="3970552"/>
            <a:ext cx="2339102" cy="707886"/>
          </a:xfrm>
          <a:prstGeom prst="rect">
            <a:avLst/>
          </a:prstGeom>
          <a:noFill/>
        </p:spPr>
        <p:txBody>
          <a:bodyPr wrap="none" lIns="91440" tIns="45720" rIns="91440" bIns="45720">
            <a:spAutoFit/>
          </a:bodyPr>
          <a:lstStyle/>
          <a:p>
            <a:pPr algn="ctr"/>
            <a:r>
              <a:rPr lang="en-US" sz="4000" b="1" cap="none" spc="0"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rPr>
              <a:t>S/he has</a:t>
            </a:r>
          </a:p>
        </p:txBody>
      </p:sp>
      <p:sp>
        <p:nvSpPr>
          <p:cNvPr id="23" name="Rectangle 22">
            <a:extLst>
              <a:ext uri="{FF2B5EF4-FFF2-40B4-BE49-F238E27FC236}">
                <a16:creationId xmlns:a16="http://schemas.microsoft.com/office/drawing/2014/main" id="{6EE298A4-1DE7-48FF-989D-248B7BEEA602}"/>
              </a:ext>
            </a:extLst>
          </p:cNvPr>
          <p:cNvSpPr/>
          <p:nvPr/>
        </p:nvSpPr>
        <p:spPr>
          <a:xfrm>
            <a:off x="6930460" y="4961318"/>
            <a:ext cx="1734770" cy="707886"/>
          </a:xfrm>
          <a:prstGeom prst="rect">
            <a:avLst/>
          </a:prstGeom>
          <a:noFill/>
        </p:spPr>
        <p:txBody>
          <a:bodyPr wrap="none" lIns="91440" tIns="45720" rIns="91440" bIns="45720">
            <a:spAutoFit/>
          </a:bodyPr>
          <a:lstStyle/>
          <a:p>
            <a:pPr algn="ctr"/>
            <a:r>
              <a:rPr lang="en-US" sz="4000" b="1"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rPr>
              <a:t>I have</a:t>
            </a:r>
            <a:endParaRPr lang="en-US" sz="4000" b="1" cap="none" spc="0"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endParaRPr>
          </a:p>
        </p:txBody>
      </p:sp>
      <p:sp>
        <p:nvSpPr>
          <p:cNvPr id="4" name="Title 3">
            <a:extLst>
              <a:ext uri="{FF2B5EF4-FFF2-40B4-BE49-F238E27FC236}">
                <a16:creationId xmlns:a16="http://schemas.microsoft.com/office/drawing/2014/main" id="{B0CE01F7-DFF1-426A-AFAC-ABC241158E88}"/>
              </a:ext>
            </a:extLst>
          </p:cNvPr>
          <p:cNvSpPr>
            <a:spLocks noGrp="1"/>
          </p:cNvSpPr>
          <p:nvPr>
            <p:ph type="title"/>
          </p:nvPr>
        </p:nvSpPr>
        <p:spPr>
          <a:xfrm>
            <a:off x="285750" y="240103"/>
            <a:ext cx="10515600" cy="1325563"/>
          </a:xfrm>
        </p:spPr>
        <p:txBody>
          <a:bodyPr/>
          <a:lstStyle/>
          <a:p>
            <a:pPr rtl="0" eaLnBrk="1" latinLnBrk="0" hangingPunct="1"/>
            <a:r>
              <a:rPr lang="en-GB" sz="3200" kern="1200" dirty="0">
                <a:solidFill>
                  <a:srgbClr val="203864"/>
                </a:solidFill>
                <a:effectLst/>
                <a:latin typeface="Century Gothic" panose="020B0502020202020204" pitchFamily="34" charset="0"/>
                <a:ea typeface="+mn-ea"/>
                <a:cs typeface="+mn-cs"/>
              </a:rPr>
              <a:t>Partner A</a:t>
            </a:r>
            <a:endParaRPr lang="en-GB" dirty="0">
              <a:effectLst/>
            </a:endParaRPr>
          </a:p>
          <a:p>
            <a:endParaRPr lang="en-GB" dirty="0"/>
          </a:p>
        </p:txBody>
      </p:sp>
      <p:sp>
        <p:nvSpPr>
          <p:cNvPr id="2" name="TextBox 1"/>
          <p:cNvSpPr txBox="1"/>
          <p:nvPr/>
        </p:nvSpPr>
        <p:spPr>
          <a:xfrm>
            <a:off x="2010470" y="1432005"/>
            <a:ext cx="724959" cy="400110"/>
          </a:xfrm>
          <a:prstGeom prst="rect">
            <a:avLst/>
          </a:prstGeom>
          <a:noFill/>
        </p:spPr>
        <p:txBody>
          <a:bodyPr wrap="square" rtlCol="0">
            <a:spAutoFit/>
          </a:bodyPr>
          <a:lstStyle/>
          <a:p>
            <a:r>
              <a:rPr lang="en-GB" sz="2000" b="1" dirty="0">
                <a:solidFill>
                  <a:schemeClr val="accent1">
                    <a:lumMod val="50000"/>
                  </a:schemeClr>
                </a:solidFill>
                <a:latin typeface="Century Gothic" panose="020B0502020202020204" pitchFamily="34" charset="0"/>
              </a:rPr>
              <a:t>‘he’</a:t>
            </a:r>
          </a:p>
        </p:txBody>
      </p:sp>
      <p:sp>
        <p:nvSpPr>
          <p:cNvPr id="24" name="TextBox 23"/>
          <p:cNvSpPr txBox="1"/>
          <p:nvPr/>
        </p:nvSpPr>
        <p:spPr>
          <a:xfrm>
            <a:off x="1675371" y="2390046"/>
            <a:ext cx="724959" cy="400110"/>
          </a:xfrm>
          <a:prstGeom prst="rect">
            <a:avLst/>
          </a:prstGeom>
          <a:noFill/>
        </p:spPr>
        <p:txBody>
          <a:bodyPr wrap="square" rtlCol="0">
            <a:spAutoFit/>
          </a:bodyPr>
          <a:lstStyle/>
          <a:p>
            <a:r>
              <a:rPr lang="en-GB" sz="2000" b="1" dirty="0">
                <a:solidFill>
                  <a:schemeClr val="accent1">
                    <a:lumMod val="50000"/>
                  </a:schemeClr>
                </a:solidFill>
                <a:latin typeface="Century Gothic" panose="020B0502020202020204" pitchFamily="34" charset="0"/>
              </a:rPr>
              <a:t>‘I’</a:t>
            </a:r>
          </a:p>
        </p:txBody>
      </p:sp>
      <p:sp>
        <p:nvSpPr>
          <p:cNvPr id="25" name="TextBox 24"/>
          <p:cNvSpPr txBox="1"/>
          <p:nvPr/>
        </p:nvSpPr>
        <p:spPr>
          <a:xfrm>
            <a:off x="2014839" y="3499388"/>
            <a:ext cx="817847" cy="400110"/>
          </a:xfrm>
          <a:prstGeom prst="rect">
            <a:avLst/>
          </a:prstGeom>
          <a:noFill/>
        </p:spPr>
        <p:txBody>
          <a:bodyPr wrap="square" rtlCol="0">
            <a:spAutoFit/>
          </a:bodyPr>
          <a:lstStyle/>
          <a:p>
            <a:r>
              <a:rPr lang="en-GB" sz="2000" b="1" dirty="0">
                <a:solidFill>
                  <a:schemeClr val="accent1">
                    <a:lumMod val="50000"/>
                  </a:schemeClr>
                </a:solidFill>
                <a:latin typeface="Century Gothic" panose="020B0502020202020204" pitchFamily="34" charset="0"/>
              </a:rPr>
              <a:t>‘she’</a:t>
            </a:r>
          </a:p>
        </p:txBody>
      </p:sp>
      <p:sp>
        <p:nvSpPr>
          <p:cNvPr id="26" name="TextBox 25"/>
          <p:cNvSpPr txBox="1"/>
          <p:nvPr/>
        </p:nvSpPr>
        <p:spPr>
          <a:xfrm>
            <a:off x="1854672" y="4408675"/>
            <a:ext cx="978014" cy="400110"/>
          </a:xfrm>
          <a:prstGeom prst="rect">
            <a:avLst/>
          </a:prstGeom>
          <a:noFill/>
        </p:spPr>
        <p:txBody>
          <a:bodyPr wrap="square" rtlCol="0">
            <a:spAutoFit/>
          </a:bodyPr>
          <a:lstStyle/>
          <a:p>
            <a:r>
              <a:rPr lang="en-GB" sz="2000" b="1" dirty="0">
                <a:solidFill>
                  <a:schemeClr val="accent1">
                    <a:lumMod val="50000"/>
                  </a:schemeClr>
                </a:solidFill>
                <a:latin typeface="Century Gothic" panose="020B0502020202020204" pitchFamily="34" charset="0"/>
              </a:rPr>
              <a:t>‘you’</a:t>
            </a:r>
          </a:p>
        </p:txBody>
      </p:sp>
      <p:sp>
        <p:nvSpPr>
          <p:cNvPr id="27" name="TextBox 26"/>
          <p:cNvSpPr txBox="1"/>
          <p:nvPr/>
        </p:nvSpPr>
        <p:spPr>
          <a:xfrm>
            <a:off x="1574981" y="5399574"/>
            <a:ext cx="978014" cy="400110"/>
          </a:xfrm>
          <a:prstGeom prst="rect">
            <a:avLst/>
          </a:prstGeom>
          <a:noFill/>
        </p:spPr>
        <p:txBody>
          <a:bodyPr wrap="square" rtlCol="0">
            <a:spAutoFit/>
          </a:bodyPr>
          <a:lstStyle/>
          <a:p>
            <a:r>
              <a:rPr lang="en-GB" sz="2000" b="1" dirty="0">
                <a:solidFill>
                  <a:schemeClr val="accent1">
                    <a:lumMod val="50000"/>
                  </a:schemeClr>
                </a:solidFill>
                <a:latin typeface="Century Gothic" panose="020B0502020202020204" pitchFamily="34" charset="0"/>
              </a:rPr>
              <a:t>‘I’</a:t>
            </a:r>
          </a:p>
        </p:txBody>
      </p:sp>
    </p:spTree>
    <p:extLst>
      <p:ext uri="{BB962C8B-B14F-4D97-AF65-F5344CB8AC3E}">
        <p14:creationId xmlns:p14="http://schemas.microsoft.com/office/powerpoint/2010/main" val="489435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2" grpId="0"/>
      <p:bldP spid="2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F370446-11E0-4A19-AC01-FB8FB2F13541}"/>
              </a:ext>
            </a:extLst>
          </p:cNvPr>
          <p:cNvSpPr txBox="1"/>
          <p:nvPr/>
        </p:nvSpPr>
        <p:spPr>
          <a:xfrm>
            <a:off x="733088" y="711452"/>
            <a:ext cx="11057933" cy="483209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800" b="1" i="0" u="sng" strike="noStrike" kern="0" cap="none" spc="0" normalizeH="0" baseline="0" noProof="0" dirty="0">
              <a:ln>
                <a:noFill/>
              </a:ln>
              <a:solidFill>
                <a:srgbClr val="4472C4">
                  <a:lumMod val="50000"/>
                </a:srgbClr>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sng" strike="noStrike" kern="0" cap="none" spc="0" normalizeH="0" baseline="0" noProof="0" dirty="0">
                <a:ln>
                  <a:noFill/>
                </a:ln>
                <a:solidFill>
                  <a:srgbClr val="4472C4">
                    <a:lumMod val="50000"/>
                  </a:srgbClr>
                </a:solidFill>
                <a:effectLst/>
                <a:uLnTx/>
                <a:uFillTx/>
              </a:rPr>
              <a:t>Partner B</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rPr>
              <a:t>Say the sentences in Spanish to your partner, according to your picture. Choose the verb carefully.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dirty="0">
              <a:ln>
                <a:noFill/>
              </a:ln>
              <a:solidFill>
                <a:srgbClr val="4472C4">
                  <a:lumMod val="50000"/>
                </a:srgbClr>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rPr>
              <a:t>Remember: </a:t>
            </a:r>
            <a:r>
              <a:rPr kumimoji="0" lang="en-GB" sz="2800" b="1" i="1" u="none" strike="noStrike" kern="0" cap="none" spc="0" normalizeH="0" baseline="0" noProof="0" dirty="0">
                <a:ln>
                  <a:noFill/>
                </a:ln>
                <a:solidFill>
                  <a:srgbClr val="4472C4">
                    <a:lumMod val="50000"/>
                  </a:srgbClr>
                </a:solidFill>
                <a:effectLst/>
                <a:uLnTx/>
                <a:uFillTx/>
              </a:rPr>
              <a:t>tengo</a:t>
            </a:r>
            <a:r>
              <a:rPr kumimoji="0" lang="en-GB" sz="2800" b="0" i="0" u="none" strike="noStrike" kern="0" cap="none" spc="0" normalizeH="0" baseline="0" noProof="0" dirty="0">
                <a:ln>
                  <a:noFill/>
                </a:ln>
                <a:solidFill>
                  <a:srgbClr val="4472C4">
                    <a:lumMod val="50000"/>
                  </a:srgbClr>
                </a:solidFill>
                <a:effectLst/>
                <a:uLnTx/>
                <a:uFillTx/>
              </a:rPr>
              <a:t> – I have, </a:t>
            </a:r>
            <a:r>
              <a:rPr kumimoji="0" lang="en-GB" sz="2800" b="1" i="1" u="none" strike="noStrike" kern="0" cap="none" spc="0" normalizeH="0" baseline="0" noProof="0" dirty="0">
                <a:ln>
                  <a:noFill/>
                </a:ln>
                <a:solidFill>
                  <a:srgbClr val="4472C4">
                    <a:lumMod val="50000"/>
                  </a:srgbClr>
                </a:solidFill>
                <a:effectLst/>
                <a:uLnTx/>
                <a:uFillTx/>
              </a:rPr>
              <a:t>tienes</a:t>
            </a:r>
            <a:r>
              <a:rPr kumimoji="0" lang="en-GB" sz="2800" b="0" i="0" u="none" strike="noStrike" kern="0" cap="none" spc="0" normalizeH="0" baseline="0" noProof="0" dirty="0">
                <a:ln>
                  <a:noFill/>
                </a:ln>
                <a:solidFill>
                  <a:srgbClr val="4472C4">
                    <a:lumMod val="50000"/>
                  </a:srgbClr>
                </a:solidFill>
                <a:effectLst/>
                <a:uLnTx/>
                <a:uFillTx/>
              </a:rPr>
              <a:t> – you have, </a:t>
            </a:r>
            <a:r>
              <a:rPr kumimoji="0" lang="en-GB" sz="2800" b="1" i="1" u="none" strike="noStrike" kern="0" cap="none" spc="0" normalizeH="0" baseline="0" noProof="0" dirty="0">
                <a:ln>
                  <a:noFill/>
                </a:ln>
                <a:solidFill>
                  <a:srgbClr val="4472C4">
                    <a:lumMod val="50000"/>
                  </a:srgbClr>
                </a:solidFill>
                <a:effectLst/>
                <a:uLnTx/>
                <a:uFillTx/>
              </a:rPr>
              <a:t>tiene</a:t>
            </a:r>
            <a:r>
              <a:rPr kumimoji="0" lang="en-GB" sz="2800" b="0" i="0" u="none" strike="noStrike" kern="0" cap="none" spc="0" normalizeH="0" baseline="0" noProof="0" dirty="0">
                <a:ln>
                  <a:noFill/>
                </a:ln>
                <a:solidFill>
                  <a:srgbClr val="4472C4">
                    <a:lumMod val="50000"/>
                  </a:srgbClr>
                </a:solidFill>
                <a:effectLst/>
                <a:uLnTx/>
                <a:uFillTx/>
              </a:rPr>
              <a:t> – s/he has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800" b="1" i="0" u="sng" strike="noStrike" kern="0" cap="none" spc="0" normalizeH="0" baseline="0" noProof="0" dirty="0">
              <a:ln>
                <a:noFill/>
              </a:ln>
              <a:solidFill>
                <a:srgbClr val="4472C4">
                  <a:lumMod val="50000"/>
                </a:srgbClr>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sng" strike="noStrike" kern="0" cap="none" spc="0" normalizeH="0" baseline="0" noProof="0" dirty="0">
                <a:ln>
                  <a:noFill/>
                </a:ln>
                <a:solidFill>
                  <a:srgbClr val="4472C4">
                    <a:lumMod val="50000"/>
                  </a:srgbClr>
                </a:solidFill>
                <a:effectLst/>
                <a:uLnTx/>
                <a:uFillTx/>
              </a:rPr>
              <a:t>Partner A</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rPr>
              <a:t>Listen carefully to the sentence that your partner says.  </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rPr>
              <a:t>Write the verb in English (e.g. you have) next to the picture being described. </a:t>
            </a:r>
          </a:p>
        </p:txBody>
      </p:sp>
      <p:sp>
        <p:nvSpPr>
          <p:cNvPr id="9" name="Title 8">
            <a:extLst>
              <a:ext uri="{FF2B5EF4-FFF2-40B4-BE49-F238E27FC236}">
                <a16:creationId xmlns:a16="http://schemas.microsoft.com/office/drawing/2014/main" id="{757B37C8-BF67-465E-BD22-3BF2AB53CA8A}"/>
              </a:ext>
            </a:extLst>
          </p:cNvPr>
          <p:cNvSpPr>
            <a:spLocks noGrp="1"/>
          </p:cNvSpPr>
          <p:nvPr>
            <p:ph type="title"/>
          </p:nvPr>
        </p:nvSpPr>
        <p:spPr>
          <a:xfrm>
            <a:off x="4727722" y="878764"/>
            <a:ext cx="3068664" cy="871383"/>
          </a:xfrm>
        </p:spPr>
        <p:txBody>
          <a:bodyPr/>
          <a:lstStyle/>
          <a:p>
            <a:pPr rtl="0" eaLnBrk="1" fontAlgn="auto" latinLnBrk="0" hangingPunct="1"/>
            <a:r>
              <a:rPr lang="en-GB" sz="2800" b="1" i="0" u="sng" spc="0" baseline="0" dirty="0">
                <a:ln>
                  <a:noFill/>
                </a:ln>
                <a:solidFill>
                  <a:srgbClr val="203864"/>
                </a:solidFill>
                <a:effectLst/>
                <a:latin typeface="Century Gothic" panose="020B0502020202020204" pitchFamily="34" charset="0"/>
                <a:ea typeface="+mn-ea"/>
                <a:cs typeface="+mn-cs"/>
              </a:rPr>
              <a:t>Now swap roles!</a:t>
            </a:r>
            <a:endParaRPr lang="en-GB" dirty="0">
              <a:effectLst/>
            </a:endParaRPr>
          </a:p>
          <a:p>
            <a:endParaRPr lang="en-GB" dirty="0"/>
          </a:p>
        </p:txBody>
      </p:sp>
    </p:spTree>
    <p:extLst>
      <p:ext uri="{BB962C8B-B14F-4D97-AF65-F5344CB8AC3E}">
        <p14:creationId xmlns:p14="http://schemas.microsoft.com/office/powerpoint/2010/main" val="230971253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83B4F59-9362-44F9-B900-43EB82ACD006}"/>
              </a:ext>
            </a:extLst>
          </p:cNvPr>
          <p:cNvSpPr txBox="1"/>
          <p:nvPr/>
        </p:nvSpPr>
        <p:spPr>
          <a:xfrm>
            <a:off x="285750" y="274405"/>
            <a:ext cx="5303520" cy="6001643"/>
          </a:xfrm>
          <a:prstGeom prst="rect">
            <a:avLst/>
          </a:prstGeom>
          <a:noFill/>
          <a:ln w="28575">
            <a:solidFill>
              <a:schemeClr val="accent5">
                <a:lumMod val="50000"/>
              </a:schemeClr>
            </a:solidFill>
          </a:ln>
        </p:spPr>
        <p:txBody>
          <a:bodyPr wrap="square" rtlCol="0">
            <a:spAutoFit/>
          </a:bodyPr>
          <a:lstStyle/>
          <a:p>
            <a:endParaRPr lang="en-GB" sz="3200" dirty="0">
              <a:solidFill>
                <a:schemeClr val="accent5">
                  <a:lumMod val="50000"/>
                </a:schemeClr>
              </a:solidFill>
              <a:latin typeface="Century Gothic" panose="020B0502020202020204" pitchFamily="34" charset="0"/>
            </a:endParaRPr>
          </a:p>
          <a:p>
            <a:endParaRPr lang="en-GB" sz="3200" dirty="0">
              <a:solidFill>
                <a:schemeClr val="accent5">
                  <a:lumMod val="50000"/>
                </a:schemeClr>
              </a:solidFill>
              <a:latin typeface="Century Gothic" panose="020B0502020202020204" pitchFamily="34" charset="0"/>
            </a:endParaRPr>
          </a:p>
          <a:p>
            <a:r>
              <a:rPr lang="en-GB" sz="3200" dirty="0">
                <a:solidFill>
                  <a:schemeClr val="accent5">
                    <a:lumMod val="50000"/>
                  </a:schemeClr>
                </a:solidFill>
                <a:latin typeface="Century Gothic" panose="020B0502020202020204" pitchFamily="34" charset="0"/>
              </a:rPr>
              <a:t>1)</a:t>
            </a:r>
          </a:p>
          <a:p>
            <a:endParaRPr lang="en-GB" sz="3200" dirty="0">
              <a:solidFill>
                <a:schemeClr val="accent5">
                  <a:lumMod val="50000"/>
                </a:schemeClr>
              </a:solidFill>
              <a:latin typeface="Century Gothic" panose="020B0502020202020204" pitchFamily="34" charset="0"/>
            </a:endParaRPr>
          </a:p>
          <a:p>
            <a:r>
              <a:rPr lang="en-GB" sz="3200" dirty="0">
                <a:solidFill>
                  <a:schemeClr val="accent5">
                    <a:lumMod val="50000"/>
                  </a:schemeClr>
                </a:solidFill>
                <a:latin typeface="Century Gothic" panose="020B0502020202020204" pitchFamily="34" charset="0"/>
              </a:rPr>
              <a:t>2)</a:t>
            </a:r>
          </a:p>
          <a:p>
            <a:endParaRPr lang="en-GB" sz="3200" dirty="0">
              <a:solidFill>
                <a:schemeClr val="accent5">
                  <a:lumMod val="50000"/>
                </a:schemeClr>
              </a:solidFill>
              <a:latin typeface="Century Gothic" panose="020B0502020202020204" pitchFamily="34" charset="0"/>
            </a:endParaRPr>
          </a:p>
          <a:p>
            <a:r>
              <a:rPr lang="en-GB" sz="3200" dirty="0">
                <a:solidFill>
                  <a:schemeClr val="accent5">
                    <a:lumMod val="50000"/>
                  </a:schemeClr>
                </a:solidFill>
                <a:latin typeface="Century Gothic" panose="020B0502020202020204" pitchFamily="34" charset="0"/>
              </a:rPr>
              <a:t>3)</a:t>
            </a:r>
          </a:p>
          <a:p>
            <a:endParaRPr lang="en-GB" sz="3200" dirty="0">
              <a:solidFill>
                <a:schemeClr val="accent5">
                  <a:lumMod val="50000"/>
                </a:schemeClr>
              </a:solidFill>
              <a:latin typeface="Century Gothic" panose="020B0502020202020204" pitchFamily="34" charset="0"/>
            </a:endParaRPr>
          </a:p>
          <a:p>
            <a:r>
              <a:rPr lang="en-GB" sz="3200" dirty="0">
                <a:solidFill>
                  <a:schemeClr val="accent5">
                    <a:lumMod val="50000"/>
                  </a:schemeClr>
                </a:solidFill>
                <a:latin typeface="Century Gothic" panose="020B0502020202020204" pitchFamily="34" charset="0"/>
              </a:rPr>
              <a:t>4)</a:t>
            </a:r>
          </a:p>
          <a:p>
            <a:endParaRPr lang="en-GB" sz="3200" dirty="0">
              <a:solidFill>
                <a:schemeClr val="accent5">
                  <a:lumMod val="50000"/>
                </a:schemeClr>
              </a:solidFill>
              <a:latin typeface="Century Gothic" panose="020B0502020202020204" pitchFamily="34" charset="0"/>
            </a:endParaRPr>
          </a:p>
          <a:p>
            <a:r>
              <a:rPr lang="en-GB" sz="3200" dirty="0">
                <a:solidFill>
                  <a:schemeClr val="accent5">
                    <a:lumMod val="50000"/>
                  </a:schemeClr>
                </a:solidFill>
                <a:latin typeface="Century Gothic" panose="020B0502020202020204" pitchFamily="34" charset="0"/>
              </a:rPr>
              <a:t>5)</a:t>
            </a:r>
          </a:p>
          <a:p>
            <a:r>
              <a:rPr lang="en-GB" sz="3200" dirty="0">
                <a:solidFill>
                  <a:schemeClr val="accent5">
                    <a:lumMod val="50000"/>
                  </a:schemeClr>
                </a:solidFill>
                <a:latin typeface="Century Gothic" panose="020B0502020202020204" pitchFamily="34" charset="0"/>
              </a:rPr>
              <a:t> </a:t>
            </a:r>
          </a:p>
        </p:txBody>
      </p:sp>
      <p:sp>
        <p:nvSpPr>
          <p:cNvPr id="7" name="TextBox 6">
            <a:extLst>
              <a:ext uri="{FF2B5EF4-FFF2-40B4-BE49-F238E27FC236}">
                <a16:creationId xmlns:a16="http://schemas.microsoft.com/office/drawing/2014/main" id="{736C96A9-25A6-4CD5-9861-7E5E0350DA21}"/>
              </a:ext>
            </a:extLst>
          </p:cNvPr>
          <p:cNvSpPr txBox="1"/>
          <p:nvPr/>
        </p:nvSpPr>
        <p:spPr>
          <a:xfrm>
            <a:off x="6357686" y="292187"/>
            <a:ext cx="5303520" cy="6001643"/>
          </a:xfrm>
          <a:prstGeom prst="rect">
            <a:avLst/>
          </a:prstGeom>
          <a:noFill/>
          <a:ln w="28575">
            <a:solidFill>
              <a:schemeClr val="accent5">
                <a:lumMod val="50000"/>
              </a:schemeClr>
            </a:solidFill>
          </a:ln>
        </p:spPr>
        <p:txBody>
          <a:bodyPr wrap="square" rtlCol="0">
            <a:spAutoFit/>
          </a:bodyPr>
          <a:lstStyle/>
          <a:p>
            <a:r>
              <a:rPr lang="en-GB" sz="3200" dirty="0">
                <a:solidFill>
                  <a:schemeClr val="accent5">
                    <a:lumMod val="50000"/>
                  </a:schemeClr>
                </a:solidFill>
                <a:latin typeface="Century Gothic" panose="020B0502020202020204" pitchFamily="34" charset="0"/>
              </a:rPr>
              <a:t>Partner A</a:t>
            </a:r>
          </a:p>
          <a:p>
            <a:endParaRPr lang="en-GB" sz="3200" dirty="0">
              <a:solidFill>
                <a:schemeClr val="accent5">
                  <a:lumMod val="50000"/>
                </a:schemeClr>
              </a:solidFill>
              <a:latin typeface="Century Gothic" panose="020B0502020202020204" pitchFamily="34" charset="0"/>
            </a:endParaRPr>
          </a:p>
          <a:p>
            <a:r>
              <a:rPr lang="en-GB" sz="3200" dirty="0">
                <a:solidFill>
                  <a:schemeClr val="accent5">
                    <a:lumMod val="50000"/>
                  </a:schemeClr>
                </a:solidFill>
                <a:latin typeface="Century Gothic" panose="020B0502020202020204" pitchFamily="34" charset="0"/>
              </a:rPr>
              <a:t>………………….a cat</a:t>
            </a:r>
          </a:p>
          <a:p>
            <a:endParaRPr lang="en-GB" sz="3200" dirty="0">
              <a:solidFill>
                <a:schemeClr val="accent5">
                  <a:lumMod val="50000"/>
                </a:schemeClr>
              </a:solidFill>
              <a:latin typeface="Century Gothic" panose="020B0502020202020204" pitchFamily="34" charset="0"/>
            </a:endParaRPr>
          </a:p>
          <a:p>
            <a:r>
              <a:rPr lang="en-GB" sz="3200" dirty="0">
                <a:solidFill>
                  <a:schemeClr val="accent5">
                    <a:lumMod val="50000"/>
                  </a:schemeClr>
                </a:solidFill>
                <a:latin typeface="Century Gothic" panose="020B0502020202020204" pitchFamily="34" charset="0"/>
              </a:rPr>
              <a:t>………………….a book</a:t>
            </a:r>
          </a:p>
          <a:p>
            <a:endParaRPr lang="en-GB" sz="3200" dirty="0">
              <a:solidFill>
                <a:schemeClr val="accent5">
                  <a:lumMod val="50000"/>
                </a:schemeClr>
              </a:solidFill>
              <a:latin typeface="Century Gothic" panose="020B0502020202020204" pitchFamily="34" charset="0"/>
            </a:endParaRPr>
          </a:p>
          <a:p>
            <a:r>
              <a:rPr lang="en-GB" sz="3200" dirty="0">
                <a:solidFill>
                  <a:schemeClr val="accent5">
                    <a:lumMod val="50000"/>
                  </a:schemeClr>
                </a:solidFill>
                <a:latin typeface="Century Gothic" panose="020B0502020202020204" pitchFamily="34" charset="0"/>
              </a:rPr>
              <a:t>…………………..a pen</a:t>
            </a:r>
          </a:p>
          <a:p>
            <a:endParaRPr lang="en-GB" sz="3200" dirty="0">
              <a:solidFill>
                <a:schemeClr val="accent5">
                  <a:lumMod val="50000"/>
                </a:schemeClr>
              </a:solidFill>
              <a:latin typeface="Century Gothic" panose="020B0502020202020204" pitchFamily="34" charset="0"/>
            </a:endParaRPr>
          </a:p>
          <a:p>
            <a:r>
              <a:rPr lang="en-GB" sz="3200" dirty="0">
                <a:solidFill>
                  <a:schemeClr val="accent5">
                    <a:lumMod val="50000"/>
                  </a:schemeClr>
                </a:solidFill>
                <a:latin typeface="Century Gothic" panose="020B0502020202020204" pitchFamily="34" charset="0"/>
              </a:rPr>
              <a:t>………………….a coin</a:t>
            </a:r>
          </a:p>
          <a:p>
            <a:endParaRPr lang="en-GB" sz="3200" dirty="0">
              <a:solidFill>
                <a:schemeClr val="accent5">
                  <a:lumMod val="50000"/>
                </a:schemeClr>
              </a:solidFill>
              <a:latin typeface="Century Gothic" panose="020B0502020202020204" pitchFamily="34" charset="0"/>
            </a:endParaRPr>
          </a:p>
          <a:p>
            <a:r>
              <a:rPr lang="en-GB" sz="3200" dirty="0">
                <a:solidFill>
                  <a:schemeClr val="accent5">
                    <a:lumMod val="50000"/>
                  </a:schemeClr>
                </a:solidFill>
                <a:latin typeface="Century Gothic" panose="020B0502020202020204" pitchFamily="34" charset="0"/>
              </a:rPr>
              <a:t>……………….a bed</a:t>
            </a:r>
          </a:p>
          <a:p>
            <a:endParaRPr lang="en-GB" sz="3200" dirty="0">
              <a:solidFill>
                <a:schemeClr val="accent5">
                  <a:lumMod val="50000"/>
                </a:schemeClr>
              </a:solidFill>
              <a:latin typeface="Century Gothic" panose="020B0502020202020204" pitchFamily="34" charset="0"/>
            </a:endParaRPr>
          </a:p>
        </p:txBody>
      </p:sp>
      <p:pic>
        <p:nvPicPr>
          <p:cNvPr id="8" name="Picture 2" descr="C:\Users\wdj\Google Drive\Primary\Y5 SoW\From Tracy\Pronouns\he.png">
            <a:extLst>
              <a:ext uri="{FF2B5EF4-FFF2-40B4-BE49-F238E27FC236}">
                <a16:creationId xmlns:a16="http://schemas.microsoft.com/office/drawing/2014/main" id="{631BA508-8F24-4A23-9D22-2084501E84E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9046" y="1917862"/>
            <a:ext cx="1290315" cy="954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C:\Users\wdj\Google Drive\Primary\Y5 SoW\From Tracy\Pronouns\she.png">
            <a:extLst>
              <a:ext uri="{FF2B5EF4-FFF2-40B4-BE49-F238E27FC236}">
                <a16:creationId xmlns:a16="http://schemas.microsoft.com/office/drawing/2014/main" id="{2AE00FEF-D0B0-4899-AE15-3CA63CADCF4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9001" y="3815470"/>
            <a:ext cx="1333772" cy="101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C:\Users\wdj\Google Drive\Primary\Y5 SoW\From Tracy\Pronouns\i.png">
            <a:extLst>
              <a:ext uri="{FF2B5EF4-FFF2-40B4-BE49-F238E27FC236}">
                <a16:creationId xmlns:a16="http://schemas.microsoft.com/office/drawing/2014/main" id="{9C2ADEED-A67D-40F3-99E4-507DD60C2A6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09861" y="2880962"/>
            <a:ext cx="432456" cy="1011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 descr="C:\Users\wdj\Google Drive\Primary\Y5 SoW\From Tracy\Pronouns\you.png">
            <a:extLst>
              <a:ext uri="{FF2B5EF4-FFF2-40B4-BE49-F238E27FC236}">
                <a16:creationId xmlns:a16="http://schemas.microsoft.com/office/drawing/2014/main" id="{23F90BB0-A91D-40CF-9A8B-D05ED99F46B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63921" y="4956527"/>
            <a:ext cx="1125440" cy="990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a:extLst>
              <a:ext uri="{FF2B5EF4-FFF2-40B4-BE49-F238E27FC236}">
                <a16:creationId xmlns:a16="http://schemas.microsoft.com/office/drawing/2014/main" id="{C7E7603B-2423-4901-BA6D-99CE35EF6FC0}"/>
              </a:ext>
            </a:extLst>
          </p:cNvPr>
          <p:cNvSpPr/>
          <p:nvPr/>
        </p:nvSpPr>
        <p:spPr>
          <a:xfrm>
            <a:off x="6680726" y="1081515"/>
            <a:ext cx="2544286" cy="707886"/>
          </a:xfrm>
          <a:prstGeom prst="rect">
            <a:avLst/>
          </a:prstGeom>
          <a:noFill/>
        </p:spPr>
        <p:txBody>
          <a:bodyPr wrap="none" lIns="91440" tIns="45720" rIns="91440" bIns="45720">
            <a:spAutoFit/>
          </a:bodyPr>
          <a:lstStyle/>
          <a:p>
            <a:pPr algn="ctr"/>
            <a:r>
              <a:rPr lang="en-US" sz="4000" b="1"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rPr>
              <a:t>You have</a:t>
            </a:r>
            <a:endParaRPr lang="en-US" sz="4000" b="1" cap="none" spc="0"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endParaRPr>
          </a:p>
        </p:txBody>
      </p:sp>
      <p:sp>
        <p:nvSpPr>
          <p:cNvPr id="14" name="Rectangle 13">
            <a:extLst>
              <a:ext uri="{FF2B5EF4-FFF2-40B4-BE49-F238E27FC236}">
                <a16:creationId xmlns:a16="http://schemas.microsoft.com/office/drawing/2014/main" id="{820B278F-1A32-478C-B16F-72FB59A4DDBF}"/>
              </a:ext>
            </a:extLst>
          </p:cNvPr>
          <p:cNvSpPr/>
          <p:nvPr/>
        </p:nvSpPr>
        <p:spPr>
          <a:xfrm>
            <a:off x="6680727" y="1989020"/>
            <a:ext cx="2544286" cy="707886"/>
          </a:xfrm>
          <a:prstGeom prst="rect">
            <a:avLst/>
          </a:prstGeom>
          <a:noFill/>
        </p:spPr>
        <p:txBody>
          <a:bodyPr wrap="none" lIns="91440" tIns="45720" rIns="91440" bIns="45720">
            <a:spAutoFit/>
          </a:bodyPr>
          <a:lstStyle/>
          <a:p>
            <a:pPr algn="ctr"/>
            <a:r>
              <a:rPr lang="en-US" sz="4000" b="1"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rPr>
              <a:t>You have</a:t>
            </a:r>
            <a:endParaRPr lang="en-US" sz="4000" b="1" cap="none" spc="0"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endParaRPr>
          </a:p>
        </p:txBody>
      </p:sp>
      <p:sp>
        <p:nvSpPr>
          <p:cNvPr id="15" name="Rectangle 14">
            <a:extLst>
              <a:ext uri="{FF2B5EF4-FFF2-40B4-BE49-F238E27FC236}">
                <a16:creationId xmlns:a16="http://schemas.microsoft.com/office/drawing/2014/main" id="{0B3E71EE-B22D-4618-856D-032126EAC434}"/>
              </a:ext>
            </a:extLst>
          </p:cNvPr>
          <p:cNvSpPr/>
          <p:nvPr/>
        </p:nvSpPr>
        <p:spPr>
          <a:xfrm>
            <a:off x="6783318" y="2979786"/>
            <a:ext cx="2339102" cy="707886"/>
          </a:xfrm>
          <a:prstGeom prst="rect">
            <a:avLst/>
          </a:prstGeom>
          <a:noFill/>
        </p:spPr>
        <p:txBody>
          <a:bodyPr wrap="none" lIns="91440" tIns="45720" rIns="91440" bIns="45720">
            <a:spAutoFit/>
          </a:bodyPr>
          <a:lstStyle/>
          <a:p>
            <a:pPr algn="ctr"/>
            <a:r>
              <a:rPr lang="en-US" sz="4000" b="1"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rPr>
              <a:t>S/he has</a:t>
            </a:r>
            <a:endParaRPr lang="en-US" sz="4000" b="1" cap="none" spc="0"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endParaRPr>
          </a:p>
        </p:txBody>
      </p:sp>
      <p:sp>
        <p:nvSpPr>
          <p:cNvPr id="16" name="Rectangle 15">
            <a:extLst>
              <a:ext uri="{FF2B5EF4-FFF2-40B4-BE49-F238E27FC236}">
                <a16:creationId xmlns:a16="http://schemas.microsoft.com/office/drawing/2014/main" id="{7566B633-C95A-4F4F-8778-840C74344645}"/>
              </a:ext>
            </a:extLst>
          </p:cNvPr>
          <p:cNvSpPr/>
          <p:nvPr/>
        </p:nvSpPr>
        <p:spPr>
          <a:xfrm>
            <a:off x="7143435" y="3970552"/>
            <a:ext cx="1734770" cy="707886"/>
          </a:xfrm>
          <a:prstGeom prst="rect">
            <a:avLst/>
          </a:prstGeom>
          <a:noFill/>
        </p:spPr>
        <p:txBody>
          <a:bodyPr wrap="none" lIns="91440" tIns="45720" rIns="91440" bIns="45720">
            <a:spAutoFit/>
          </a:bodyPr>
          <a:lstStyle/>
          <a:p>
            <a:pPr algn="ctr"/>
            <a:r>
              <a:rPr lang="en-US" sz="4000" b="1"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rPr>
              <a:t>I have</a:t>
            </a:r>
            <a:endParaRPr lang="en-US" sz="4000" b="1" cap="none" spc="0"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endParaRPr>
          </a:p>
        </p:txBody>
      </p:sp>
      <p:sp>
        <p:nvSpPr>
          <p:cNvPr id="17" name="Rectangle 16">
            <a:extLst>
              <a:ext uri="{FF2B5EF4-FFF2-40B4-BE49-F238E27FC236}">
                <a16:creationId xmlns:a16="http://schemas.microsoft.com/office/drawing/2014/main" id="{50BDD960-442A-4A11-8258-D3F865EB0D2B}"/>
              </a:ext>
            </a:extLst>
          </p:cNvPr>
          <p:cNvSpPr/>
          <p:nvPr/>
        </p:nvSpPr>
        <p:spPr>
          <a:xfrm>
            <a:off x="6621160" y="4956527"/>
            <a:ext cx="2339102" cy="707886"/>
          </a:xfrm>
          <a:prstGeom prst="rect">
            <a:avLst/>
          </a:prstGeom>
          <a:noFill/>
        </p:spPr>
        <p:txBody>
          <a:bodyPr wrap="none" lIns="91440" tIns="45720" rIns="91440" bIns="45720">
            <a:spAutoFit/>
          </a:bodyPr>
          <a:lstStyle/>
          <a:p>
            <a:pPr algn="ctr"/>
            <a:r>
              <a:rPr lang="en-US" sz="4000" b="1"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rPr>
              <a:t>S/he has</a:t>
            </a:r>
            <a:endParaRPr lang="en-US" sz="4000" b="1" cap="none" spc="0"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endParaRPr>
          </a:p>
        </p:txBody>
      </p:sp>
      <p:pic>
        <p:nvPicPr>
          <p:cNvPr id="18" name="Picture 3" descr="C:\Users\wdj\Google Drive\Primary\Y5 SoW\From Tracy\Pronouns\you.png">
            <a:extLst>
              <a:ext uri="{FF2B5EF4-FFF2-40B4-BE49-F238E27FC236}">
                <a16:creationId xmlns:a16="http://schemas.microsoft.com/office/drawing/2014/main" id="{A2F9519F-5E2A-4781-ABAD-76F92445596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71797" y="929293"/>
            <a:ext cx="1125440" cy="990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a:extLst>
              <a:ext uri="{FF2B5EF4-FFF2-40B4-BE49-F238E27FC236}">
                <a16:creationId xmlns:a16="http://schemas.microsoft.com/office/drawing/2014/main" id="{94ED0F3C-151B-46B6-8CF0-FE53F2061A5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21331" y="1197244"/>
            <a:ext cx="1316301" cy="693251"/>
          </a:xfrm>
          <a:prstGeom prst="rect">
            <a:avLst/>
          </a:prstGeom>
        </p:spPr>
      </p:pic>
      <p:pic>
        <p:nvPicPr>
          <p:cNvPr id="20" name="Picture 19">
            <a:extLst>
              <a:ext uri="{FF2B5EF4-FFF2-40B4-BE49-F238E27FC236}">
                <a16:creationId xmlns:a16="http://schemas.microsoft.com/office/drawing/2014/main" id="{C41C8762-B9D3-4C3A-8B3B-E0F7C774917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851522" y="3159764"/>
            <a:ext cx="750723" cy="750723"/>
          </a:xfrm>
          <a:prstGeom prst="rect">
            <a:avLst/>
          </a:prstGeom>
        </p:spPr>
      </p:pic>
      <p:pic>
        <p:nvPicPr>
          <p:cNvPr id="21" name="Picture 20">
            <a:extLst>
              <a:ext uri="{FF2B5EF4-FFF2-40B4-BE49-F238E27FC236}">
                <a16:creationId xmlns:a16="http://schemas.microsoft.com/office/drawing/2014/main" id="{D3F4AABA-5BBF-4BE9-9529-153AC45873E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985776" y="2007996"/>
            <a:ext cx="853997" cy="971790"/>
          </a:xfrm>
          <a:prstGeom prst="rect">
            <a:avLst/>
          </a:prstGeom>
        </p:spPr>
      </p:pic>
      <p:pic>
        <p:nvPicPr>
          <p:cNvPr id="22" name="Picture 21">
            <a:extLst>
              <a:ext uri="{FF2B5EF4-FFF2-40B4-BE49-F238E27FC236}">
                <a16:creationId xmlns:a16="http://schemas.microsoft.com/office/drawing/2014/main" id="{556D464E-0DE2-4F83-8177-BDDD20D779D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822496" y="4178981"/>
            <a:ext cx="1261918" cy="777546"/>
          </a:xfrm>
          <a:prstGeom prst="rect">
            <a:avLst/>
          </a:prstGeom>
        </p:spPr>
      </p:pic>
      <p:pic>
        <p:nvPicPr>
          <p:cNvPr id="23" name="Picture 22">
            <a:extLst>
              <a:ext uri="{FF2B5EF4-FFF2-40B4-BE49-F238E27FC236}">
                <a16:creationId xmlns:a16="http://schemas.microsoft.com/office/drawing/2014/main" id="{00C11BB4-6DC9-4240-9C4A-3DCD3D91CE7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822496" y="5044589"/>
            <a:ext cx="1000644" cy="750482"/>
          </a:xfrm>
          <a:prstGeom prst="rect">
            <a:avLst/>
          </a:prstGeom>
        </p:spPr>
      </p:pic>
      <p:sp>
        <p:nvSpPr>
          <p:cNvPr id="4" name="Title 3">
            <a:extLst>
              <a:ext uri="{FF2B5EF4-FFF2-40B4-BE49-F238E27FC236}">
                <a16:creationId xmlns:a16="http://schemas.microsoft.com/office/drawing/2014/main" id="{E10D65EE-EB38-4B3B-95C5-4ED39E2C9423}"/>
              </a:ext>
            </a:extLst>
          </p:cNvPr>
          <p:cNvSpPr>
            <a:spLocks noGrp="1"/>
          </p:cNvSpPr>
          <p:nvPr>
            <p:ph type="title"/>
          </p:nvPr>
        </p:nvSpPr>
        <p:spPr>
          <a:xfrm>
            <a:off x="285750" y="243563"/>
            <a:ext cx="10515600" cy="1325563"/>
          </a:xfrm>
        </p:spPr>
        <p:txBody>
          <a:bodyPr/>
          <a:lstStyle/>
          <a:p>
            <a:pPr rtl="0" eaLnBrk="1" latinLnBrk="0" hangingPunct="1"/>
            <a:r>
              <a:rPr lang="en-GB" sz="3200" kern="1200" dirty="0">
                <a:solidFill>
                  <a:srgbClr val="203864"/>
                </a:solidFill>
                <a:effectLst/>
                <a:latin typeface="Century Gothic" panose="020B0502020202020204" pitchFamily="34" charset="0"/>
                <a:ea typeface="+mn-ea"/>
                <a:cs typeface="+mn-cs"/>
              </a:rPr>
              <a:t>Partner B</a:t>
            </a:r>
            <a:endParaRPr lang="en-GB" dirty="0">
              <a:effectLst/>
            </a:endParaRPr>
          </a:p>
          <a:p>
            <a:endParaRPr lang="en-GB" dirty="0"/>
          </a:p>
        </p:txBody>
      </p:sp>
      <p:sp>
        <p:nvSpPr>
          <p:cNvPr id="24" name="TextBox 23"/>
          <p:cNvSpPr txBox="1"/>
          <p:nvPr/>
        </p:nvSpPr>
        <p:spPr>
          <a:xfrm>
            <a:off x="2022754" y="2301603"/>
            <a:ext cx="724959" cy="400110"/>
          </a:xfrm>
          <a:prstGeom prst="rect">
            <a:avLst/>
          </a:prstGeom>
          <a:noFill/>
        </p:spPr>
        <p:txBody>
          <a:bodyPr wrap="square" rtlCol="0">
            <a:spAutoFit/>
          </a:bodyPr>
          <a:lstStyle/>
          <a:p>
            <a:r>
              <a:rPr lang="en-GB" sz="2000" b="1" dirty="0">
                <a:solidFill>
                  <a:schemeClr val="accent1">
                    <a:lumMod val="50000"/>
                  </a:schemeClr>
                </a:solidFill>
                <a:latin typeface="Century Gothic" panose="020B0502020202020204" pitchFamily="34" charset="0"/>
              </a:rPr>
              <a:t>‘he’</a:t>
            </a:r>
          </a:p>
        </p:txBody>
      </p:sp>
      <p:sp>
        <p:nvSpPr>
          <p:cNvPr id="25" name="TextBox 24"/>
          <p:cNvSpPr txBox="1"/>
          <p:nvPr/>
        </p:nvSpPr>
        <p:spPr>
          <a:xfrm>
            <a:off x="1675371" y="2390046"/>
            <a:ext cx="724959" cy="400110"/>
          </a:xfrm>
          <a:prstGeom prst="rect">
            <a:avLst/>
          </a:prstGeom>
          <a:noFill/>
        </p:spPr>
        <p:txBody>
          <a:bodyPr wrap="square" rtlCol="0">
            <a:spAutoFit/>
          </a:bodyPr>
          <a:lstStyle/>
          <a:p>
            <a:r>
              <a:rPr lang="en-GB" sz="2000" b="1" dirty="0">
                <a:solidFill>
                  <a:schemeClr val="accent1">
                    <a:lumMod val="50000"/>
                  </a:schemeClr>
                </a:solidFill>
                <a:latin typeface="Century Gothic" panose="020B0502020202020204" pitchFamily="34" charset="0"/>
              </a:rPr>
              <a:t>‘I’</a:t>
            </a:r>
          </a:p>
        </p:txBody>
      </p:sp>
      <p:sp>
        <p:nvSpPr>
          <p:cNvPr id="26" name="TextBox 25"/>
          <p:cNvSpPr txBox="1"/>
          <p:nvPr/>
        </p:nvSpPr>
        <p:spPr>
          <a:xfrm>
            <a:off x="1659025" y="3227044"/>
            <a:ext cx="817847" cy="400110"/>
          </a:xfrm>
          <a:prstGeom prst="rect">
            <a:avLst/>
          </a:prstGeom>
          <a:noFill/>
        </p:spPr>
        <p:txBody>
          <a:bodyPr wrap="square" rtlCol="0">
            <a:spAutoFit/>
          </a:bodyPr>
          <a:lstStyle/>
          <a:p>
            <a:r>
              <a:rPr lang="en-GB" sz="2000" b="1" dirty="0">
                <a:solidFill>
                  <a:schemeClr val="accent1">
                    <a:lumMod val="50000"/>
                  </a:schemeClr>
                </a:solidFill>
                <a:latin typeface="Century Gothic" panose="020B0502020202020204" pitchFamily="34" charset="0"/>
              </a:rPr>
              <a:t>‘I’</a:t>
            </a:r>
          </a:p>
        </p:txBody>
      </p:sp>
      <p:sp>
        <p:nvSpPr>
          <p:cNvPr id="27" name="TextBox 26"/>
          <p:cNvSpPr txBox="1"/>
          <p:nvPr/>
        </p:nvSpPr>
        <p:spPr>
          <a:xfrm>
            <a:off x="2088141" y="4208678"/>
            <a:ext cx="978014" cy="400110"/>
          </a:xfrm>
          <a:prstGeom prst="rect">
            <a:avLst/>
          </a:prstGeom>
          <a:noFill/>
        </p:spPr>
        <p:txBody>
          <a:bodyPr wrap="square" rtlCol="0">
            <a:spAutoFit/>
          </a:bodyPr>
          <a:lstStyle/>
          <a:p>
            <a:r>
              <a:rPr lang="en-GB" sz="2000" b="1" dirty="0">
                <a:solidFill>
                  <a:schemeClr val="accent1">
                    <a:lumMod val="50000"/>
                  </a:schemeClr>
                </a:solidFill>
                <a:latin typeface="Century Gothic" panose="020B0502020202020204" pitchFamily="34" charset="0"/>
              </a:rPr>
              <a:t>‘she’</a:t>
            </a:r>
          </a:p>
        </p:txBody>
      </p:sp>
      <p:sp>
        <p:nvSpPr>
          <p:cNvPr id="28" name="TextBox 27"/>
          <p:cNvSpPr txBox="1"/>
          <p:nvPr/>
        </p:nvSpPr>
        <p:spPr>
          <a:xfrm>
            <a:off x="1574981" y="5399574"/>
            <a:ext cx="978014" cy="400110"/>
          </a:xfrm>
          <a:prstGeom prst="rect">
            <a:avLst/>
          </a:prstGeom>
          <a:noFill/>
        </p:spPr>
        <p:txBody>
          <a:bodyPr wrap="square" rtlCol="0">
            <a:spAutoFit/>
          </a:bodyPr>
          <a:lstStyle/>
          <a:p>
            <a:r>
              <a:rPr lang="en-GB" sz="2000" b="1" dirty="0">
                <a:solidFill>
                  <a:schemeClr val="accent1">
                    <a:lumMod val="50000"/>
                  </a:schemeClr>
                </a:solidFill>
                <a:latin typeface="Century Gothic" panose="020B0502020202020204" pitchFamily="34" charset="0"/>
              </a:rPr>
              <a:t>‘I’</a:t>
            </a:r>
          </a:p>
        </p:txBody>
      </p:sp>
      <p:sp>
        <p:nvSpPr>
          <p:cNvPr id="29" name="TextBox 28"/>
          <p:cNvSpPr txBox="1"/>
          <p:nvPr/>
        </p:nvSpPr>
        <p:spPr>
          <a:xfrm>
            <a:off x="1838455" y="5293225"/>
            <a:ext cx="978014" cy="400110"/>
          </a:xfrm>
          <a:prstGeom prst="rect">
            <a:avLst/>
          </a:prstGeom>
          <a:noFill/>
        </p:spPr>
        <p:txBody>
          <a:bodyPr wrap="square" rtlCol="0">
            <a:spAutoFit/>
          </a:bodyPr>
          <a:lstStyle/>
          <a:p>
            <a:r>
              <a:rPr lang="en-GB" sz="2000" b="1" dirty="0">
                <a:solidFill>
                  <a:schemeClr val="accent1">
                    <a:lumMod val="50000"/>
                  </a:schemeClr>
                </a:solidFill>
                <a:latin typeface="Century Gothic" panose="020B0502020202020204" pitchFamily="34" charset="0"/>
              </a:rPr>
              <a:t>‘you’</a:t>
            </a:r>
          </a:p>
        </p:txBody>
      </p:sp>
      <p:sp>
        <p:nvSpPr>
          <p:cNvPr id="30" name="TextBox 29"/>
          <p:cNvSpPr txBox="1"/>
          <p:nvPr/>
        </p:nvSpPr>
        <p:spPr>
          <a:xfrm>
            <a:off x="1872458" y="1330032"/>
            <a:ext cx="978014" cy="400110"/>
          </a:xfrm>
          <a:prstGeom prst="rect">
            <a:avLst/>
          </a:prstGeom>
          <a:noFill/>
        </p:spPr>
        <p:txBody>
          <a:bodyPr wrap="square" rtlCol="0">
            <a:spAutoFit/>
          </a:bodyPr>
          <a:lstStyle/>
          <a:p>
            <a:r>
              <a:rPr lang="en-GB" sz="2000" b="1" dirty="0">
                <a:solidFill>
                  <a:schemeClr val="accent1">
                    <a:lumMod val="50000"/>
                  </a:schemeClr>
                </a:solidFill>
                <a:latin typeface="Century Gothic" panose="020B0502020202020204" pitchFamily="34" charset="0"/>
              </a:rPr>
              <a:t>‘you’</a:t>
            </a:r>
          </a:p>
        </p:txBody>
      </p:sp>
    </p:spTree>
    <p:extLst>
      <p:ext uri="{BB962C8B-B14F-4D97-AF65-F5344CB8AC3E}">
        <p14:creationId xmlns:p14="http://schemas.microsoft.com/office/powerpoint/2010/main" val="4263630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7" grpId="0"/>
    </p:bld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3F31CBA-418E-4AFE-BAF1-D960C4B37809}"/>
              </a:ext>
            </a:extLst>
          </p:cNvPr>
          <p:cNvSpPr txBox="1"/>
          <p:nvPr/>
        </p:nvSpPr>
        <p:spPr>
          <a:xfrm>
            <a:off x="721895" y="4570670"/>
            <a:ext cx="11333747" cy="1446550"/>
          </a:xfrm>
          <a:prstGeom prst="rect">
            <a:avLst/>
          </a:prstGeom>
          <a:noFill/>
        </p:spPr>
        <p:txBody>
          <a:bodyPr wrap="square" rtlCol="0">
            <a:spAutoFit/>
          </a:bodyPr>
          <a:lstStyle/>
          <a:p>
            <a:r>
              <a:rPr lang="en-GB" sz="8800" dirty="0">
                <a:solidFill>
                  <a:schemeClr val="accent5">
                    <a:lumMod val="50000"/>
                  </a:schemeClr>
                </a:solidFill>
                <a:latin typeface="Century Gothic" panose="020B0502020202020204" pitchFamily="34" charset="0"/>
              </a:rPr>
              <a:t>Tiene una </a:t>
            </a:r>
            <a:r>
              <a:rPr lang="en-GB" sz="8800" dirty="0" err="1">
                <a:solidFill>
                  <a:schemeClr val="accent5">
                    <a:lumMod val="50000"/>
                  </a:schemeClr>
                </a:solidFill>
                <a:latin typeface="Century Gothic" panose="020B0502020202020204" pitchFamily="34" charset="0"/>
              </a:rPr>
              <a:t>bicicleta</a:t>
            </a:r>
            <a:r>
              <a:rPr lang="en-GB" sz="8800" dirty="0">
                <a:solidFill>
                  <a:schemeClr val="accent5">
                    <a:lumMod val="50000"/>
                  </a:schemeClr>
                </a:solidFill>
                <a:latin typeface="Century Gothic" panose="020B0502020202020204" pitchFamily="34" charset="0"/>
              </a:rPr>
              <a:t>.</a:t>
            </a:r>
          </a:p>
        </p:txBody>
      </p:sp>
      <p:pic>
        <p:nvPicPr>
          <p:cNvPr id="7" name="Picture 2" descr="C:\Users\wdj\Google Drive\Primary\Y5 SoW\From Tracy\Pronouns\he.png">
            <a:extLst>
              <a:ext uri="{FF2B5EF4-FFF2-40B4-BE49-F238E27FC236}">
                <a16:creationId xmlns:a16="http://schemas.microsoft.com/office/drawing/2014/main" id="{04B4C49C-251C-45BE-A331-3B6A5AF0232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44035" y="1527283"/>
            <a:ext cx="3581292" cy="2650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CE932A07-DF23-497B-B687-BC3751C9D4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94812" y="1336244"/>
            <a:ext cx="4076409" cy="2771958"/>
          </a:xfrm>
          <a:prstGeom prst="rect">
            <a:avLst/>
          </a:prstGeom>
        </p:spPr>
      </p:pic>
      <p:sp>
        <p:nvSpPr>
          <p:cNvPr id="4" name="Title 3">
            <a:extLst>
              <a:ext uri="{FF2B5EF4-FFF2-40B4-BE49-F238E27FC236}">
                <a16:creationId xmlns:a16="http://schemas.microsoft.com/office/drawing/2014/main" id="{AA58F2C1-33F0-44EF-A91F-62DDBC880224}"/>
              </a:ext>
            </a:extLst>
          </p:cNvPr>
          <p:cNvSpPr>
            <a:spLocks noGrp="1"/>
          </p:cNvSpPr>
          <p:nvPr>
            <p:ph type="title"/>
          </p:nvPr>
        </p:nvSpPr>
        <p:spPr>
          <a:xfrm>
            <a:off x="-11430000" y="673462"/>
            <a:ext cx="2628900" cy="1325563"/>
          </a:xfrm>
        </p:spPr>
        <p:txBody>
          <a:bodyPr>
            <a:normAutofit/>
          </a:bodyPr>
          <a:lstStyle/>
          <a:p>
            <a:r>
              <a:rPr lang="en-GB" sz="100" dirty="0">
                <a:solidFill>
                  <a:schemeClr val="bg1"/>
                </a:solidFill>
              </a:rPr>
              <a:t>Writing 1</a:t>
            </a:r>
          </a:p>
        </p:txBody>
      </p:sp>
      <p:sp>
        <p:nvSpPr>
          <p:cNvPr id="9" name="Rounded Rectangle 11">
            <a:extLst>
              <a:ext uri="{FF2B5EF4-FFF2-40B4-BE49-F238E27FC236}">
                <a16:creationId xmlns:a16="http://schemas.microsoft.com/office/drawing/2014/main" id="{A316DD52-7894-4A75-969C-CA0645DA2978}"/>
              </a:ext>
            </a:extLst>
          </p:cNvPr>
          <p:cNvSpPr/>
          <p:nvPr/>
        </p:nvSpPr>
        <p:spPr>
          <a:xfrm>
            <a:off x="10534649" y="258166"/>
            <a:ext cx="1393493" cy="415296"/>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 name="Title 14">
            <a:extLst>
              <a:ext uri="{FF2B5EF4-FFF2-40B4-BE49-F238E27FC236}">
                <a16:creationId xmlns:a16="http://schemas.microsoft.com/office/drawing/2014/main" id="{A67073D0-424A-46F5-89DE-C9C5CDDC6130}"/>
              </a:ext>
            </a:extLst>
          </p:cNvPr>
          <p:cNvSpPr txBox="1">
            <a:spLocks/>
          </p:cNvSpPr>
          <p:nvPr/>
        </p:nvSpPr>
        <p:spPr>
          <a:xfrm>
            <a:off x="10676422" y="170754"/>
            <a:ext cx="2758439" cy="59011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000" b="1" dirty="0" err="1">
                <a:solidFill>
                  <a:srgbClr val="FFFFFF"/>
                </a:solidFill>
                <a:ea typeface="+mn-ea"/>
                <a:cs typeface="+mn-cs"/>
              </a:rPr>
              <a:t>escribir</a:t>
            </a:r>
            <a:endParaRPr lang="en-GB" dirty="0"/>
          </a:p>
        </p:txBody>
      </p:sp>
    </p:spTree>
    <p:extLst>
      <p:ext uri="{BB962C8B-B14F-4D97-AF65-F5344CB8AC3E}">
        <p14:creationId xmlns:p14="http://schemas.microsoft.com/office/powerpoint/2010/main" val="3336100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857D6C-7C72-FD42-972F-6FDDF9469EBB}"/>
              </a:ext>
            </a:extLst>
          </p:cNvPr>
          <p:cNvSpPr>
            <a:spLocks noGrp="1"/>
          </p:cNvSpPr>
          <p:nvPr>
            <p:ph type="title"/>
          </p:nvPr>
        </p:nvSpPr>
        <p:spPr>
          <a:xfrm>
            <a:off x="838200" y="216000"/>
            <a:ext cx="10515600" cy="1325563"/>
          </a:xfrm>
        </p:spPr>
        <p:txBody>
          <a:bodyPr>
            <a:normAutofit fontScale="90000"/>
          </a:bodyPr>
          <a:lstStyle/>
          <a:p>
            <a:pPr algn="ctr"/>
            <a:r>
              <a:rPr lang="en-GB" sz="13300" b="1" dirty="0">
                <a:solidFill>
                  <a:srgbClr val="115076"/>
                </a:solidFill>
                <a:latin typeface="Century Gothic" panose="020B0502020202020204" pitchFamily="34" charset="0"/>
                <a:cs typeface="Calibri" panose="020F0502020204030204" pitchFamily="34" charset="0"/>
              </a:rPr>
              <a:t>l</a:t>
            </a:r>
            <a:endParaRPr lang="en-US" dirty="0"/>
          </a:p>
        </p:txBody>
      </p:sp>
      <p:sp>
        <p:nvSpPr>
          <p:cNvPr id="4" name="Rounded Rectangle 3" descr="rectangle">
            <a:extLst>
              <a:ext uri="{C183D7F6-B498-43B3-948B-1728B52AA6E4}">
                <adec:decorative xmlns:adec="http://schemas.microsoft.com/office/drawing/2017/decorative" val="1"/>
              </a:ext>
            </a:extLst>
          </p:cNvPr>
          <p:cNvSpPr/>
          <p:nvPr/>
        </p:nvSpPr>
        <p:spPr>
          <a:xfrm>
            <a:off x="4589248" y="1724439"/>
            <a:ext cx="3039035" cy="2678678"/>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5" name="TextBox 4"/>
          <p:cNvSpPr txBox="1"/>
          <p:nvPr/>
        </p:nvSpPr>
        <p:spPr>
          <a:xfrm>
            <a:off x="5101166" y="3387451"/>
            <a:ext cx="198966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l</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ibro</a:t>
            </a:r>
          </a:p>
        </p:txBody>
      </p:sp>
      <p:sp>
        <p:nvSpPr>
          <p:cNvPr id="10" name="TextBox 9"/>
          <p:cNvSpPr txBox="1"/>
          <p:nvPr/>
        </p:nvSpPr>
        <p:spPr>
          <a:xfrm>
            <a:off x="1466747" y="134399"/>
            <a:ext cx="1776993"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sa</a:t>
            </a:r>
            <a:r>
              <a:rPr kumimoji="0" lang="en-GB"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l</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ir</a:t>
            </a:r>
          </a:p>
        </p:txBody>
      </p:sp>
      <p:sp>
        <p:nvSpPr>
          <p:cNvPr id="11" name="TextBox 10"/>
          <p:cNvSpPr txBox="1"/>
          <p:nvPr/>
        </p:nvSpPr>
        <p:spPr>
          <a:xfrm>
            <a:off x="1344741" y="3387452"/>
            <a:ext cx="173831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l</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ista</a:t>
            </a:r>
          </a:p>
        </p:txBody>
      </p:sp>
      <p:sp>
        <p:nvSpPr>
          <p:cNvPr id="7" name="TextBox 6"/>
          <p:cNvSpPr txBox="1"/>
          <p:nvPr/>
        </p:nvSpPr>
        <p:spPr>
          <a:xfrm>
            <a:off x="4705488" y="4560309"/>
            <a:ext cx="278102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l</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uego</a:t>
            </a:r>
          </a:p>
        </p:txBody>
      </p:sp>
      <p:sp>
        <p:nvSpPr>
          <p:cNvPr id="8" name="TextBox 7"/>
          <p:cNvSpPr txBox="1"/>
          <p:nvPr/>
        </p:nvSpPr>
        <p:spPr>
          <a:xfrm>
            <a:off x="8247145" y="178264"/>
            <a:ext cx="335181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pa</a:t>
            </a:r>
            <a:r>
              <a:rPr kumimoji="0" lang="en-GB"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l</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abra</a:t>
            </a:r>
          </a:p>
        </p:txBody>
      </p:sp>
      <p:sp>
        <p:nvSpPr>
          <p:cNvPr id="9" name="TextBox 8"/>
          <p:cNvSpPr txBox="1"/>
          <p:nvPr/>
        </p:nvSpPr>
        <p:spPr>
          <a:xfrm>
            <a:off x="9134474" y="3387451"/>
            <a:ext cx="146565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l</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uz</a:t>
            </a:r>
          </a:p>
        </p:txBody>
      </p:sp>
      <p:pic>
        <p:nvPicPr>
          <p:cNvPr id="12" name="Picture 4" descr="open book">
            <a:extLst>
              <a:ext uri="{FF2B5EF4-FFF2-40B4-BE49-F238E27FC236}">
                <a16:creationId xmlns:a16="http://schemas.microsoft.com/office/drawing/2014/main" id="{8050B542-BCDC-074C-A344-CEFABC2933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956" y="2037106"/>
            <a:ext cx="2563940" cy="13503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7096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10" grpId="0"/>
      <p:bldP spid="11" grpId="0"/>
      <p:bldP spid="7" grpId="0"/>
      <p:bldP spid="8" grpId="0"/>
      <p:bldP spid="9" grpId="0"/>
    </p:bld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B8AE6B9-52A6-4ADC-89AB-AD1E6C6C7695}"/>
              </a:ext>
            </a:extLst>
          </p:cNvPr>
          <p:cNvSpPr txBox="1"/>
          <p:nvPr/>
        </p:nvSpPr>
        <p:spPr>
          <a:xfrm>
            <a:off x="2105526" y="4549341"/>
            <a:ext cx="8541007" cy="1446550"/>
          </a:xfrm>
          <a:prstGeom prst="rect">
            <a:avLst/>
          </a:prstGeom>
          <a:noFill/>
        </p:spPr>
        <p:txBody>
          <a:bodyPr wrap="square" rtlCol="0">
            <a:spAutoFit/>
          </a:bodyPr>
          <a:lstStyle/>
          <a:p>
            <a:r>
              <a:rPr lang="en-GB" sz="8800" dirty="0">
                <a:solidFill>
                  <a:schemeClr val="accent5">
                    <a:lumMod val="50000"/>
                  </a:schemeClr>
                </a:solidFill>
                <a:latin typeface="Century Gothic" panose="020B0502020202020204" pitchFamily="34" charset="0"/>
              </a:rPr>
              <a:t>Tengo un libro.</a:t>
            </a:r>
          </a:p>
        </p:txBody>
      </p:sp>
      <p:pic>
        <p:nvPicPr>
          <p:cNvPr id="9" name="Picture 2" descr="C:\Users\wdj\Google Drive\Primary\Y5 SoW\From Tracy\Pronouns\i.png">
            <a:extLst>
              <a:ext uri="{FF2B5EF4-FFF2-40B4-BE49-F238E27FC236}">
                <a16:creationId xmlns:a16="http://schemas.microsoft.com/office/drawing/2014/main" id="{15142958-0D2B-4F06-B1A4-9891F4A0444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29410" y="701101"/>
            <a:ext cx="1477282" cy="345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166B8BE2-7059-4633-B235-E853AA61FA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85818" y="1626187"/>
            <a:ext cx="5177213" cy="2726665"/>
          </a:xfrm>
          <a:prstGeom prst="rect">
            <a:avLst/>
          </a:prstGeom>
        </p:spPr>
      </p:pic>
      <p:sp>
        <p:nvSpPr>
          <p:cNvPr id="2" name="Title 1">
            <a:extLst>
              <a:ext uri="{FF2B5EF4-FFF2-40B4-BE49-F238E27FC236}">
                <a16:creationId xmlns:a16="http://schemas.microsoft.com/office/drawing/2014/main" id="{5CB7900C-6F5E-4FCA-ABC8-647D7E8480E3}"/>
              </a:ext>
            </a:extLst>
          </p:cNvPr>
          <p:cNvSpPr>
            <a:spLocks noGrp="1"/>
          </p:cNvSpPr>
          <p:nvPr>
            <p:ph type="title"/>
          </p:nvPr>
        </p:nvSpPr>
        <p:spPr>
          <a:xfrm>
            <a:off x="-10972800" y="963405"/>
            <a:ext cx="2391210" cy="1325563"/>
          </a:xfrm>
        </p:spPr>
        <p:txBody>
          <a:bodyPr>
            <a:normAutofit/>
          </a:bodyPr>
          <a:lstStyle/>
          <a:p>
            <a:r>
              <a:rPr lang="en-GB" sz="100" dirty="0">
                <a:solidFill>
                  <a:schemeClr val="bg1"/>
                </a:solidFill>
              </a:rPr>
              <a:t>Writing</a:t>
            </a:r>
            <a:r>
              <a:rPr lang="en-GB" sz="100" baseline="0" dirty="0">
                <a:solidFill>
                  <a:schemeClr val="bg1"/>
                </a:solidFill>
              </a:rPr>
              <a:t> 2</a:t>
            </a:r>
            <a:endParaRPr lang="en-GB" sz="100" dirty="0">
              <a:solidFill>
                <a:schemeClr val="bg1"/>
              </a:solidFill>
            </a:endParaRPr>
          </a:p>
        </p:txBody>
      </p:sp>
      <p:sp>
        <p:nvSpPr>
          <p:cNvPr id="6" name="Rounded Rectangle 11">
            <a:extLst>
              <a:ext uri="{FF2B5EF4-FFF2-40B4-BE49-F238E27FC236}">
                <a16:creationId xmlns:a16="http://schemas.microsoft.com/office/drawing/2014/main" id="{A316DD52-7894-4A75-969C-CA0645DA2978}"/>
              </a:ext>
            </a:extLst>
          </p:cNvPr>
          <p:cNvSpPr/>
          <p:nvPr/>
        </p:nvSpPr>
        <p:spPr>
          <a:xfrm>
            <a:off x="10534649" y="258166"/>
            <a:ext cx="1393493" cy="415296"/>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itle 14">
            <a:extLst>
              <a:ext uri="{FF2B5EF4-FFF2-40B4-BE49-F238E27FC236}">
                <a16:creationId xmlns:a16="http://schemas.microsoft.com/office/drawing/2014/main" id="{A67073D0-424A-46F5-89DE-C9C5CDDC6130}"/>
              </a:ext>
            </a:extLst>
          </p:cNvPr>
          <p:cNvSpPr txBox="1">
            <a:spLocks/>
          </p:cNvSpPr>
          <p:nvPr/>
        </p:nvSpPr>
        <p:spPr>
          <a:xfrm>
            <a:off x="10676422" y="170754"/>
            <a:ext cx="2758439" cy="59011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000" b="1" dirty="0" err="1">
                <a:solidFill>
                  <a:srgbClr val="FFFFFF"/>
                </a:solidFill>
                <a:ea typeface="+mn-ea"/>
                <a:cs typeface="+mn-cs"/>
              </a:rPr>
              <a:t>escribir</a:t>
            </a:r>
            <a:endParaRPr lang="en-GB" dirty="0"/>
          </a:p>
        </p:txBody>
      </p:sp>
    </p:spTree>
    <p:extLst>
      <p:ext uri="{BB962C8B-B14F-4D97-AF65-F5344CB8AC3E}">
        <p14:creationId xmlns:p14="http://schemas.microsoft.com/office/powerpoint/2010/main" val="3755173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5E31CFA-A8FD-478A-9FE9-E449ABE49EC3}"/>
              </a:ext>
            </a:extLst>
          </p:cNvPr>
          <p:cNvSpPr txBox="1"/>
          <p:nvPr/>
        </p:nvSpPr>
        <p:spPr>
          <a:xfrm>
            <a:off x="2290947" y="4594751"/>
            <a:ext cx="9764695" cy="1446550"/>
          </a:xfrm>
          <a:prstGeom prst="rect">
            <a:avLst/>
          </a:prstGeom>
          <a:noFill/>
        </p:spPr>
        <p:txBody>
          <a:bodyPr wrap="square" rtlCol="0">
            <a:spAutoFit/>
          </a:bodyPr>
          <a:lstStyle/>
          <a:p>
            <a:r>
              <a:rPr lang="en-GB" sz="8800" dirty="0">
                <a:solidFill>
                  <a:schemeClr val="accent5">
                    <a:lumMod val="50000"/>
                  </a:schemeClr>
                </a:solidFill>
                <a:latin typeface="Century Gothic" panose="020B0502020202020204" pitchFamily="34" charset="0"/>
              </a:rPr>
              <a:t>Tengo un </a:t>
            </a:r>
            <a:r>
              <a:rPr lang="en-GB" sz="8800" dirty="0" err="1">
                <a:solidFill>
                  <a:schemeClr val="accent5">
                    <a:lumMod val="50000"/>
                  </a:schemeClr>
                </a:solidFill>
                <a:latin typeface="Century Gothic" panose="020B0502020202020204" pitchFamily="34" charset="0"/>
              </a:rPr>
              <a:t>gato</a:t>
            </a:r>
            <a:r>
              <a:rPr lang="en-GB" sz="8800" dirty="0">
                <a:solidFill>
                  <a:schemeClr val="accent5">
                    <a:lumMod val="50000"/>
                  </a:schemeClr>
                </a:solidFill>
                <a:latin typeface="Century Gothic" panose="020B0502020202020204" pitchFamily="34" charset="0"/>
              </a:rPr>
              <a:t>.</a:t>
            </a:r>
          </a:p>
        </p:txBody>
      </p:sp>
      <p:pic>
        <p:nvPicPr>
          <p:cNvPr id="3" name="Picture 2" descr="C:\Users\wdj\Google Drive\Primary\Y5 SoW\From Tracy\Pronouns\i.png">
            <a:extLst>
              <a:ext uri="{FF2B5EF4-FFF2-40B4-BE49-F238E27FC236}">
                <a16:creationId xmlns:a16="http://schemas.microsoft.com/office/drawing/2014/main" id="{3F650B54-F4FD-4058-9294-214C2301ADF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29410" y="701101"/>
            <a:ext cx="1477282" cy="345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62348932-08FE-4B3C-8265-11FC0C1889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65263" y="1081481"/>
            <a:ext cx="4099842" cy="3074882"/>
          </a:xfrm>
          <a:prstGeom prst="rect">
            <a:avLst/>
          </a:prstGeom>
        </p:spPr>
      </p:pic>
      <p:sp>
        <p:nvSpPr>
          <p:cNvPr id="5" name="Title 4">
            <a:extLst>
              <a:ext uri="{FF2B5EF4-FFF2-40B4-BE49-F238E27FC236}">
                <a16:creationId xmlns:a16="http://schemas.microsoft.com/office/drawing/2014/main" id="{7EBDB74C-5FB7-4FFF-93FE-F65A5E596D56}"/>
              </a:ext>
            </a:extLst>
          </p:cNvPr>
          <p:cNvSpPr>
            <a:spLocks noGrp="1"/>
          </p:cNvSpPr>
          <p:nvPr>
            <p:ph type="title"/>
          </p:nvPr>
        </p:nvSpPr>
        <p:spPr>
          <a:xfrm>
            <a:off x="-12611100" y="418699"/>
            <a:ext cx="3886200" cy="1325563"/>
          </a:xfrm>
        </p:spPr>
        <p:txBody>
          <a:bodyPr>
            <a:normAutofit/>
          </a:bodyPr>
          <a:lstStyle/>
          <a:p>
            <a:r>
              <a:rPr lang="en-GB" sz="100" dirty="0">
                <a:solidFill>
                  <a:schemeClr val="bg1"/>
                </a:solidFill>
              </a:rPr>
              <a:t>Writing 3</a:t>
            </a:r>
          </a:p>
        </p:txBody>
      </p:sp>
      <p:sp>
        <p:nvSpPr>
          <p:cNvPr id="6" name="Rounded Rectangle 11">
            <a:extLst>
              <a:ext uri="{FF2B5EF4-FFF2-40B4-BE49-F238E27FC236}">
                <a16:creationId xmlns:a16="http://schemas.microsoft.com/office/drawing/2014/main" id="{A316DD52-7894-4A75-969C-CA0645DA2978}"/>
              </a:ext>
            </a:extLst>
          </p:cNvPr>
          <p:cNvSpPr/>
          <p:nvPr/>
        </p:nvSpPr>
        <p:spPr>
          <a:xfrm>
            <a:off x="10534649" y="258166"/>
            <a:ext cx="1393493" cy="415296"/>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itle 14">
            <a:extLst>
              <a:ext uri="{FF2B5EF4-FFF2-40B4-BE49-F238E27FC236}">
                <a16:creationId xmlns:a16="http://schemas.microsoft.com/office/drawing/2014/main" id="{A67073D0-424A-46F5-89DE-C9C5CDDC6130}"/>
              </a:ext>
            </a:extLst>
          </p:cNvPr>
          <p:cNvSpPr txBox="1">
            <a:spLocks/>
          </p:cNvSpPr>
          <p:nvPr/>
        </p:nvSpPr>
        <p:spPr>
          <a:xfrm>
            <a:off x="10676422" y="170754"/>
            <a:ext cx="2758439" cy="59011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000" b="1" dirty="0" err="1">
                <a:solidFill>
                  <a:srgbClr val="FFFFFF"/>
                </a:solidFill>
                <a:ea typeface="+mn-ea"/>
                <a:cs typeface="+mn-cs"/>
              </a:rPr>
              <a:t>escribir</a:t>
            </a:r>
            <a:endParaRPr lang="en-GB" dirty="0"/>
          </a:p>
        </p:txBody>
      </p:sp>
    </p:spTree>
    <p:extLst>
      <p:ext uri="{BB962C8B-B14F-4D97-AF65-F5344CB8AC3E}">
        <p14:creationId xmlns:p14="http://schemas.microsoft.com/office/powerpoint/2010/main" val="2282004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A0977F6-22B1-41C9-81ED-A78F6EA11E45}"/>
              </a:ext>
            </a:extLst>
          </p:cNvPr>
          <p:cNvSpPr txBox="1"/>
          <p:nvPr/>
        </p:nvSpPr>
        <p:spPr>
          <a:xfrm>
            <a:off x="-93419" y="4548708"/>
            <a:ext cx="12588036" cy="1446550"/>
          </a:xfrm>
          <a:prstGeom prst="rect">
            <a:avLst/>
          </a:prstGeom>
          <a:noFill/>
        </p:spPr>
        <p:txBody>
          <a:bodyPr wrap="square" rtlCol="0">
            <a:spAutoFit/>
          </a:bodyPr>
          <a:lstStyle/>
          <a:p>
            <a:r>
              <a:rPr lang="en-GB" sz="8800" dirty="0">
                <a:solidFill>
                  <a:schemeClr val="accent5">
                    <a:lumMod val="50000"/>
                  </a:schemeClr>
                </a:solidFill>
                <a:latin typeface="Century Gothic" panose="020B0502020202020204" pitchFamily="34" charset="0"/>
              </a:rPr>
              <a:t>¿Tienes una </a:t>
            </a:r>
            <a:r>
              <a:rPr lang="en-GB" sz="8800" dirty="0" err="1">
                <a:solidFill>
                  <a:schemeClr val="accent5">
                    <a:lumMod val="50000"/>
                  </a:schemeClr>
                </a:solidFill>
                <a:latin typeface="Century Gothic" panose="020B0502020202020204" pitchFamily="34" charset="0"/>
              </a:rPr>
              <a:t>moneda</a:t>
            </a:r>
            <a:r>
              <a:rPr lang="en-GB" sz="8800" dirty="0">
                <a:solidFill>
                  <a:schemeClr val="accent5">
                    <a:lumMod val="50000"/>
                  </a:schemeClr>
                </a:solidFill>
                <a:latin typeface="Century Gothic" panose="020B0502020202020204" pitchFamily="34" charset="0"/>
              </a:rPr>
              <a:t>?</a:t>
            </a:r>
          </a:p>
        </p:txBody>
      </p:sp>
      <p:pic>
        <p:nvPicPr>
          <p:cNvPr id="3" name="Picture 3" descr="C:\Users\wdj\Google Drive\Primary\Y5 SoW\From Tracy\Pronouns\you.png">
            <a:extLst>
              <a:ext uri="{FF2B5EF4-FFF2-40B4-BE49-F238E27FC236}">
                <a16:creationId xmlns:a16="http://schemas.microsoft.com/office/drawing/2014/main" id="{A0430B96-C8BD-473B-BB6A-9E9036D1046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23590" y="1297912"/>
            <a:ext cx="3377009" cy="2973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FB85CDC0-8E72-45ED-9B08-527101848E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38210" y="1072370"/>
            <a:ext cx="3379452" cy="3379452"/>
          </a:xfrm>
          <a:prstGeom prst="rect">
            <a:avLst/>
          </a:prstGeom>
        </p:spPr>
      </p:pic>
      <p:pic>
        <p:nvPicPr>
          <p:cNvPr id="5" name="Picture 2" descr="http://www.clker.com/cliparts/7/0/9/b/11949856321026402567tasto_9_architetto_franc_01.svg.med.png">
            <a:extLst>
              <a:ext uri="{FF2B5EF4-FFF2-40B4-BE49-F238E27FC236}">
                <a16:creationId xmlns:a16="http://schemas.microsoft.com/office/drawing/2014/main" id="{A3F192DC-84AC-4824-B357-092C442DB9B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23590" y="279728"/>
            <a:ext cx="921298" cy="921298"/>
          </a:xfrm>
          <a:prstGeom prst="rect">
            <a:avLst/>
          </a:prstGeom>
          <a:noFill/>
          <a:extLst>
            <a:ext uri="{909E8E84-426E-40DD-AFC4-6F175D3DCCD1}">
              <a14:hiddenFill xmlns:a14="http://schemas.microsoft.com/office/drawing/2010/main">
                <a:solidFill>
                  <a:srgbClr val="FFFFFF"/>
                </a:solidFill>
              </a14:hiddenFill>
            </a:ext>
          </a:extLst>
        </p:spPr>
      </p:pic>
      <p:sp>
        <p:nvSpPr>
          <p:cNvPr id="6" name="Title 5">
            <a:extLst>
              <a:ext uri="{FF2B5EF4-FFF2-40B4-BE49-F238E27FC236}">
                <a16:creationId xmlns:a16="http://schemas.microsoft.com/office/drawing/2014/main" id="{90C63454-9698-4944-8327-01E9D6649C3B}"/>
              </a:ext>
            </a:extLst>
          </p:cNvPr>
          <p:cNvSpPr>
            <a:spLocks noGrp="1"/>
          </p:cNvSpPr>
          <p:nvPr>
            <p:ph type="title"/>
          </p:nvPr>
        </p:nvSpPr>
        <p:spPr>
          <a:xfrm>
            <a:off x="-11315700" y="635130"/>
            <a:ext cx="2781300" cy="1325563"/>
          </a:xfrm>
        </p:spPr>
        <p:txBody>
          <a:bodyPr>
            <a:normAutofit/>
          </a:bodyPr>
          <a:lstStyle/>
          <a:p>
            <a:r>
              <a:rPr lang="en-GB" sz="100" dirty="0">
                <a:solidFill>
                  <a:schemeClr val="bg1"/>
                </a:solidFill>
              </a:rPr>
              <a:t>Writing 4</a:t>
            </a:r>
          </a:p>
        </p:txBody>
      </p:sp>
      <p:sp>
        <p:nvSpPr>
          <p:cNvPr id="7" name="Rounded Rectangle 11">
            <a:extLst>
              <a:ext uri="{FF2B5EF4-FFF2-40B4-BE49-F238E27FC236}">
                <a16:creationId xmlns:a16="http://schemas.microsoft.com/office/drawing/2014/main" id="{A316DD52-7894-4A75-969C-CA0645DA2978}"/>
              </a:ext>
            </a:extLst>
          </p:cNvPr>
          <p:cNvSpPr/>
          <p:nvPr/>
        </p:nvSpPr>
        <p:spPr>
          <a:xfrm>
            <a:off x="10534649" y="258166"/>
            <a:ext cx="1393493" cy="415296"/>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Title 14">
            <a:extLst>
              <a:ext uri="{FF2B5EF4-FFF2-40B4-BE49-F238E27FC236}">
                <a16:creationId xmlns:a16="http://schemas.microsoft.com/office/drawing/2014/main" id="{A67073D0-424A-46F5-89DE-C9C5CDDC6130}"/>
              </a:ext>
            </a:extLst>
          </p:cNvPr>
          <p:cNvSpPr txBox="1">
            <a:spLocks/>
          </p:cNvSpPr>
          <p:nvPr/>
        </p:nvSpPr>
        <p:spPr>
          <a:xfrm>
            <a:off x="10676422" y="170754"/>
            <a:ext cx="2758439" cy="59011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000" b="1" dirty="0" err="1">
                <a:solidFill>
                  <a:srgbClr val="FFFFFF"/>
                </a:solidFill>
                <a:ea typeface="+mn-ea"/>
                <a:cs typeface="+mn-cs"/>
              </a:rPr>
              <a:t>escribir</a:t>
            </a:r>
            <a:endParaRPr lang="en-GB" dirty="0"/>
          </a:p>
        </p:txBody>
      </p:sp>
    </p:spTree>
    <p:extLst>
      <p:ext uri="{BB962C8B-B14F-4D97-AF65-F5344CB8AC3E}">
        <p14:creationId xmlns:p14="http://schemas.microsoft.com/office/powerpoint/2010/main" val="3483590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ED8B2E2-AA08-401A-B62A-FAC3FD66AF43}"/>
              </a:ext>
            </a:extLst>
          </p:cNvPr>
          <p:cNvSpPr txBox="1"/>
          <p:nvPr/>
        </p:nvSpPr>
        <p:spPr>
          <a:xfrm>
            <a:off x="1378926" y="4762872"/>
            <a:ext cx="10244889" cy="1446550"/>
          </a:xfrm>
          <a:prstGeom prst="rect">
            <a:avLst/>
          </a:prstGeom>
          <a:noFill/>
        </p:spPr>
        <p:txBody>
          <a:bodyPr wrap="square" rtlCol="0">
            <a:spAutoFit/>
          </a:bodyPr>
          <a:lstStyle/>
          <a:p>
            <a:r>
              <a:rPr lang="en-GB" sz="8800" dirty="0">
                <a:solidFill>
                  <a:schemeClr val="accent5">
                    <a:lumMod val="50000"/>
                  </a:schemeClr>
                </a:solidFill>
                <a:latin typeface="Century Gothic" panose="020B0502020202020204" pitchFamily="34" charset="0"/>
              </a:rPr>
              <a:t>¿Tiene un </a:t>
            </a:r>
            <a:r>
              <a:rPr lang="en-GB" sz="8800" dirty="0" err="1">
                <a:solidFill>
                  <a:schemeClr val="accent5">
                    <a:lumMod val="50000"/>
                  </a:schemeClr>
                </a:solidFill>
                <a:latin typeface="Century Gothic" panose="020B0502020202020204" pitchFamily="34" charset="0"/>
              </a:rPr>
              <a:t>barco</a:t>
            </a:r>
            <a:r>
              <a:rPr lang="en-GB" sz="8800" dirty="0">
                <a:solidFill>
                  <a:schemeClr val="accent5">
                    <a:lumMod val="50000"/>
                  </a:schemeClr>
                </a:solidFill>
                <a:latin typeface="Century Gothic" panose="020B0502020202020204" pitchFamily="34" charset="0"/>
              </a:rPr>
              <a:t>?</a:t>
            </a:r>
          </a:p>
        </p:txBody>
      </p:sp>
      <p:pic>
        <p:nvPicPr>
          <p:cNvPr id="3" name="Picture 2" descr="C:\Users\wdj\Google Drive\Primary\Y5 SoW\From Tracy\Pronouns\she.png">
            <a:extLst>
              <a:ext uri="{FF2B5EF4-FFF2-40B4-BE49-F238E27FC236}">
                <a16:creationId xmlns:a16="http://schemas.microsoft.com/office/drawing/2014/main" id="{A8AAE586-4376-4835-83F0-98BAD4DF03B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19292" y="1478992"/>
            <a:ext cx="3667898" cy="2799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B521834C-423F-429D-9F3D-5E981866C7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01371" y="436174"/>
            <a:ext cx="3346107" cy="4373420"/>
          </a:xfrm>
          <a:prstGeom prst="rect">
            <a:avLst/>
          </a:prstGeom>
        </p:spPr>
      </p:pic>
      <p:sp>
        <p:nvSpPr>
          <p:cNvPr id="5" name="Title 4">
            <a:extLst>
              <a:ext uri="{FF2B5EF4-FFF2-40B4-BE49-F238E27FC236}">
                <a16:creationId xmlns:a16="http://schemas.microsoft.com/office/drawing/2014/main" id="{51EE3182-DDD4-4418-8251-E82F69EEB49B}"/>
              </a:ext>
            </a:extLst>
          </p:cNvPr>
          <p:cNvSpPr>
            <a:spLocks noGrp="1"/>
          </p:cNvSpPr>
          <p:nvPr>
            <p:ph type="title"/>
          </p:nvPr>
        </p:nvSpPr>
        <p:spPr>
          <a:xfrm>
            <a:off x="-12001500" y="1553257"/>
            <a:ext cx="3667898" cy="1325563"/>
          </a:xfrm>
        </p:spPr>
        <p:txBody>
          <a:bodyPr>
            <a:normAutofit/>
          </a:bodyPr>
          <a:lstStyle/>
          <a:p>
            <a:r>
              <a:rPr lang="en-GB" sz="100" dirty="0">
                <a:solidFill>
                  <a:schemeClr val="bg1"/>
                </a:solidFill>
              </a:rPr>
              <a:t>Writing 5</a:t>
            </a:r>
          </a:p>
        </p:txBody>
      </p:sp>
      <p:pic>
        <p:nvPicPr>
          <p:cNvPr id="6" name="Picture 2" descr="http://www.clker.com/cliparts/7/0/9/b/11949856321026402567tasto_9_architetto_franc_01.svg.med.png">
            <a:extLst>
              <a:ext uri="{FF2B5EF4-FFF2-40B4-BE49-F238E27FC236}">
                <a16:creationId xmlns:a16="http://schemas.microsoft.com/office/drawing/2014/main" id="{A3F192DC-84AC-4824-B357-092C442DB9B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32744" y="557694"/>
            <a:ext cx="921298" cy="921298"/>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le 11">
            <a:extLst>
              <a:ext uri="{FF2B5EF4-FFF2-40B4-BE49-F238E27FC236}">
                <a16:creationId xmlns:a16="http://schemas.microsoft.com/office/drawing/2014/main" id="{A316DD52-7894-4A75-969C-CA0645DA2978}"/>
              </a:ext>
            </a:extLst>
          </p:cNvPr>
          <p:cNvSpPr/>
          <p:nvPr/>
        </p:nvSpPr>
        <p:spPr>
          <a:xfrm>
            <a:off x="10534649" y="258166"/>
            <a:ext cx="1393493" cy="415296"/>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Title 14">
            <a:extLst>
              <a:ext uri="{FF2B5EF4-FFF2-40B4-BE49-F238E27FC236}">
                <a16:creationId xmlns:a16="http://schemas.microsoft.com/office/drawing/2014/main" id="{A67073D0-424A-46F5-89DE-C9C5CDDC6130}"/>
              </a:ext>
            </a:extLst>
          </p:cNvPr>
          <p:cNvSpPr txBox="1">
            <a:spLocks/>
          </p:cNvSpPr>
          <p:nvPr/>
        </p:nvSpPr>
        <p:spPr>
          <a:xfrm>
            <a:off x="10676422" y="170754"/>
            <a:ext cx="2758439" cy="59011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000" b="1" dirty="0" err="1">
                <a:solidFill>
                  <a:srgbClr val="FFFFFF"/>
                </a:solidFill>
                <a:ea typeface="+mn-ea"/>
                <a:cs typeface="+mn-cs"/>
              </a:rPr>
              <a:t>escribir</a:t>
            </a:r>
            <a:endParaRPr lang="en-GB" dirty="0"/>
          </a:p>
        </p:txBody>
      </p:sp>
    </p:spTree>
    <p:extLst>
      <p:ext uri="{BB962C8B-B14F-4D97-AF65-F5344CB8AC3E}">
        <p14:creationId xmlns:p14="http://schemas.microsoft.com/office/powerpoint/2010/main" val="63110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CB46A81-144E-4E92-BFA3-47D955F27308}"/>
              </a:ext>
            </a:extLst>
          </p:cNvPr>
          <p:cNvSpPr txBox="1"/>
          <p:nvPr/>
        </p:nvSpPr>
        <p:spPr>
          <a:xfrm>
            <a:off x="37127" y="4604718"/>
            <a:ext cx="12018515" cy="1446550"/>
          </a:xfrm>
          <a:prstGeom prst="rect">
            <a:avLst/>
          </a:prstGeom>
          <a:noFill/>
        </p:spPr>
        <p:txBody>
          <a:bodyPr wrap="square" rtlCol="0">
            <a:spAutoFit/>
          </a:bodyPr>
          <a:lstStyle/>
          <a:p>
            <a:r>
              <a:rPr lang="en-GB" sz="8800" dirty="0">
                <a:solidFill>
                  <a:schemeClr val="accent5">
                    <a:lumMod val="50000"/>
                  </a:schemeClr>
                </a:solidFill>
                <a:latin typeface="Century Gothic" panose="020B0502020202020204" pitchFamily="34" charset="0"/>
              </a:rPr>
              <a:t>¿Tienes una </a:t>
            </a:r>
            <a:r>
              <a:rPr lang="en-GB" sz="8800" dirty="0" err="1">
                <a:solidFill>
                  <a:schemeClr val="accent5">
                    <a:lumMod val="50000"/>
                  </a:schemeClr>
                </a:solidFill>
                <a:latin typeface="Century Gothic" panose="020B0502020202020204" pitchFamily="34" charset="0"/>
              </a:rPr>
              <a:t>cámara</a:t>
            </a:r>
            <a:r>
              <a:rPr lang="en-GB" sz="8800" dirty="0">
                <a:solidFill>
                  <a:schemeClr val="accent5">
                    <a:lumMod val="50000"/>
                  </a:schemeClr>
                </a:solidFill>
                <a:latin typeface="Century Gothic" panose="020B0502020202020204" pitchFamily="34" charset="0"/>
              </a:rPr>
              <a:t>?</a:t>
            </a:r>
          </a:p>
        </p:txBody>
      </p:sp>
      <p:pic>
        <p:nvPicPr>
          <p:cNvPr id="3" name="Picture 3" descr="C:\Users\wdj\Google Drive\Primary\Y5 SoW\From Tracy\Pronouns\you.png">
            <a:extLst>
              <a:ext uri="{FF2B5EF4-FFF2-40B4-BE49-F238E27FC236}">
                <a16:creationId xmlns:a16="http://schemas.microsoft.com/office/drawing/2014/main" id="{6BB8A577-74F1-43C7-AABD-EE9BBD497AD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23590" y="1297912"/>
            <a:ext cx="3377009" cy="2973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E3C3F178-74C9-44DF-A84E-40443D16AA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53292" y="1457160"/>
            <a:ext cx="3810868" cy="2908963"/>
          </a:xfrm>
          <a:prstGeom prst="rect">
            <a:avLst/>
          </a:prstGeom>
        </p:spPr>
      </p:pic>
      <p:pic>
        <p:nvPicPr>
          <p:cNvPr id="5" name="Picture 2" descr="http://www.clker.com/cliparts/7/0/9/b/11949856321026402567tasto_9_architetto_franc_01.svg.med.png">
            <a:extLst>
              <a:ext uri="{FF2B5EF4-FFF2-40B4-BE49-F238E27FC236}">
                <a16:creationId xmlns:a16="http://schemas.microsoft.com/office/drawing/2014/main" id="{446EADC4-3294-4C8B-9410-C719D619E34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23590" y="279728"/>
            <a:ext cx="921298" cy="921298"/>
          </a:xfrm>
          <a:prstGeom prst="rect">
            <a:avLst/>
          </a:prstGeom>
          <a:noFill/>
          <a:extLst>
            <a:ext uri="{909E8E84-426E-40DD-AFC4-6F175D3DCCD1}">
              <a14:hiddenFill xmlns:a14="http://schemas.microsoft.com/office/drawing/2010/main">
                <a:solidFill>
                  <a:srgbClr val="FFFFFF"/>
                </a:solidFill>
              </a14:hiddenFill>
            </a:ext>
          </a:extLst>
        </p:spPr>
      </p:pic>
      <p:sp>
        <p:nvSpPr>
          <p:cNvPr id="6" name="Title 5">
            <a:extLst>
              <a:ext uri="{FF2B5EF4-FFF2-40B4-BE49-F238E27FC236}">
                <a16:creationId xmlns:a16="http://schemas.microsoft.com/office/drawing/2014/main" id="{0B61027F-3A1F-4AC7-99F8-D7974C66C0C9}"/>
              </a:ext>
            </a:extLst>
          </p:cNvPr>
          <p:cNvSpPr>
            <a:spLocks noGrp="1"/>
          </p:cNvSpPr>
          <p:nvPr>
            <p:ph type="title"/>
          </p:nvPr>
        </p:nvSpPr>
        <p:spPr>
          <a:xfrm>
            <a:off x="-12420600" y="1201026"/>
            <a:ext cx="2971800" cy="1325563"/>
          </a:xfrm>
        </p:spPr>
        <p:txBody>
          <a:bodyPr>
            <a:normAutofit/>
          </a:bodyPr>
          <a:lstStyle/>
          <a:p>
            <a:r>
              <a:rPr lang="en-GB" sz="100" dirty="0">
                <a:solidFill>
                  <a:schemeClr val="bg1"/>
                </a:solidFill>
              </a:rPr>
              <a:t>Writing 6</a:t>
            </a:r>
          </a:p>
        </p:txBody>
      </p:sp>
      <p:sp>
        <p:nvSpPr>
          <p:cNvPr id="7" name="Rounded Rectangle 11">
            <a:extLst>
              <a:ext uri="{FF2B5EF4-FFF2-40B4-BE49-F238E27FC236}">
                <a16:creationId xmlns:a16="http://schemas.microsoft.com/office/drawing/2014/main" id="{A316DD52-7894-4A75-969C-CA0645DA2978}"/>
              </a:ext>
            </a:extLst>
          </p:cNvPr>
          <p:cNvSpPr/>
          <p:nvPr/>
        </p:nvSpPr>
        <p:spPr>
          <a:xfrm>
            <a:off x="10534649" y="258166"/>
            <a:ext cx="1393493" cy="415296"/>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Title 14">
            <a:extLst>
              <a:ext uri="{FF2B5EF4-FFF2-40B4-BE49-F238E27FC236}">
                <a16:creationId xmlns:a16="http://schemas.microsoft.com/office/drawing/2014/main" id="{A67073D0-424A-46F5-89DE-C9C5CDDC6130}"/>
              </a:ext>
            </a:extLst>
          </p:cNvPr>
          <p:cNvSpPr txBox="1">
            <a:spLocks/>
          </p:cNvSpPr>
          <p:nvPr/>
        </p:nvSpPr>
        <p:spPr>
          <a:xfrm>
            <a:off x="10676422" y="170754"/>
            <a:ext cx="2758439" cy="59011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000" b="1" dirty="0" err="1">
                <a:solidFill>
                  <a:srgbClr val="FFFFFF"/>
                </a:solidFill>
                <a:ea typeface="+mn-ea"/>
                <a:cs typeface="+mn-cs"/>
              </a:rPr>
              <a:t>escribir</a:t>
            </a:r>
            <a:endParaRPr lang="en-GB" dirty="0"/>
          </a:p>
        </p:txBody>
      </p:sp>
    </p:spTree>
    <p:extLst>
      <p:ext uri="{BB962C8B-B14F-4D97-AF65-F5344CB8AC3E}">
        <p14:creationId xmlns:p14="http://schemas.microsoft.com/office/powerpoint/2010/main" val="302944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a:hlinkClick r:id="" action="ppaction://noaction" highlightClick="1">
              <a:snd r:embed="rId3" name="A.wav"/>
            </a:hlinkClick>
            <a:extLst>
              <a:ext uri="{FF2B5EF4-FFF2-40B4-BE49-F238E27FC236}">
                <a16:creationId xmlns:a16="http://schemas.microsoft.com/office/drawing/2014/main" id="{E935A809-DFC3-4B83-B012-875A31D7E058}"/>
              </a:ext>
            </a:extLst>
          </p:cNvPr>
          <p:cNvSpPr txBox="1"/>
          <p:nvPr/>
        </p:nvSpPr>
        <p:spPr>
          <a:xfrm>
            <a:off x="1170432" y="548640"/>
            <a:ext cx="1316736" cy="830997"/>
          </a:xfrm>
          <a:prstGeom prst="rect">
            <a:avLst/>
          </a:prstGeom>
          <a:noFill/>
          <a:ln w="57150">
            <a:solidFill>
              <a:schemeClr val="accent2"/>
            </a:solidFill>
          </a:ln>
        </p:spPr>
        <p:txBody>
          <a:bodyPr wrap="square" rtlCol="0">
            <a:spAutoFit/>
          </a:bodyPr>
          <a:lstStyle/>
          <a:p>
            <a:pPr algn="ctr"/>
            <a:r>
              <a:rPr lang="en-GB" sz="4800" b="1" dirty="0">
                <a:solidFill>
                  <a:schemeClr val="accent1">
                    <a:lumMod val="50000"/>
                  </a:schemeClr>
                </a:solidFill>
                <a:latin typeface="Century Gothic" panose="020B0502020202020204" pitchFamily="34" charset="0"/>
              </a:rPr>
              <a:t>A</a:t>
            </a:r>
          </a:p>
        </p:txBody>
      </p:sp>
      <p:sp>
        <p:nvSpPr>
          <p:cNvPr id="7" name="TextBox 6">
            <a:hlinkClick r:id="" action="ppaction://noaction">
              <a:snd r:embed="rId4" name="B.wav"/>
            </a:hlinkClick>
            <a:extLst>
              <a:ext uri="{FF2B5EF4-FFF2-40B4-BE49-F238E27FC236}">
                <a16:creationId xmlns:a16="http://schemas.microsoft.com/office/drawing/2014/main" id="{77D2E077-165F-4D3F-A4AB-8981463F1D1A}"/>
              </a:ext>
            </a:extLst>
          </p:cNvPr>
          <p:cNvSpPr txBox="1"/>
          <p:nvPr/>
        </p:nvSpPr>
        <p:spPr>
          <a:xfrm>
            <a:off x="2785872" y="548640"/>
            <a:ext cx="1316736" cy="830997"/>
          </a:xfrm>
          <a:prstGeom prst="rect">
            <a:avLst/>
          </a:prstGeom>
          <a:noFill/>
          <a:ln w="57150">
            <a:solidFill>
              <a:schemeClr val="accent2"/>
            </a:solidFill>
          </a:ln>
        </p:spPr>
        <p:txBody>
          <a:bodyPr wrap="square" rtlCol="0">
            <a:spAutoFit/>
          </a:bodyPr>
          <a:lstStyle/>
          <a:p>
            <a:pPr algn="ctr"/>
            <a:r>
              <a:rPr lang="en-GB" sz="4800" b="1" dirty="0">
                <a:solidFill>
                  <a:schemeClr val="accent1">
                    <a:lumMod val="50000"/>
                  </a:schemeClr>
                </a:solidFill>
                <a:latin typeface="Century Gothic" panose="020B0502020202020204" pitchFamily="34" charset="0"/>
              </a:rPr>
              <a:t>B</a:t>
            </a:r>
          </a:p>
        </p:txBody>
      </p:sp>
      <p:sp>
        <p:nvSpPr>
          <p:cNvPr id="8" name="TextBox 7">
            <a:hlinkClick r:id="" action="ppaction://noaction">
              <a:snd r:embed="rId5" name="C.wav"/>
            </a:hlinkClick>
            <a:extLst>
              <a:ext uri="{FF2B5EF4-FFF2-40B4-BE49-F238E27FC236}">
                <a16:creationId xmlns:a16="http://schemas.microsoft.com/office/drawing/2014/main" id="{ECDE6578-5F17-4697-9E54-6E53B2A3A714}"/>
              </a:ext>
            </a:extLst>
          </p:cNvPr>
          <p:cNvSpPr txBox="1"/>
          <p:nvPr/>
        </p:nvSpPr>
        <p:spPr>
          <a:xfrm>
            <a:off x="4401312" y="556677"/>
            <a:ext cx="1316736" cy="830997"/>
          </a:xfrm>
          <a:prstGeom prst="rect">
            <a:avLst/>
          </a:prstGeom>
          <a:noFill/>
          <a:ln w="57150">
            <a:solidFill>
              <a:schemeClr val="accent2"/>
            </a:solidFill>
          </a:ln>
        </p:spPr>
        <p:txBody>
          <a:bodyPr wrap="square" rtlCol="0">
            <a:spAutoFit/>
          </a:bodyPr>
          <a:lstStyle/>
          <a:p>
            <a:pPr algn="ctr"/>
            <a:r>
              <a:rPr lang="en-GB" sz="4800" b="1" dirty="0">
                <a:solidFill>
                  <a:schemeClr val="accent1">
                    <a:lumMod val="50000"/>
                  </a:schemeClr>
                </a:solidFill>
                <a:latin typeface="Century Gothic" panose="020B0502020202020204" pitchFamily="34" charset="0"/>
              </a:rPr>
              <a:t>C</a:t>
            </a:r>
          </a:p>
        </p:txBody>
      </p:sp>
      <p:sp>
        <p:nvSpPr>
          <p:cNvPr id="9" name="TextBox 8">
            <a:hlinkClick r:id="" action="ppaction://noaction">
              <a:snd r:embed="rId6" name="D.wav"/>
            </a:hlinkClick>
            <a:extLst>
              <a:ext uri="{FF2B5EF4-FFF2-40B4-BE49-F238E27FC236}">
                <a16:creationId xmlns:a16="http://schemas.microsoft.com/office/drawing/2014/main" id="{0354B6C5-52A7-4791-80E1-189C370894B4}"/>
              </a:ext>
            </a:extLst>
          </p:cNvPr>
          <p:cNvSpPr txBox="1"/>
          <p:nvPr/>
        </p:nvSpPr>
        <p:spPr>
          <a:xfrm>
            <a:off x="6016752" y="556677"/>
            <a:ext cx="1316736" cy="830997"/>
          </a:xfrm>
          <a:prstGeom prst="rect">
            <a:avLst/>
          </a:prstGeom>
          <a:noFill/>
          <a:ln w="57150">
            <a:solidFill>
              <a:schemeClr val="accent2"/>
            </a:solidFill>
          </a:ln>
        </p:spPr>
        <p:txBody>
          <a:bodyPr wrap="square" rtlCol="0">
            <a:spAutoFit/>
          </a:bodyPr>
          <a:lstStyle/>
          <a:p>
            <a:pPr algn="ctr"/>
            <a:r>
              <a:rPr lang="en-GB" sz="4800" b="1" dirty="0">
                <a:solidFill>
                  <a:schemeClr val="accent1">
                    <a:lumMod val="50000"/>
                  </a:schemeClr>
                </a:solidFill>
                <a:latin typeface="Century Gothic" panose="020B0502020202020204" pitchFamily="34" charset="0"/>
              </a:rPr>
              <a:t>D</a:t>
            </a:r>
          </a:p>
        </p:txBody>
      </p:sp>
      <p:sp>
        <p:nvSpPr>
          <p:cNvPr id="10" name="TextBox 9">
            <a:hlinkClick r:id="" action="ppaction://noaction">
              <a:snd r:embed="rId7" name="E.wav"/>
            </a:hlinkClick>
            <a:extLst>
              <a:ext uri="{FF2B5EF4-FFF2-40B4-BE49-F238E27FC236}">
                <a16:creationId xmlns:a16="http://schemas.microsoft.com/office/drawing/2014/main" id="{0BEF0D78-C124-4278-BA25-14D17E99DB9E}"/>
              </a:ext>
            </a:extLst>
          </p:cNvPr>
          <p:cNvSpPr txBox="1"/>
          <p:nvPr/>
        </p:nvSpPr>
        <p:spPr>
          <a:xfrm>
            <a:off x="7632192" y="556677"/>
            <a:ext cx="1316736" cy="830997"/>
          </a:xfrm>
          <a:prstGeom prst="rect">
            <a:avLst/>
          </a:prstGeom>
          <a:noFill/>
          <a:ln w="57150">
            <a:solidFill>
              <a:schemeClr val="accent2"/>
            </a:solidFill>
          </a:ln>
        </p:spPr>
        <p:txBody>
          <a:bodyPr wrap="square" rtlCol="0">
            <a:spAutoFit/>
          </a:bodyPr>
          <a:lstStyle/>
          <a:p>
            <a:pPr algn="ctr"/>
            <a:r>
              <a:rPr lang="en-GB" sz="4800" b="1" dirty="0">
                <a:solidFill>
                  <a:schemeClr val="accent1">
                    <a:lumMod val="50000"/>
                  </a:schemeClr>
                </a:solidFill>
                <a:latin typeface="Century Gothic" panose="020B0502020202020204" pitchFamily="34" charset="0"/>
              </a:rPr>
              <a:t>E</a:t>
            </a:r>
          </a:p>
        </p:txBody>
      </p:sp>
      <p:sp>
        <p:nvSpPr>
          <p:cNvPr id="11" name="TextBox 10">
            <a:hlinkClick r:id="" action="ppaction://noaction">
              <a:snd r:embed="rId8" name="F.wav"/>
            </a:hlinkClick>
            <a:extLst>
              <a:ext uri="{FF2B5EF4-FFF2-40B4-BE49-F238E27FC236}">
                <a16:creationId xmlns:a16="http://schemas.microsoft.com/office/drawing/2014/main" id="{2DE8BE22-D97F-4AAF-9F5F-8F5B1EBB3386}"/>
              </a:ext>
            </a:extLst>
          </p:cNvPr>
          <p:cNvSpPr txBox="1"/>
          <p:nvPr/>
        </p:nvSpPr>
        <p:spPr>
          <a:xfrm>
            <a:off x="9247632" y="583002"/>
            <a:ext cx="1316736" cy="830997"/>
          </a:xfrm>
          <a:prstGeom prst="rect">
            <a:avLst/>
          </a:prstGeom>
          <a:noFill/>
          <a:ln w="57150">
            <a:solidFill>
              <a:schemeClr val="accent2"/>
            </a:solidFill>
          </a:ln>
        </p:spPr>
        <p:txBody>
          <a:bodyPr wrap="square" rtlCol="0">
            <a:spAutoFit/>
          </a:bodyPr>
          <a:lstStyle/>
          <a:p>
            <a:pPr algn="ctr"/>
            <a:r>
              <a:rPr lang="en-GB" sz="4800" b="1" dirty="0">
                <a:solidFill>
                  <a:schemeClr val="accent1">
                    <a:lumMod val="50000"/>
                  </a:schemeClr>
                </a:solidFill>
                <a:latin typeface="Century Gothic" panose="020B0502020202020204" pitchFamily="34" charset="0"/>
              </a:rPr>
              <a:t>F</a:t>
            </a:r>
          </a:p>
        </p:txBody>
      </p:sp>
      <p:sp>
        <p:nvSpPr>
          <p:cNvPr id="12" name="TextBox 11">
            <a:hlinkClick r:id="" action="ppaction://noaction">
              <a:snd r:embed="rId9" name="G.wav"/>
            </a:hlinkClick>
            <a:extLst>
              <a:ext uri="{FF2B5EF4-FFF2-40B4-BE49-F238E27FC236}">
                <a16:creationId xmlns:a16="http://schemas.microsoft.com/office/drawing/2014/main" id="{1BCE4C1B-E518-431B-97CF-438D11D72317}"/>
              </a:ext>
            </a:extLst>
          </p:cNvPr>
          <p:cNvSpPr txBox="1"/>
          <p:nvPr/>
        </p:nvSpPr>
        <p:spPr>
          <a:xfrm>
            <a:off x="1170432" y="1798320"/>
            <a:ext cx="1316736" cy="830997"/>
          </a:xfrm>
          <a:prstGeom prst="rect">
            <a:avLst/>
          </a:prstGeom>
          <a:noFill/>
          <a:ln w="57150">
            <a:solidFill>
              <a:schemeClr val="accent2"/>
            </a:solidFill>
          </a:ln>
        </p:spPr>
        <p:txBody>
          <a:bodyPr wrap="square" rtlCol="0">
            <a:spAutoFit/>
          </a:bodyPr>
          <a:lstStyle/>
          <a:p>
            <a:pPr algn="ctr"/>
            <a:r>
              <a:rPr lang="en-GB" sz="4800" b="1" dirty="0">
                <a:solidFill>
                  <a:schemeClr val="accent1">
                    <a:lumMod val="50000"/>
                  </a:schemeClr>
                </a:solidFill>
                <a:latin typeface="Century Gothic" panose="020B0502020202020204" pitchFamily="34" charset="0"/>
              </a:rPr>
              <a:t>G</a:t>
            </a:r>
          </a:p>
        </p:txBody>
      </p:sp>
      <p:sp>
        <p:nvSpPr>
          <p:cNvPr id="13" name="TextBox 12">
            <a:hlinkClick r:id="" action="ppaction://noaction">
              <a:snd r:embed="rId10" name="H.wav"/>
            </a:hlinkClick>
            <a:extLst>
              <a:ext uri="{FF2B5EF4-FFF2-40B4-BE49-F238E27FC236}">
                <a16:creationId xmlns:a16="http://schemas.microsoft.com/office/drawing/2014/main" id="{59E9B2A4-63A4-40AE-8303-26B6E4F65CF7}"/>
              </a:ext>
            </a:extLst>
          </p:cNvPr>
          <p:cNvSpPr txBox="1"/>
          <p:nvPr/>
        </p:nvSpPr>
        <p:spPr>
          <a:xfrm>
            <a:off x="2785872" y="1798320"/>
            <a:ext cx="1316736" cy="830997"/>
          </a:xfrm>
          <a:prstGeom prst="rect">
            <a:avLst/>
          </a:prstGeom>
          <a:noFill/>
          <a:ln w="57150">
            <a:solidFill>
              <a:schemeClr val="accent2"/>
            </a:solidFill>
          </a:ln>
        </p:spPr>
        <p:txBody>
          <a:bodyPr wrap="square" rtlCol="0">
            <a:spAutoFit/>
          </a:bodyPr>
          <a:lstStyle/>
          <a:p>
            <a:pPr algn="ctr"/>
            <a:r>
              <a:rPr lang="en-GB" sz="4800" b="1" dirty="0">
                <a:solidFill>
                  <a:schemeClr val="accent1">
                    <a:lumMod val="50000"/>
                  </a:schemeClr>
                </a:solidFill>
                <a:latin typeface="Century Gothic" panose="020B0502020202020204" pitchFamily="34" charset="0"/>
              </a:rPr>
              <a:t>H</a:t>
            </a:r>
          </a:p>
        </p:txBody>
      </p:sp>
      <p:sp>
        <p:nvSpPr>
          <p:cNvPr id="14" name="TextBox 13">
            <a:hlinkClick r:id="" action="ppaction://noaction">
              <a:snd r:embed="rId11" name="I.wav"/>
            </a:hlinkClick>
            <a:extLst>
              <a:ext uri="{FF2B5EF4-FFF2-40B4-BE49-F238E27FC236}">
                <a16:creationId xmlns:a16="http://schemas.microsoft.com/office/drawing/2014/main" id="{3C61D005-AEB6-4987-AC2A-074312B9E37A}"/>
              </a:ext>
            </a:extLst>
          </p:cNvPr>
          <p:cNvSpPr txBox="1"/>
          <p:nvPr/>
        </p:nvSpPr>
        <p:spPr>
          <a:xfrm>
            <a:off x="4401312" y="1806357"/>
            <a:ext cx="1316736" cy="830997"/>
          </a:xfrm>
          <a:prstGeom prst="rect">
            <a:avLst/>
          </a:prstGeom>
          <a:noFill/>
          <a:ln w="57150">
            <a:solidFill>
              <a:schemeClr val="accent2"/>
            </a:solidFill>
          </a:ln>
        </p:spPr>
        <p:txBody>
          <a:bodyPr wrap="square" rtlCol="0">
            <a:spAutoFit/>
          </a:bodyPr>
          <a:lstStyle/>
          <a:p>
            <a:pPr algn="ctr"/>
            <a:r>
              <a:rPr lang="en-GB" sz="4800" b="1" dirty="0">
                <a:solidFill>
                  <a:schemeClr val="accent1">
                    <a:lumMod val="50000"/>
                  </a:schemeClr>
                </a:solidFill>
                <a:latin typeface="Century Gothic" panose="020B0502020202020204" pitchFamily="34" charset="0"/>
              </a:rPr>
              <a:t>I</a:t>
            </a:r>
          </a:p>
        </p:txBody>
      </p:sp>
      <p:sp>
        <p:nvSpPr>
          <p:cNvPr id="15" name="TextBox 14">
            <a:hlinkClick r:id="" action="ppaction://noaction">
              <a:snd r:embed="rId12" name="J.wav"/>
            </a:hlinkClick>
            <a:extLst>
              <a:ext uri="{FF2B5EF4-FFF2-40B4-BE49-F238E27FC236}">
                <a16:creationId xmlns:a16="http://schemas.microsoft.com/office/drawing/2014/main" id="{E17506E9-DB81-40F0-AADB-60007C352447}"/>
              </a:ext>
            </a:extLst>
          </p:cNvPr>
          <p:cNvSpPr txBox="1"/>
          <p:nvPr/>
        </p:nvSpPr>
        <p:spPr>
          <a:xfrm>
            <a:off x="6016752" y="1806357"/>
            <a:ext cx="1316736" cy="830997"/>
          </a:xfrm>
          <a:prstGeom prst="rect">
            <a:avLst/>
          </a:prstGeom>
          <a:noFill/>
          <a:ln w="57150">
            <a:solidFill>
              <a:schemeClr val="accent2"/>
            </a:solidFill>
          </a:ln>
        </p:spPr>
        <p:txBody>
          <a:bodyPr wrap="square" rtlCol="0">
            <a:spAutoFit/>
          </a:bodyPr>
          <a:lstStyle/>
          <a:p>
            <a:pPr algn="ctr"/>
            <a:r>
              <a:rPr lang="en-GB" sz="4800" b="1" dirty="0">
                <a:solidFill>
                  <a:schemeClr val="accent1">
                    <a:lumMod val="50000"/>
                  </a:schemeClr>
                </a:solidFill>
                <a:latin typeface="Century Gothic" panose="020B0502020202020204" pitchFamily="34" charset="0"/>
              </a:rPr>
              <a:t>J</a:t>
            </a:r>
          </a:p>
        </p:txBody>
      </p:sp>
      <p:sp>
        <p:nvSpPr>
          <p:cNvPr id="16" name="TextBox 15">
            <a:hlinkClick r:id="" action="ppaction://noaction">
              <a:snd r:embed="rId13" name="K.wav"/>
            </a:hlinkClick>
            <a:extLst>
              <a:ext uri="{FF2B5EF4-FFF2-40B4-BE49-F238E27FC236}">
                <a16:creationId xmlns:a16="http://schemas.microsoft.com/office/drawing/2014/main" id="{B90E991A-4195-472E-A190-FE73B5C60FE1}"/>
              </a:ext>
            </a:extLst>
          </p:cNvPr>
          <p:cNvSpPr txBox="1"/>
          <p:nvPr/>
        </p:nvSpPr>
        <p:spPr>
          <a:xfrm>
            <a:off x="7632192" y="1806357"/>
            <a:ext cx="1316736" cy="830997"/>
          </a:xfrm>
          <a:prstGeom prst="rect">
            <a:avLst/>
          </a:prstGeom>
          <a:noFill/>
          <a:ln w="57150">
            <a:solidFill>
              <a:schemeClr val="accent2"/>
            </a:solidFill>
          </a:ln>
        </p:spPr>
        <p:txBody>
          <a:bodyPr wrap="square" rtlCol="0">
            <a:spAutoFit/>
          </a:bodyPr>
          <a:lstStyle/>
          <a:p>
            <a:pPr algn="ctr"/>
            <a:r>
              <a:rPr lang="en-GB" sz="4800" b="1" dirty="0">
                <a:solidFill>
                  <a:schemeClr val="accent1">
                    <a:lumMod val="50000"/>
                  </a:schemeClr>
                </a:solidFill>
                <a:latin typeface="Century Gothic" panose="020B0502020202020204" pitchFamily="34" charset="0"/>
              </a:rPr>
              <a:t>K</a:t>
            </a:r>
          </a:p>
        </p:txBody>
      </p:sp>
      <p:sp>
        <p:nvSpPr>
          <p:cNvPr id="17" name="TextBox 16">
            <a:hlinkClick r:id="" action="ppaction://noaction">
              <a:snd r:embed="rId14" name="L.wav"/>
            </a:hlinkClick>
            <a:extLst>
              <a:ext uri="{FF2B5EF4-FFF2-40B4-BE49-F238E27FC236}">
                <a16:creationId xmlns:a16="http://schemas.microsoft.com/office/drawing/2014/main" id="{C825B2D0-86A5-40C7-8E47-CDE186A9AA4F}"/>
              </a:ext>
            </a:extLst>
          </p:cNvPr>
          <p:cNvSpPr txBox="1"/>
          <p:nvPr/>
        </p:nvSpPr>
        <p:spPr>
          <a:xfrm>
            <a:off x="9247632" y="1832682"/>
            <a:ext cx="1316736" cy="830997"/>
          </a:xfrm>
          <a:prstGeom prst="rect">
            <a:avLst/>
          </a:prstGeom>
          <a:noFill/>
          <a:ln w="57150">
            <a:solidFill>
              <a:schemeClr val="accent2"/>
            </a:solidFill>
          </a:ln>
        </p:spPr>
        <p:txBody>
          <a:bodyPr wrap="square" rtlCol="0">
            <a:spAutoFit/>
          </a:bodyPr>
          <a:lstStyle/>
          <a:p>
            <a:pPr algn="ctr"/>
            <a:r>
              <a:rPr lang="en-GB" sz="4800" b="1" dirty="0">
                <a:solidFill>
                  <a:schemeClr val="accent1">
                    <a:lumMod val="50000"/>
                  </a:schemeClr>
                </a:solidFill>
                <a:latin typeface="Century Gothic" panose="020B0502020202020204" pitchFamily="34" charset="0"/>
              </a:rPr>
              <a:t>L</a:t>
            </a:r>
          </a:p>
        </p:txBody>
      </p:sp>
      <p:sp>
        <p:nvSpPr>
          <p:cNvPr id="18" name="TextBox 17">
            <a:hlinkClick r:id="" action="ppaction://noaction">
              <a:snd r:embed="rId15" name="M.wav"/>
            </a:hlinkClick>
            <a:extLst>
              <a:ext uri="{FF2B5EF4-FFF2-40B4-BE49-F238E27FC236}">
                <a16:creationId xmlns:a16="http://schemas.microsoft.com/office/drawing/2014/main" id="{875D5528-30D6-423E-ABCA-32CC1C635CAF}"/>
              </a:ext>
            </a:extLst>
          </p:cNvPr>
          <p:cNvSpPr txBox="1"/>
          <p:nvPr/>
        </p:nvSpPr>
        <p:spPr>
          <a:xfrm>
            <a:off x="1170432" y="3048000"/>
            <a:ext cx="1316736" cy="830997"/>
          </a:xfrm>
          <a:prstGeom prst="rect">
            <a:avLst/>
          </a:prstGeom>
          <a:noFill/>
          <a:ln w="57150">
            <a:solidFill>
              <a:schemeClr val="accent2"/>
            </a:solidFill>
          </a:ln>
        </p:spPr>
        <p:txBody>
          <a:bodyPr wrap="square" rtlCol="0">
            <a:spAutoFit/>
          </a:bodyPr>
          <a:lstStyle/>
          <a:p>
            <a:pPr algn="ctr"/>
            <a:r>
              <a:rPr lang="en-GB" sz="4800" b="1" dirty="0">
                <a:solidFill>
                  <a:schemeClr val="accent1">
                    <a:lumMod val="50000"/>
                  </a:schemeClr>
                </a:solidFill>
                <a:latin typeface="Century Gothic" panose="020B0502020202020204" pitchFamily="34" charset="0"/>
              </a:rPr>
              <a:t>M</a:t>
            </a:r>
          </a:p>
        </p:txBody>
      </p:sp>
      <p:sp>
        <p:nvSpPr>
          <p:cNvPr id="19" name="TextBox 18">
            <a:hlinkClick r:id="" action="ppaction://noaction">
              <a:snd r:embed="rId16" name="N.wav"/>
            </a:hlinkClick>
            <a:extLst>
              <a:ext uri="{FF2B5EF4-FFF2-40B4-BE49-F238E27FC236}">
                <a16:creationId xmlns:a16="http://schemas.microsoft.com/office/drawing/2014/main" id="{20CC5409-15FB-4666-92B8-97FB9C49D27E}"/>
              </a:ext>
            </a:extLst>
          </p:cNvPr>
          <p:cNvSpPr txBox="1"/>
          <p:nvPr/>
        </p:nvSpPr>
        <p:spPr>
          <a:xfrm>
            <a:off x="2785872" y="3048000"/>
            <a:ext cx="1316736" cy="830997"/>
          </a:xfrm>
          <a:prstGeom prst="rect">
            <a:avLst/>
          </a:prstGeom>
          <a:noFill/>
          <a:ln w="57150">
            <a:solidFill>
              <a:schemeClr val="accent2"/>
            </a:solidFill>
          </a:ln>
        </p:spPr>
        <p:txBody>
          <a:bodyPr wrap="square" rtlCol="0">
            <a:spAutoFit/>
          </a:bodyPr>
          <a:lstStyle/>
          <a:p>
            <a:pPr algn="ctr"/>
            <a:r>
              <a:rPr lang="en-GB" sz="4800" b="1" dirty="0">
                <a:solidFill>
                  <a:schemeClr val="accent1">
                    <a:lumMod val="50000"/>
                  </a:schemeClr>
                </a:solidFill>
                <a:latin typeface="Century Gothic" panose="020B0502020202020204" pitchFamily="34" charset="0"/>
              </a:rPr>
              <a:t>N</a:t>
            </a:r>
          </a:p>
        </p:txBody>
      </p:sp>
      <p:sp>
        <p:nvSpPr>
          <p:cNvPr id="20" name="TextBox 19">
            <a:hlinkClick r:id="" action="ppaction://noaction">
              <a:snd r:embed="rId17" name="ñ.wav"/>
            </a:hlinkClick>
            <a:extLst>
              <a:ext uri="{FF2B5EF4-FFF2-40B4-BE49-F238E27FC236}">
                <a16:creationId xmlns:a16="http://schemas.microsoft.com/office/drawing/2014/main" id="{45061CCB-8F8F-4C77-976C-33C5A20AFDCB}"/>
              </a:ext>
            </a:extLst>
          </p:cNvPr>
          <p:cNvSpPr txBox="1"/>
          <p:nvPr/>
        </p:nvSpPr>
        <p:spPr>
          <a:xfrm>
            <a:off x="4401312" y="3056037"/>
            <a:ext cx="1316736" cy="830997"/>
          </a:xfrm>
          <a:prstGeom prst="rect">
            <a:avLst/>
          </a:prstGeom>
          <a:noFill/>
          <a:ln w="57150">
            <a:solidFill>
              <a:schemeClr val="accent2"/>
            </a:solidFill>
          </a:ln>
        </p:spPr>
        <p:txBody>
          <a:bodyPr wrap="square" rtlCol="0">
            <a:spAutoFit/>
          </a:bodyPr>
          <a:lstStyle/>
          <a:p>
            <a:pPr algn="ctr"/>
            <a:r>
              <a:rPr lang="en-GB" sz="4800" b="1" dirty="0">
                <a:solidFill>
                  <a:schemeClr val="accent1">
                    <a:lumMod val="50000"/>
                  </a:schemeClr>
                </a:solidFill>
                <a:latin typeface="Century Gothic" panose="020B0502020202020204" pitchFamily="34" charset="0"/>
              </a:rPr>
              <a:t>Ñ</a:t>
            </a:r>
          </a:p>
        </p:txBody>
      </p:sp>
      <p:sp>
        <p:nvSpPr>
          <p:cNvPr id="21" name="TextBox 20">
            <a:hlinkClick r:id="" action="ppaction://noaction">
              <a:snd r:embed="rId18" name="O.wav"/>
            </a:hlinkClick>
            <a:extLst>
              <a:ext uri="{FF2B5EF4-FFF2-40B4-BE49-F238E27FC236}">
                <a16:creationId xmlns:a16="http://schemas.microsoft.com/office/drawing/2014/main" id="{8A0FB971-0A22-49CA-AD37-41B4476FBD35}"/>
              </a:ext>
            </a:extLst>
          </p:cNvPr>
          <p:cNvSpPr txBox="1"/>
          <p:nvPr/>
        </p:nvSpPr>
        <p:spPr>
          <a:xfrm>
            <a:off x="6016752" y="3056037"/>
            <a:ext cx="1316736" cy="830997"/>
          </a:xfrm>
          <a:prstGeom prst="rect">
            <a:avLst/>
          </a:prstGeom>
          <a:noFill/>
          <a:ln w="57150">
            <a:solidFill>
              <a:schemeClr val="accent2"/>
            </a:solidFill>
          </a:ln>
        </p:spPr>
        <p:txBody>
          <a:bodyPr wrap="square" rtlCol="0">
            <a:spAutoFit/>
          </a:bodyPr>
          <a:lstStyle/>
          <a:p>
            <a:pPr algn="ctr"/>
            <a:r>
              <a:rPr lang="en-GB" sz="4800" b="1" dirty="0">
                <a:solidFill>
                  <a:schemeClr val="accent1">
                    <a:lumMod val="50000"/>
                  </a:schemeClr>
                </a:solidFill>
                <a:latin typeface="Century Gothic" panose="020B0502020202020204" pitchFamily="34" charset="0"/>
              </a:rPr>
              <a:t>O</a:t>
            </a:r>
          </a:p>
        </p:txBody>
      </p:sp>
      <p:sp>
        <p:nvSpPr>
          <p:cNvPr id="22" name="TextBox 21">
            <a:hlinkClick r:id="" action="ppaction://noaction">
              <a:snd r:embed="rId19" name="P.wav"/>
            </a:hlinkClick>
            <a:extLst>
              <a:ext uri="{FF2B5EF4-FFF2-40B4-BE49-F238E27FC236}">
                <a16:creationId xmlns:a16="http://schemas.microsoft.com/office/drawing/2014/main" id="{179CA24A-458B-4FF1-8485-AB79DFB7B05C}"/>
              </a:ext>
            </a:extLst>
          </p:cNvPr>
          <p:cNvSpPr txBox="1"/>
          <p:nvPr/>
        </p:nvSpPr>
        <p:spPr>
          <a:xfrm>
            <a:off x="7632192" y="3056037"/>
            <a:ext cx="1316736" cy="830997"/>
          </a:xfrm>
          <a:prstGeom prst="rect">
            <a:avLst/>
          </a:prstGeom>
          <a:noFill/>
          <a:ln w="57150">
            <a:solidFill>
              <a:schemeClr val="accent2"/>
            </a:solidFill>
          </a:ln>
        </p:spPr>
        <p:txBody>
          <a:bodyPr wrap="square" rtlCol="0">
            <a:spAutoFit/>
          </a:bodyPr>
          <a:lstStyle/>
          <a:p>
            <a:pPr algn="ctr"/>
            <a:r>
              <a:rPr lang="en-GB" sz="4800" b="1" dirty="0">
                <a:solidFill>
                  <a:schemeClr val="accent1">
                    <a:lumMod val="50000"/>
                  </a:schemeClr>
                </a:solidFill>
                <a:latin typeface="Century Gothic" panose="020B0502020202020204" pitchFamily="34" charset="0"/>
              </a:rPr>
              <a:t>P</a:t>
            </a:r>
          </a:p>
        </p:txBody>
      </p:sp>
      <p:sp>
        <p:nvSpPr>
          <p:cNvPr id="23" name="TextBox 22">
            <a:hlinkClick r:id="" action="ppaction://noaction">
              <a:snd r:embed="rId20" name="Q.wav"/>
            </a:hlinkClick>
            <a:extLst>
              <a:ext uri="{FF2B5EF4-FFF2-40B4-BE49-F238E27FC236}">
                <a16:creationId xmlns:a16="http://schemas.microsoft.com/office/drawing/2014/main" id="{5679ED72-2E34-41FA-B681-7E8BF889BDFB}"/>
              </a:ext>
            </a:extLst>
          </p:cNvPr>
          <p:cNvSpPr txBox="1"/>
          <p:nvPr/>
        </p:nvSpPr>
        <p:spPr>
          <a:xfrm>
            <a:off x="9247632" y="3082362"/>
            <a:ext cx="1316736" cy="830997"/>
          </a:xfrm>
          <a:prstGeom prst="rect">
            <a:avLst/>
          </a:prstGeom>
          <a:noFill/>
          <a:ln w="57150">
            <a:solidFill>
              <a:schemeClr val="accent2"/>
            </a:solidFill>
          </a:ln>
        </p:spPr>
        <p:txBody>
          <a:bodyPr wrap="square" rtlCol="0">
            <a:spAutoFit/>
          </a:bodyPr>
          <a:lstStyle/>
          <a:p>
            <a:pPr algn="ctr"/>
            <a:r>
              <a:rPr lang="en-GB" sz="4800" b="1" dirty="0">
                <a:solidFill>
                  <a:schemeClr val="accent1">
                    <a:lumMod val="50000"/>
                  </a:schemeClr>
                </a:solidFill>
                <a:latin typeface="Century Gothic" panose="020B0502020202020204" pitchFamily="34" charset="0"/>
              </a:rPr>
              <a:t>Q</a:t>
            </a:r>
          </a:p>
        </p:txBody>
      </p:sp>
      <p:sp>
        <p:nvSpPr>
          <p:cNvPr id="24" name="TextBox 23">
            <a:hlinkClick r:id="" action="ppaction://noaction">
              <a:snd r:embed="rId21" name="R.wav"/>
            </a:hlinkClick>
            <a:extLst>
              <a:ext uri="{FF2B5EF4-FFF2-40B4-BE49-F238E27FC236}">
                <a16:creationId xmlns:a16="http://schemas.microsoft.com/office/drawing/2014/main" id="{67CC5CA1-DFFA-4637-95AE-00446F1FD1F2}"/>
              </a:ext>
            </a:extLst>
          </p:cNvPr>
          <p:cNvSpPr txBox="1"/>
          <p:nvPr/>
        </p:nvSpPr>
        <p:spPr>
          <a:xfrm>
            <a:off x="1170432" y="4289643"/>
            <a:ext cx="1316736" cy="830997"/>
          </a:xfrm>
          <a:prstGeom prst="rect">
            <a:avLst/>
          </a:prstGeom>
          <a:noFill/>
          <a:ln w="57150">
            <a:solidFill>
              <a:schemeClr val="accent2"/>
            </a:solidFill>
          </a:ln>
        </p:spPr>
        <p:txBody>
          <a:bodyPr wrap="square" rtlCol="0">
            <a:spAutoFit/>
          </a:bodyPr>
          <a:lstStyle/>
          <a:p>
            <a:pPr algn="ctr"/>
            <a:r>
              <a:rPr lang="en-GB" sz="4800" b="1" dirty="0">
                <a:solidFill>
                  <a:schemeClr val="accent1">
                    <a:lumMod val="50000"/>
                  </a:schemeClr>
                </a:solidFill>
                <a:latin typeface="Century Gothic" panose="020B0502020202020204" pitchFamily="34" charset="0"/>
              </a:rPr>
              <a:t>R</a:t>
            </a:r>
          </a:p>
        </p:txBody>
      </p:sp>
      <p:sp>
        <p:nvSpPr>
          <p:cNvPr id="25" name="TextBox 24">
            <a:hlinkClick r:id="" action="ppaction://noaction">
              <a:snd r:embed="rId22" name="S.wav"/>
            </a:hlinkClick>
            <a:extLst>
              <a:ext uri="{FF2B5EF4-FFF2-40B4-BE49-F238E27FC236}">
                <a16:creationId xmlns:a16="http://schemas.microsoft.com/office/drawing/2014/main" id="{FBC94EC0-2FA3-45D0-BCCD-1E297F18543D}"/>
              </a:ext>
            </a:extLst>
          </p:cNvPr>
          <p:cNvSpPr txBox="1"/>
          <p:nvPr/>
        </p:nvSpPr>
        <p:spPr>
          <a:xfrm>
            <a:off x="2785872" y="4289643"/>
            <a:ext cx="1316736" cy="830997"/>
          </a:xfrm>
          <a:prstGeom prst="rect">
            <a:avLst/>
          </a:prstGeom>
          <a:noFill/>
          <a:ln w="57150">
            <a:solidFill>
              <a:schemeClr val="accent2"/>
            </a:solidFill>
          </a:ln>
        </p:spPr>
        <p:txBody>
          <a:bodyPr wrap="square" rtlCol="0">
            <a:spAutoFit/>
          </a:bodyPr>
          <a:lstStyle/>
          <a:p>
            <a:pPr algn="ctr"/>
            <a:r>
              <a:rPr lang="en-GB" sz="4800" b="1" dirty="0">
                <a:solidFill>
                  <a:schemeClr val="accent1">
                    <a:lumMod val="50000"/>
                  </a:schemeClr>
                </a:solidFill>
                <a:latin typeface="Century Gothic" panose="020B0502020202020204" pitchFamily="34" charset="0"/>
              </a:rPr>
              <a:t>S</a:t>
            </a:r>
          </a:p>
        </p:txBody>
      </p:sp>
      <p:sp>
        <p:nvSpPr>
          <p:cNvPr id="26" name="TextBox 25">
            <a:hlinkClick r:id="" action="ppaction://noaction">
              <a:snd r:embed="rId23" name="T.wav"/>
            </a:hlinkClick>
            <a:extLst>
              <a:ext uri="{FF2B5EF4-FFF2-40B4-BE49-F238E27FC236}">
                <a16:creationId xmlns:a16="http://schemas.microsoft.com/office/drawing/2014/main" id="{499D531E-7DE0-4EDB-88FA-9766377EA731}"/>
              </a:ext>
            </a:extLst>
          </p:cNvPr>
          <p:cNvSpPr txBox="1"/>
          <p:nvPr/>
        </p:nvSpPr>
        <p:spPr>
          <a:xfrm>
            <a:off x="4401312" y="4297680"/>
            <a:ext cx="1316736" cy="830997"/>
          </a:xfrm>
          <a:prstGeom prst="rect">
            <a:avLst/>
          </a:prstGeom>
          <a:noFill/>
          <a:ln w="57150">
            <a:solidFill>
              <a:schemeClr val="accent2"/>
            </a:solidFill>
          </a:ln>
        </p:spPr>
        <p:txBody>
          <a:bodyPr wrap="square" rtlCol="0">
            <a:spAutoFit/>
          </a:bodyPr>
          <a:lstStyle/>
          <a:p>
            <a:pPr algn="ctr"/>
            <a:r>
              <a:rPr lang="en-GB" sz="4800" b="1" dirty="0">
                <a:solidFill>
                  <a:schemeClr val="accent1">
                    <a:lumMod val="50000"/>
                  </a:schemeClr>
                </a:solidFill>
                <a:latin typeface="Century Gothic" panose="020B0502020202020204" pitchFamily="34" charset="0"/>
              </a:rPr>
              <a:t>T</a:t>
            </a:r>
          </a:p>
        </p:txBody>
      </p:sp>
      <p:sp>
        <p:nvSpPr>
          <p:cNvPr id="27" name="TextBox 26">
            <a:hlinkClick r:id="" action="ppaction://noaction">
              <a:snd r:embed="rId24" name="U.wav"/>
            </a:hlinkClick>
            <a:extLst>
              <a:ext uri="{FF2B5EF4-FFF2-40B4-BE49-F238E27FC236}">
                <a16:creationId xmlns:a16="http://schemas.microsoft.com/office/drawing/2014/main" id="{AE32BA5E-DEA1-4099-A445-6C8E7EA5F05D}"/>
              </a:ext>
            </a:extLst>
          </p:cNvPr>
          <p:cNvSpPr txBox="1"/>
          <p:nvPr/>
        </p:nvSpPr>
        <p:spPr>
          <a:xfrm>
            <a:off x="6016752" y="4297680"/>
            <a:ext cx="1316736" cy="830997"/>
          </a:xfrm>
          <a:prstGeom prst="rect">
            <a:avLst/>
          </a:prstGeom>
          <a:noFill/>
          <a:ln w="57150">
            <a:solidFill>
              <a:schemeClr val="accent2"/>
            </a:solidFill>
          </a:ln>
        </p:spPr>
        <p:txBody>
          <a:bodyPr wrap="square" rtlCol="0">
            <a:spAutoFit/>
          </a:bodyPr>
          <a:lstStyle/>
          <a:p>
            <a:pPr algn="ctr"/>
            <a:r>
              <a:rPr lang="en-GB" sz="4800" b="1" dirty="0">
                <a:solidFill>
                  <a:schemeClr val="accent1">
                    <a:lumMod val="50000"/>
                  </a:schemeClr>
                </a:solidFill>
                <a:latin typeface="Century Gothic" panose="020B0502020202020204" pitchFamily="34" charset="0"/>
              </a:rPr>
              <a:t>U</a:t>
            </a:r>
          </a:p>
        </p:txBody>
      </p:sp>
      <p:sp>
        <p:nvSpPr>
          <p:cNvPr id="28" name="TextBox 27">
            <a:hlinkClick r:id="" action="ppaction://noaction">
              <a:snd r:embed="rId25" name="V.wav"/>
            </a:hlinkClick>
            <a:extLst>
              <a:ext uri="{FF2B5EF4-FFF2-40B4-BE49-F238E27FC236}">
                <a16:creationId xmlns:a16="http://schemas.microsoft.com/office/drawing/2014/main" id="{98AE1C67-CA56-45FA-B931-01A260FFE896}"/>
              </a:ext>
            </a:extLst>
          </p:cNvPr>
          <p:cNvSpPr txBox="1"/>
          <p:nvPr/>
        </p:nvSpPr>
        <p:spPr>
          <a:xfrm>
            <a:off x="7632192" y="4297680"/>
            <a:ext cx="1316736" cy="830997"/>
          </a:xfrm>
          <a:prstGeom prst="rect">
            <a:avLst/>
          </a:prstGeom>
          <a:noFill/>
          <a:ln w="57150">
            <a:solidFill>
              <a:schemeClr val="accent2"/>
            </a:solidFill>
          </a:ln>
        </p:spPr>
        <p:txBody>
          <a:bodyPr wrap="square" rtlCol="0">
            <a:spAutoFit/>
          </a:bodyPr>
          <a:lstStyle/>
          <a:p>
            <a:pPr algn="ctr"/>
            <a:r>
              <a:rPr lang="en-GB" sz="4800" b="1" dirty="0">
                <a:solidFill>
                  <a:schemeClr val="accent1">
                    <a:lumMod val="50000"/>
                  </a:schemeClr>
                </a:solidFill>
                <a:latin typeface="Century Gothic" panose="020B0502020202020204" pitchFamily="34" charset="0"/>
              </a:rPr>
              <a:t>V</a:t>
            </a:r>
          </a:p>
        </p:txBody>
      </p:sp>
      <p:sp>
        <p:nvSpPr>
          <p:cNvPr id="29" name="TextBox 28">
            <a:hlinkClick r:id="" action="ppaction://noaction">
              <a:snd r:embed="rId26" name="W.wav"/>
            </a:hlinkClick>
            <a:extLst>
              <a:ext uri="{FF2B5EF4-FFF2-40B4-BE49-F238E27FC236}">
                <a16:creationId xmlns:a16="http://schemas.microsoft.com/office/drawing/2014/main" id="{1AA45F9F-92FA-4475-B7B8-EC9DE6D0EFF2}"/>
              </a:ext>
            </a:extLst>
          </p:cNvPr>
          <p:cNvSpPr txBox="1"/>
          <p:nvPr/>
        </p:nvSpPr>
        <p:spPr>
          <a:xfrm>
            <a:off x="9247632" y="4324005"/>
            <a:ext cx="1316736" cy="830997"/>
          </a:xfrm>
          <a:prstGeom prst="rect">
            <a:avLst/>
          </a:prstGeom>
          <a:noFill/>
          <a:ln w="57150">
            <a:solidFill>
              <a:schemeClr val="accent2"/>
            </a:solidFill>
          </a:ln>
        </p:spPr>
        <p:txBody>
          <a:bodyPr wrap="square" rtlCol="0">
            <a:spAutoFit/>
          </a:bodyPr>
          <a:lstStyle/>
          <a:p>
            <a:pPr algn="ctr"/>
            <a:r>
              <a:rPr lang="en-GB" sz="4800" b="1" dirty="0">
                <a:solidFill>
                  <a:schemeClr val="accent1">
                    <a:lumMod val="50000"/>
                  </a:schemeClr>
                </a:solidFill>
                <a:latin typeface="Century Gothic" panose="020B0502020202020204" pitchFamily="34" charset="0"/>
              </a:rPr>
              <a:t>W</a:t>
            </a:r>
          </a:p>
        </p:txBody>
      </p:sp>
      <p:sp>
        <p:nvSpPr>
          <p:cNvPr id="30" name="TextBox 29">
            <a:hlinkClick r:id="" action="ppaction://noaction">
              <a:snd r:embed="rId27" name="X.wav"/>
            </a:hlinkClick>
            <a:extLst>
              <a:ext uri="{FF2B5EF4-FFF2-40B4-BE49-F238E27FC236}">
                <a16:creationId xmlns:a16="http://schemas.microsoft.com/office/drawing/2014/main" id="{75813488-3D3D-4B06-8BE9-93338EB3CEC3}"/>
              </a:ext>
            </a:extLst>
          </p:cNvPr>
          <p:cNvSpPr txBox="1"/>
          <p:nvPr/>
        </p:nvSpPr>
        <p:spPr>
          <a:xfrm>
            <a:off x="3870960" y="5338155"/>
            <a:ext cx="1316736" cy="830997"/>
          </a:xfrm>
          <a:prstGeom prst="rect">
            <a:avLst/>
          </a:prstGeom>
          <a:noFill/>
          <a:ln w="57150">
            <a:solidFill>
              <a:schemeClr val="accent2"/>
            </a:solidFill>
          </a:ln>
        </p:spPr>
        <p:txBody>
          <a:bodyPr wrap="square" rtlCol="0">
            <a:spAutoFit/>
          </a:bodyPr>
          <a:lstStyle/>
          <a:p>
            <a:pPr algn="ctr"/>
            <a:r>
              <a:rPr lang="en-GB" sz="4800" b="1" dirty="0">
                <a:solidFill>
                  <a:schemeClr val="accent1">
                    <a:lumMod val="50000"/>
                  </a:schemeClr>
                </a:solidFill>
                <a:latin typeface="Century Gothic" panose="020B0502020202020204" pitchFamily="34" charset="0"/>
              </a:rPr>
              <a:t>X</a:t>
            </a:r>
          </a:p>
        </p:txBody>
      </p:sp>
      <p:sp>
        <p:nvSpPr>
          <p:cNvPr id="31" name="TextBox 30">
            <a:hlinkClick r:id="" action="ppaction://noaction">
              <a:snd r:embed="rId28" name="Y.wav"/>
            </a:hlinkClick>
            <a:extLst>
              <a:ext uri="{FF2B5EF4-FFF2-40B4-BE49-F238E27FC236}">
                <a16:creationId xmlns:a16="http://schemas.microsoft.com/office/drawing/2014/main" id="{9E58CA6D-907E-44D6-A739-AAD0D3EE1154}"/>
              </a:ext>
            </a:extLst>
          </p:cNvPr>
          <p:cNvSpPr txBox="1"/>
          <p:nvPr/>
        </p:nvSpPr>
        <p:spPr>
          <a:xfrm>
            <a:off x="5486400" y="5346192"/>
            <a:ext cx="1316736" cy="830997"/>
          </a:xfrm>
          <a:prstGeom prst="rect">
            <a:avLst/>
          </a:prstGeom>
          <a:noFill/>
          <a:ln w="57150">
            <a:solidFill>
              <a:schemeClr val="accent2"/>
            </a:solidFill>
          </a:ln>
        </p:spPr>
        <p:txBody>
          <a:bodyPr wrap="square" rtlCol="0">
            <a:spAutoFit/>
          </a:bodyPr>
          <a:lstStyle/>
          <a:p>
            <a:pPr algn="ctr"/>
            <a:r>
              <a:rPr lang="en-GB" sz="4800" b="1" dirty="0">
                <a:solidFill>
                  <a:schemeClr val="accent1">
                    <a:lumMod val="50000"/>
                  </a:schemeClr>
                </a:solidFill>
                <a:latin typeface="Century Gothic" panose="020B0502020202020204" pitchFamily="34" charset="0"/>
              </a:rPr>
              <a:t>Y</a:t>
            </a:r>
          </a:p>
        </p:txBody>
      </p:sp>
      <p:sp>
        <p:nvSpPr>
          <p:cNvPr id="32" name="TextBox 31">
            <a:hlinkClick r:id="" action="ppaction://noaction">
              <a:snd r:embed="rId29" name="Z.wav"/>
            </a:hlinkClick>
            <a:extLst>
              <a:ext uri="{FF2B5EF4-FFF2-40B4-BE49-F238E27FC236}">
                <a16:creationId xmlns:a16="http://schemas.microsoft.com/office/drawing/2014/main" id="{8079E2A2-4E13-4D41-B690-7FE6F71157D8}"/>
              </a:ext>
            </a:extLst>
          </p:cNvPr>
          <p:cNvSpPr txBox="1"/>
          <p:nvPr/>
        </p:nvSpPr>
        <p:spPr>
          <a:xfrm>
            <a:off x="7101840" y="5346192"/>
            <a:ext cx="1316736" cy="830997"/>
          </a:xfrm>
          <a:prstGeom prst="rect">
            <a:avLst/>
          </a:prstGeom>
          <a:noFill/>
          <a:ln w="57150">
            <a:solidFill>
              <a:schemeClr val="accent2"/>
            </a:solidFill>
          </a:ln>
        </p:spPr>
        <p:txBody>
          <a:bodyPr wrap="square" rtlCol="0">
            <a:spAutoFit/>
          </a:bodyPr>
          <a:lstStyle/>
          <a:p>
            <a:pPr algn="ctr"/>
            <a:r>
              <a:rPr lang="en-GB" sz="4800" b="1" dirty="0">
                <a:solidFill>
                  <a:schemeClr val="accent1">
                    <a:lumMod val="50000"/>
                  </a:schemeClr>
                </a:solidFill>
                <a:latin typeface="Century Gothic" panose="020B0502020202020204" pitchFamily="34" charset="0"/>
              </a:rPr>
              <a:t>Z</a:t>
            </a:r>
          </a:p>
        </p:txBody>
      </p:sp>
      <p:sp>
        <p:nvSpPr>
          <p:cNvPr id="33" name="Title 32">
            <a:extLst>
              <a:ext uri="{FF2B5EF4-FFF2-40B4-BE49-F238E27FC236}">
                <a16:creationId xmlns:a16="http://schemas.microsoft.com/office/drawing/2014/main" id="{802EDADA-E25D-44A1-A886-660C05B1322F}"/>
              </a:ext>
            </a:extLst>
          </p:cNvPr>
          <p:cNvSpPr>
            <a:spLocks noGrp="1"/>
          </p:cNvSpPr>
          <p:nvPr>
            <p:ph type="title"/>
          </p:nvPr>
        </p:nvSpPr>
        <p:spPr>
          <a:xfrm>
            <a:off x="-12329160" y="2103437"/>
            <a:ext cx="2727960" cy="1325563"/>
          </a:xfrm>
        </p:spPr>
        <p:txBody>
          <a:bodyPr>
            <a:normAutofit/>
          </a:bodyPr>
          <a:lstStyle/>
          <a:p>
            <a:r>
              <a:rPr lang="en-GB" sz="100" dirty="0">
                <a:solidFill>
                  <a:schemeClr val="bg1"/>
                </a:solidFill>
              </a:rPr>
              <a:t>Alphabet 1</a:t>
            </a:r>
          </a:p>
        </p:txBody>
      </p:sp>
      <p:sp>
        <p:nvSpPr>
          <p:cNvPr id="2" name="TextBox 1"/>
          <p:cNvSpPr txBox="1"/>
          <p:nvPr/>
        </p:nvSpPr>
        <p:spPr>
          <a:xfrm>
            <a:off x="5486400" y="0"/>
            <a:ext cx="1447800" cy="523220"/>
          </a:xfrm>
          <a:prstGeom prst="rect">
            <a:avLst/>
          </a:prstGeom>
          <a:noFill/>
        </p:spPr>
        <p:txBody>
          <a:bodyPr wrap="square" rtlCol="0">
            <a:spAutoFit/>
          </a:bodyPr>
          <a:lstStyle/>
          <a:p>
            <a:r>
              <a:rPr lang="en-GB" sz="2800" b="1" dirty="0">
                <a:solidFill>
                  <a:schemeClr val="accent1">
                    <a:lumMod val="50000"/>
                  </a:schemeClr>
                </a:solidFill>
                <a:latin typeface="Century Gothic" panose="020B0502020202020204" pitchFamily="34" charset="0"/>
              </a:rPr>
              <a:t>Letras</a:t>
            </a:r>
          </a:p>
        </p:txBody>
      </p:sp>
    </p:spTree>
    <p:extLst>
      <p:ext uri="{BB962C8B-B14F-4D97-AF65-F5344CB8AC3E}">
        <p14:creationId xmlns:p14="http://schemas.microsoft.com/office/powerpoint/2010/main" val="811806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5"/>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6"/>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7"/>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8"/>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9"/>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0"/>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1"/>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3" name="Group 173">
            <a:extLst>
              <a:ext uri="{FF2B5EF4-FFF2-40B4-BE49-F238E27FC236}">
                <a16:creationId xmlns:a16="http://schemas.microsoft.com/office/drawing/2014/main" id="{1150F075-335C-449C-B502-AC4C5BCD7CFA}"/>
              </a:ext>
            </a:extLst>
          </p:cNvPr>
          <p:cNvGraphicFramePr>
            <a:graphicFrameLocks noGrp="1"/>
          </p:cNvGraphicFramePr>
          <p:nvPr/>
        </p:nvGraphicFramePr>
        <p:xfrm>
          <a:off x="2235200" y="400050"/>
          <a:ext cx="7518400" cy="5791200"/>
        </p:xfrm>
        <a:graphic>
          <a:graphicData uri="http://schemas.openxmlformats.org/drawingml/2006/table">
            <a:tbl>
              <a:tblPr/>
              <a:tblGrid>
                <a:gridCol w="627063">
                  <a:extLst>
                    <a:ext uri="{9D8B030D-6E8A-4147-A177-3AD203B41FA5}">
                      <a16:colId xmlns:a16="http://schemas.microsoft.com/office/drawing/2014/main" val="20000"/>
                    </a:ext>
                  </a:extLst>
                </a:gridCol>
                <a:gridCol w="625475">
                  <a:extLst>
                    <a:ext uri="{9D8B030D-6E8A-4147-A177-3AD203B41FA5}">
                      <a16:colId xmlns:a16="http://schemas.microsoft.com/office/drawing/2014/main" val="20001"/>
                    </a:ext>
                  </a:extLst>
                </a:gridCol>
                <a:gridCol w="627062">
                  <a:extLst>
                    <a:ext uri="{9D8B030D-6E8A-4147-A177-3AD203B41FA5}">
                      <a16:colId xmlns:a16="http://schemas.microsoft.com/office/drawing/2014/main" val="20002"/>
                    </a:ext>
                  </a:extLst>
                </a:gridCol>
                <a:gridCol w="627063">
                  <a:extLst>
                    <a:ext uri="{9D8B030D-6E8A-4147-A177-3AD203B41FA5}">
                      <a16:colId xmlns:a16="http://schemas.microsoft.com/office/drawing/2014/main" val="20003"/>
                    </a:ext>
                  </a:extLst>
                </a:gridCol>
                <a:gridCol w="625475">
                  <a:extLst>
                    <a:ext uri="{9D8B030D-6E8A-4147-A177-3AD203B41FA5}">
                      <a16:colId xmlns:a16="http://schemas.microsoft.com/office/drawing/2014/main" val="20004"/>
                    </a:ext>
                  </a:extLst>
                </a:gridCol>
                <a:gridCol w="627062">
                  <a:extLst>
                    <a:ext uri="{9D8B030D-6E8A-4147-A177-3AD203B41FA5}">
                      <a16:colId xmlns:a16="http://schemas.microsoft.com/office/drawing/2014/main" val="20005"/>
                    </a:ext>
                  </a:extLst>
                </a:gridCol>
                <a:gridCol w="627063">
                  <a:extLst>
                    <a:ext uri="{9D8B030D-6E8A-4147-A177-3AD203B41FA5}">
                      <a16:colId xmlns:a16="http://schemas.microsoft.com/office/drawing/2014/main" val="20006"/>
                    </a:ext>
                  </a:extLst>
                </a:gridCol>
                <a:gridCol w="625475">
                  <a:extLst>
                    <a:ext uri="{9D8B030D-6E8A-4147-A177-3AD203B41FA5}">
                      <a16:colId xmlns:a16="http://schemas.microsoft.com/office/drawing/2014/main" val="20007"/>
                    </a:ext>
                  </a:extLst>
                </a:gridCol>
                <a:gridCol w="627062">
                  <a:extLst>
                    <a:ext uri="{9D8B030D-6E8A-4147-A177-3AD203B41FA5}">
                      <a16:colId xmlns:a16="http://schemas.microsoft.com/office/drawing/2014/main" val="20008"/>
                    </a:ext>
                  </a:extLst>
                </a:gridCol>
                <a:gridCol w="627063">
                  <a:extLst>
                    <a:ext uri="{9D8B030D-6E8A-4147-A177-3AD203B41FA5}">
                      <a16:colId xmlns:a16="http://schemas.microsoft.com/office/drawing/2014/main" val="20009"/>
                    </a:ext>
                  </a:extLst>
                </a:gridCol>
                <a:gridCol w="625475">
                  <a:extLst>
                    <a:ext uri="{9D8B030D-6E8A-4147-A177-3AD203B41FA5}">
                      <a16:colId xmlns:a16="http://schemas.microsoft.com/office/drawing/2014/main" val="20010"/>
                    </a:ext>
                  </a:extLst>
                </a:gridCol>
                <a:gridCol w="627062">
                  <a:extLst>
                    <a:ext uri="{9D8B030D-6E8A-4147-A177-3AD203B41FA5}">
                      <a16:colId xmlns:a16="http://schemas.microsoft.com/office/drawing/2014/main" val="20011"/>
                    </a:ext>
                  </a:extLst>
                </a:gridCol>
              </a:tblGrid>
              <a:tr h="482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2400" b="0"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1" i="0" u="none" strike="noStrike" cap="none" normalizeH="0" baseline="0">
                          <a:ln>
                            <a:noFill/>
                          </a:ln>
                          <a:solidFill>
                            <a:schemeClr val="tx1"/>
                          </a:solidFill>
                          <a:effectLst/>
                          <a:latin typeface="Arial" charset="0"/>
                        </a:rPr>
                        <a:t>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1" i="0" u="none" strike="noStrike" cap="none" normalizeH="0" baseline="0">
                          <a:ln>
                            <a:noFill/>
                          </a:ln>
                          <a:solidFill>
                            <a:schemeClr val="tx1"/>
                          </a:solidFill>
                          <a:effectLst/>
                          <a:latin typeface="Arial" charset="0"/>
                        </a:rPr>
                        <a:t>B</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1" i="0" u="none" strike="noStrike" cap="none" normalizeH="0" baseline="0">
                          <a:ln>
                            <a:noFill/>
                          </a:ln>
                          <a:solidFill>
                            <a:schemeClr val="tx1"/>
                          </a:solidFill>
                          <a:effectLst/>
                          <a:latin typeface="Arial" charset="0"/>
                        </a:rPr>
                        <a:t>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1" i="0" u="none" strike="noStrike" cap="none" normalizeH="0" baseline="0">
                          <a:ln>
                            <a:noFill/>
                          </a:ln>
                          <a:solidFill>
                            <a:schemeClr val="tx1"/>
                          </a:solidFill>
                          <a:effectLst/>
                          <a:latin typeface="Arial" charset="0"/>
                        </a:rPr>
                        <a:t>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1" i="0" u="none" strike="noStrike" cap="none" normalizeH="0" baseline="0">
                          <a:ln>
                            <a:noFill/>
                          </a:ln>
                          <a:solidFill>
                            <a:schemeClr val="tx1"/>
                          </a:solidFill>
                          <a:effectLst/>
                          <a:latin typeface="Arial" charset="0"/>
                        </a:rPr>
                        <a:t>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1" i="0" u="none" strike="noStrike" cap="none" normalizeH="0" baseline="0">
                          <a:ln>
                            <a:noFill/>
                          </a:ln>
                          <a:solidFill>
                            <a:schemeClr val="tx1"/>
                          </a:solidFill>
                          <a:effectLst/>
                          <a:latin typeface="Arial" charset="0"/>
                        </a:rPr>
                        <a:t>F</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1" i="0" u="none" strike="noStrike" cap="none" normalizeH="0" baseline="0">
                          <a:ln>
                            <a:noFill/>
                          </a:ln>
                          <a:solidFill>
                            <a:schemeClr val="tx1"/>
                          </a:solidFill>
                          <a:effectLst/>
                          <a:latin typeface="Arial" charset="0"/>
                        </a:rPr>
                        <a:t>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1" i="0" u="none" strike="noStrike" cap="none" normalizeH="0" baseline="0">
                          <a:ln>
                            <a:noFill/>
                          </a:ln>
                          <a:solidFill>
                            <a:schemeClr val="tx1"/>
                          </a:solidFill>
                          <a:effectLst/>
                          <a:latin typeface="Arial" charset="0"/>
                        </a:rPr>
                        <a:t>H</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1" i="0" u="none" strike="noStrike" cap="none" normalizeH="0" baseline="0">
                          <a:ln>
                            <a:noFill/>
                          </a:ln>
                          <a:solidFill>
                            <a:schemeClr val="tx1"/>
                          </a:solidFill>
                          <a:effectLst/>
                          <a:latin typeface="Arial" charset="0"/>
                        </a:rPr>
                        <a:t>I</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1" i="0" u="none" strike="noStrike" cap="none" normalizeH="0" baseline="0">
                          <a:ln>
                            <a:noFill/>
                          </a:ln>
                          <a:solidFill>
                            <a:schemeClr val="tx1"/>
                          </a:solidFill>
                          <a:effectLst/>
                          <a:latin typeface="Arial" charset="0"/>
                        </a:rPr>
                        <a:t>J</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1" i="0" u="none" strike="noStrike" cap="none" normalizeH="0" baseline="0">
                          <a:ln>
                            <a:noFill/>
                          </a:ln>
                          <a:solidFill>
                            <a:schemeClr val="tx1"/>
                          </a:solidFill>
                          <a:effectLst/>
                          <a:latin typeface="Arial" charset="0"/>
                        </a:rPr>
                        <a:t>K</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82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1" i="0" u="none" strike="noStrike" cap="none" normalizeH="0" baseline="0">
                          <a:ln>
                            <a:noFill/>
                          </a:ln>
                          <a:solidFill>
                            <a:schemeClr val="tx1"/>
                          </a:solidFill>
                          <a:effectLst/>
                          <a:latin typeface="Arial" charset="0"/>
                        </a:rPr>
                        <a:t>P</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i</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p</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b</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j</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82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1" i="0" u="none" strike="noStrike" cap="none" normalizeH="0" baseline="0">
                          <a:ln>
                            <a:noFill/>
                          </a:ln>
                          <a:solidFill>
                            <a:schemeClr val="tx1"/>
                          </a:solidFill>
                          <a:effectLst/>
                          <a:latin typeface="Arial" charset="0"/>
                        </a:rPr>
                        <a:t>Q</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b</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j</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u</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f</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q</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z</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k</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82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1" i="0" u="none" strike="noStrike" cap="none" normalizeH="0" baseline="0">
                          <a:ln>
                            <a:noFill/>
                          </a:ln>
                          <a:solidFill>
                            <a:schemeClr val="tx1"/>
                          </a:solidFill>
                          <a:effectLst/>
                          <a:latin typeface="Arial" charset="0"/>
                        </a:rPr>
                        <a:t>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z</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k</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v</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l</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82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1" i="0" u="none" strike="noStrike" cap="none" normalizeH="0" baseline="0">
                          <a:ln>
                            <a:noFill/>
                          </a:ln>
                          <a:solidFill>
                            <a:schemeClr val="tx1"/>
                          </a:solidFill>
                          <a:effectLst/>
                          <a:latin typeface="Arial" charset="0"/>
                        </a:rPr>
                        <a:t>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w</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h</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p</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b</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dirty="0">
                          <a:ln>
                            <a:noFill/>
                          </a:ln>
                          <a:solidFill>
                            <a:schemeClr val="tx1"/>
                          </a:solidFill>
                          <a:effectLst/>
                          <a:latin typeface="Arial" charset="0"/>
                        </a:rPr>
                        <a:t>m</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82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1" i="0" u="none" strike="noStrike" cap="none" normalizeH="0" baseline="0">
                          <a:ln>
                            <a:noFill/>
                          </a:ln>
                          <a:solidFill>
                            <a:schemeClr val="tx1"/>
                          </a:solidFill>
                          <a:effectLst/>
                          <a:latin typeface="Arial" charset="0"/>
                        </a:rPr>
                        <a:t>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p</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b</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i</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f</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q</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82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1" i="0" u="none" strike="noStrike" cap="none" normalizeH="0" baseline="0">
                          <a:ln>
                            <a:noFill/>
                          </a:ln>
                          <a:solidFill>
                            <a:schemeClr val="tx1"/>
                          </a:solidFill>
                          <a:effectLst/>
                          <a:latin typeface="Arial" charset="0"/>
                        </a:rPr>
                        <a:t>U</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f</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j</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u</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dirty="0">
                          <a:ln>
                            <a:noFill/>
                          </a:ln>
                          <a:solidFill>
                            <a:schemeClr val="tx1"/>
                          </a:solidFill>
                          <a:effectLst/>
                          <a:latin typeface="Arial" charset="0"/>
                        </a:rPr>
                        <a:t>o</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482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1" i="0" u="none" strike="noStrike" cap="none" normalizeH="0" baseline="0">
                          <a:ln>
                            <a:noFill/>
                          </a:ln>
                          <a:solidFill>
                            <a:schemeClr val="tx1"/>
                          </a:solidFill>
                          <a:effectLst/>
                          <a:latin typeface="Arial" charset="0"/>
                        </a:rPr>
                        <a:t>V</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z</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k</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v</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h</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p</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482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1" i="0" u="none" strike="noStrike" cap="none" normalizeH="0" baseline="0">
                          <a:ln>
                            <a:noFill/>
                          </a:ln>
                          <a:solidFill>
                            <a:schemeClr val="tx1"/>
                          </a:solidFill>
                          <a:effectLst/>
                          <a:latin typeface="Arial" charset="0"/>
                        </a:rPr>
                        <a:t>W</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h</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p</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w</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i</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f</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q</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482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1" i="0" u="none" strike="noStrike" cap="none" normalizeH="0" baseline="0">
                          <a:ln>
                            <a:noFill/>
                          </a:ln>
                          <a:solidFill>
                            <a:schemeClr val="tx1"/>
                          </a:solidFill>
                          <a:effectLst/>
                          <a:latin typeface="Arial" charset="0"/>
                        </a:rPr>
                        <a:t>X</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i</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u</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f</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q</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b</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j</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u</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r</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482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1" i="0" u="none" strike="noStrike" cap="none" normalizeH="0" baseline="0">
                          <a:ln>
                            <a:noFill/>
                          </a:ln>
                          <a:solidFill>
                            <a:schemeClr val="tx1"/>
                          </a:solidFill>
                          <a:effectLst/>
                          <a:latin typeface="Arial" charset="0"/>
                        </a:rPr>
                        <a:t>Y</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j</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v</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k</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v</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h</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482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1" i="0" u="none" strike="noStrike" cap="none" normalizeH="0" baseline="0">
                          <a:ln>
                            <a:noFill/>
                          </a:ln>
                          <a:solidFill>
                            <a:schemeClr val="tx1"/>
                          </a:solidFill>
                          <a:effectLst/>
                          <a:latin typeface="Arial" charset="0"/>
                        </a:rPr>
                        <a:t>Z</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k</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w</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h</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z</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w</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i</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dirty="0">
                          <a:ln>
                            <a:noFill/>
                          </a:ln>
                          <a:solidFill>
                            <a:schemeClr val="tx1"/>
                          </a:solidFill>
                          <a:effectLst/>
                          <a:latin typeface="Arial" charset="0"/>
                        </a:rPr>
                        <a:t>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bl>
          </a:graphicData>
        </a:graphic>
      </p:graphicFrame>
      <p:sp>
        <p:nvSpPr>
          <p:cNvPr id="2" name="Title 1">
            <a:extLst>
              <a:ext uri="{FF2B5EF4-FFF2-40B4-BE49-F238E27FC236}">
                <a16:creationId xmlns:a16="http://schemas.microsoft.com/office/drawing/2014/main" id="{06532432-17A7-4A2B-8986-89EF6E4DD0F7}"/>
              </a:ext>
            </a:extLst>
          </p:cNvPr>
          <p:cNvSpPr>
            <a:spLocks noGrp="1"/>
          </p:cNvSpPr>
          <p:nvPr>
            <p:ph type="title"/>
          </p:nvPr>
        </p:nvSpPr>
        <p:spPr>
          <a:xfrm>
            <a:off x="-12877800" y="1471773"/>
            <a:ext cx="3924300" cy="1325563"/>
          </a:xfrm>
        </p:spPr>
        <p:txBody>
          <a:bodyPr>
            <a:normAutofit/>
          </a:bodyPr>
          <a:lstStyle/>
          <a:p>
            <a:r>
              <a:rPr lang="en-GB" sz="100" dirty="0">
                <a:solidFill>
                  <a:schemeClr val="bg1"/>
                </a:solidFill>
              </a:rPr>
              <a:t>Alphabet</a:t>
            </a:r>
            <a:r>
              <a:rPr lang="en-GB" sz="100" baseline="0" dirty="0">
                <a:solidFill>
                  <a:schemeClr val="bg1"/>
                </a:solidFill>
              </a:rPr>
              <a:t> 2</a:t>
            </a:r>
            <a:endParaRPr lang="en-GB" sz="100" dirty="0">
              <a:solidFill>
                <a:schemeClr val="bg1"/>
              </a:solidFill>
            </a:endParaRPr>
          </a:p>
        </p:txBody>
      </p:sp>
    </p:spTree>
    <p:extLst>
      <p:ext uri="{BB962C8B-B14F-4D97-AF65-F5344CB8AC3E}">
        <p14:creationId xmlns:p14="http://schemas.microsoft.com/office/powerpoint/2010/main" val="26488438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 Box 11">
            <a:extLst>
              <a:ext uri="{FF2B5EF4-FFF2-40B4-BE49-F238E27FC236}">
                <a16:creationId xmlns:a16="http://schemas.microsoft.com/office/drawing/2014/main" id="{694D5D43-B83E-4FB3-9B30-CB4EF2008CD3}"/>
              </a:ext>
            </a:extLst>
          </p:cNvPr>
          <p:cNvSpPr txBox="1">
            <a:spLocks noChangeArrowheads="1"/>
          </p:cNvSpPr>
          <p:nvPr/>
        </p:nvSpPr>
        <p:spPr bwMode="auto">
          <a:xfrm>
            <a:off x="1524000" y="587692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altLang="en-US" sz="2400" dirty="0">
                <a:solidFill>
                  <a:srgbClr val="115076"/>
                </a:solidFill>
                <a:latin typeface="Century Gothic" panose="020B0502020202020204" pitchFamily="34" charset="0"/>
              </a:rPr>
              <a:t>Listen and write!</a:t>
            </a:r>
          </a:p>
        </p:txBody>
      </p:sp>
      <p:pic>
        <p:nvPicPr>
          <p:cNvPr id="4" name="Picture 3">
            <a:extLst>
              <a:ext uri="{FF2B5EF4-FFF2-40B4-BE49-F238E27FC236}">
                <a16:creationId xmlns:a16="http://schemas.microsoft.com/office/drawing/2014/main" id="{C4204465-6A7F-4298-A48C-DEB31E81CA7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592349" y="939281"/>
            <a:ext cx="7338036" cy="4833952"/>
          </a:xfrm>
          <a:prstGeom prst="rect">
            <a:avLst/>
          </a:prstGeom>
        </p:spPr>
      </p:pic>
      <p:pic>
        <p:nvPicPr>
          <p:cNvPr id="5" name="Picture 4">
            <a:extLst>
              <a:ext uri="{FF2B5EF4-FFF2-40B4-BE49-F238E27FC236}">
                <a16:creationId xmlns:a16="http://schemas.microsoft.com/office/drawing/2014/main" id="{71FBCFA9-67DA-4E98-9042-D9947B2B801A}"/>
              </a:ext>
            </a:extLst>
          </p:cNvPr>
          <p:cNvPicPr>
            <a:picLocks noChangeAspect="1"/>
          </p:cNvPicPr>
          <p:nvPr/>
        </p:nvPicPr>
        <p:blipFill rotWithShape="1">
          <a:blip r:embed="rId4">
            <a:extLst>
              <a:ext uri="{28A0092B-C50C-407E-A947-70E740481C1C}">
                <a14:useLocalDpi xmlns:a14="http://schemas.microsoft.com/office/drawing/2010/main" val="0"/>
              </a:ext>
            </a:extLst>
          </a:blip>
          <a:srcRect l="25325"/>
          <a:stretch/>
        </p:blipFill>
        <p:spPr>
          <a:xfrm>
            <a:off x="67733" y="-97083"/>
            <a:ext cx="3095592" cy="2072729"/>
          </a:xfrm>
          <a:prstGeom prst="rect">
            <a:avLst/>
          </a:prstGeom>
        </p:spPr>
      </p:pic>
      <p:sp>
        <p:nvSpPr>
          <p:cNvPr id="6" name="Title 1">
            <a:extLst>
              <a:ext uri="{FF2B5EF4-FFF2-40B4-BE49-F238E27FC236}">
                <a16:creationId xmlns:a16="http://schemas.microsoft.com/office/drawing/2014/main" id="{4F988900-AFBD-436E-9F5D-5F8E903EDD47}"/>
              </a:ext>
            </a:extLst>
          </p:cNvPr>
          <p:cNvSpPr>
            <a:spLocks noGrp="1"/>
          </p:cNvSpPr>
          <p:nvPr>
            <p:ph type="title"/>
          </p:nvPr>
        </p:nvSpPr>
        <p:spPr>
          <a:xfrm>
            <a:off x="5058508" y="-138907"/>
            <a:ext cx="7133492" cy="1325563"/>
          </a:xfrm>
        </p:spPr>
        <p:txBody>
          <a:bodyPr>
            <a:normAutofit/>
          </a:bodyPr>
          <a:lstStyle/>
          <a:p>
            <a:pPr algn="r"/>
            <a:r>
              <a:rPr lang="en-GB" sz="5400" spc="300" dirty="0">
                <a:solidFill>
                  <a:srgbClr val="0000CC"/>
                </a:solidFill>
                <a:latin typeface="Gill Sans Ultra Bold" panose="020B0A02020104020203" pitchFamily="34" charset="0"/>
                <a:cs typeface="Aharoni" panose="020B0604020202020204" pitchFamily="2" charset="-79"/>
              </a:rPr>
              <a:t>SPELLING BEE</a:t>
            </a:r>
            <a:endParaRPr lang="en-US" sz="5400" dirty="0"/>
          </a:p>
        </p:txBody>
      </p:sp>
    </p:spTree>
    <p:extLst>
      <p:ext uri="{BB962C8B-B14F-4D97-AF65-F5344CB8AC3E}">
        <p14:creationId xmlns:p14="http://schemas.microsoft.com/office/powerpoint/2010/main" val="324545364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 name="Content Placeholder 3">
            <a:extLst>
              <a:ext uri="{FF2B5EF4-FFF2-40B4-BE49-F238E27FC236}">
                <a16:creationId xmlns:a16="http://schemas.microsoft.com/office/drawing/2014/main" id="{47014A1F-AC7E-45FE-B662-8EA2CC1FAD65}"/>
              </a:ext>
            </a:extLst>
          </p:cNvPr>
          <p:cNvGraphicFramePr>
            <a:graphicFrameLocks/>
          </p:cNvGraphicFramePr>
          <p:nvPr>
            <p:extLst>
              <p:ext uri="{D42A27DB-BD31-4B8C-83A1-F6EECF244321}">
                <p14:modId xmlns:p14="http://schemas.microsoft.com/office/powerpoint/2010/main" val="1582045934"/>
              </p:ext>
            </p:extLst>
          </p:nvPr>
        </p:nvGraphicFramePr>
        <p:xfrm>
          <a:off x="927282" y="357165"/>
          <a:ext cx="6654618" cy="5629275"/>
        </p:xfrm>
        <a:graphic>
          <a:graphicData uri="http://schemas.openxmlformats.org/drawingml/2006/table">
            <a:tbl>
              <a:tblPr>
                <a:tableStyleId>{5C22544A-7EE6-4342-B048-85BDC9FD1C3A}</a:tableStyleId>
              </a:tblPr>
              <a:tblGrid>
                <a:gridCol w="1949268">
                  <a:extLst>
                    <a:ext uri="{9D8B030D-6E8A-4147-A177-3AD203B41FA5}">
                      <a16:colId xmlns:a16="http://schemas.microsoft.com/office/drawing/2014/main" val="20000"/>
                    </a:ext>
                  </a:extLst>
                </a:gridCol>
                <a:gridCol w="4705350">
                  <a:extLst>
                    <a:ext uri="{9D8B030D-6E8A-4147-A177-3AD203B41FA5}">
                      <a16:colId xmlns:a16="http://schemas.microsoft.com/office/drawing/2014/main" val="20001"/>
                    </a:ext>
                  </a:extLst>
                </a:gridCol>
              </a:tblGrid>
              <a:tr h="332502">
                <a:tc>
                  <a:txBody>
                    <a:bodyPr/>
                    <a:lstStyle/>
                    <a:p>
                      <a:pPr algn="l" fontAlgn="b"/>
                      <a:r>
                        <a:rPr lang="en-GB" sz="2400" b="1" u="none" strike="noStrike" dirty="0" err="1">
                          <a:solidFill>
                            <a:schemeClr val="accent5">
                              <a:lumMod val="50000"/>
                            </a:schemeClr>
                          </a:solidFill>
                          <a:effectLst/>
                          <a:latin typeface="Century Gothic" panose="020B0502020202020204" pitchFamily="34" charset="0"/>
                        </a:rPr>
                        <a:t>estar</a:t>
                      </a:r>
                      <a:endParaRPr lang="en-GB" sz="2400" b="1" i="0" u="none" strike="noStrike" dirty="0">
                        <a:solidFill>
                          <a:schemeClr val="accent5">
                            <a:lumMod val="50000"/>
                          </a:schemeClr>
                        </a:solidFill>
                        <a:effectLst/>
                        <a:latin typeface="Century Gothic" panose="020B0502020202020204" pitchFamily="34" charset="0"/>
                      </a:endParaRPr>
                    </a:p>
                  </a:txBody>
                  <a:tcPr marL="9525" marR="9525" marT="9525" marB="0" anchor="b">
                    <a:solidFill>
                      <a:schemeClr val="accent4">
                        <a:lumMod val="40000"/>
                        <a:lumOff val="60000"/>
                      </a:schemeClr>
                    </a:solidFill>
                  </a:tcPr>
                </a:tc>
                <a:tc>
                  <a:txBody>
                    <a:bodyPr/>
                    <a:lstStyle/>
                    <a:p>
                      <a:pPr algn="l" fontAlgn="b"/>
                      <a:r>
                        <a:rPr lang="en-GB" sz="2400" b="0" u="none" strike="noStrike" dirty="0">
                          <a:solidFill>
                            <a:schemeClr val="accent5">
                              <a:lumMod val="50000"/>
                            </a:schemeClr>
                          </a:solidFill>
                          <a:effectLst/>
                          <a:latin typeface="Century Gothic" panose="020B0502020202020204" pitchFamily="34" charset="0"/>
                        </a:rPr>
                        <a:t>to be | being [location /state]</a:t>
                      </a:r>
                      <a:endParaRPr lang="en-GB" sz="2400" b="0" i="0" u="none" strike="noStrike" dirty="0">
                        <a:solidFill>
                          <a:schemeClr val="accent5">
                            <a:lumMod val="50000"/>
                          </a:schemeClr>
                        </a:solidFill>
                        <a:effectLst/>
                        <a:latin typeface="Century Gothic" panose="020B0502020202020204" pitchFamily="34" charset="0"/>
                      </a:endParaRPr>
                    </a:p>
                  </a:txBody>
                  <a:tcPr marL="9525" marR="9525" marT="9525" marB="0" anchor="b">
                    <a:solidFill>
                      <a:schemeClr val="accent4">
                        <a:lumMod val="40000"/>
                        <a:lumOff val="60000"/>
                      </a:schemeClr>
                    </a:solidFill>
                  </a:tcPr>
                </a:tc>
                <a:extLst>
                  <a:ext uri="{0D108BD9-81ED-4DB2-BD59-A6C34878D82A}">
                    <a16:rowId xmlns:a16="http://schemas.microsoft.com/office/drawing/2014/main" val="10000"/>
                  </a:ext>
                </a:extLst>
              </a:tr>
              <a:tr h="332502">
                <a:tc>
                  <a:txBody>
                    <a:bodyPr/>
                    <a:lstStyle/>
                    <a:p>
                      <a:pPr algn="l" fontAlgn="b"/>
                      <a:r>
                        <a:rPr lang="en-GB" sz="2400" b="1" u="none" strike="noStrike" dirty="0" err="1">
                          <a:solidFill>
                            <a:schemeClr val="accent5">
                              <a:lumMod val="50000"/>
                            </a:schemeClr>
                          </a:solidFill>
                          <a:effectLst/>
                          <a:latin typeface="Century Gothic" panose="020B0502020202020204" pitchFamily="34" charset="0"/>
                        </a:rPr>
                        <a:t>está</a:t>
                      </a:r>
                      <a:endParaRPr lang="en-GB" sz="2400" b="1" i="0" u="none" strike="noStrike" dirty="0">
                        <a:solidFill>
                          <a:schemeClr val="accent5">
                            <a:lumMod val="50000"/>
                          </a:schemeClr>
                        </a:solidFill>
                        <a:effectLst/>
                        <a:latin typeface="Century Gothic" panose="020B0502020202020204" pitchFamily="34" charset="0"/>
                      </a:endParaRPr>
                    </a:p>
                  </a:txBody>
                  <a:tcPr marL="9525" marR="9525" marT="9525" marB="0" anchor="b">
                    <a:solidFill>
                      <a:schemeClr val="accent4">
                        <a:lumMod val="40000"/>
                        <a:lumOff val="60000"/>
                      </a:schemeClr>
                    </a:solidFill>
                  </a:tcPr>
                </a:tc>
                <a:tc>
                  <a:txBody>
                    <a:bodyPr/>
                    <a:lstStyle/>
                    <a:p>
                      <a:pPr algn="l" fontAlgn="b"/>
                      <a:r>
                        <a:rPr lang="en-GB" sz="2400" b="0" u="none" strike="noStrike" dirty="0">
                          <a:solidFill>
                            <a:schemeClr val="accent5">
                              <a:lumMod val="50000"/>
                            </a:schemeClr>
                          </a:solidFill>
                          <a:effectLst/>
                          <a:latin typeface="Century Gothic" panose="020B0502020202020204" pitchFamily="34" charset="0"/>
                        </a:rPr>
                        <a:t>is [location / state]</a:t>
                      </a:r>
                      <a:endParaRPr lang="en-GB" sz="2400" b="0" i="0" u="none" strike="noStrike" dirty="0">
                        <a:solidFill>
                          <a:schemeClr val="accent5">
                            <a:lumMod val="50000"/>
                          </a:schemeClr>
                        </a:solidFill>
                        <a:effectLst/>
                        <a:latin typeface="Century Gothic" panose="020B0502020202020204" pitchFamily="34" charset="0"/>
                      </a:endParaRPr>
                    </a:p>
                  </a:txBody>
                  <a:tcPr marL="9525" marR="9525" marT="9525" marB="0" anchor="b">
                    <a:solidFill>
                      <a:schemeClr val="accent4">
                        <a:lumMod val="40000"/>
                        <a:lumOff val="60000"/>
                      </a:schemeClr>
                    </a:solidFill>
                  </a:tcPr>
                </a:tc>
                <a:extLst>
                  <a:ext uri="{0D108BD9-81ED-4DB2-BD59-A6C34878D82A}">
                    <a16:rowId xmlns:a16="http://schemas.microsoft.com/office/drawing/2014/main" val="10001"/>
                  </a:ext>
                </a:extLst>
              </a:tr>
              <a:tr h="332502">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2400" b="1" u="none" strike="noStrike" dirty="0">
                          <a:solidFill>
                            <a:schemeClr val="accent5">
                              <a:lumMod val="50000"/>
                            </a:schemeClr>
                          </a:solidFill>
                          <a:effectLst/>
                          <a:latin typeface="Century Gothic" panose="020B0502020202020204" pitchFamily="34" charset="0"/>
                        </a:rPr>
                        <a:t>¿</a:t>
                      </a:r>
                      <a:r>
                        <a:rPr lang="en-GB" sz="2400" b="1" u="none" strike="noStrike" dirty="0" err="1">
                          <a:solidFill>
                            <a:schemeClr val="accent5">
                              <a:lumMod val="50000"/>
                            </a:schemeClr>
                          </a:solidFill>
                          <a:effectLst/>
                          <a:latin typeface="Century Gothic" panose="020B0502020202020204" pitchFamily="34" charset="0"/>
                        </a:rPr>
                        <a:t>dónde</a:t>
                      </a:r>
                      <a:r>
                        <a:rPr lang="en-GB" sz="2400" b="1" u="none" strike="noStrike" dirty="0">
                          <a:solidFill>
                            <a:schemeClr val="accent5">
                              <a:lumMod val="50000"/>
                            </a:schemeClr>
                          </a:solidFill>
                          <a:effectLst/>
                          <a:latin typeface="Century Gothic" panose="020B0502020202020204" pitchFamily="34" charset="0"/>
                        </a:rPr>
                        <a:t>?</a:t>
                      </a:r>
                      <a:endParaRPr lang="en-GB" sz="2400" b="1" i="0" u="none" strike="noStrike" dirty="0">
                        <a:solidFill>
                          <a:schemeClr val="accent5">
                            <a:lumMod val="50000"/>
                          </a:schemeClr>
                        </a:solidFill>
                        <a:effectLst/>
                        <a:latin typeface="Century Gothic" panose="020B0502020202020204" pitchFamily="34" charset="0"/>
                      </a:endParaRPr>
                    </a:p>
                  </a:txBody>
                  <a:tcPr marL="9525" marR="9525" marT="9525" marB="0" anchor="b">
                    <a:solidFill>
                      <a:schemeClr val="accent4">
                        <a:lumMod val="40000"/>
                        <a:lumOff val="60000"/>
                      </a:schemeClr>
                    </a:solidFill>
                  </a:tcPr>
                </a:tc>
                <a:tc>
                  <a:txBody>
                    <a:bodyPr/>
                    <a:lstStyle/>
                    <a:p>
                      <a:pPr algn="l" fontAlgn="b"/>
                      <a:r>
                        <a:rPr lang="en-GB" sz="2400" b="0" i="0" u="none" strike="noStrike" dirty="0">
                          <a:solidFill>
                            <a:schemeClr val="accent5">
                              <a:lumMod val="50000"/>
                            </a:schemeClr>
                          </a:solidFill>
                          <a:effectLst/>
                          <a:latin typeface="Century Gothic" panose="020B0502020202020204" pitchFamily="34" charset="0"/>
                        </a:rPr>
                        <a:t>where?</a:t>
                      </a:r>
                    </a:p>
                  </a:txBody>
                  <a:tcPr marL="9525" marR="9525" marT="9525" marB="0" anchor="b">
                    <a:solidFill>
                      <a:schemeClr val="accent4">
                        <a:lumMod val="40000"/>
                        <a:lumOff val="60000"/>
                      </a:schemeClr>
                    </a:solidFill>
                  </a:tcPr>
                </a:tc>
                <a:extLst>
                  <a:ext uri="{0D108BD9-81ED-4DB2-BD59-A6C34878D82A}">
                    <a16:rowId xmlns:a16="http://schemas.microsoft.com/office/drawing/2014/main" val="10002"/>
                  </a:ext>
                </a:extLst>
              </a:tr>
              <a:tr h="332502">
                <a:tc>
                  <a:txBody>
                    <a:bodyPr/>
                    <a:lstStyle/>
                    <a:p>
                      <a:pPr algn="l" fontAlgn="b"/>
                      <a:r>
                        <a:rPr lang="en-GB" sz="2400" b="1" i="0" u="none" strike="noStrike" dirty="0" err="1">
                          <a:solidFill>
                            <a:schemeClr val="accent5">
                              <a:lumMod val="50000"/>
                            </a:schemeClr>
                          </a:solidFill>
                          <a:effectLst/>
                          <a:latin typeface="Century Gothic" panose="020B0502020202020204" pitchFamily="34" charset="0"/>
                        </a:rPr>
                        <a:t>en</a:t>
                      </a:r>
                      <a:endParaRPr lang="en-GB" sz="2400" b="1" i="0" u="none" strike="noStrike" dirty="0">
                        <a:solidFill>
                          <a:schemeClr val="accent5">
                            <a:lumMod val="50000"/>
                          </a:schemeClr>
                        </a:solidFill>
                        <a:effectLst/>
                        <a:latin typeface="Century Gothic" panose="020B0502020202020204" pitchFamily="34" charset="0"/>
                      </a:endParaRPr>
                    </a:p>
                  </a:txBody>
                  <a:tcPr marL="9525" marR="9525" marT="9525" marB="0" anchor="b">
                    <a:solidFill>
                      <a:schemeClr val="accent4">
                        <a:lumMod val="40000"/>
                        <a:lumOff val="60000"/>
                      </a:schemeClr>
                    </a:solidFill>
                  </a:tcPr>
                </a:tc>
                <a:tc>
                  <a:txBody>
                    <a:bodyPr/>
                    <a:lstStyle/>
                    <a:p>
                      <a:pPr algn="l" fontAlgn="b"/>
                      <a:r>
                        <a:rPr lang="en-GB" sz="2400" b="0" i="0" u="none" strike="noStrike" dirty="0">
                          <a:solidFill>
                            <a:schemeClr val="accent5">
                              <a:lumMod val="50000"/>
                            </a:schemeClr>
                          </a:solidFill>
                          <a:effectLst/>
                          <a:latin typeface="Century Gothic" panose="020B0502020202020204" pitchFamily="34" charset="0"/>
                        </a:rPr>
                        <a:t>in, on</a:t>
                      </a:r>
                    </a:p>
                  </a:txBody>
                  <a:tcPr marL="9525" marR="9525" marT="9525" marB="0" anchor="b">
                    <a:solidFill>
                      <a:schemeClr val="accent4">
                        <a:lumMod val="40000"/>
                        <a:lumOff val="60000"/>
                      </a:schemeClr>
                    </a:solidFill>
                  </a:tcPr>
                </a:tc>
                <a:extLst>
                  <a:ext uri="{0D108BD9-81ED-4DB2-BD59-A6C34878D82A}">
                    <a16:rowId xmlns:a16="http://schemas.microsoft.com/office/drawing/2014/main" val="10003"/>
                  </a:ext>
                </a:extLst>
              </a:tr>
              <a:tr h="332502">
                <a:tc>
                  <a:txBody>
                    <a:bodyPr/>
                    <a:lstStyle/>
                    <a:p>
                      <a:pPr algn="l" fontAlgn="b"/>
                      <a:r>
                        <a:rPr lang="en-GB" sz="2400" b="1" i="0" u="none" strike="noStrike" dirty="0" err="1">
                          <a:solidFill>
                            <a:schemeClr val="accent5">
                              <a:lumMod val="50000"/>
                            </a:schemeClr>
                          </a:solidFill>
                          <a:effectLst/>
                          <a:latin typeface="Century Gothic" panose="020B0502020202020204" pitchFamily="34" charset="0"/>
                        </a:rPr>
                        <a:t>estoy</a:t>
                      </a:r>
                      <a:endParaRPr lang="en-GB" sz="2400" b="1" i="0" u="none" strike="noStrike" dirty="0">
                        <a:solidFill>
                          <a:schemeClr val="accent5">
                            <a:lumMod val="50000"/>
                          </a:schemeClr>
                        </a:solidFill>
                        <a:effectLst/>
                        <a:latin typeface="Century Gothic" panose="020B0502020202020204" pitchFamily="34" charset="0"/>
                      </a:endParaRPr>
                    </a:p>
                  </a:txBody>
                  <a:tcPr marL="9525" marR="9525" marT="9525" marB="0" anchor="b">
                    <a:solidFill>
                      <a:schemeClr val="accent4">
                        <a:lumMod val="40000"/>
                        <a:lumOff val="60000"/>
                      </a:schemeClr>
                    </a:solidFill>
                  </a:tcPr>
                </a:tc>
                <a:tc>
                  <a:txBody>
                    <a:bodyPr/>
                    <a:lstStyle/>
                    <a:p>
                      <a:pPr algn="l" fontAlgn="b"/>
                      <a:r>
                        <a:rPr lang="en-GB" sz="2400" b="0" i="0" u="none" strike="noStrike" dirty="0">
                          <a:solidFill>
                            <a:schemeClr val="accent5">
                              <a:lumMod val="50000"/>
                            </a:schemeClr>
                          </a:solidFill>
                          <a:effectLst/>
                          <a:latin typeface="Century Gothic" panose="020B0502020202020204" pitchFamily="34" charset="0"/>
                        </a:rPr>
                        <a:t>I am</a:t>
                      </a:r>
                    </a:p>
                  </a:txBody>
                  <a:tcPr marL="9525" marR="9525" marT="9525" marB="0" anchor="b">
                    <a:solidFill>
                      <a:schemeClr val="accent4">
                        <a:lumMod val="40000"/>
                        <a:lumOff val="60000"/>
                      </a:schemeClr>
                    </a:solidFill>
                  </a:tcPr>
                </a:tc>
                <a:extLst>
                  <a:ext uri="{0D108BD9-81ED-4DB2-BD59-A6C34878D82A}">
                    <a16:rowId xmlns:a16="http://schemas.microsoft.com/office/drawing/2014/main" val="10004"/>
                  </a:ext>
                </a:extLst>
              </a:tr>
              <a:tr h="332502">
                <a:tc>
                  <a:txBody>
                    <a:bodyPr/>
                    <a:lstStyle/>
                    <a:p>
                      <a:pPr algn="l" fontAlgn="b"/>
                      <a:r>
                        <a:rPr lang="en-GB" sz="2400" b="1" i="0" u="none" strike="noStrike" dirty="0" err="1">
                          <a:solidFill>
                            <a:schemeClr val="accent5">
                              <a:lumMod val="50000"/>
                            </a:schemeClr>
                          </a:solidFill>
                          <a:effectLst/>
                          <a:latin typeface="Century Gothic" panose="020B0502020202020204" pitchFamily="34" charset="0"/>
                        </a:rPr>
                        <a:t>yo</a:t>
                      </a:r>
                      <a:endParaRPr lang="en-GB" sz="2400" b="1" i="0" u="none" strike="noStrike" dirty="0">
                        <a:solidFill>
                          <a:schemeClr val="accent5">
                            <a:lumMod val="50000"/>
                          </a:schemeClr>
                        </a:solidFill>
                        <a:effectLst/>
                        <a:latin typeface="Century Gothic" panose="020B0502020202020204" pitchFamily="34" charset="0"/>
                      </a:endParaRPr>
                    </a:p>
                  </a:txBody>
                  <a:tcPr marL="9525" marR="9525" marT="9525" marB="0" anchor="b">
                    <a:solidFill>
                      <a:schemeClr val="accent4">
                        <a:lumMod val="40000"/>
                        <a:lumOff val="60000"/>
                      </a:schemeClr>
                    </a:solidFill>
                  </a:tcPr>
                </a:tc>
                <a:tc>
                  <a:txBody>
                    <a:bodyPr/>
                    <a:lstStyle/>
                    <a:p>
                      <a:pPr algn="l" fontAlgn="b"/>
                      <a:r>
                        <a:rPr lang="en-GB" sz="2400" b="0" i="0" u="none" strike="noStrike" dirty="0">
                          <a:solidFill>
                            <a:schemeClr val="accent5">
                              <a:lumMod val="50000"/>
                            </a:schemeClr>
                          </a:solidFill>
                          <a:effectLst/>
                          <a:latin typeface="Century Gothic" panose="020B0502020202020204" pitchFamily="34" charset="0"/>
                        </a:rPr>
                        <a:t>I</a:t>
                      </a:r>
                    </a:p>
                  </a:txBody>
                  <a:tcPr marL="9525" marR="9525" marT="9525" marB="0" anchor="b">
                    <a:solidFill>
                      <a:schemeClr val="accent4">
                        <a:lumMod val="40000"/>
                        <a:lumOff val="60000"/>
                      </a:schemeClr>
                    </a:solidFill>
                  </a:tcPr>
                </a:tc>
                <a:extLst>
                  <a:ext uri="{0D108BD9-81ED-4DB2-BD59-A6C34878D82A}">
                    <a16:rowId xmlns:a16="http://schemas.microsoft.com/office/drawing/2014/main" val="10005"/>
                  </a:ext>
                </a:extLst>
              </a:tr>
              <a:tr h="332502">
                <a:tc>
                  <a:txBody>
                    <a:bodyPr/>
                    <a:lstStyle/>
                    <a:p>
                      <a:pPr algn="l" fontAlgn="b"/>
                      <a:r>
                        <a:rPr lang="en-GB" sz="2400" b="1" i="0" u="none" strike="noStrike" dirty="0">
                          <a:solidFill>
                            <a:schemeClr val="accent5">
                              <a:lumMod val="50000"/>
                            </a:schemeClr>
                          </a:solidFill>
                          <a:effectLst/>
                          <a:latin typeface="Century Gothic" panose="020B0502020202020204" pitchFamily="34" charset="0"/>
                        </a:rPr>
                        <a:t>¿</a:t>
                      </a:r>
                      <a:r>
                        <a:rPr lang="en-GB" sz="2400" b="1" i="0" u="none" strike="noStrike" dirty="0" err="1">
                          <a:solidFill>
                            <a:schemeClr val="accent5">
                              <a:lumMod val="50000"/>
                            </a:schemeClr>
                          </a:solidFill>
                          <a:effectLst/>
                          <a:latin typeface="Century Gothic" panose="020B0502020202020204" pitchFamily="34" charset="0"/>
                        </a:rPr>
                        <a:t>cómo</a:t>
                      </a:r>
                      <a:r>
                        <a:rPr lang="en-GB" sz="2400" b="1" i="0" u="none" strike="noStrike" dirty="0">
                          <a:solidFill>
                            <a:schemeClr val="accent5">
                              <a:lumMod val="50000"/>
                            </a:schemeClr>
                          </a:solidFill>
                          <a:effectLst/>
                          <a:latin typeface="Century Gothic" panose="020B0502020202020204" pitchFamily="34" charset="0"/>
                        </a:rPr>
                        <a:t>?</a:t>
                      </a:r>
                    </a:p>
                  </a:txBody>
                  <a:tcPr marL="9525" marR="9525" marT="9525" marB="0" anchor="b">
                    <a:solidFill>
                      <a:schemeClr val="accent4">
                        <a:lumMod val="40000"/>
                        <a:lumOff val="60000"/>
                      </a:schemeClr>
                    </a:solidFill>
                  </a:tcPr>
                </a:tc>
                <a:tc>
                  <a:txBody>
                    <a:bodyPr/>
                    <a:lstStyle/>
                    <a:p>
                      <a:pPr algn="l" fontAlgn="b"/>
                      <a:r>
                        <a:rPr lang="en-GB" sz="2400" b="0" i="0" u="none" strike="noStrike" dirty="0">
                          <a:solidFill>
                            <a:schemeClr val="accent5">
                              <a:lumMod val="50000"/>
                            </a:schemeClr>
                          </a:solidFill>
                          <a:effectLst/>
                          <a:latin typeface="Century Gothic" panose="020B0502020202020204" pitchFamily="34" charset="0"/>
                        </a:rPr>
                        <a:t>how?</a:t>
                      </a:r>
                    </a:p>
                  </a:txBody>
                  <a:tcPr marL="9525" marR="9525" marT="9525" marB="0" anchor="b">
                    <a:solidFill>
                      <a:schemeClr val="accent4">
                        <a:lumMod val="40000"/>
                        <a:lumOff val="60000"/>
                      </a:schemeClr>
                    </a:solidFill>
                  </a:tcPr>
                </a:tc>
                <a:extLst>
                  <a:ext uri="{0D108BD9-81ED-4DB2-BD59-A6C34878D82A}">
                    <a16:rowId xmlns:a16="http://schemas.microsoft.com/office/drawing/2014/main" val="10006"/>
                  </a:ext>
                </a:extLst>
              </a:tr>
              <a:tr h="332502">
                <a:tc>
                  <a:txBody>
                    <a:bodyPr/>
                    <a:lstStyle/>
                    <a:p>
                      <a:pPr algn="l" fontAlgn="b"/>
                      <a:r>
                        <a:rPr lang="en-GB" sz="2400" b="1" i="0" u="none" strike="noStrike">
                          <a:solidFill>
                            <a:schemeClr val="accent5">
                              <a:lumMod val="50000"/>
                            </a:schemeClr>
                          </a:solidFill>
                          <a:effectLst/>
                          <a:latin typeface="Century Gothic" panose="020B0502020202020204" pitchFamily="34" charset="0"/>
                        </a:rPr>
                        <a:t>hoy</a:t>
                      </a:r>
                    </a:p>
                  </a:txBody>
                  <a:tcPr marL="9525" marR="9525" marT="9525" marB="0" anchor="b">
                    <a:solidFill>
                      <a:schemeClr val="accent4">
                        <a:lumMod val="40000"/>
                        <a:lumOff val="60000"/>
                      </a:schemeClr>
                    </a:solidFill>
                  </a:tcPr>
                </a:tc>
                <a:tc>
                  <a:txBody>
                    <a:bodyPr/>
                    <a:lstStyle/>
                    <a:p>
                      <a:pPr algn="l" fontAlgn="b"/>
                      <a:r>
                        <a:rPr lang="en-GB" sz="2400" b="0" i="0" u="none" strike="noStrike" dirty="0">
                          <a:solidFill>
                            <a:schemeClr val="accent5">
                              <a:lumMod val="50000"/>
                            </a:schemeClr>
                          </a:solidFill>
                          <a:effectLst/>
                          <a:latin typeface="Century Gothic" panose="020B0502020202020204" pitchFamily="34" charset="0"/>
                        </a:rPr>
                        <a:t>today</a:t>
                      </a:r>
                    </a:p>
                  </a:txBody>
                  <a:tcPr marL="9525" marR="9525" marT="9525" marB="0" anchor="b">
                    <a:solidFill>
                      <a:schemeClr val="accent4">
                        <a:lumMod val="40000"/>
                        <a:lumOff val="60000"/>
                      </a:schemeClr>
                    </a:solidFill>
                  </a:tcPr>
                </a:tc>
                <a:extLst>
                  <a:ext uri="{0D108BD9-81ED-4DB2-BD59-A6C34878D82A}">
                    <a16:rowId xmlns:a16="http://schemas.microsoft.com/office/drawing/2014/main" val="10007"/>
                  </a:ext>
                </a:extLst>
              </a:tr>
              <a:tr h="332502">
                <a:tc>
                  <a:txBody>
                    <a:bodyPr/>
                    <a:lstStyle/>
                    <a:p>
                      <a:pPr algn="l" fontAlgn="b"/>
                      <a:r>
                        <a:rPr lang="en-GB" sz="2400" b="1" i="0" u="none" strike="noStrike">
                          <a:solidFill>
                            <a:schemeClr val="accent5">
                              <a:lumMod val="50000"/>
                            </a:schemeClr>
                          </a:solidFill>
                          <a:effectLst/>
                          <a:latin typeface="Century Gothic" panose="020B0502020202020204" pitchFamily="34" charset="0"/>
                        </a:rPr>
                        <a:t>nervioso</a:t>
                      </a:r>
                    </a:p>
                  </a:txBody>
                  <a:tcPr marL="9525" marR="9525" marT="9525" marB="0" anchor="b">
                    <a:solidFill>
                      <a:schemeClr val="accent4">
                        <a:lumMod val="40000"/>
                        <a:lumOff val="60000"/>
                      </a:schemeClr>
                    </a:solidFill>
                  </a:tcPr>
                </a:tc>
                <a:tc>
                  <a:txBody>
                    <a:bodyPr/>
                    <a:lstStyle/>
                    <a:p>
                      <a:pPr algn="l" fontAlgn="b"/>
                      <a:r>
                        <a:rPr lang="en-GB" sz="2400" b="0" i="0" u="none" strike="noStrike" dirty="0">
                          <a:solidFill>
                            <a:schemeClr val="accent5">
                              <a:lumMod val="50000"/>
                            </a:schemeClr>
                          </a:solidFill>
                          <a:effectLst/>
                          <a:latin typeface="Century Gothic" panose="020B0502020202020204" pitchFamily="34" charset="0"/>
                        </a:rPr>
                        <a:t>nervous</a:t>
                      </a:r>
                    </a:p>
                  </a:txBody>
                  <a:tcPr marL="9525" marR="9525" marT="9525" marB="0" anchor="b">
                    <a:solidFill>
                      <a:schemeClr val="accent4">
                        <a:lumMod val="40000"/>
                        <a:lumOff val="60000"/>
                      </a:schemeClr>
                    </a:solidFill>
                  </a:tcPr>
                </a:tc>
                <a:extLst>
                  <a:ext uri="{0D108BD9-81ED-4DB2-BD59-A6C34878D82A}">
                    <a16:rowId xmlns:a16="http://schemas.microsoft.com/office/drawing/2014/main" val="10008"/>
                  </a:ext>
                </a:extLst>
              </a:tr>
              <a:tr h="332502">
                <a:tc>
                  <a:txBody>
                    <a:bodyPr/>
                    <a:lstStyle/>
                    <a:p>
                      <a:pPr algn="l" fontAlgn="b"/>
                      <a:r>
                        <a:rPr lang="en-GB" sz="2400" b="1" i="0" u="none" strike="noStrike">
                          <a:solidFill>
                            <a:schemeClr val="accent5">
                              <a:lumMod val="50000"/>
                            </a:schemeClr>
                          </a:solidFill>
                          <a:effectLst/>
                          <a:latin typeface="Century Gothic" panose="020B0502020202020204" pitchFamily="34" charset="0"/>
                        </a:rPr>
                        <a:t>tranquilo</a:t>
                      </a:r>
                    </a:p>
                  </a:txBody>
                  <a:tcPr marL="9525" marR="9525" marT="9525" marB="0" anchor="b">
                    <a:solidFill>
                      <a:schemeClr val="accent4">
                        <a:lumMod val="40000"/>
                        <a:lumOff val="60000"/>
                      </a:schemeClr>
                    </a:solidFill>
                  </a:tcPr>
                </a:tc>
                <a:tc>
                  <a:txBody>
                    <a:bodyPr/>
                    <a:lstStyle/>
                    <a:p>
                      <a:pPr algn="l" fontAlgn="b"/>
                      <a:r>
                        <a:rPr lang="en-GB" sz="2400" b="0" i="0" u="none" strike="noStrike" dirty="0">
                          <a:solidFill>
                            <a:schemeClr val="accent5">
                              <a:lumMod val="50000"/>
                            </a:schemeClr>
                          </a:solidFill>
                          <a:effectLst/>
                          <a:latin typeface="Century Gothic" panose="020B0502020202020204" pitchFamily="34" charset="0"/>
                        </a:rPr>
                        <a:t>calm</a:t>
                      </a:r>
                    </a:p>
                  </a:txBody>
                  <a:tcPr marL="9525" marR="9525" marT="9525" marB="0" anchor="b">
                    <a:solidFill>
                      <a:schemeClr val="accent4">
                        <a:lumMod val="40000"/>
                        <a:lumOff val="60000"/>
                      </a:schemeClr>
                    </a:solidFill>
                  </a:tcPr>
                </a:tc>
                <a:extLst>
                  <a:ext uri="{0D108BD9-81ED-4DB2-BD59-A6C34878D82A}">
                    <a16:rowId xmlns:a16="http://schemas.microsoft.com/office/drawing/2014/main" val="10009"/>
                  </a:ext>
                </a:extLst>
              </a:tr>
              <a:tr h="332502">
                <a:tc>
                  <a:txBody>
                    <a:bodyPr/>
                    <a:lstStyle/>
                    <a:p>
                      <a:pPr algn="l" fontAlgn="b"/>
                      <a:r>
                        <a:rPr lang="en-GB" sz="2400" b="1" i="0" u="none" strike="noStrike">
                          <a:solidFill>
                            <a:schemeClr val="accent5">
                              <a:lumMod val="50000"/>
                            </a:schemeClr>
                          </a:solidFill>
                          <a:effectLst/>
                          <a:latin typeface="Century Gothic" panose="020B0502020202020204" pitchFamily="34" charset="0"/>
                        </a:rPr>
                        <a:t>serio</a:t>
                      </a:r>
                    </a:p>
                  </a:txBody>
                  <a:tcPr marL="9525" marR="9525" marT="9525" marB="0" anchor="b">
                    <a:solidFill>
                      <a:schemeClr val="accent4">
                        <a:lumMod val="40000"/>
                        <a:lumOff val="60000"/>
                      </a:schemeClr>
                    </a:solidFill>
                  </a:tcPr>
                </a:tc>
                <a:tc>
                  <a:txBody>
                    <a:bodyPr/>
                    <a:lstStyle/>
                    <a:p>
                      <a:pPr algn="l" fontAlgn="b"/>
                      <a:r>
                        <a:rPr lang="en-GB" sz="2400" b="0" i="0" u="none" strike="noStrike" dirty="0">
                          <a:solidFill>
                            <a:schemeClr val="accent5">
                              <a:lumMod val="50000"/>
                            </a:schemeClr>
                          </a:solidFill>
                          <a:effectLst/>
                          <a:latin typeface="Century Gothic" panose="020B0502020202020204" pitchFamily="34" charset="0"/>
                        </a:rPr>
                        <a:t>serious</a:t>
                      </a:r>
                    </a:p>
                  </a:txBody>
                  <a:tcPr marL="9525" marR="9525" marT="9525" marB="0" anchor="b">
                    <a:solidFill>
                      <a:schemeClr val="accent4">
                        <a:lumMod val="40000"/>
                        <a:lumOff val="60000"/>
                      </a:schemeClr>
                    </a:solidFill>
                  </a:tcPr>
                </a:tc>
                <a:extLst>
                  <a:ext uri="{0D108BD9-81ED-4DB2-BD59-A6C34878D82A}">
                    <a16:rowId xmlns:a16="http://schemas.microsoft.com/office/drawing/2014/main" val="10010"/>
                  </a:ext>
                </a:extLst>
              </a:tr>
              <a:tr h="332502">
                <a:tc>
                  <a:txBody>
                    <a:bodyPr/>
                    <a:lstStyle/>
                    <a:p>
                      <a:pPr algn="l" fontAlgn="b"/>
                      <a:r>
                        <a:rPr lang="en-GB" sz="2400" b="1" i="0" u="none" strike="noStrike">
                          <a:solidFill>
                            <a:schemeClr val="accent5">
                              <a:lumMod val="50000"/>
                            </a:schemeClr>
                          </a:solidFill>
                          <a:effectLst/>
                          <a:latin typeface="Century Gothic" panose="020B0502020202020204" pitchFamily="34" charset="0"/>
                        </a:rPr>
                        <a:t>raro</a:t>
                      </a:r>
                    </a:p>
                  </a:txBody>
                  <a:tcPr marL="9525" marR="9525" marT="9525" marB="0" anchor="b">
                    <a:solidFill>
                      <a:schemeClr val="accent4">
                        <a:lumMod val="40000"/>
                        <a:lumOff val="60000"/>
                      </a:schemeClr>
                    </a:solidFill>
                  </a:tcPr>
                </a:tc>
                <a:tc>
                  <a:txBody>
                    <a:bodyPr/>
                    <a:lstStyle/>
                    <a:p>
                      <a:pPr algn="l" fontAlgn="b"/>
                      <a:r>
                        <a:rPr lang="en-GB" sz="2400" b="0" i="0" u="none" strike="noStrike" dirty="0">
                          <a:solidFill>
                            <a:schemeClr val="accent5">
                              <a:lumMod val="50000"/>
                            </a:schemeClr>
                          </a:solidFill>
                          <a:effectLst/>
                          <a:latin typeface="Century Gothic" panose="020B0502020202020204" pitchFamily="34" charset="0"/>
                        </a:rPr>
                        <a:t>strange</a:t>
                      </a:r>
                    </a:p>
                  </a:txBody>
                  <a:tcPr marL="9525" marR="9525" marT="9525" marB="0" anchor="b">
                    <a:solidFill>
                      <a:schemeClr val="accent4">
                        <a:lumMod val="40000"/>
                        <a:lumOff val="60000"/>
                      </a:schemeClr>
                    </a:solidFill>
                  </a:tcPr>
                </a:tc>
                <a:extLst>
                  <a:ext uri="{0D108BD9-81ED-4DB2-BD59-A6C34878D82A}">
                    <a16:rowId xmlns:a16="http://schemas.microsoft.com/office/drawing/2014/main" val="10011"/>
                  </a:ext>
                </a:extLst>
              </a:tr>
              <a:tr h="332502">
                <a:tc>
                  <a:txBody>
                    <a:bodyPr/>
                    <a:lstStyle/>
                    <a:p>
                      <a:pPr algn="l" fontAlgn="b"/>
                      <a:r>
                        <a:rPr lang="en-GB" sz="2400" b="1" i="0" u="none" strike="noStrike">
                          <a:solidFill>
                            <a:schemeClr val="accent5">
                              <a:lumMod val="50000"/>
                            </a:schemeClr>
                          </a:solidFill>
                          <a:effectLst/>
                          <a:latin typeface="Century Gothic" panose="020B0502020202020204" pitchFamily="34" charset="0"/>
                        </a:rPr>
                        <a:t>tonto</a:t>
                      </a:r>
                    </a:p>
                  </a:txBody>
                  <a:tcPr marL="9525" marR="9525" marT="9525" marB="0" anchor="b">
                    <a:solidFill>
                      <a:schemeClr val="accent4">
                        <a:lumMod val="40000"/>
                        <a:lumOff val="60000"/>
                      </a:schemeClr>
                    </a:solidFill>
                  </a:tcPr>
                </a:tc>
                <a:tc>
                  <a:txBody>
                    <a:bodyPr/>
                    <a:lstStyle/>
                    <a:p>
                      <a:pPr algn="l" fontAlgn="b"/>
                      <a:r>
                        <a:rPr lang="en-GB" sz="2400" b="0" i="0" u="none" strike="noStrike" dirty="0">
                          <a:solidFill>
                            <a:schemeClr val="accent5">
                              <a:lumMod val="50000"/>
                            </a:schemeClr>
                          </a:solidFill>
                          <a:effectLst/>
                          <a:latin typeface="Century Gothic" panose="020B0502020202020204" pitchFamily="34" charset="0"/>
                        </a:rPr>
                        <a:t>silly</a:t>
                      </a:r>
                    </a:p>
                  </a:txBody>
                  <a:tcPr marL="9525" marR="9525" marT="9525" marB="0" anchor="b">
                    <a:solidFill>
                      <a:schemeClr val="accent4">
                        <a:lumMod val="40000"/>
                        <a:lumOff val="60000"/>
                      </a:schemeClr>
                    </a:solidFill>
                  </a:tcPr>
                </a:tc>
                <a:extLst>
                  <a:ext uri="{0D108BD9-81ED-4DB2-BD59-A6C34878D82A}">
                    <a16:rowId xmlns:a16="http://schemas.microsoft.com/office/drawing/2014/main" val="10012"/>
                  </a:ext>
                </a:extLst>
              </a:tr>
              <a:tr h="332502">
                <a:tc>
                  <a:txBody>
                    <a:bodyPr/>
                    <a:lstStyle/>
                    <a:p>
                      <a:pPr algn="l" fontAlgn="b"/>
                      <a:r>
                        <a:rPr lang="en-GB" sz="2400" b="1" i="0" u="none" strike="noStrike">
                          <a:solidFill>
                            <a:schemeClr val="accent5">
                              <a:lumMod val="50000"/>
                            </a:schemeClr>
                          </a:solidFill>
                          <a:effectLst/>
                          <a:latin typeface="Century Gothic" panose="020B0502020202020204" pitchFamily="34" charset="0"/>
                        </a:rPr>
                        <a:t>blanco</a:t>
                      </a:r>
                    </a:p>
                  </a:txBody>
                  <a:tcPr marL="9525" marR="9525" marT="9525" marB="0" anchor="b">
                    <a:solidFill>
                      <a:schemeClr val="accent4">
                        <a:lumMod val="40000"/>
                        <a:lumOff val="60000"/>
                      </a:schemeClr>
                    </a:solidFill>
                  </a:tcPr>
                </a:tc>
                <a:tc>
                  <a:txBody>
                    <a:bodyPr/>
                    <a:lstStyle/>
                    <a:p>
                      <a:pPr algn="l" fontAlgn="b"/>
                      <a:r>
                        <a:rPr lang="en-GB" sz="2400" b="0" i="0" u="none" strike="noStrike" dirty="0">
                          <a:solidFill>
                            <a:schemeClr val="accent5">
                              <a:lumMod val="50000"/>
                            </a:schemeClr>
                          </a:solidFill>
                          <a:effectLst/>
                          <a:latin typeface="Century Gothic" panose="020B0502020202020204" pitchFamily="34" charset="0"/>
                        </a:rPr>
                        <a:t>white</a:t>
                      </a:r>
                    </a:p>
                  </a:txBody>
                  <a:tcPr marL="9525" marR="9525" marT="9525" marB="0" anchor="b">
                    <a:solidFill>
                      <a:schemeClr val="accent4">
                        <a:lumMod val="40000"/>
                        <a:lumOff val="60000"/>
                      </a:schemeClr>
                    </a:solidFill>
                  </a:tcPr>
                </a:tc>
                <a:extLst>
                  <a:ext uri="{0D108BD9-81ED-4DB2-BD59-A6C34878D82A}">
                    <a16:rowId xmlns:a16="http://schemas.microsoft.com/office/drawing/2014/main" val="10013"/>
                  </a:ext>
                </a:extLst>
              </a:tr>
              <a:tr h="332502">
                <a:tc>
                  <a:txBody>
                    <a:bodyPr/>
                    <a:lstStyle/>
                    <a:p>
                      <a:pPr algn="l" fontAlgn="b"/>
                      <a:r>
                        <a:rPr lang="en-GB" sz="2400" b="1" i="0" u="none" strike="noStrike">
                          <a:solidFill>
                            <a:schemeClr val="accent5">
                              <a:lumMod val="50000"/>
                            </a:schemeClr>
                          </a:solidFill>
                          <a:effectLst/>
                          <a:latin typeface="Century Gothic" panose="020B0502020202020204" pitchFamily="34" charset="0"/>
                        </a:rPr>
                        <a:t>muy</a:t>
                      </a:r>
                    </a:p>
                  </a:txBody>
                  <a:tcPr marL="9525" marR="9525" marT="9525" marB="0" anchor="b">
                    <a:solidFill>
                      <a:schemeClr val="accent4">
                        <a:lumMod val="40000"/>
                        <a:lumOff val="60000"/>
                      </a:schemeClr>
                    </a:solidFill>
                  </a:tcPr>
                </a:tc>
                <a:tc>
                  <a:txBody>
                    <a:bodyPr/>
                    <a:lstStyle/>
                    <a:p>
                      <a:pPr algn="l" fontAlgn="b"/>
                      <a:r>
                        <a:rPr lang="en-GB" sz="2400" b="0" i="0" u="none" strike="noStrike" dirty="0">
                          <a:solidFill>
                            <a:schemeClr val="accent5">
                              <a:lumMod val="50000"/>
                            </a:schemeClr>
                          </a:solidFill>
                          <a:effectLst/>
                          <a:latin typeface="Century Gothic" panose="020B0502020202020204" pitchFamily="34" charset="0"/>
                        </a:rPr>
                        <a:t>very</a:t>
                      </a:r>
                    </a:p>
                  </a:txBody>
                  <a:tcPr marL="9525" marR="9525" marT="9525" marB="0" anchor="b">
                    <a:solidFill>
                      <a:schemeClr val="accent4">
                        <a:lumMod val="40000"/>
                        <a:lumOff val="60000"/>
                      </a:schemeClr>
                    </a:solidFill>
                  </a:tcPr>
                </a:tc>
                <a:extLst>
                  <a:ext uri="{0D108BD9-81ED-4DB2-BD59-A6C34878D82A}">
                    <a16:rowId xmlns:a16="http://schemas.microsoft.com/office/drawing/2014/main" val="10014"/>
                  </a:ext>
                </a:extLst>
              </a:tr>
            </a:tbl>
          </a:graphicData>
        </a:graphic>
      </p:graphicFrame>
      <p:pic>
        <p:nvPicPr>
          <p:cNvPr id="4" name="Picture 7">
            <a:extLst>
              <a:ext uri="{FF2B5EF4-FFF2-40B4-BE49-F238E27FC236}">
                <a16:creationId xmlns:a16="http://schemas.microsoft.com/office/drawing/2014/main" id="{BA48C87E-938B-488F-B057-00FD6AE37359}"/>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11068188" y="143057"/>
            <a:ext cx="896536" cy="672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A0E05C9F-588D-41BC-8F06-428CA98DE151}"/>
              </a:ext>
            </a:extLst>
          </p:cNvPr>
          <p:cNvPicPr>
            <a:picLocks noChangeAspect="1"/>
          </p:cNvPicPr>
          <p:nvPr/>
        </p:nvPicPr>
        <p:blipFill rotWithShape="1">
          <a:blip r:embed="rId5">
            <a:extLst>
              <a:ext uri="{28A0092B-C50C-407E-A947-70E740481C1C}">
                <a14:useLocalDpi xmlns:a14="http://schemas.microsoft.com/office/drawing/2010/main" val="0"/>
              </a:ext>
            </a:extLst>
          </a:blip>
          <a:srcRect l="25325"/>
          <a:stretch/>
        </p:blipFill>
        <p:spPr>
          <a:xfrm>
            <a:off x="9149473" y="815127"/>
            <a:ext cx="3399633" cy="2276307"/>
          </a:xfrm>
          <a:prstGeom prst="rect">
            <a:avLst/>
          </a:prstGeom>
        </p:spPr>
      </p:pic>
      <p:sp>
        <p:nvSpPr>
          <p:cNvPr id="6" name="Title 5">
            <a:extLst>
              <a:ext uri="{FF2B5EF4-FFF2-40B4-BE49-F238E27FC236}">
                <a16:creationId xmlns:a16="http://schemas.microsoft.com/office/drawing/2014/main" id="{8AE4BDEB-7994-4C9F-875A-B366A60E8128}"/>
              </a:ext>
            </a:extLst>
          </p:cNvPr>
          <p:cNvSpPr>
            <a:spLocks noGrp="1"/>
          </p:cNvSpPr>
          <p:nvPr>
            <p:ph type="title"/>
          </p:nvPr>
        </p:nvSpPr>
        <p:spPr>
          <a:xfrm>
            <a:off x="-10770808" y="815127"/>
            <a:ext cx="4560562" cy="1325563"/>
          </a:xfrm>
        </p:spPr>
        <p:txBody>
          <a:bodyPr>
            <a:normAutofit/>
          </a:bodyPr>
          <a:lstStyle/>
          <a:p>
            <a:r>
              <a:rPr lang="en-GB" sz="100" dirty="0">
                <a:solidFill>
                  <a:schemeClr val="bg1"/>
                </a:solidFill>
              </a:rPr>
              <a:t>Spelling Bee</a:t>
            </a:r>
            <a:r>
              <a:rPr lang="en-GB" sz="100" baseline="0" dirty="0">
                <a:solidFill>
                  <a:schemeClr val="bg1"/>
                </a:solidFill>
              </a:rPr>
              <a:t> 2</a:t>
            </a:r>
            <a:endParaRPr lang="en-GB" sz="100" dirty="0">
              <a:solidFill>
                <a:schemeClr val="bg1"/>
              </a:solidFill>
            </a:endParaRPr>
          </a:p>
        </p:txBody>
      </p:sp>
    </p:spTree>
    <p:extLst>
      <p:ext uri="{BB962C8B-B14F-4D97-AF65-F5344CB8AC3E}">
        <p14:creationId xmlns:p14="http://schemas.microsoft.com/office/powerpoint/2010/main" val="96489901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302EE43-5F20-4F0E-A765-FDC15722DC5A}"/>
              </a:ext>
            </a:extLst>
          </p:cNvPr>
          <p:cNvPicPr>
            <a:picLocks noChangeAspect="1"/>
          </p:cNvPicPr>
          <p:nvPr/>
        </p:nvPicPr>
        <p:blipFill>
          <a:blip r:embed="rId3"/>
          <a:stretch>
            <a:fillRect/>
          </a:stretch>
        </p:blipFill>
        <p:spPr>
          <a:xfrm>
            <a:off x="438400" y="2361380"/>
            <a:ext cx="2148389" cy="3606784"/>
          </a:xfrm>
          <a:prstGeom prst="rect">
            <a:avLst/>
          </a:prstGeom>
        </p:spPr>
      </p:pic>
      <p:pic>
        <p:nvPicPr>
          <p:cNvPr id="3" name="Picture 2" descr="Image result for quizlet">
            <a:hlinkClick r:id="rId4"/>
            <a:extLst>
              <a:ext uri="{FF2B5EF4-FFF2-40B4-BE49-F238E27FC236}">
                <a16:creationId xmlns:a16="http://schemas.microsoft.com/office/drawing/2014/main" id="{6C6264D2-79CA-4176-A329-8B732A348FBE}"/>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478842" y="253433"/>
            <a:ext cx="2107947" cy="2107947"/>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Table 3">
            <a:extLst>
              <a:ext uri="{FF2B5EF4-FFF2-40B4-BE49-F238E27FC236}">
                <a16:creationId xmlns:a16="http://schemas.microsoft.com/office/drawing/2014/main" id="{880349C3-B718-4898-AD1C-2FBCEBDB721A}"/>
              </a:ext>
            </a:extLst>
          </p:cNvPr>
          <p:cNvGraphicFramePr>
            <a:graphicFrameLocks noGrp="1"/>
          </p:cNvGraphicFramePr>
          <p:nvPr>
            <p:extLst>
              <p:ext uri="{D42A27DB-BD31-4B8C-83A1-F6EECF244321}">
                <p14:modId xmlns:p14="http://schemas.microsoft.com/office/powerpoint/2010/main" val="4050161864"/>
              </p:ext>
            </p:extLst>
          </p:nvPr>
        </p:nvGraphicFramePr>
        <p:xfrm>
          <a:off x="3224463" y="205757"/>
          <a:ext cx="6464859" cy="6023282"/>
        </p:xfrm>
        <a:graphic>
          <a:graphicData uri="http://schemas.openxmlformats.org/drawingml/2006/table">
            <a:tbl>
              <a:tblPr firstRow="1" firstCol="1" bandRow="1">
                <a:tableStyleId>{5940675A-B579-460E-94D1-54222C63F5DA}</a:tableStyleId>
              </a:tblPr>
              <a:tblGrid>
                <a:gridCol w="427393">
                  <a:extLst>
                    <a:ext uri="{9D8B030D-6E8A-4147-A177-3AD203B41FA5}">
                      <a16:colId xmlns:a16="http://schemas.microsoft.com/office/drawing/2014/main" val="20000"/>
                    </a:ext>
                  </a:extLst>
                </a:gridCol>
                <a:gridCol w="2793126">
                  <a:extLst>
                    <a:ext uri="{9D8B030D-6E8A-4147-A177-3AD203B41FA5}">
                      <a16:colId xmlns:a16="http://schemas.microsoft.com/office/drawing/2014/main" val="20001"/>
                    </a:ext>
                  </a:extLst>
                </a:gridCol>
                <a:gridCol w="3244340">
                  <a:extLst>
                    <a:ext uri="{9D8B030D-6E8A-4147-A177-3AD203B41FA5}">
                      <a16:colId xmlns:a16="http://schemas.microsoft.com/office/drawing/2014/main" val="20002"/>
                    </a:ext>
                  </a:extLst>
                </a:gridCol>
              </a:tblGrid>
              <a:tr h="431653">
                <a:tc>
                  <a:txBody>
                    <a:bodyPr/>
                    <a:lstStyle/>
                    <a:p>
                      <a:pPr>
                        <a:lnSpc>
                          <a:spcPct val="107000"/>
                        </a:lnSpc>
                        <a:spcAft>
                          <a:spcPts val="0"/>
                        </a:spcAft>
                      </a:pPr>
                      <a:r>
                        <a:rPr lang="en-GB" sz="2000" b="1" dirty="0">
                          <a:solidFill>
                            <a:srgbClr val="02456F"/>
                          </a:solidFill>
                          <a:effectLst/>
                          <a:latin typeface="Century Gothic" panose="020B0502020202020204" pitchFamily="34" charset="0"/>
                        </a:rPr>
                        <a:t> </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rPr>
                        <a:t>English meaning</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10000"/>
                  </a:ext>
                </a:extLst>
              </a:tr>
              <a:tr h="431653">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rPr>
                        <a:t>1</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l" fontAlgn="b"/>
                      <a:r>
                        <a:rPr lang="en-GB" sz="2000" b="0" i="0" u="none" strike="noStrike" dirty="0">
                          <a:solidFill>
                            <a:schemeClr val="accent5">
                              <a:lumMod val="50000"/>
                            </a:schemeClr>
                          </a:solidFill>
                          <a:effectLst/>
                          <a:latin typeface="Century Gothic" panose="020B0502020202020204" pitchFamily="34" charset="0"/>
                        </a:rPr>
                        <a:t>tienes</a:t>
                      </a:r>
                    </a:p>
                  </a:txBody>
                  <a:tcPr marL="0" marR="0" marT="0" marB="0" anchor="ctr"/>
                </a:tc>
                <a:tc>
                  <a:txBody>
                    <a:bodyPr/>
                    <a:lstStyle/>
                    <a:p>
                      <a:pPr algn="l" fontAlgn="b"/>
                      <a:r>
                        <a:rPr lang="en-GB" sz="2000" b="0" i="0" u="none" strike="noStrike" dirty="0">
                          <a:solidFill>
                            <a:schemeClr val="accent5">
                              <a:lumMod val="50000"/>
                            </a:schemeClr>
                          </a:solidFill>
                          <a:effectLst/>
                          <a:latin typeface="Century Gothic" panose="020B0502020202020204" pitchFamily="34" charset="0"/>
                        </a:rPr>
                        <a:t>you have (singular)</a:t>
                      </a:r>
                    </a:p>
                  </a:txBody>
                  <a:tcPr marL="0" marR="0" marT="0" marB="0" anchor="ctr"/>
                </a:tc>
                <a:extLst>
                  <a:ext uri="{0D108BD9-81ED-4DB2-BD59-A6C34878D82A}">
                    <a16:rowId xmlns:a16="http://schemas.microsoft.com/office/drawing/2014/main" val="10001"/>
                  </a:ext>
                </a:extLst>
              </a:tr>
              <a:tr h="431653">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rPr>
                        <a:t>2</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l" fontAlgn="b"/>
                      <a:r>
                        <a:rPr lang="en-GB" sz="2000" b="0" i="0" u="none" strike="noStrike" dirty="0">
                          <a:solidFill>
                            <a:schemeClr val="accent5">
                              <a:lumMod val="50000"/>
                            </a:schemeClr>
                          </a:solidFill>
                          <a:effectLst/>
                          <a:latin typeface="Century Gothic" panose="020B0502020202020204" pitchFamily="34" charset="0"/>
                        </a:rPr>
                        <a:t>tiene</a:t>
                      </a:r>
                    </a:p>
                  </a:txBody>
                  <a:tcPr marL="0" marR="0" marT="0" marB="0" anchor="ctr"/>
                </a:tc>
                <a:tc>
                  <a:txBody>
                    <a:bodyPr/>
                    <a:lstStyle/>
                    <a:p>
                      <a:pPr algn="l" fontAlgn="b"/>
                      <a:r>
                        <a:rPr lang="en-GB" sz="2000" b="0" i="0" u="none" strike="noStrike" dirty="0">
                          <a:solidFill>
                            <a:schemeClr val="accent5">
                              <a:lumMod val="50000"/>
                            </a:schemeClr>
                          </a:solidFill>
                          <a:effectLst/>
                          <a:latin typeface="Century Gothic" panose="020B0502020202020204" pitchFamily="34" charset="0"/>
                        </a:rPr>
                        <a:t>s/he has, it has</a:t>
                      </a:r>
                    </a:p>
                  </a:txBody>
                  <a:tcPr marL="0" marR="0" marT="0" marB="0" anchor="ctr"/>
                </a:tc>
                <a:extLst>
                  <a:ext uri="{0D108BD9-81ED-4DB2-BD59-A6C34878D82A}">
                    <a16:rowId xmlns:a16="http://schemas.microsoft.com/office/drawing/2014/main" val="10002"/>
                  </a:ext>
                </a:extLst>
              </a:tr>
              <a:tr h="431653">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rPr>
                        <a:t>3</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l" fontAlgn="b"/>
                      <a:r>
                        <a:rPr lang="en-GB" sz="2000" b="0" i="0" u="none" strike="noStrike" dirty="0">
                          <a:solidFill>
                            <a:schemeClr val="accent5">
                              <a:lumMod val="50000"/>
                            </a:schemeClr>
                          </a:solidFill>
                          <a:effectLst/>
                          <a:latin typeface="Century Gothic" panose="020B0502020202020204" pitchFamily="34" charset="0"/>
                        </a:rPr>
                        <a:t>tener</a:t>
                      </a:r>
                    </a:p>
                  </a:txBody>
                  <a:tcPr marL="0" marR="0" marT="0" marB="0" anchor="ctr"/>
                </a:tc>
                <a:tc>
                  <a:txBody>
                    <a:bodyPr/>
                    <a:lstStyle/>
                    <a:p>
                      <a:pPr algn="l" fontAlgn="b"/>
                      <a:r>
                        <a:rPr lang="en-GB" sz="2000" b="0" i="0" u="none" strike="noStrike" dirty="0">
                          <a:solidFill>
                            <a:schemeClr val="accent5">
                              <a:lumMod val="50000"/>
                            </a:schemeClr>
                          </a:solidFill>
                          <a:effectLst/>
                          <a:latin typeface="Century Gothic" panose="020B0502020202020204" pitchFamily="34" charset="0"/>
                        </a:rPr>
                        <a:t>to have, having</a:t>
                      </a:r>
                    </a:p>
                  </a:txBody>
                  <a:tcPr marL="0" marR="0" marT="0" marB="0" anchor="ctr"/>
                </a:tc>
                <a:extLst>
                  <a:ext uri="{0D108BD9-81ED-4DB2-BD59-A6C34878D82A}">
                    <a16:rowId xmlns:a16="http://schemas.microsoft.com/office/drawing/2014/main" val="10006"/>
                  </a:ext>
                </a:extLst>
              </a:tr>
              <a:tr h="431653">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rPr>
                        <a:t>4</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l" fontAlgn="b"/>
                      <a:r>
                        <a:rPr lang="en-GB" sz="2000" b="0" i="0" u="none" strike="noStrike" dirty="0">
                          <a:solidFill>
                            <a:schemeClr val="accent5">
                              <a:lumMod val="50000"/>
                            </a:schemeClr>
                          </a:solidFill>
                          <a:effectLst/>
                          <a:latin typeface="Century Gothic" panose="020B0502020202020204" pitchFamily="34" charset="0"/>
                        </a:rPr>
                        <a:t>tengo</a:t>
                      </a:r>
                    </a:p>
                  </a:txBody>
                  <a:tcPr marL="0" marR="0" marT="0" marB="0" anchor="ctr"/>
                </a:tc>
                <a:tc>
                  <a:txBody>
                    <a:bodyPr/>
                    <a:lstStyle/>
                    <a:p>
                      <a:pPr algn="l" fontAlgn="b"/>
                      <a:r>
                        <a:rPr lang="en-GB" sz="2000" b="0" i="0" u="none" strike="noStrike" dirty="0" err="1">
                          <a:solidFill>
                            <a:schemeClr val="accent5">
                              <a:lumMod val="50000"/>
                            </a:schemeClr>
                          </a:solidFill>
                          <a:effectLst/>
                          <a:latin typeface="Century Gothic" panose="020B0502020202020204" pitchFamily="34" charset="0"/>
                        </a:rPr>
                        <a:t>i</a:t>
                      </a:r>
                      <a:r>
                        <a:rPr lang="en-GB" sz="2000" b="0" i="0" u="none" strike="noStrike" dirty="0">
                          <a:solidFill>
                            <a:schemeClr val="accent5">
                              <a:lumMod val="50000"/>
                            </a:schemeClr>
                          </a:solidFill>
                          <a:effectLst/>
                          <a:latin typeface="Century Gothic" panose="020B0502020202020204" pitchFamily="34" charset="0"/>
                        </a:rPr>
                        <a:t> have</a:t>
                      </a:r>
                    </a:p>
                  </a:txBody>
                  <a:tcPr marL="0" marR="0" marT="0" marB="0" anchor="ctr"/>
                </a:tc>
                <a:extLst>
                  <a:ext uri="{0D108BD9-81ED-4DB2-BD59-A6C34878D82A}">
                    <a16:rowId xmlns:a16="http://schemas.microsoft.com/office/drawing/2014/main" val="10003"/>
                  </a:ext>
                </a:extLst>
              </a:tr>
              <a:tr h="431653">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rPr>
                        <a:t>5</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l" fontAlgn="b"/>
                      <a:r>
                        <a:rPr lang="en-GB" sz="2000" b="0" i="0" u="none" strike="noStrike" dirty="0">
                          <a:solidFill>
                            <a:schemeClr val="accent5">
                              <a:lumMod val="50000"/>
                            </a:schemeClr>
                          </a:solidFill>
                          <a:effectLst/>
                          <a:latin typeface="Century Gothic" panose="020B0502020202020204" pitchFamily="34" charset="0"/>
                        </a:rPr>
                        <a:t>¿</a:t>
                      </a:r>
                      <a:r>
                        <a:rPr lang="en-GB" sz="2000" b="0" i="0" u="none" strike="noStrike" dirty="0" err="1">
                          <a:solidFill>
                            <a:schemeClr val="accent5">
                              <a:lumMod val="50000"/>
                            </a:schemeClr>
                          </a:solidFill>
                          <a:effectLst/>
                          <a:latin typeface="Century Gothic" panose="020B0502020202020204" pitchFamily="34" charset="0"/>
                        </a:rPr>
                        <a:t>qué</a:t>
                      </a:r>
                      <a:r>
                        <a:rPr lang="en-GB" sz="2000" b="0" i="0" u="none" strike="noStrike" dirty="0">
                          <a:solidFill>
                            <a:schemeClr val="accent5">
                              <a:lumMod val="50000"/>
                            </a:schemeClr>
                          </a:solidFill>
                          <a:effectLst/>
                          <a:latin typeface="Century Gothic" panose="020B0502020202020204" pitchFamily="34" charset="0"/>
                        </a:rPr>
                        <a:t>?</a:t>
                      </a:r>
                    </a:p>
                  </a:txBody>
                  <a:tcPr marL="0" marR="0" marT="0" marB="0" anchor="ctr"/>
                </a:tc>
                <a:tc>
                  <a:txBody>
                    <a:bodyPr/>
                    <a:lstStyle/>
                    <a:p>
                      <a:pPr algn="l" fontAlgn="b"/>
                      <a:r>
                        <a:rPr lang="en-GB" sz="2000" b="0" i="0" u="none" strike="noStrike" dirty="0">
                          <a:solidFill>
                            <a:schemeClr val="accent5">
                              <a:lumMod val="50000"/>
                            </a:schemeClr>
                          </a:solidFill>
                          <a:effectLst/>
                          <a:latin typeface="Century Gothic" panose="020B0502020202020204" pitchFamily="34" charset="0"/>
                        </a:rPr>
                        <a:t>what?</a:t>
                      </a:r>
                    </a:p>
                  </a:txBody>
                  <a:tcPr marL="0" marR="0" marT="0" marB="0" anchor="ctr"/>
                </a:tc>
                <a:extLst>
                  <a:ext uri="{0D108BD9-81ED-4DB2-BD59-A6C34878D82A}">
                    <a16:rowId xmlns:a16="http://schemas.microsoft.com/office/drawing/2014/main" val="10004"/>
                  </a:ext>
                </a:extLst>
              </a:tr>
              <a:tr h="431653">
                <a:tc>
                  <a:txBody>
                    <a:bodyPr/>
                    <a:lstStyle/>
                    <a:p>
                      <a:pPr algn="ctr">
                        <a:lnSpc>
                          <a:spcPct val="107000"/>
                        </a:lnSpc>
                        <a:spcAft>
                          <a:spcPts val="0"/>
                        </a:spcAft>
                      </a:pPr>
                      <a:r>
                        <a:rPr lang="en-GB" sz="20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rPr>
                        <a:t>6</a:t>
                      </a:r>
                    </a:p>
                  </a:txBody>
                  <a:tcPr marL="68580" marR="68580" marT="0" marB="0" anchor="ctr">
                    <a:solidFill>
                      <a:schemeClr val="bg1"/>
                    </a:solidFill>
                  </a:tcPr>
                </a:tc>
                <a:tc>
                  <a:txBody>
                    <a:bodyPr/>
                    <a:lstStyle/>
                    <a:p>
                      <a:pPr algn="l" fontAlgn="b"/>
                      <a:r>
                        <a:rPr lang="en-GB" sz="2000" b="0" i="0" u="none" strike="noStrike" dirty="0">
                          <a:solidFill>
                            <a:schemeClr val="accent5">
                              <a:lumMod val="50000"/>
                            </a:schemeClr>
                          </a:solidFill>
                          <a:effectLst/>
                          <a:latin typeface="Century Gothic" panose="020B0502020202020204" pitchFamily="34" charset="0"/>
                        </a:rPr>
                        <a:t>un</a:t>
                      </a:r>
                    </a:p>
                  </a:txBody>
                  <a:tcPr marL="0" marR="0" marT="0" marB="0" anchor="ctr"/>
                </a:tc>
                <a:tc>
                  <a:txBody>
                    <a:bodyPr/>
                    <a:lstStyle/>
                    <a:p>
                      <a:pPr algn="l" fontAlgn="b"/>
                      <a:r>
                        <a:rPr lang="en-GB" sz="2000" b="0" i="0" u="none" strike="noStrike" dirty="0">
                          <a:solidFill>
                            <a:schemeClr val="accent5">
                              <a:lumMod val="50000"/>
                            </a:schemeClr>
                          </a:solidFill>
                          <a:effectLst/>
                          <a:latin typeface="Century Gothic" panose="020B0502020202020204" pitchFamily="34" charset="0"/>
                        </a:rPr>
                        <a:t>a (masculine)</a:t>
                      </a:r>
                    </a:p>
                  </a:txBody>
                  <a:tcPr marL="0" marR="0" marT="0" marB="0" anchor="ctr"/>
                </a:tc>
                <a:extLst>
                  <a:ext uri="{0D108BD9-81ED-4DB2-BD59-A6C34878D82A}">
                    <a16:rowId xmlns:a16="http://schemas.microsoft.com/office/drawing/2014/main" val="10005"/>
                  </a:ext>
                </a:extLst>
              </a:tr>
              <a:tr h="431653">
                <a:tc>
                  <a:txBody>
                    <a:bodyPr/>
                    <a:lstStyle/>
                    <a:p>
                      <a:pPr algn="ctr">
                        <a:lnSpc>
                          <a:spcPct val="107000"/>
                        </a:lnSpc>
                        <a:spcAft>
                          <a:spcPts val="0"/>
                        </a:spcAft>
                      </a:pPr>
                      <a:r>
                        <a:rPr lang="en-GB" sz="20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rPr>
                        <a:t>7</a:t>
                      </a:r>
                    </a:p>
                  </a:txBody>
                  <a:tcPr marL="68580" marR="68580" marT="0" marB="0" anchor="ctr">
                    <a:solidFill>
                      <a:schemeClr val="bg1"/>
                    </a:solidFill>
                  </a:tcPr>
                </a:tc>
                <a:tc>
                  <a:txBody>
                    <a:bodyPr/>
                    <a:lstStyle/>
                    <a:p>
                      <a:pPr algn="l" fontAlgn="b"/>
                      <a:r>
                        <a:rPr lang="en-GB" sz="2000" b="0" i="0" u="none" strike="noStrike" dirty="0">
                          <a:solidFill>
                            <a:schemeClr val="accent5">
                              <a:lumMod val="50000"/>
                            </a:schemeClr>
                          </a:solidFill>
                          <a:effectLst/>
                          <a:latin typeface="Century Gothic" panose="020B0502020202020204" pitchFamily="34" charset="0"/>
                        </a:rPr>
                        <a:t>una</a:t>
                      </a:r>
                    </a:p>
                  </a:txBody>
                  <a:tcPr marL="0" marR="0" marT="0" marB="0" anchor="ctr"/>
                </a:tc>
                <a:tc>
                  <a:txBody>
                    <a:bodyPr/>
                    <a:lstStyle/>
                    <a:p>
                      <a:pPr algn="l" fontAlgn="b"/>
                      <a:r>
                        <a:rPr lang="en-GB" sz="2000" b="0" i="0" u="none" strike="noStrike" dirty="0">
                          <a:solidFill>
                            <a:schemeClr val="accent5">
                              <a:lumMod val="50000"/>
                            </a:schemeClr>
                          </a:solidFill>
                          <a:effectLst/>
                          <a:latin typeface="Century Gothic" panose="020B0502020202020204" pitchFamily="34" charset="0"/>
                        </a:rPr>
                        <a:t>a (feminine)</a:t>
                      </a:r>
                    </a:p>
                  </a:txBody>
                  <a:tcPr marL="0" marR="0" marT="0" marB="0" anchor="ctr"/>
                </a:tc>
                <a:extLst>
                  <a:ext uri="{0D108BD9-81ED-4DB2-BD59-A6C34878D82A}">
                    <a16:rowId xmlns:a16="http://schemas.microsoft.com/office/drawing/2014/main" val="3853245747"/>
                  </a:ext>
                </a:extLst>
              </a:tr>
              <a:tr h="431653">
                <a:tc>
                  <a:txBody>
                    <a:bodyPr/>
                    <a:lstStyle/>
                    <a:p>
                      <a:pPr algn="ctr">
                        <a:lnSpc>
                          <a:spcPct val="107000"/>
                        </a:lnSpc>
                        <a:spcAft>
                          <a:spcPts val="0"/>
                        </a:spcAft>
                      </a:pPr>
                      <a:r>
                        <a:rPr lang="en-GB" sz="20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rPr>
                        <a:t>8</a:t>
                      </a:r>
                    </a:p>
                  </a:txBody>
                  <a:tcPr marL="68580" marR="68580" marT="0" marB="0" anchor="ctr">
                    <a:solidFill>
                      <a:schemeClr val="bg1"/>
                    </a:solidFill>
                  </a:tcPr>
                </a:tc>
                <a:tc>
                  <a:txBody>
                    <a:bodyPr/>
                    <a:lstStyle/>
                    <a:p>
                      <a:pPr algn="l" fontAlgn="b"/>
                      <a:r>
                        <a:rPr lang="en-GB" sz="2000" b="0" i="0" u="none" strike="noStrike" dirty="0">
                          <a:solidFill>
                            <a:schemeClr val="accent5">
                              <a:lumMod val="50000"/>
                            </a:schemeClr>
                          </a:solidFill>
                          <a:effectLst/>
                          <a:latin typeface="Century Gothic" panose="020B0502020202020204" pitchFamily="34" charset="0"/>
                        </a:rPr>
                        <a:t>una </a:t>
                      </a:r>
                      <a:r>
                        <a:rPr lang="en-GB" sz="2000" b="0" i="0" u="none" strike="noStrike" dirty="0" err="1">
                          <a:solidFill>
                            <a:schemeClr val="accent5">
                              <a:lumMod val="50000"/>
                            </a:schemeClr>
                          </a:solidFill>
                          <a:effectLst/>
                          <a:latin typeface="Century Gothic" panose="020B0502020202020204" pitchFamily="34" charset="0"/>
                        </a:rPr>
                        <a:t>moneda</a:t>
                      </a:r>
                      <a:endParaRPr lang="en-GB" sz="2000" b="0" i="0" u="none" strike="noStrike" dirty="0">
                        <a:solidFill>
                          <a:schemeClr val="accent5">
                            <a:lumMod val="50000"/>
                          </a:schemeClr>
                        </a:solidFill>
                        <a:effectLst/>
                        <a:latin typeface="Century Gothic" panose="020B0502020202020204" pitchFamily="34" charset="0"/>
                      </a:endParaRPr>
                    </a:p>
                  </a:txBody>
                  <a:tcPr marL="0" marR="0" marT="0" marB="0" anchor="ctr"/>
                </a:tc>
                <a:tc>
                  <a:txBody>
                    <a:bodyPr/>
                    <a:lstStyle/>
                    <a:p>
                      <a:pPr algn="l" fontAlgn="b"/>
                      <a:r>
                        <a:rPr lang="en-GB" sz="2000" b="0" i="0" u="none" strike="noStrike" dirty="0">
                          <a:solidFill>
                            <a:schemeClr val="accent5">
                              <a:lumMod val="50000"/>
                            </a:schemeClr>
                          </a:solidFill>
                          <a:effectLst/>
                          <a:latin typeface="Century Gothic" panose="020B0502020202020204" pitchFamily="34" charset="0"/>
                        </a:rPr>
                        <a:t>a coin</a:t>
                      </a:r>
                    </a:p>
                  </a:txBody>
                  <a:tcPr marL="0" marR="0" marT="0" marB="0" anchor="ctr"/>
                </a:tc>
                <a:extLst>
                  <a:ext uri="{0D108BD9-81ED-4DB2-BD59-A6C34878D82A}">
                    <a16:rowId xmlns:a16="http://schemas.microsoft.com/office/drawing/2014/main" val="10007"/>
                  </a:ext>
                </a:extLst>
              </a:tr>
              <a:tr h="431653">
                <a:tc>
                  <a:txBody>
                    <a:bodyPr/>
                    <a:lstStyle/>
                    <a:p>
                      <a:pPr algn="ctr">
                        <a:lnSpc>
                          <a:spcPct val="107000"/>
                        </a:lnSpc>
                        <a:spcAft>
                          <a:spcPts val="0"/>
                        </a:spcAft>
                      </a:pPr>
                      <a:r>
                        <a:rPr lang="en-GB" sz="20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rPr>
                        <a:t>9</a:t>
                      </a:r>
                    </a:p>
                  </a:txBody>
                  <a:tcPr marL="68580" marR="68580" marT="0" marB="0" anchor="ctr">
                    <a:solidFill>
                      <a:schemeClr val="bg1"/>
                    </a:solidFill>
                  </a:tcPr>
                </a:tc>
                <a:tc>
                  <a:txBody>
                    <a:bodyPr/>
                    <a:lstStyle/>
                    <a:p>
                      <a:pPr algn="l" fontAlgn="b"/>
                      <a:r>
                        <a:rPr lang="en-GB" sz="2000" b="0" i="0" u="none" strike="noStrike" dirty="0">
                          <a:solidFill>
                            <a:schemeClr val="accent5">
                              <a:lumMod val="50000"/>
                            </a:schemeClr>
                          </a:solidFill>
                          <a:effectLst/>
                          <a:latin typeface="Century Gothic" panose="020B0502020202020204" pitchFamily="34" charset="0"/>
                        </a:rPr>
                        <a:t>una </a:t>
                      </a:r>
                      <a:r>
                        <a:rPr lang="en-GB" sz="2000" b="0" i="0" u="none" strike="noStrike" dirty="0" err="1">
                          <a:solidFill>
                            <a:schemeClr val="accent5">
                              <a:lumMod val="50000"/>
                            </a:schemeClr>
                          </a:solidFill>
                          <a:effectLst/>
                          <a:latin typeface="Century Gothic" panose="020B0502020202020204" pitchFamily="34" charset="0"/>
                        </a:rPr>
                        <a:t>cama</a:t>
                      </a:r>
                      <a:endParaRPr lang="en-GB" sz="2000" b="0" i="0" u="none" strike="noStrike" dirty="0">
                        <a:solidFill>
                          <a:schemeClr val="accent5">
                            <a:lumMod val="50000"/>
                          </a:schemeClr>
                        </a:solidFill>
                        <a:effectLst/>
                        <a:latin typeface="Century Gothic" panose="020B0502020202020204" pitchFamily="34" charset="0"/>
                      </a:endParaRPr>
                    </a:p>
                  </a:txBody>
                  <a:tcPr marL="0" marR="0" marT="0" marB="0" anchor="ctr"/>
                </a:tc>
                <a:tc>
                  <a:txBody>
                    <a:bodyPr/>
                    <a:lstStyle/>
                    <a:p>
                      <a:pPr algn="l" fontAlgn="b"/>
                      <a:r>
                        <a:rPr lang="en-GB" sz="2000" b="0" i="0" u="none" strike="noStrike" dirty="0">
                          <a:solidFill>
                            <a:schemeClr val="accent5">
                              <a:lumMod val="50000"/>
                            </a:schemeClr>
                          </a:solidFill>
                          <a:effectLst/>
                          <a:latin typeface="Century Gothic" panose="020B0502020202020204" pitchFamily="34" charset="0"/>
                        </a:rPr>
                        <a:t>a bed</a:t>
                      </a:r>
                    </a:p>
                  </a:txBody>
                  <a:tcPr marL="0" marR="0" marT="0" marB="0" anchor="ctr"/>
                </a:tc>
                <a:extLst>
                  <a:ext uri="{0D108BD9-81ED-4DB2-BD59-A6C34878D82A}">
                    <a16:rowId xmlns:a16="http://schemas.microsoft.com/office/drawing/2014/main" val="10008"/>
                  </a:ext>
                </a:extLst>
              </a:tr>
              <a:tr h="431653">
                <a:tc>
                  <a:txBody>
                    <a:bodyPr/>
                    <a:lstStyle/>
                    <a:p>
                      <a:pPr algn="ctr">
                        <a:lnSpc>
                          <a:spcPct val="107000"/>
                        </a:lnSpc>
                        <a:spcAft>
                          <a:spcPts val="0"/>
                        </a:spcAft>
                      </a:pPr>
                      <a:r>
                        <a:rPr lang="en-GB" sz="20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rPr>
                        <a:t>10</a:t>
                      </a:r>
                    </a:p>
                  </a:txBody>
                  <a:tcPr marL="68580" marR="68580" marT="0" marB="0" anchor="ctr">
                    <a:solidFill>
                      <a:schemeClr val="bg1"/>
                    </a:solidFill>
                  </a:tcPr>
                </a:tc>
                <a:tc>
                  <a:txBody>
                    <a:bodyPr/>
                    <a:lstStyle/>
                    <a:p>
                      <a:pPr algn="l" fontAlgn="b"/>
                      <a:r>
                        <a:rPr lang="en-GB" sz="2000" b="0" i="0" u="none" strike="noStrike" dirty="0">
                          <a:solidFill>
                            <a:schemeClr val="accent5">
                              <a:lumMod val="50000"/>
                            </a:schemeClr>
                          </a:solidFill>
                          <a:effectLst/>
                          <a:latin typeface="Century Gothic" panose="020B0502020202020204" pitchFamily="34" charset="0"/>
                        </a:rPr>
                        <a:t>una casa</a:t>
                      </a:r>
                    </a:p>
                  </a:txBody>
                  <a:tcPr marL="0" marR="0" marT="0" marB="0" anchor="ctr"/>
                </a:tc>
                <a:tc>
                  <a:txBody>
                    <a:bodyPr/>
                    <a:lstStyle/>
                    <a:p>
                      <a:pPr algn="l" fontAlgn="b"/>
                      <a:r>
                        <a:rPr lang="en-GB" sz="2000" b="0" i="0" u="none" strike="noStrike" dirty="0">
                          <a:solidFill>
                            <a:schemeClr val="accent5">
                              <a:lumMod val="50000"/>
                            </a:schemeClr>
                          </a:solidFill>
                          <a:effectLst/>
                          <a:latin typeface="Century Gothic" panose="020B0502020202020204" pitchFamily="34" charset="0"/>
                        </a:rPr>
                        <a:t>a house</a:t>
                      </a:r>
                    </a:p>
                  </a:txBody>
                  <a:tcPr marL="0" marR="0" marT="0" marB="0" anchor="ctr"/>
                </a:tc>
                <a:extLst>
                  <a:ext uri="{0D108BD9-81ED-4DB2-BD59-A6C34878D82A}">
                    <a16:rowId xmlns:a16="http://schemas.microsoft.com/office/drawing/2014/main" val="10009"/>
                  </a:ext>
                </a:extLst>
              </a:tr>
              <a:tr h="431653">
                <a:tc>
                  <a:txBody>
                    <a:bodyPr/>
                    <a:lstStyle/>
                    <a:p>
                      <a:pPr algn="ctr">
                        <a:lnSpc>
                          <a:spcPct val="107000"/>
                        </a:lnSpc>
                        <a:spcAft>
                          <a:spcPts val="0"/>
                        </a:spcAft>
                      </a:pPr>
                      <a:r>
                        <a:rPr lang="en-GB" sz="20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rPr>
                        <a:t>11</a:t>
                      </a:r>
                    </a:p>
                  </a:txBody>
                  <a:tcPr marL="68580" marR="68580" marT="0" marB="0" anchor="ctr">
                    <a:solidFill>
                      <a:schemeClr val="bg1"/>
                    </a:solidFill>
                  </a:tcPr>
                </a:tc>
                <a:tc>
                  <a:txBody>
                    <a:bodyPr/>
                    <a:lstStyle/>
                    <a:p>
                      <a:pPr algn="l" fontAlgn="b"/>
                      <a:r>
                        <a:rPr lang="en-GB" sz="2000" b="0" i="0" u="none" strike="noStrike" dirty="0">
                          <a:solidFill>
                            <a:schemeClr val="accent5">
                              <a:lumMod val="50000"/>
                            </a:schemeClr>
                          </a:solidFill>
                          <a:effectLst/>
                          <a:latin typeface="Century Gothic" panose="020B0502020202020204" pitchFamily="34" charset="0"/>
                        </a:rPr>
                        <a:t>una </a:t>
                      </a:r>
                      <a:r>
                        <a:rPr lang="en-GB" sz="2000" b="0" i="0" u="none" strike="noStrike" dirty="0" err="1">
                          <a:solidFill>
                            <a:schemeClr val="accent5">
                              <a:lumMod val="50000"/>
                            </a:schemeClr>
                          </a:solidFill>
                          <a:effectLst/>
                          <a:latin typeface="Century Gothic" panose="020B0502020202020204" pitchFamily="34" charset="0"/>
                        </a:rPr>
                        <a:t>cámara</a:t>
                      </a:r>
                      <a:endParaRPr lang="en-GB" sz="2000" b="0" i="0" u="none" strike="noStrike" dirty="0">
                        <a:solidFill>
                          <a:schemeClr val="accent5">
                            <a:lumMod val="50000"/>
                          </a:schemeClr>
                        </a:solidFill>
                        <a:effectLst/>
                        <a:latin typeface="Century Gothic" panose="020B0502020202020204" pitchFamily="34" charset="0"/>
                      </a:endParaRPr>
                    </a:p>
                  </a:txBody>
                  <a:tcPr marL="0" marR="0" marT="0" marB="0" anchor="ctr"/>
                </a:tc>
                <a:tc>
                  <a:txBody>
                    <a:bodyPr/>
                    <a:lstStyle/>
                    <a:p>
                      <a:pPr algn="l" fontAlgn="b"/>
                      <a:r>
                        <a:rPr lang="en-GB" sz="2000" b="0" i="0" u="none" strike="noStrike" dirty="0">
                          <a:solidFill>
                            <a:schemeClr val="accent5">
                              <a:lumMod val="50000"/>
                            </a:schemeClr>
                          </a:solidFill>
                          <a:effectLst/>
                          <a:latin typeface="Century Gothic" panose="020B0502020202020204" pitchFamily="34" charset="0"/>
                        </a:rPr>
                        <a:t>a camera</a:t>
                      </a:r>
                    </a:p>
                  </a:txBody>
                  <a:tcPr marL="0" marR="0" marT="0" marB="0" anchor="ctr"/>
                </a:tc>
                <a:extLst>
                  <a:ext uri="{0D108BD9-81ED-4DB2-BD59-A6C34878D82A}">
                    <a16:rowId xmlns:a16="http://schemas.microsoft.com/office/drawing/2014/main" val="10010"/>
                  </a:ext>
                </a:extLst>
              </a:tr>
              <a:tr h="411793">
                <a:tc>
                  <a:txBody>
                    <a:bodyPr/>
                    <a:lstStyle/>
                    <a:p>
                      <a:pPr algn="ctr">
                        <a:lnSpc>
                          <a:spcPct val="107000"/>
                        </a:lnSpc>
                        <a:spcAft>
                          <a:spcPts val="0"/>
                        </a:spcAft>
                      </a:pPr>
                      <a:r>
                        <a:rPr lang="en-GB" sz="20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rPr>
                        <a:t>12</a:t>
                      </a:r>
                    </a:p>
                  </a:txBody>
                  <a:tcPr marL="68580" marR="68580" marT="0" marB="0" anchor="ctr">
                    <a:solidFill>
                      <a:schemeClr val="bg1"/>
                    </a:solidFill>
                  </a:tcPr>
                </a:tc>
                <a:tc>
                  <a:txBody>
                    <a:bodyPr/>
                    <a:lstStyle/>
                    <a:p>
                      <a:pPr algn="l" fontAlgn="b"/>
                      <a:r>
                        <a:rPr lang="en-GB" sz="2000" b="0" i="0" u="none" strike="noStrike" dirty="0">
                          <a:solidFill>
                            <a:schemeClr val="accent5">
                              <a:lumMod val="50000"/>
                            </a:schemeClr>
                          </a:solidFill>
                          <a:effectLst/>
                          <a:latin typeface="Century Gothic" panose="020B0502020202020204" pitchFamily="34" charset="0"/>
                        </a:rPr>
                        <a:t>una </a:t>
                      </a:r>
                      <a:r>
                        <a:rPr lang="en-GB" sz="2000" b="0" i="0" u="none" strike="noStrike" dirty="0" err="1">
                          <a:solidFill>
                            <a:schemeClr val="accent5">
                              <a:lumMod val="50000"/>
                            </a:schemeClr>
                          </a:solidFill>
                          <a:effectLst/>
                          <a:latin typeface="Century Gothic" panose="020B0502020202020204" pitchFamily="34" charset="0"/>
                        </a:rPr>
                        <a:t>bicicleta</a:t>
                      </a:r>
                      <a:endParaRPr lang="en-GB" sz="2000" b="0" i="0" u="none" strike="noStrike" dirty="0">
                        <a:solidFill>
                          <a:schemeClr val="accent5">
                            <a:lumMod val="50000"/>
                          </a:schemeClr>
                        </a:solidFill>
                        <a:effectLst/>
                        <a:latin typeface="Century Gothic" panose="020B0502020202020204" pitchFamily="34" charset="0"/>
                      </a:endParaRPr>
                    </a:p>
                  </a:txBody>
                  <a:tcPr marL="0" marR="0" marT="0" marB="0" anchor="ctr"/>
                </a:tc>
                <a:tc>
                  <a:txBody>
                    <a:bodyPr/>
                    <a:lstStyle/>
                    <a:p>
                      <a:pPr algn="l" fontAlgn="b"/>
                      <a:r>
                        <a:rPr lang="en-GB" sz="2000" b="0" i="0" u="none" strike="noStrike" dirty="0">
                          <a:solidFill>
                            <a:schemeClr val="accent5">
                              <a:lumMod val="50000"/>
                            </a:schemeClr>
                          </a:solidFill>
                          <a:effectLst/>
                          <a:latin typeface="Century Gothic" panose="020B0502020202020204" pitchFamily="34" charset="0"/>
                        </a:rPr>
                        <a:t>a bicycle</a:t>
                      </a:r>
                    </a:p>
                  </a:txBody>
                  <a:tcPr marL="0" marR="0" marT="0" marB="0" anchor="ctr"/>
                </a:tc>
                <a:extLst>
                  <a:ext uri="{0D108BD9-81ED-4DB2-BD59-A6C34878D82A}">
                    <a16:rowId xmlns:a16="http://schemas.microsoft.com/office/drawing/2014/main" val="10011"/>
                  </a:ext>
                </a:extLst>
              </a:tr>
              <a:tr h="431653">
                <a:tc>
                  <a:txBody>
                    <a:bodyPr/>
                    <a:lstStyle/>
                    <a:p>
                      <a:pPr algn="ctr">
                        <a:lnSpc>
                          <a:spcPct val="107000"/>
                        </a:lnSpc>
                        <a:spcAft>
                          <a:spcPts val="0"/>
                        </a:spcAft>
                      </a:pPr>
                      <a:r>
                        <a:rPr lang="en-GB" sz="20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rPr>
                        <a:t>13</a:t>
                      </a:r>
                    </a:p>
                  </a:txBody>
                  <a:tcPr marL="68580" marR="68580" marT="0" marB="0" anchor="ctr">
                    <a:solidFill>
                      <a:schemeClr val="bg1"/>
                    </a:solidFill>
                  </a:tcPr>
                </a:tc>
                <a:tc>
                  <a:txBody>
                    <a:bodyPr/>
                    <a:lstStyle/>
                    <a:p>
                      <a:pPr algn="l" fontAlgn="b"/>
                      <a:r>
                        <a:rPr lang="en-GB" sz="2000" b="0" i="0" u="none" strike="noStrike" dirty="0">
                          <a:solidFill>
                            <a:schemeClr val="accent5">
                              <a:lumMod val="50000"/>
                            </a:schemeClr>
                          </a:solidFill>
                          <a:effectLst/>
                          <a:latin typeface="Century Gothic" panose="020B0502020202020204" pitchFamily="34" charset="0"/>
                        </a:rPr>
                        <a:t>un </a:t>
                      </a:r>
                      <a:r>
                        <a:rPr lang="en-GB" sz="2000" b="0" i="0" u="none" strike="noStrike" dirty="0" err="1">
                          <a:solidFill>
                            <a:schemeClr val="accent5">
                              <a:lumMod val="50000"/>
                            </a:schemeClr>
                          </a:solidFill>
                          <a:effectLst/>
                          <a:latin typeface="Century Gothic" panose="020B0502020202020204" pitchFamily="34" charset="0"/>
                        </a:rPr>
                        <a:t>libro</a:t>
                      </a:r>
                      <a:endParaRPr lang="en-GB" sz="2000" b="0" i="0" u="none" strike="noStrike" dirty="0">
                        <a:solidFill>
                          <a:schemeClr val="accent5">
                            <a:lumMod val="50000"/>
                          </a:schemeClr>
                        </a:solidFill>
                        <a:effectLst/>
                        <a:latin typeface="Century Gothic" panose="020B0502020202020204" pitchFamily="34" charset="0"/>
                      </a:endParaRPr>
                    </a:p>
                  </a:txBody>
                  <a:tcPr marL="0" marR="0" marT="0" marB="0" anchor="ctr"/>
                </a:tc>
                <a:tc>
                  <a:txBody>
                    <a:bodyPr/>
                    <a:lstStyle/>
                    <a:p>
                      <a:pPr algn="l" fontAlgn="b"/>
                      <a:r>
                        <a:rPr lang="en-GB" sz="2000" b="0" i="0" u="none" strike="noStrike" dirty="0">
                          <a:solidFill>
                            <a:schemeClr val="accent5">
                              <a:lumMod val="50000"/>
                            </a:schemeClr>
                          </a:solidFill>
                          <a:effectLst/>
                          <a:latin typeface="Century Gothic" panose="020B0502020202020204" pitchFamily="34" charset="0"/>
                        </a:rPr>
                        <a:t>a book</a:t>
                      </a:r>
                    </a:p>
                  </a:txBody>
                  <a:tcPr marL="0" marR="0" marT="0" marB="0" anchor="ctr"/>
                </a:tc>
                <a:extLst>
                  <a:ext uri="{0D108BD9-81ED-4DB2-BD59-A6C34878D82A}">
                    <a16:rowId xmlns:a16="http://schemas.microsoft.com/office/drawing/2014/main" val="10012"/>
                  </a:ext>
                </a:extLst>
              </a:tr>
            </a:tbl>
          </a:graphicData>
        </a:graphic>
      </p:graphicFrame>
      <p:sp>
        <p:nvSpPr>
          <p:cNvPr id="5" name="Title 4">
            <a:extLst>
              <a:ext uri="{FF2B5EF4-FFF2-40B4-BE49-F238E27FC236}">
                <a16:creationId xmlns:a16="http://schemas.microsoft.com/office/drawing/2014/main" id="{0211092A-56AD-452D-97E7-A82CEDFF780A}"/>
              </a:ext>
            </a:extLst>
          </p:cNvPr>
          <p:cNvSpPr>
            <a:spLocks noGrp="1"/>
          </p:cNvSpPr>
          <p:nvPr>
            <p:ph type="title"/>
          </p:nvPr>
        </p:nvSpPr>
        <p:spPr>
          <a:xfrm>
            <a:off x="4650783" y="255172"/>
            <a:ext cx="928607" cy="373789"/>
          </a:xfrm>
        </p:spPr>
        <p:txBody>
          <a:bodyPr/>
          <a:lstStyle/>
          <a:p>
            <a:r>
              <a:rPr lang="en-GB" sz="2000" b="1" kern="1200" dirty="0">
                <a:solidFill>
                  <a:srgbClr val="02456F"/>
                </a:solidFill>
                <a:effectLst/>
                <a:latin typeface="Century Gothic" panose="020B0502020202020204" pitchFamily="34" charset="0"/>
                <a:ea typeface="+mn-ea"/>
                <a:cs typeface="+mn-cs"/>
              </a:rPr>
              <a:t>Word</a:t>
            </a:r>
            <a:endParaRPr lang="en-GB" dirty="0"/>
          </a:p>
        </p:txBody>
      </p:sp>
    </p:spTree>
    <p:extLst>
      <p:ext uri="{BB962C8B-B14F-4D97-AF65-F5344CB8AC3E}">
        <p14:creationId xmlns:p14="http://schemas.microsoft.com/office/powerpoint/2010/main" val="8233412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342" y="1158304"/>
            <a:ext cx="10515600" cy="1325563"/>
          </a:xfrm>
        </p:spPr>
        <p:txBody>
          <a:bodyPr>
            <a:normAutofit fontScale="90000"/>
          </a:bodyPr>
          <a:lstStyle/>
          <a:p>
            <a:r>
              <a:rPr lang="en-GB" sz="26700" b="1" dirty="0" err="1">
                <a:solidFill>
                  <a:srgbClr val="115076"/>
                </a:solidFill>
                <a:latin typeface="Century Gothic" panose="020B0502020202020204" pitchFamily="34" charset="0"/>
                <a:cs typeface="Calibri" panose="020F0502020204030204" pitchFamily="34" charset="0"/>
              </a:rPr>
              <a:t>ll</a:t>
            </a:r>
            <a:endParaRPr lang="en-GB" dirty="0"/>
          </a:p>
        </p:txBody>
      </p:sp>
      <p:pic>
        <p:nvPicPr>
          <p:cNvPr id="3" name="Picture 2" descr="man on a phone"/>
          <p:cNvPicPr>
            <a:picLocks noChangeAspect="1"/>
          </p:cNvPicPr>
          <p:nvPr/>
        </p:nvPicPr>
        <p:blipFill rotWithShape="1">
          <a:blip r:embed="rId5">
            <a:extLst>
              <a:ext uri="{28A0092B-C50C-407E-A947-70E740481C1C}">
                <a14:useLocalDpi xmlns:a14="http://schemas.microsoft.com/office/drawing/2010/main" val="0"/>
              </a:ext>
            </a:extLst>
          </a:blip>
          <a:srcRect t="24049" r="38227"/>
          <a:stretch/>
        </p:blipFill>
        <p:spPr>
          <a:xfrm>
            <a:off x="4466023" y="420170"/>
            <a:ext cx="3259954" cy="4008188"/>
          </a:xfrm>
          <a:prstGeom prst="rect">
            <a:avLst/>
          </a:prstGeom>
        </p:spPr>
      </p:pic>
      <p:sp>
        <p:nvSpPr>
          <p:cNvPr id="7" name="Rectangle 6"/>
          <p:cNvSpPr/>
          <p:nvPr/>
        </p:nvSpPr>
        <p:spPr>
          <a:xfrm>
            <a:off x="3691335" y="4345516"/>
            <a:ext cx="4809330" cy="193899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E56700"/>
                </a:solidFill>
                <a:effectLst/>
                <a:uLnTx/>
                <a:uFillTx/>
                <a:latin typeface="Century Gothic" panose="020B0502020202020204" pitchFamily="34" charset="0"/>
                <a:ea typeface="+mn-ea"/>
                <a:cs typeface="Calibri" panose="020F0502020204030204" pitchFamily="34" charset="0"/>
              </a:rPr>
              <a:t>ll</a:t>
            </a:r>
            <a:r>
              <a:rPr kumimoji="0" lang="en-GB" sz="12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amar</a:t>
            </a:r>
            <a:endParaRPr kumimoji="0" lang="en-GB" sz="1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982661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ll.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subTnLst>
                                    <p:audio>
                                      <p:cMediaNode>
                                        <p:cTn display="0" masterRel="sameClick">
                                          <p:stCondLst>
                                            <p:cond evt="begin" delay="0">
                                              <p:tn val="10"/>
                                            </p:cond>
                                          </p:stCondLst>
                                          <p:endCondLst>
                                            <p:cond evt="onStopAudio" delay="0">
                                              <p:tgtEl>
                                                <p:sldTgt/>
                                              </p:tgtEl>
                                            </p:cond>
                                          </p:endCondLst>
                                        </p:cTn>
                                        <p:tgtEl>
                                          <p:sndTgt r:embed="rId4" name="llamar.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subTnLst>
                                    <p:audio>
                                      <p:cMediaNode>
                                        <p:cTn display="0" masterRel="sameClick">
                                          <p:stCondLst>
                                            <p:cond evt="begin" delay="0">
                                              <p:tn val="15"/>
                                            </p:cond>
                                          </p:stCondLst>
                                          <p:endCondLst>
                                            <p:cond evt="onStopAudio" delay="0">
                                              <p:tgtEl>
                                                <p:sldTgt/>
                                              </p:tgtEl>
                                            </p:cond>
                                          </p:endCondLst>
                                        </p:cTn>
                                        <p:tgtEl>
                                          <p:sndTgt r:embed="rId4" name="llama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553618" y="1442804"/>
            <a:ext cx="11379200"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Gaming Grammar mini-game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hlinkClick r:id="rId3"/>
              </a:rPr>
              <a:t>I</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Arial"/>
                <a:sym typeface="Arial"/>
                <a:hlinkClick r:id="rId3"/>
              </a:rPr>
              <a:t>ndefinite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hlinkClick r:id="rId3"/>
              </a:rPr>
              <a:t> articles: gender in the ‘Article agreement’ menu</a:t>
            </a:r>
            <a:r>
              <a:rPr kumimoji="0" lang="en-GB" sz="2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hlinkClick r:id="rId3"/>
              </a:rPr>
              <a:t>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practices aspects of this week’s lesson further.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 name="Title 4"/>
          <p:cNvSpPr>
            <a:spLocks noGrp="1"/>
          </p:cNvSpPr>
          <p:nvPr>
            <p:ph type="title"/>
          </p:nvPr>
        </p:nvSpPr>
        <p:spPr>
          <a:xfrm>
            <a:off x="0" y="0"/>
            <a:ext cx="10515600" cy="1325563"/>
          </a:xfrm>
        </p:spPr>
        <p:txBody>
          <a:bodyPr/>
          <a:lstStyle/>
          <a:p>
            <a:r>
              <a:rPr lang="en-GB" b="1" dirty="0">
                <a:solidFill>
                  <a:schemeClr val="bg1"/>
                </a:solidFill>
              </a:rPr>
              <a:t>Gaming Grammar</a:t>
            </a:r>
            <a:endParaRPr lang="en-GB" dirty="0"/>
          </a:p>
        </p:txBody>
      </p:sp>
      <p:pic>
        <p:nvPicPr>
          <p:cNvPr id="30" name="Picture 29"/>
          <p:cNvPicPr>
            <a:picLocks noChangeAspect="1"/>
          </p:cNvPicPr>
          <p:nvPr/>
        </p:nvPicPr>
        <p:blipFill rotWithShape="1">
          <a:blip r:embed="rId4"/>
          <a:srcRect l="18879" t="22690" r="18901" b="12074"/>
          <a:stretch/>
        </p:blipFill>
        <p:spPr bwMode="auto">
          <a:xfrm>
            <a:off x="2375182" y="2294021"/>
            <a:ext cx="7396216" cy="4018652"/>
          </a:xfrm>
          <a:prstGeom prst="rect">
            <a:avLst/>
          </a:prstGeom>
          <a:ln>
            <a:noFill/>
          </a:ln>
          <a:extLst>
            <a:ext uri="{53640926-AAD7-44D8-BBD7-CCE9431645EC}">
              <a14:shadowObscured xmlns:a14="http://schemas.microsoft.com/office/drawing/2010/main"/>
            </a:ext>
          </a:extLst>
        </p:spPr>
      </p:pic>
      <p:pic>
        <p:nvPicPr>
          <p:cNvPr id="7" name="Picture 6" descr="background rectangle">
            <a:extLst>
              <a:ext uri="{FF2B5EF4-FFF2-40B4-BE49-F238E27FC236}">
                <a16:creationId xmlns:a16="http://schemas.microsoft.com/office/drawing/2014/main" id="{496177E2-B894-4C13-ACB3-CEED505DAEB1}"/>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8" name="Title 3">
            <a:extLst>
              <a:ext uri="{FF2B5EF4-FFF2-40B4-BE49-F238E27FC236}">
                <a16:creationId xmlns:a16="http://schemas.microsoft.com/office/drawing/2014/main" id="{7D18F3F0-B75F-4747-8B1F-ADD92270D35C}"/>
              </a:ext>
            </a:extLst>
          </p:cNvPr>
          <p:cNvSpPr txBox="1">
            <a:spLocks/>
          </p:cNvSpPr>
          <p:nvPr/>
        </p:nvSpPr>
        <p:spPr>
          <a:xfrm>
            <a:off x="0" y="296864"/>
            <a:ext cx="5265384" cy="70784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1F3864"/>
              </a:buClr>
              <a:buSzPts val="1800"/>
              <a:buFont typeface="Century Gothic"/>
              <a:buNone/>
              <a:tabLst/>
              <a:defRPr/>
            </a:pPr>
            <a:r>
              <a:rPr kumimoji="0" lang="en-GB" sz="3600" b="1" i="0" u="none" strike="noStrike" kern="0" cap="none" spc="0" normalizeH="0" baseline="0" noProof="0">
                <a:ln>
                  <a:noFill/>
                </a:ln>
                <a:solidFill>
                  <a:srgbClr val="FFFFFF"/>
                </a:solidFill>
                <a:effectLst/>
                <a:uLnTx/>
                <a:uFillTx/>
                <a:latin typeface="Century Gothic"/>
                <a:sym typeface="Century Gothic"/>
              </a:rPr>
              <a:t>Gaming Grammar  </a:t>
            </a:r>
            <a:endParaRPr kumimoji="0" lang="en-GB" sz="3600" b="1" i="0" u="none" strike="noStrike" kern="0" cap="none" spc="0" normalizeH="0" baseline="0" noProof="0" dirty="0">
              <a:ln>
                <a:noFill/>
              </a:ln>
              <a:solidFill>
                <a:srgbClr val="FFFFFF"/>
              </a:solidFill>
              <a:effectLst/>
              <a:uLnTx/>
              <a:uFillTx/>
              <a:latin typeface="Century Gothic"/>
              <a:sym typeface="Century Gothic"/>
            </a:endParaRPr>
          </a:p>
        </p:txBody>
      </p:sp>
    </p:spTree>
    <p:extLst>
      <p:ext uri="{BB962C8B-B14F-4D97-AF65-F5344CB8AC3E}">
        <p14:creationId xmlns:p14="http://schemas.microsoft.com/office/powerpoint/2010/main" val="115674403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title">
            <a:extLst>
              <a:ext uri="{FF2B5EF4-FFF2-40B4-BE49-F238E27FC236}">
                <a16:creationId xmlns:a16="http://schemas.microsoft.com/office/drawing/2014/main" id="{5F0C70E0-291F-324D-A161-29390E77A689}"/>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9818"/>
            <a:ext cx="6649156" cy="867128"/>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201397"/>
            <a:ext cx="5706319" cy="707849"/>
          </a:xfrm>
        </p:spPr>
        <p:txBody>
          <a:bodyPr>
            <a:normAutofit/>
          </a:bodyPr>
          <a:lstStyle/>
          <a:p>
            <a:r>
              <a:rPr lang="en-GB" sz="3600" b="1" dirty="0" err="1">
                <a:solidFill>
                  <a:schemeClr val="bg1"/>
                </a:solidFill>
              </a:rPr>
              <a:t>Deberes</a:t>
            </a:r>
            <a:endParaRPr lang="en-GB" sz="3600" b="1" dirty="0">
              <a:solidFill>
                <a:schemeClr val="bg1"/>
              </a:solidFill>
            </a:endParaRPr>
          </a:p>
        </p:txBody>
      </p:sp>
      <p:pic>
        <p:nvPicPr>
          <p:cNvPr id="1026" name="Picture 8" descr="Smiley face with headphon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41342" y="105601"/>
            <a:ext cx="1401221" cy="140122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75149" y="5373936"/>
            <a:ext cx="11066804"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In addition, revisit:		</a:t>
            </a:r>
            <a:r>
              <a:rPr lang="en-GB" sz="2400" dirty="0">
                <a:solidFill>
                  <a:srgbClr val="5B9BD5">
                    <a:lumMod val="50000"/>
                  </a:srgbClr>
                </a:solidFill>
                <a:latin typeface="Century Gothic" panose="020B0502020202020204" pitchFamily="34" charset="0"/>
                <a:hlinkClick r:id="rId5"/>
              </a:rPr>
              <a:t>Term 1.1 Week 2</a:t>
            </a:r>
            <a:b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br>
            <a:endParaRPr kumimoji="0" lang="en-GB" sz="24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pic>
        <p:nvPicPr>
          <p:cNvPr id="8" name="Picture 7" descr="the letter Q">
            <a:extLst>
              <a:ext uri="{FF2B5EF4-FFF2-40B4-BE49-F238E27FC236}">
                <a16:creationId xmlns:a16="http://schemas.microsoft.com/office/drawing/2014/main" id="{4F604CAE-A433-4E80-B877-FC4297A94B96}"/>
              </a:ext>
            </a:extLst>
          </p:cNvPr>
          <p:cNvPicPr>
            <a:picLocks noChangeAspect="1"/>
          </p:cNvPicPr>
          <p:nvPr/>
        </p:nvPicPr>
        <p:blipFill>
          <a:blip r:embed="rId6"/>
          <a:stretch>
            <a:fillRect/>
          </a:stretch>
        </p:blipFill>
        <p:spPr>
          <a:xfrm>
            <a:off x="10641925" y="4800601"/>
            <a:ext cx="1300638" cy="1300638"/>
          </a:xfrm>
          <a:prstGeom prst="rect">
            <a:avLst/>
          </a:prstGeom>
        </p:spPr>
      </p:pic>
      <p:sp>
        <p:nvSpPr>
          <p:cNvPr id="11" name="TextBox 10"/>
          <p:cNvSpPr txBox="1"/>
          <p:nvPr/>
        </p:nvSpPr>
        <p:spPr>
          <a:xfrm>
            <a:off x="-186636" y="1204646"/>
            <a:ext cx="97507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Vocabulary Learning Homework</a:t>
            </a: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Term 1.1, Week 5)</a:t>
            </a:r>
            <a:endPar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12" name="TextBox 11"/>
          <p:cNvSpPr txBox="1"/>
          <p:nvPr/>
        </p:nvSpPr>
        <p:spPr>
          <a:xfrm>
            <a:off x="175149" y="1971779"/>
            <a:ext cx="108857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7"/>
              </a:rPr>
              <a:t>Audio file</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13" name="TextBox 12"/>
          <p:cNvSpPr txBox="1"/>
          <p:nvPr/>
        </p:nvSpPr>
        <p:spPr>
          <a:xfrm>
            <a:off x="175149" y="2869678"/>
            <a:ext cx="30753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Audio file QR code:</a:t>
            </a:r>
          </a:p>
        </p:txBody>
      </p:sp>
      <p:sp>
        <p:nvSpPr>
          <p:cNvPr id="14" name="TextBox 13"/>
          <p:cNvSpPr txBox="1"/>
          <p:nvPr/>
        </p:nvSpPr>
        <p:spPr>
          <a:xfrm>
            <a:off x="175149" y="3849829"/>
            <a:ext cx="110668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8"/>
              </a:rPr>
              <a:t>Student worksheet</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17" name="TextBox 16">
            <a:extLst>
              <a:ext uri="{FF2B5EF4-FFF2-40B4-BE49-F238E27FC236}">
                <a16:creationId xmlns:a16="http://schemas.microsoft.com/office/drawing/2014/main" id="{99D3DB3D-063A-44FB-9C93-A65627A6E32C}"/>
              </a:ext>
            </a:extLst>
          </p:cNvPr>
          <p:cNvSpPr txBox="1"/>
          <p:nvPr/>
        </p:nvSpPr>
        <p:spPr>
          <a:xfrm>
            <a:off x="175149" y="4555407"/>
            <a:ext cx="1033840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9"/>
              </a:rPr>
              <a:t>Quizlet link</a:t>
            </a:r>
            <a:br>
              <a:rPr kumimoji="0" lang="en-GB" sz="2400" b="0" i="0" u="none" strike="noStrike" kern="1200" cap="none" spc="0" normalizeH="0" baseline="0" noProof="0" dirty="0">
                <a:ln>
                  <a:noFill/>
                </a:ln>
                <a:solidFill>
                  <a:prstClr val="black"/>
                </a:solidFill>
                <a:effectLst/>
                <a:uLnTx/>
                <a:uFillTx/>
                <a:latin typeface="Century Gothic" panose="020F0302020204030204"/>
                <a:ea typeface="+mn-ea"/>
                <a:cs typeface="+mn-cs"/>
              </a:rPr>
            </a:b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pic>
        <p:nvPicPr>
          <p:cNvPr id="18" name="Picture 17" descr="\\userfs\nca509\w2k\Downloads\frame (83).png"/>
          <p:cNvPicPr/>
          <p:nvPr/>
        </p:nvPicPr>
        <p:blipFill rotWithShape="1">
          <a:blip r:embed="rId10" cstate="print">
            <a:extLst>
              <a:ext uri="{28A0092B-C50C-407E-A947-70E740481C1C}">
                <a14:useLocalDpi xmlns:a14="http://schemas.microsoft.com/office/drawing/2010/main" val="0"/>
              </a:ext>
            </a:extLst>
          </a:blip>
          <a:srcRect l="10271" t="8761" r="9976" b="10882"/>
          <a:stretch/>
        </p:blipFill>
        <p:spPr bwMode="auto">
          <a:xfrm>
            <a:off x="3451972" y="2661695"/>
            <a:ext cx="945215" cy="914017"/>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5619211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E0E703D-7994-1F4D-B549-CB3ADF0F7A46}"/>
              </a:ext>
            </a:extLst>
          </p:cNvPr>
          <p:cNvSpPr>
            <a:spLocks noGrp="1"/>
          </p:cNvSpPr>
          <p:nvPr>
            <p:ph type="title"/>
          </p:nvPr>
        </p:nvSpPr>
        <p:spPr>
          <a:xfrm>
            <a:off x="838200" y="180000"/>
            <a:ext cx="10515600" cy="1325563"/>
          </a:xfrm>
        </p:spPr>
        <p:txBody>
          <a:bodyPr>
            <a:normAutofit fontScale="90000"/>
          </a:bodyPr>
          <a:lstStyle/>
          <a:p>
            <a:pPr algn="ctr"/>
            <a:r>
              <a:rPr lang="en-GB" sz="13300" b="1" dirty="0" err="1">
                <a:solidFill>
                  <a:srgbClr val="115076"/>
                </a:solidFill>
                <a:latin typeface="Century Gothic" panose="020B0502020202020204" pitchFamily="34" charset="0"/>
                <a:cs typeface="Calibri" panose="020F0502020204030204" pitchFamily="34" charset="0"/>
              </a:rPr>
              <a:t>ll</a:t>
            </a:r>
            <a:endParaRPr lang="en-US" dirty="0"/>
          </a:p>
        </p:txBody>
      </p:sp>
      <p:sp>
        <p:nvSpPr>
          <p:cNvPr id="4" name="Rounded Rectangle 3" descr="rectangle">
            <a:extLst>
              <a:ext uri="{C183D7F6-B498-43B3-948B-1728B52AA6E4}">
                <adec:decorative xmlns:adec="http://schemas.microsoft.com/office/drawing/2017/decorative" val="1"/>
              </a:ext>
            </a:extLst>
          </p:cNvPr>
          <p:cNvSpPr/>
          <p:nvPr/>
        </p:nvSpPr>
        <p:spPr>
          <a:xfrm>
            <a:off x="4322233" y="1592945"/>
            <a:ext cx="3547533" cy="2535454"/>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pic>
        <p:nvPicPr>
          <p:cNvPr id="6" name="Picture 5" descr="man talking on the phone"/>
          <p:cNvPicPr>
            <a:picLocks noChangeAspect="1"/>
          </p:cNvPicPr>
          <p:nvPr/>
        </p:nvPicPr>
        <p:blipFill rotWithShape="1">
          <a:blip r:embed="rId10">
            <a:extLst>
              <a:ext uri="{28A0092B-C50C-407E-A947-70E740481C1C}">
                <a14:useLocalDpi xmlns:a14="http://schemas.microsoft.com/office/drawing/2010/main" val="0"/>
              </a:ext>
            </a:extLst>
          </a:blip>
          <a:srcRect t="27482" r="38869" b="1"/>
          <a:stretch/>
        </p:blipFill>
        <p:spPr>
          <a:xfrm>
            <a:off x="5468744" y="1729654"/>
            <a:ext cx="1260513" cy="1495306"/>
          </a:xfrm>
          <a:prstGeom prst="rect">
            <a:avLst/>
          </a:prstGeom>
        </p:spPr>
      </p:pic>
      <p:sp>
        <p:nvSpPr>
          <p:cNvPr id="5" name="TextBox 4"/>
          <p:cNvSpPr txBox="1"/>
          <p:nvPr/>
        </p:nvSpPr>
        <p:spPr>
          <a:xfrm>
            <a:off x="4816013" y="3062452"/>
            <a:ext cx="258863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ll</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amar</a:t>
            </a:r>
          </a:p>
        </p:txBody>
      </p:sp>
      <p:sp>
        <p:nvSpPr>
          <p:cNvPr id="9" name="TextBox 8"/>
          <p:cNvSpPr txBox="1"/>
          <p:nvPr/>
        </p:nvSpPr>
        <p:spPr>
          <a:xfrm>
            <a:off x="1172936" y="175646"/>
            <a:ext cx="230716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ll</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egar</a:t>
            </a:r>
          </a:p>
        </p:txBody>
      </p:sp>
      <p:grpSp>
        <p:nvGrpSpPr>
          <p:cNvPr id="2" name="Group 1" descr="boy walking into a building"/>
          <p:cNvGrpSpPr/>
          <p:nvPr/>
        </p:nvGrpSpPr>
        <p:grpSpPr>
          <a:xfrm>
            <a:off x="1526941" y="1369299"/>
            <a:ext cx="1657580" cy="1844694"/>
            <a:chOff x="1560136" y="1205375"/>
            <a:chExt cx="2231774" cy="2483705"/>
          </a:xfrm>
        </p:grpSpPr>
        <p:pic>
          <p:nvPicPr>
            <p:cNvPr id="6156" name="Picture 12" descr="boy walking into a buildin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r="-9731" b="7189"/>
            <a:stretch/>
          </p:blipFill>
          <p:spPr bwMode="auto">
            <a:xfrm>
              <a:off x="1797456" y="1205375"/>
              <a:ext cx="1994454" cy="2409892"/>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rot="16200000">
              <a:off x="457706" y="2309651"/>
              <a:ext cx="248185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Tw Cen MT" panose="020B0602020104020603"/>
                  <a:ea typeface="+mn-ea"/>
                  <a:cs typeface="+mn-cs"/>
                </a:rPr>
                <a:t>© www.englishrescue.com</a:t>
              </a:r>
            </a:p>
          </p:txBody>
        </p:sp>
      </p:grpSp>
      <p:sp>
        <p:nvSpPr>
          <p:cNvPr id="11" name="TextBox 10"/>
          <p:cNvSpPr txBox="1"/>
          <p:nvPr/>
        </p:nvSpPr>
        <p:spPr>
          <a:xfrm>
            <a:off x="1199319" y="3337161"/>
            <a:ext cx="230716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ll</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evar</a:t>
            </a:r>
          </a:p>
        </p:txBody>
      </p:sp>
      <p:pic>
        <p:nvPicPr>
          <p:cNvPr id="6154" name="Picture 10" descr="man carrying a big box"/>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823709" y="4636231"/>
            <a:ext cx="902519" cy="143869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124545" y="4128399"/>
            <a:ext cx="194290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a:t>
            </a:r>
            <a:r>
              <a:rPr kumimoji="0" lang="en-GB"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ll</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a:t>
            </a:r>
          </a:p>
        </p:txBody>
      </p:sp>
      <p:pic>
        <p:nvPicPr>
          <p:cNvPr id="12" name="Picture 11" descr="two children pointing to a girl"/>
          <p:cNvPicPr>
            <a:picLocks noChangeAspect="1"/>
          </p:cNvPicPr>
          <p:nvPr/>
        </p:nvPicPr>
        <p:blipFill rotWithShape="1">
          <a:blip r:embed="rId13"/>
          <a:srcRect l="31902" t="44851" r="51621" b="32309"/>
          <a:stretch/>
        </p:blipFill>
        <p:spPr>
          <a:xfrm>
            <a:off x="5370607" y="4969111"/>
            <a:ext cx="1450786" cy="1131230"/>
          </a:xfrm>
          <a:prstGeom prst="rect">
            <a:avLst/>
          </a:prstGeom>
        </p:spPr>
      </p:pic>
      <p:sp>
        <p:nvSpPr>
          <p:cNvPr id="8" name="TextBox 7"/>
          <p:cNvSpPr txBox="1"/>
          <p:nvPr/>
        </p:nvSpPr>
        <p:spPr>
          <a:xfrm>
            <a:off x="8731281" y="173345"/>
            <a:ext cx="233631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ll</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ave</a:t>
            </a:r>
          </a:p>
        </p:txBody>
      </p:sp>
      <p:pic>
        <p:nvPicPr>
          <p:cNvPr id="21" name="Picture 6" descr="key"/>
          <p:cNvPicPr>
            <a:picLocks noChangeAspect="1" noChangeArrowheads="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8484033">
            <a:off x="8442113" y="1214280"/>
            <a:ext cx="2875875" cy="151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8357755" y="3362155"/>
            <a:ext cx="323426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amari</a:t>
            </a:r>
            <a:r>
              <a:rPr kumimoji="0" lang="en-GB"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ll</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o</a:t>
            </a:r>
          </a:p>
        </p:txBody>
      </p:sp>
      <p:pic>
        <p:nvPicPr>
          <p:cNvPr id="6150" name="Picture 6" descr="paint brush with yellow paint pot"/>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9228700" y="4264012"/>
            <a:ext cx="1570043" cy="17328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2035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ll.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4" name="llamar.wav"/>
                                        </p:tgtEl>
                                      </p:cMediaNode>
                                    </p:audio>
                                  </p:subTnLst>
                                </p:cTn>
                              </p:par>
                              <p:par>
                                <p:cTn id="16" presetID="10"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subTnLst>
                                    <p:audio>
                                      <p:cMediaNode>
                                        <p:cTn display="0" masterRel="sameClick">
                                          <p:stCondLst>
                                            <p:cond evt="begin" delay="0">
                                              <p:tn val="21"/>
                                            </p:cond>
                                          </p:stCondLst>
                                          <p:endCondLst>
                                            <p:cond evt="onStopAudio" delay="0">
                                              <p:tgtEl>
                                                <p:sldTgt/>
                                              </p:tgtEl>
                                            </p:cond>
                                          </p:endCondLst>
                                        </p:cTn>
                                        <p:tgtEl>
                                          <p:sndTgt r:embed="rId5" name="llegar.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childTnLst>
                                  <p:subTnLst>
                                    <p:audio>
                                      <p:cMediaNode>
                                        <p:cTn display="0" masterRel="sameClick">
                                          <p:stCondLst>
                                            <p:cond evt="begin" delay="0">
                                              <p:tn val="26"/>
                                            </p:cond>
                                          </p:stCondLst>
                                          <p:endCondLst>
                                            <p:cond evt="onStopAudio" delay="0">
                                              <p:tgtEl>
                                                <p:sldTgt/>
                                              </p:tgtEl>
                                            </p:cond>
                                          </p:endCondLst>
                                        </p:cTn>
                                        <p:tgtEl>
                                          <p:sndTgt r:embed="rId5" name="llegar.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subTnLst>
                                    <p:audio>
                                      <p:cMediaNode>
                                        <p:cTn display="0" masterRel="sameClick">
                                          <p:stCondLst>
                                            <p:cond evt="begin" delay="0">
                                              <p:tn val="31"/>
                                            </p:cond>
                                          </p:stCondLst>
                                          <p:endCondLst>
                                            <p:cond evt="onStopAudio" delay="0">
                                              <p:tgtEl>
                                                <p:sldTgt/>
                                              </p:tgtEl>
                                            </p:cond>
                                          </p:endCondLst>
                                        </p:cTn>
                                        <p:tgtEl>
                                          <p:sndTgt r:embed="rId6" name="llave.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500"/>
                                        <p:tgtEl>
                                          <p:spTgt spid="21"/>
                                        </p:tgtEl>
                                      </p:cBhvr>
                                    </p:animEffect>
                                  </p:childTnLst>
                                  <p:subTnLst>
                                    <p:audio>
                                      <p:cMediaNode>
                                        <p:cTn display="0" masterRel="sameClick">
                                          <p:stCondLst>
                                            <p:cond evt="begin" delay="0">
                                              <p:tn val="36"/>
                                            </p:cond>
                                          </p:stCondLst>
                                          <p:endCondLst>
                                            <p:cond evt="onStopAudio" delay="0">
                                              <p:tgtEl>
                                                <p:sldTgt/>
                                              </p:tgtEl>
                                            </p:cond>
                                          </p:endCondLst>
                                        </p:cTn>
                                        <p:tgtEl>
                                          <p:sndTgt r:embed="rId6" name="llave.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500"/>
                                        <p:tgtEl>
                                          <p:spTgt spid="11"/>
                                        </p:tgtEl>
                                      </p:cBhvr>
                                    </p:animEffect>
                                  </p:childTnLst>
                                  <p:subTnLst>
                                    <p:audio>
                                      <p:cMediaNode>
                                        <p:cTn display="0" masterRel="sameClick">
                                          <p:stCondLst>
                                            <p:cond evt="begin" delay="0">
                                              <p:tn val="41"/>
                                            </p:cond>
                                          </p:stCondLst>
                                          <p:endCondLst>
                                            <p:cond evt="onStopAudio" delay="0">
                                              <p:tgtEl>
                                                <p:sldTgt/>
                                              </p:tgtEl>
                                            </p:cond>
                                          </p:endCondLst>
                                        </p:cTn>
                                        <p:tgtEl>
                                          <p:sndTgt r:embed="rId7" name="llevar.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6154"/>
                                        </p:tgtEl>
                                        <p:attrNameLst>
                                          <p:attrName>style.visibility</p:attrName>
                                        </p:attrNameLst>
                                      </p:cBhvr>
                                      <p:to>
                                        <p:strVal val="visible"/>
                                      </p:to>
                                    </p:set>
                                    <p:animEffect transition="in" filter="fade">
                                      <p:cBhvr>
                                        <p:cTn id="48" dur="500"/>
                                        <p:tgtEl>
                                          <p:spTgt spid="6154"/>
                                        </p:tgtEl>
                                      </p:cBhvr>
                                    </p:animEffect>
                                  </p:childTnLst>
                                  <p:subTnLst>
                                    <p:audio>
                                      <p:cMediaNode>
                                        <p:cTn display="0" masterRel="sameClick">
                                          <p:stCondLst>
                                            <p:cond evt="begin" delay="0">
                                              <p:tn val="46"/>
                                            </p:cond>
                                          </p:stCondLst>
                                          <p:endCondLst>
                                            <p:cond evt="onStopAudio" delay="0">
                                              <p:tgtEl>
                                                <p:sldTgt/>
                                              </p:tgtEl>
                                            </p:cond>
                                          </p:endCondLst>
                                        </p:cTn>
                                        <p:tgtEl>
                                          <p:sndTgt r:embed="rId7" name="llevar.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fade">
                                      <p:cBhvr>
                                        <p:cTn id="53" dur="500"/>
                                        <p:tgtEl>
                                          <p:spTgt spid="7"/>
                                        </p:tgtEl>
                                      </p:cBhvr>
                                    </p:animEffect>
                                  </p:childTnLst>
                                  <p:subTnLst>
                                    <p:audio>
                                      <p:cMediaNode>
                                        <p:cTn display="0" masterRel="sameClick">
                                          <p:stCondLst>
                                            <p:cond evt="begin" delay="0">
                                              <p:tn val="51"/>
                                            </p:cond>
                                          </p:stCondLst>
                                          <p:endCondLst>
                                            <p:cond evt="onStopAudio" delay="0">
                                              <p:tgtEl>
                                                <p:sldTgt/>
                                              </p:tgtEl>
                                            </p:cond>
                                          </p:endCondLst>
                                        </p:cTn>
                                        <p:tgtEl>
                                          <p:sndTgt r:embed="rId8" name="ella.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fade">
                                      <p:cBhvr>
                                        <p:cTn id="58" dur="500"/>
                                        <p:tgtEl>
                                          <p:spTgt spid="12"/>
                                        </p:tgtEl>
                                      </p:cBhvr>
                                    </p:animEffect>
                                  </p:childTnLst>
                                  <p:subTnLst>
                                    <p:audio>
                                      <p:cMediaNode>
                                        <p:cTn display="0" masterRel="sameClick">
                                          <p:stCondLst>
                                            <p:cond evt="begin" delay="0">
                                              <p:tn val="56"/>
                                            </p:cond>
                                          </p:stCondLst>
                                          <p:endCondLst>
                                            <p:cond evt="onStopAudio" delay="0">
                                              <p:tgtEl>
                                                <p:sldTgt/>
                                              </p:tgtEl>
                                            </p:cond>
                                          </p:endCondLst>
                                        </p:cTn>
                                        <p:tgtEl>
                                          <p:sndTgt r:embed="rId8" name="ella.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fade">
                                      <p:cBhvr>
                                        <p:cTn id="63" dur="500"/>
                                        <p:tgtEl>
                                          <p:spTgt spid="10"/>
                                        </p:tgtEl>
                                      </p:cBhvr>
                                    </p:animEffect>
                                  </p:childTnLst>
                                  <p:subTnLst>
                                    <p:audio>
                                      <p:cMediaNode>
                                        <p:cTn display="0" masterRel="sameClick">
                                          <p:stCondLst>
                                            <p:cond evt="begin" delay="0">
                                              <p:tn val="61"/>
                                            </p:cond>
                                          </p:stCondLst>
                                          <p:endCondLst>
                                            <p:cond evt="onStopAudio" delay="0">
                                              <p:tgtEl>
                                                <p:sldTgt/>
                                              </p:tgtEl>
                                            </p:cond>
                                          </p:endCondLst>
                                        </p:cTn>
                                        <p:tgtEl>
                                          <p:sndTgt r:embed="rId9" name="amarillo.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6150"/>
                                        </p:tgtEl>
                                        <p:attrNameLst>
                                          <p:attrName>style.visibility</p:attrName>
                                        </p:attrNameLst>
                                      </p:cBhvr>
                                      <p:to>
                                        <p:strVal val="visible"/>
                                      </p:to>
                                    </p:set>
                                    <p:animEffect transition="in" filter="fade">
                                      <p:cBhvr>
                                        <p:cTn id="68" dur="500"/>
                                        <p:tgtEl>
                                          <p:spTgt spid="6150"/>
                                        </p:tgtEl>
                                      </p:cBhvr>
                                    </p:animEffect>
                                  </p:childTnLst>
                                  <p:subTnLst>
                                    <p:audio>
                                      <p:cMediaNode>
                                        <p:cTn display="0" masterRel="sameClick">
                                          <p:stCondLst>
                                            <p:cond evt="begin" delay="0">
                                              <p:tn val="66"/>
                                            </p:cond>
                                          </p:stCondLst>
                                          <p:endCondLst>
                                            <p:cond evt="onStopAudio" delay="0">
                                              <p:tgtEl>
                                                <p:sldTgt/>
                                              </p:tgtEl>
                                            </p:cond>
                                          </p:endCondLst>
                                        </p:cTn>
                                        <p:tgtEl>
                                          <p:sndTgt r:embed="rId9" name="amarill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P spid="9" grpId="0"/>
      <p:bldP spid="11" grpId="0"/>
      <p:bldP spid="7" grpId="0"/>
      <p:bldP spid="8"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385A5-11B4-2545-8DFA-D9B39A000707}"/>
              </a:ext>
            </a:extLst>
          </p:cNvPr>
          <p:cNvSpPr>
            <a:spLocks noGrp="1"/>
          </p:cNvSpPr>
          <p:nvPr>
            <p:ph type="title"/>
          </p:nvPr>
        </p:nvSpPr>
        <p:spPr>
          <a:xfrm>
            <a:off x="838200" y="180000"/>
            <a:ext cx="10515600" cy="1325563"/>
          </a:xfrm>
        </p:spPr>
        <p:txBody>
          <a:bodyPr>
            <a:normAutofit fontScale="90000"/>
          </a:bodyPr>
          <a:lstStyle/>
          <a:p>
            <a:pPr algn="ctr"/>
            <a:r>
              <a:rPr lang="en-GB" sz="13300" b="1" dirty="0" err="1">
                <a:solidFill>
                  <a:srgbClr val="115076"/>
                </a:solidFill>
                <a:latin typeface="Century Gothic" panose="020B0502020202020204" pitchFamily="34" charset="0"/>
                <a:cs typeface="Calibri" panose="020F0502020204030204" pitchFamily="34" charset="0"/>
              </a:rPr>
              <a:t>ll</a:t>
            </a:r>
            <a:endParaRPr lang="en-US" dirty="0"/>
          </a:p>
        </p:txBody>
      </p:sp>
      <p:sp>
        <p:nvSpPr>
          <p:cNvPr id="4" name="Rounded Rectangle 3" descr="rectangle">
            <a:extLst>
              <a:ext uri="{C183D7F6-B498-43B3-948B-1728B52AA6E4}">
                <adec:decorative xmlns:adec="http://schemas.microsoft.com/office/drawing/2017/decorative" val="1"/>
              </a:ext>
            </a:extLst>
          </p:cNvPr>
          <p:cNvSpPr/>
          <p:nvPr/>
        </p:nvSpPr>
        <p:spPr>
          <a:xfrm>
            <a:off x="4322233" y="1592945"/>
            <a:ext cx="3547533" cy="2535454"/>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5" name="TextBox 4"/>
          <p:cNvSpPr txBox="1"/>
          <p:nvPr/>
        </p:nvSpPr>
        <p:spPr>
          <a:xfrm>
            <a:off x="4816013" y="3062452"/>
            <a:ext cx="258863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ll</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amar</a:t>
            </a:r>
          </a:p>
        </p:txBody>
      </p:sp>
      <p:sp>
        <p:nvSpPr>
          <p:cNvPr id="9" name="TextBox 8"/>
          <p:cNvSpPr txBox="1"/>
          <p:nvPr/>
        </p:nvSpPr>
        <p:spPr>
          <a:xfrm>
            <a:off x="1173600" y="176400"/>
            <a:ext cx="230716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ll</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egar</a:t>
            </a:r>
          </a:p>
        </p:txBody>
      </p:sp>
      <p:sp>
        <p:nvSpPr>
          <p:cNvPr id="11" name="TextBox 10"/>
          <p:cNvSpPr txBox="1"/>
          <p:nvPr/>
        </p:nvSpPr>
        <p:spPr>
          <a:xfrm>
            <a:off x="1198800" y="3337200"/>
            <a:ext cx="230716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ll</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evar</a:t>
            </a:r>
          </a:p>
        </p:txBody>
      </p:sp>
      <p:sp>
        <p:nvSpPr>
          <p:cNvPr id="7" name="TextBox 6"/>
          <p:cNvSpPr txBox="1"/>
          <p:nvPr/>
        </p:nvSpPr>
        <p:spPr>
          <a:xfrm>
            <a:off x="5124545" y="4128399"/>
            <a:ext cx="194290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a:t>
            </a:r>
            <a:r>
              <a:rPr kumimoji="0" lang="en-GB"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ll</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a:t>
            </a:r>
          </a:p>
        </p:txBody>
      </p:sp>
      <p:sp>
        <p:nvSpPr>
          <p:cNvPr id="8" name="TextBox 7"/>
          <p:cNvSpPr txBox="1"/>
          <p:nvPr/>
        </p:nvSpPr>
        <p:spPr>
          <a:xfrm>
            <a:off x="8730000" y="172800"/>
            <a:ext cx="233631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ll</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ave</a:t>
            </a:r>
          </a:p>
        </p:txBody>
      </p:sp>
      <p:sp>
        <p:nvSpPr>
          <p:cNvPr id="10" name="TextBox 9"/>
          <p:cNvSpPr txBox="1"/>
          <p:nvPr/>
        </p:nvSpPr>
        <p:spPr>
          <a:xfrm>
            <a:off x="8357755" y="3362155"/>
            <a:ext cx="323426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amari</a:t>
            </a:r>
            <a:r>
              <a:rPr kumimoji="0" lang="en-GB"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ll</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o</a:t>
            </a:r>
          </a:p>
        </p:txBody>
      </p:sp>
      <p:pic>
        <p:nvPicPr>
          <p:cNvPr id="12" name="Picture 11" descr="man talking on the phone">
            <a:extLst>
              <a:ext uri="{FF2B5EF4-FFF2-40B4-BE49-F238E27FC236}">
                <a16:creationId xmlns:a16="http://schemas.microsoft.com/office/drawing/2014/main" id="{8BCD04CD-80DA-2E4C-811A-A0AE735E77B2}"/>
              </a:ext>
            </a:extLst>
          </p:cNvPr>
          <p:cNvPicPr>
            <a:picLocks noChangeAspect="1"/>
          </p:cNvPicPr>
          <p:nvPr/>
        </p:nvPicPr>
        <p:blipFill rotWithShape="1">
          <a:blip r:embed="rId10">
            <a:extLst>
              <a:ext uri="{28A0092B-C50C-407E-A947-70E740481C1C}">
                <a14:useLocalDpi xmlns:a14="http://schemas.microsoft.com/office/drawing/2010/main" val="0"/>
              </a:ext>
            </a:extLst>
          </a:blip>
          <a:srcRect t="27482" r="38869" b="1"/>
          <a:stretch/>
        </p:blipFill>
        <p:spPr>
          <a:xfrm>
            <a:off x="5468744" y="1729654"/>
            <a:ext cx="1260513" cy="1495306"/>
          </a:xfrm>
          <a:prstGeom prst="rect">
            <a:avLst/>
          </a:prstGeom>
        </p:spPr>
      </p:pic>
    </p:spTree>
    <p:extLst>
      <p:ext uri="{BB962C8B-B14F-4D97-AF65-F5344CB8AC3E}">
        <p14:creationId xmlns:p14="http://schemas.microsoft.com/office/powerpoint/2010/main" val="4279887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ll.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subTnLst>
                                    <p:audio>
                                      <p:cMediaNode>
                                        <p:cTn display="0" masterRel="sameClick">
                                          <p:stCondLst>
                                            <p:cond evt="begin" delay="0">
                                              <p:tn val="16"/>
                                            </p:cond>
                                          </p:stCondLst>
                                          <p:endCondLst>
                                            <p:cond evt="onStopAudio" delay="0">
                                              <p:tgtEl>
                                                <p:sldTgt/>
                                              </p:tgtEl>
                                            </p:cond>
                                          </p:endCondLst>
                                        </p:cTn>
                                        <p:tgtEl>
                                          <p:sndTgt r:embed="rId4" name="llamar.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subTnLst>
                                    <p:audio>
                                      <p:cMediaNode>
                                        <p:cTn display="0" masterRel="sameClick">
                                          <p:stCondLst>
                                            <p:cond evt="begin" delay="0">
                                              <p:tn val="21"/>
                                            </p:cond>
                                          </p:stCondLst>
                                          <p:endCondLst>
                                            <p:cond evt="onStopAudio" delay="0">
                                              <p:tgtEl>
                                                <p:sldTgt/>
                                              </p:tgtEl>
                                            </p:cond>
                                          </p:endCondLst>
                                        </p:cTn>
                                        <p:tgtEl>
                                          <p:sndTgt r:embed="rId5" name="llegar.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subTnLst>
                                    <p:audio>
                                      <p:cMediaNode>
                                        <p:cTn display="0" masterRel="sameClick">
                                          <p:stCondLst>
                                            <p:cond evt="begin" delay="0">
                                              <p:tn val="26"/>
                                            </p:cond>
                                          </p:stCondLst>
                                          <p:endCondLst>
                                            <p:cond evt="onStopAudio" delay="0">
                                              <p:tgtEl>
                                                <p:sldTgt/>
                                              </p:tgtEl>
                                            </p:cond>
                                          </p:endCondLst>
                                        </p:cTn>
                                        <p:tgtEl>
                                          <p:sndTgt r:embed="rId6" name="llave.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subTnLst>
                                    <p:audio>
                                      <p:cMediaNode>
                                        <p:cTn display="0" masterRel="sameClick">
                                          <p:stCondLst>
                                            <p:cond evt="begin" delay="0">
                                              <p:tn val="31"/>
                                            </p:cond>
                                          </p:stCondLst>
                                          <p:endCondLst>
                                            <p:cond evt="onStopAudio" delay="0">
                                              <p:tgtEl>
                                                <p:sldTgt/>
                                              </p:tgtEl>
                                            </p:cond>
                                          </p:endCondLst>
                                        </p:cTn>
                                        <p:tgtEl>
                                          <p:sndTgt r:embed="rId7" name="llevar.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subTnLst>
                                    <p:audio>
                                      <p:cMediaNode>
                                        <p:cTn display="0" masterRel="sameClick">
                                          <p:stCondLst>
                                            <p:cond evt="begin" delay="0">
                                              <p:tn val="36"/>
                                            </p:cond>
                                          </p:stCondLst>
                                          <p:endCondLst>
                                            <p:cond evt="onStopAudio" delay="0">
                                              <p:tgtEl>
                                                <p:sldTgt/>
                                              </p:tgtEl>
                                            </p:cond>
                                          </p:endCondLst>
                                        </p:cTn>
                                        <p:tgtEl>
                                          <p:sndTgt r:embed="rId8" name="ella.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subTnLst>
                                    <p:audio>
                                      <p:cMediaNode>
                                        <p:cTn display="0" masterRel="sameClick">
                                          <p:stCondLst>
                                            <p:cond evt="begin" delay="0">
                                              <p:tn val="41"/>
                                            </p:cond>
                                          </p:stCondLst>
                                          <p:endCondLst>
                                            <p:cond evt="onStopAudio" delay="0">
                                              <p:tgtEl>
                                                <p:sldTgt/>
                                              </p:tgtEl>
                                            </p:cond>
                                          </p:endCondLst>
                                        </p:cTn>
                                        <p:tgtEl>
                                          <p:sndTgt r:embed="rId9" name="amarill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9" grpId="0"/>
      <p:bldP spid="11" grpId="0"/>
      <p:bldP spid="7" grpId="0"/>
      <p:bldP spid="8"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BDC67-B305-7748-AC4D-9A888DDE7CE0}"/>
              </a:ext>
            </a:extLst>
          </p:cNvPr>
          <p:cNvSpPr>
            <a:spLocks noGrp="1"/>
          </p:cNvSpPr>
          <p:nvPr>
            <p:ph type="title"/>
          </p:nvPr>
        </p:nvSpPr>
        <p:spPr>
          <a:xfrm>
            <a:off x="838200" y="180000"/>
            <a:ext cx="10515600" cy="1325563"/>
          </a:xfrm>
        </p:spPr>
        <p:txBody>
          <a:bodyPr>
            <a:normAutofit fontScale="90000"/>
          </a:bodyPr>
          <a:lstStyle/>
          <a:p>
            <a:pPr algn="ctr"/>
            <a:r>
              <a:rPr lang="en-GB" sz="13300" b="1" dirty="0" err="1">
                <a:solidFill>
                  <a:srgbClr val="115076"/>
                </a:solidFill>
                <a:latin typeface="Century Gothic" panose="020B0502020202020204" pitchFamily="34" charset="0"/>
                <a:cs typeface="Calibri" panose="020F0502020204030204" pitchFamily="34" charset="0"/>
              </a:rPr>
              <a:t>ll</a:t>
            </a:r>
            <a:endParaRPr lang="en-US" dirty="0"/>
          </a:p>
        </p:txBody>
      </p:sp>
      <p:sp>
        <p:nvSpPr>
          <p:cNvPr id="4" name="Rounded Rectangle 3" descr="rectangle">
            <a:extLst>
              <a:ext uri="{C183D7F6-B498-43B3-948B-1728B52AA6E4}">
                <adec:decorative xmlns:adec="http://schemas.microsoft.com/office/drawing/2017/decorative" val="1"/>
              </a:ext>
            </a:extLst>
          </p:cNvPr>
          <p:cNvSpPr/>
          <p:nvPr/>
        </p:nvSpPr>
        <p:spPr>
          <a:xfrm>
            <a:off x="4322233" y="1592945"/>
            <a:ext cx="3547533" cy="2535454"/>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5" name="TextBox 4"/>
          <p:cNvSpPr txBox="1"/>
          <p:nvPr/>
        </p:nvSpPr>
        <p:spPr>
          <a:xfrm>
            <a:off x="4816013" y="3062452"/>
            <a:ext cx="258863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ll</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amar</a:t>
            </a:r>
          </a:p>
        </p:txBody>
      </p:sp>
      <p:sp>
        <p:nvSpPr>
          <p:cNvPr id="9" name="TextBox 8"/>
          <p:cNvSpPr txBox="1"/>
          <p:nvPr/>
        </p:nvSpPr>
        <p:spPr>
          <a:xfrm>
            <a:off x="1173600" y="176400"/>
            <a:ext cx="230716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ll</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egar</a:t>
            </a:r>
          </a:p>
        </p:txBody>
      </p:sp>
      <p:sp>
        <p:nvSpPr>
          <p:cNvPr id="11" name="TextBox 10"/>
          <p:cNvSpPr txBox="1"/>
          <p:nvPr/>
        </p:nvSpPr>
        <p:spPr>
          <a:xfrm>
            <a:off x="1198800" y="3337200"/>
            <a:ext cx="230716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ll</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evar</a:t>
            </a:r>
          </a:p>
        </p:txBody>
      </p:sp>
      <p:sp>
        <p:nvSpPr>
          <p:cNvPr id="7" name="TextBox 6"/>
          <p:cNvSpPr txBox="1"/>
          <p:nvPr/>
        </p:nvSpPr>
        <p:spPr>
          <a:xfrm>
            <a:off x="5124545" y="4128399"/>
            <a:ext cx="194290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a:t>
            </a:r>
            <a:r>
              <a:rPr kumimoji="0" lang="en-GB"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ll</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a:t>
            </a:r>
          </a:p>
        </p:txBody>
      </p:sp>
      <p:sp>
        <p:nvSpPr>
          <p:cNvPr id="8" name="TextBox 7"/>
          <p:cNvSpPr txBox="1"/>
          <p:nvPr/>
        </p:nvSpPr>
        <p:spPr>
          <a:xfrm>
            <a:off x="8730000" y="172800"/>
            <a:ext cx="233631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ll</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ave</a:t>
            </a:r>
          </a:p>
        </p:txBody>
      </p:sp>
      <p:sp>
        <p:nvSpPr>
          <p:cNvPr id="10" name="TextBox 9"/>
          <p:cNvSpPr txBox="1"/>
          <p:nvPr/>
        </p:nvSpPr>
        <p:spPr>
          <a:xfrm>
            <a:off x="8357755" y="3362155"/>
            <a:ext cx="323426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amari</a:t>
            </a:r>
            <a:r>
              <a:rPr kumimoji="0" lang="en-GB"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ll</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o</a:t>
            </a:r>
          </a:p>
        </p:txBody>
      </p:sp>
      <p:pic>
        <p:nvPicPr>
          <p:cNvPr id="12" name="Picture 11" descr="man talking on the phone">
            <a:extLst>
              <a:ext uri="{FF2B5EF4-FFF2-40B4-BE49-F238E27FC236}">
                <a16:creationId xmlns:a16="http://schemas.microsoft.com/office/drawing/2014/main" id="{7ABE2B4E-176E-9342-A238-FF75AF8C7135}"/>
              </a:ext>
            </a:extLst>
          </p:cNvPr>
          <p:cNvPicPr>
            <a:picLocks noChangeAspect="1"/>
          </p:cNvPicPr>
          <p:nvPr/>
        </p:nvPicPr>
        <p:blipFill rotWithShape="1">
          <a:blip r:embed="rId3">
            <a:extLst>
              <a:ext uri="{28A0092B-C50C-407E-A947-70E740481C1C}">
                <a14:useLocalDpi xmlns:a14="http://schemas.microsoft.com/office/drawing/2010/main" val="0"/>
              </a:ext>
            </a:extLst>
          </a:blip>
          <a:srcRect t="27482" r="38869" b="1"/>
          <a:stretch/>
        </p:blipFill>
        <p:spPr>
          <a:xfrm>
            <a:off x="5468744" y="1729654"/>
            <a:ext cx="1260513" cy="1495306"/>
          </a:xfrm>
          <a:prstGeom prst="rect">
            <a:avLst/>
          </a:prstGeom>
        </p:spPr>
      </p:pic>
    </p:spTree>
    <p:extLst>
      <p:ext uri="{BB962C8B-B14F-4D97-AF65-F5344CB8AC3E}">
        <p14:creationId xmlns:p14="http://schemas.microsoft.com/office/powerpoint/2010/main" val="2175758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9" grpId="0"/>
      <p:bldP spid="11" grpId="0"/>
      <p:bldP spid="7" grpId="0"/>
      <p:bldP spid="8" grpId="0"/>
      <p:bldP spid="10" grpId="0"/>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smtClean="0">
            <a:solidFill>
              <a:schemeClr val="accent5">
                <a:lumMod val="50000"/>
              </a:schemeClr>
            </a:solidFill>
          </a:defRPr>
        </a:defPPr>
      </a:lstStyle>
    </a:txDef>
  </a:objectDefaults>
  <a:extraClrSchemeLst/>
  <a:extLst>
    <a:ext uri="{05A4C25C-085E-4340-85A3-A5531E510DB2}">
      <thm15:themeFamily xmlns:thm15="http://schemas.microsoft.com/office/thememl/2012/main" name="Spanish_skeleton_template" id="{C3BD2417-7D2D-5349-B565-4C54594803A4}" vid="{176CC6A6-DC07-2249-B76E-D4D3571CA028}"/>
    </a:ext>
  </a:ext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panish_skeleton_template" id="{C3BD2417-7D2D-5349-B565-4C54594803A4}" vid="{4CD0F9EC-119A-9B46-859F-896078B73260}"/>
    </a:ext>
  </a:extLst>
</a:theme>
</file>

<file path=ppt/theme/theme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panish_skeleton_template" id="{C3BD2417-7D2D-5349-B565-4C54594803A4}" vid="{59918839-9278-BB4A-AFEA-CB3D0FEEC104}"/>
    </a:ext>
  </a:extLst>
</a:theme>
</file>

<file path=ppt/theme/theme4.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sources (not bold NA).pptx" id="{C04240F7-4567-42F4-A6A9-1F35289C3A03}" vid="{11C110E3-9438-4B77-B542-C85A197C3B21}"/>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678</TotalTime>
  <Words>8940</Words>
  <Application>Microsoft Office PowerPoint</Application>
  <PresentationFormat>Widescreen</PresentationFormat>
  <Paragraphs>1497</Paragraphs>
  <Slides>61</Slides>
  <Notes>61</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61</vt:i4>
      </vt:variant>
    </vt:vector>
  </HeadingPairs>
  <TitlesOfParts>
    <vt:vector size="74" baseType="lpstr">
      <vt:lpstr>SimSun</vt:lpstr>
      <vt:lpstr>Aharoni</vt:lpstr>
      <vt:lpstr>Arial</vt:lpstr>
      <vt:lpstr>Calibri</vt:lpstr>
      <vt:lpstr>Century Gothic</vt:lpstr>
      <vt:lpstr>Gill Sans Ultra Bold</vt:lpstr>
      <vt:lpstr>Times New Roman</vt:lpstr>
      <vt:lpstr>Tw Cen MT</vt:lpstr>
      <vt:lpstr>Wingdings</vt:lpstr>
      <vt:lpstr>1_Office Theme</vt:lpstr>
      <vt:lpstr>2_Office Theme</vt:lpstr>
      <vt:lpstr>Office Theme</vt:lpstr>
      <vt:lpstr>3_Office Theme</vt:lpstr>
      <vt:lpstr>Saying what people have</vt:lpstr>
      <vt:lpstr>l</vt:lpstr>
      <vt:lpstr>l</vt:lpstr>
      <vt:lpstr>l</vt:lpstr>
      <vt:lpstr>l</vt:lpstr>
      <vt:lpstr>ll</vt:lpstr>
      <vt:lpstr>ll</vt:lpstr>
      <vt:lpstr>ll</vt:lpstr>
      <vt:lpstr>ll</vt:lpstr>
      <vt:lpstr>Fonética</vt:lpstr>
      <vt:lpstr>Fonética</vt:lpstr>
      <vt:lpstr>Gender in Spanish</vt:lpstr>
      <vt:lpstr>Vocabulario</vt:lpstr>
      <vt:lpstr>Vocabulario</vt:lpstr>
      <vt:lpstr>Vocabulario</vt:lpstr>
      <vt:lpstr>Vocabulary introduction</vt:lpstr>
      <vt:lpstr>De vacaciones</vt:lpstr>
      <vt:lpstr>¡Cluedo!</vt:lpstr>
      <vt:lpstr>Partner A Say the start of the sentence in Spanish to your partner. </vt:lpstr>
      <vt:lpstr>Partner A </vt:lpstr>
      <vt:lpstr>hablar / escuchar</vt:lpstr>
      <vt:lpstr>Partner B </vt:lpstr>
      <vt:lpstr>¡A escribir!</vt:lpstr>
      <vt:lpstr>Saying what people have [2]</vt:lpstr>
      <vt:lpstr>Fonética</vt:lpstr>
      <vt:lpstr>Vocabulario</vt:lpstr>
      <vt:lpstr>hablar</vt:lpstr>
      <vt:lpstr>Hablar 2</vt:lpstr>
      <vt:lpstr>Hablar 3</vt:lpstr>
      <vt:lpstr>Hablar 4</vt:lpstr>
      <vt:lpstr>Hablar 5</vt:lpstr>
      <vt:lpstr>Hablar 6</vt:lpstr>
      <vt:lpstr>Hablar 7</vt:lpstr>
      <vt:lpstr>Hablar 8</vt:lpstr>
      <vt:lpstr>Hablar 9</vt:lpstr>
      <vt:lpstr>Tener – tengo / tienes</vt:lpstr>
      <vt:lpstr>escuchar</vt:lpstr>
      <vt:lpstr>¿Quién es?</vt:lpstr>
      <vt:lpstr>leer</vt:lpstr>
      <vt:lpstr>Escribir</vt:lpstr>
      <vt:lpstr>Partner A</vt:lpstr>
      <vt:lpstr>Tener: I have &amp; s/he has</vt:lpstr>
      <vt:lpstr>escuchar</vt:lpstr>
      <vt:lpstr>leer</vt:lpstr>
      <vt:lpstr>Partner A </vt:lpstr>
      <vt:lpstr>Partner A </vt:lpstr>
      <vt:lpstr>Now swap roles! </vt:lpstr>
      <vt:lpstr>Partner B </vt:lpstr>
      <vt:lpstr>Writing 1</vt:lpstr>
      <vt:lpstr>Writing 2</vt:lpstr>
      <vt:lpstr>Writing 3</vt:lpstr>
      <vt:lpstr>Writing 4</vt:lpstr>
      <vt:lpstr>Writing 5</vt:lpstr>
      <vt:lpstr>Writing 6</vt:lpstr>
      <vt:lpstr>Alphabet 1</vt:lpstr>
      <vt:lpstr>Alphabet 2</vt:lpstr>
      <vt:lpstr>SPELLING BEE</vt:lpstr>
      <vt:lpstr>Spelling Bee 2</vt:lpstr>
      <vt:lpstr>Word</vt:lpstr>
      <vt:lpstr>Gaming Grammar</vt:lpstr>
      <vt:lpstr>Deberes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Jack Peacock</dc:creator>
  <cp:lastModifiedBy>Peter Watson</cp:lastModifiedBy>
  <cp:revision>92</cp:revision>
  <dcterms:created xsi:type="dcterms:W3CDTF">2020-06-27T11:32:24Z</dcterms:created>
  <dcterms:modified xsi:type="dcterms:W3CDTF">2021-06-30T13:09:46Z</dcterms:modified>
</cp:coreProperties>
</file>