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3"/>
  </p:notesMasterIdLst>
  <p:sldIdLst>
    <p:sldId id="257" r:id="rId4"/>
    <p:sldId id="318" r:id="rId5"/>
    <p:sldId id="316" r:id="rId6"/>
    <p:sldId id="267" r:id="rId7"/>
    <p:sldId id="281" r:id="rId8"/>
    <p:sldId id="299" r:id="rId9"/>
    <p:sldId id="284" r:id="rId10"/>
    <p:sldId id="282" r:id="rId11"/>
    <p:sldId id="289" r:id="rId12"/>
    <p:sldId id="290" r:id="rId13"/>
    <p:sldId id="292" r:id="rId14"/>
    <p:sldId id="296" r:id="rId15"/>
    <p:sldId id="271" r:id="rId16"/>
    <p:sldId id="297" r:id="rId17"/>
    <p:sldId id="314" r:id="rId18"/>
    <p:sldId id="313" r:id="rId19"/>
    <p:sldId id="261" r:id="rId20"/>
    <p:sldId id="274" r:id="rId21"/>
    <p:sldId id="262" r:id="rId22"/>
    <p:sldId id="309" r:id="rId23"/>
    <p:sldId id="310" r:id="rId24"/>
    <p:sldId id="287" r:id="rId25"/>
    <p:sldId id="288" r:id="rId26"/>
    <p:sldId id="294" r:id="rId27"/>
    <p:sldId id="272" r:id="rId28"/>
    <p:sldId id="277" r:id="rId29"/>
    <p:sldId id="362" r:id="rId30"/>
    <p:sldId id="363" r:id="rId31"/>
    <p:sldId id="319" r:id="rId32"/>
    <p:sldId id="258" r:id="rId33"/>
    <p:sldId id="303" r:id="rId34"/>
    <p:sldId id="364" r:id="rId35"/>
    <p:sldId id="273" r:id="rId36"/>
    <p:sldId id="306" r:id="rId37"/>
    <p:sldId id="263" r:id="rId38"/>
    <p:sldId id="312" r:id="rId39"/>
    <p:sldId id="269" r:id="rId40"/>
    <p:sldId id="304" r:id="rId41"/>
    <p:sldId id="2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hanks (HF)" initials="DS(" lastIdx="1" clrIdx="0">
    <p:extLst>
      <p:ext uri="{19B8F6BF-5375-455C-9EA6-DF929625EA0E}">
        <p15:presenceInfo xmlns:p15="http://schemas.microsoft.com/office/powerpoint/2012/main" userId="S::david.shanks@hfed.net::9a3a031f-b3c4-4e44-a0c8-7fb700d106cf" providerId="AD"/>
      </p:ext>
    </p:extLst>
  </p:cmAuthor>
  <p:cmAuthor id="2" name="Rachel Hawkes" initials="RH" lastIdx="13" clrIdx="1">
    <p:extLst>
      <p:ext uri="{19B8F6BF-5375-455C-9EA6-DF929625EA0E}">
        <p15:presenceInfo xmlns:p15="http://schemas.microsoft.com/office/powerpoint/2012/main" userId="Rachel Haw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D5"/>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6CE8A-61AD-4127-9340-661EF9129B48}" v="138" dt="2019-10-01T20:27:50.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6" autoAdjust="0"/>
    <p:restoredTop sz="86387" autoAdjust="0"/>
  </p:normalViewPr>
  <p:slideViewPr>
    <p:cSldViewPr snapToGrid="0">
      <p:cViewPr varScale="1">
        <p:scale>
          <a:sx n="36" d="100"/>
          <a:sy n="36" d="100"/>
        </p:scale>
        <p:origin x="44" y="556"/>
      </p:cViewPr>
      <p:guideLst/>
    </p:cSldViewPr>
  </p:slideViewPr>
  <p:outlineViewPr>
    <p:cViewPr>
      <p:scale>
        <a:sx n="33" d="100"/>
        <a:sy n="33" d="100"/>
      </p:scale>
      <p:origin x="0" y="-3626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hanks (HF)" userId="9a3a031f-b3c4-4e44-a0c8-7fb700d106cf" providerId="ADAL" clId="{DA21B260-8E6B-402A-A736-08965DD1F76E}"/>
    <pc:docChg chg="undo redo custSel addSld delSld modSld sldOrd">
      <pc:chgData name="David Shanks (HF)" userId="9a3a031f-b3c4-4e44-a0c8-7fb700d106cf" providerId="ADAL" clId="{DA21B260-8E6B-402A-A736-08965DD1F76E}" dt="2019-08-30T15:50:30.936" v="12971" actId="20577"/>
      <pc:docMkLst>
        <pc:docMk/>
      </pc:docMkLst>
      <pc:sldChg chg="modNotesTx">
        <pc:chgData name="David Shanks (HF)" userId="9a3a031f-b3c4-4e44-a0c8-7fb700d106cf" providerId="ADAL" clId="{DA21B260-8E6B-402A-A736-08965DD1F76E}" dt="2019-08-30T14:58:06.014" v="10862" actId="20577"/>
        <pc:sldMkLst>
          <pc:docMk/>
          <pc:sldMk cId="3445780701" sldId="257"/>
        </pc:sldMkLst>
      </pc:sldChg>
      <pc:sldChg chg="addSp delSp modSp add modAnim modNotesTx">
        <pc:chgData name="David Shanks (HF)" userId="9a3a031f-b3c4-4e44-a0c8-7fb700d106cf" providerId="ADAL" clId="{DA21B260-8E6B-402A-A736-08965DD1F76E}" dt="2019-08-30T15:45:43.614" v="12957"/>
        <pc:sldMkLst>
          <pc:docMk/>
          <pc:sldMk cId="2497456133" sldId="262"/>
        </pc:sldMkLst>
        <pc:spChg chg="add del">
          <ac:chgData name="David Shanks (HF)" userId="9a3a031f-b3c4-4e44-a0c8-7fb700d106cf" providerId="ADAL" clId="{DA21B260-8E6B-402A-A736-08965DD1F76E}" dt="2019-08-30T15:45:10.108" v="12928"/>
          <ac:spMkLst>
            <pc:docMk/>
            <pc:sldMk cId="2497456133" sldId="262"/>
            <ac:spMk id="7" creationId="{05287C2F-295B-44E5-BA58-6B2408B663D1}"/>
          </ac:spMkLst>
        </pc:spChg>
        <pc:spChg chg="add mod">
          <ac:chgData name="David Shanks (HF)" userId="9a3a031f-b3c4-4e44-a0c8-7fb700d106cf" providerId="ADAL" clId="{DA21B260-8E6B-402A-A736-08965DD1F76E}" dt="2019-08-30T15:45:29.044" v="12955" actId="404"/>
          <ac:spMkLst>
            <pc:docMk/>
            <pc:sldMk cId="2497456133" sldId="262"/>
            <ac:spMk id="8" creationId="{92B18CF6-7C54-4B20-BA97-67B52EC45852}"/>
          </ac:spMkLst>
        </pc:spChg>
      </pc:sldChg>
      <pc:sldChg chg="addSp delSp modSp ord modTransition modAnim">
        <pc:chgData name="David Shanks (HF)" userId="9a3a031f-b3c4-4e44-a0c8-7fb700d106cf" providerId="ADAL" clId="{DA21B260-8E6B-402A-A736-08965DD1F76E}" dt="2019-08-30T15:50:30.936" v="12971" actId="20577"/>
        <pc:sldMkLst>
          <pc:docMk/>
          <pc:sldMk cId="3335583944" sldId="263"/>
        </pc:sldMkLst>
        <pc:spChg chg="mod">
          <ac:chgData name="David Shanks (HF)" userId="9a3a031f-b3c4-4e44-a0c8-7fb700d106cf" providerId="ADAL" clId="{DA21B260-8E6B-402A-A736-08965DD1F76E}" dt="2019-08-30T11:04:54.984" v="4353" actId="20577"/>
          <ac:spMkLst>
            <pc:docMk/>
            <pc:sldMk cId="3335583944" sldId="263"/>
            <ac:spMk id="2" creationId="{00000000-0000-0000-0000-000000000000}"/>
          </ac:spMkLst>
        </pc:spChg>
        <pc:spChg chg="mod">
          <ac:chgData name="David Shanks (HF)" userId="9a3a031f-b3c4-4e44-a0c8-7fb700d106cf" providerId="ADAL" clId="{DA21B260-8E6B-402A-A736-08965DD1F76E}" dt="2019-08-30T15:50:30.936" v="12971" actId="20577"/>
          <ac:spMkLst>
            <pc:docMk/>
            <pc:sldMk cId="3335583944" sldId="263"/>
            <ac:spMk id="7" creationId="{AB7CC9F8-34D4-1846-8C84-91A053291383}"/>
          </ac:spMkLst>
        </pc:spChg>
        <pc:picChg chg="add mod">
          <ac:chgData name="David Shanks (HF)" userId="9a3a031f-b3c4-4e44-a0c8-7fb700d106cf" providerId="ADAL" clId="{DA21B260-8E6B-402A-A736-08965DD1F76E}" dt="2019-08-30T15:29:21.139" v="12461" actId="14100"/>
          <ac:picMkLst>
            <pc:docMk/>
            <pc:sldMk cId="3335583944" sldId="263"/>
            <ac:picMk id="3" creationId="{E90B89D2-9FE1-4D77-BAAE-72A3B98832FA}"/>
          </ac:picMkLst>
        </pc:picChg>
        <pc:picChg chg="add del mod">
          <ac:chgData name="David Shanks (HF)" userId="9a3a031f-b3c4-4e44-a0c8-7fb700d106cf" providerId="ADAL" clId="{DA21B260-8E6B-402A-A736-08965DD1F76E}" dt="2019-08-30T15:24:21.835" v="12291" actId="478"/>
          <ac:picMkLst>
            <pc:docMk/>
            <pc:sldMk cId="3335583944" sldId="263"/>
            <ac:picMk id="8" creationId="{CFFA417F-4722-463E-861D-99E65A8CC28E}"/>
          </ac:picMkLst>
        </pc:picChg>
        <pc:picChg chg="add del mod">
          <ac:chgData name="David Shanks (HF)" userId="9a3a031f-b3c4-4e44-a0c8-7fb700d106cf" providerId="ADAL" clId="{DA21B260-8E6B-402A-A736-08965DD1F76E}" dt="2019-08-28T16:21:35.231" v="1733" actId="478"/>
          <ac:picMkLst>
            <pc:docMk/>
            <pc:sldMk cId="3335583944" sldId="263"/>
            <ac:picMk id="8" creationId="{F7574317-0083-4E06-A99A-BAF27D1C3E19}"/>
          </ac:picMkLst>
        </pc:picChg>
        <pc:picChg chg="add del mod">
          <ac:chgData name="David Shanks (HF)" userId="9a3a031f-b3c4-4e44-a0c8-7fb700d106cf" providerId="ADAL" clId="{DA21B260-8E6B-402A-A736-08965DD1F76E}" dt="2019-08-28T16:21:35.231" v="1733" actId="478"/>
          <ac:picMkLst>
            <pc:docMk/>
            <pc:sldMk cId="3335583944" sldId="263"/>
            <ac:picMk id="9" creationId="{43F5EEA9-6BD6-4338-AC7A-10E454A004D5}"/>
          </ac:picMkLst>
        </pc:picChg>
        <pc:picChg chg="add mod modCrop">
          <ac:chgData name="David Shanks (HF)" userId="9a3a031f-b3c4-4e44-a0c8-7fb700d106cf" providerId="ADAL" clId="{DA21B260-8E6B-402A-A736-08965DD1F76E}" dt="2019-08-30T15:29:22.507" v="12462" actId="1076"/>
          <ac:picMkLst>
            <pc:docMk/>
            <pc:sldMk cId="3335583944" sldId="263"/>
            <ac:picMk id="9" creationId="{86081C06-D3F3-4539-8245-C787F861D14C}"/>
          </ac:picMkLst>
        </pc:picChg>
        <pc:picChg chg="add mod">
          <ac:chgData name="David Shanks (HF)" userId="9a3a031f-b3c4-4e44-a0c8-7fb700d106cf" providerId="ADAL" clId="{DA21B260-8E6B-402A-A736-08965DD1F76E}" dt="2019-08-30T15:28:23.921" v="12455" actId="1076"/>
          <ac:picMkLst>
            <pc:docMk/>
            <pc:sldMk cId="3335583944" sldId="263"/>
            <ac:picMk id="10" creationId="{AF981544-7014-4A8D-B37B-FDB20CB2D7F0}"/>
          </ac:picMkLst>
        </pc:picChg>
      </pc:sldChg>
      <pc:sldChg chg="addSp delSp modSp addAnim delAnim modAnim modNotesTx">
        <pc:chgData name="David Shanks (HF)" userId="9a3a031f-b3c4-4e44-a0c8-7fb700d106cf" providerId="ADAL" clId="{DA21B260-8E6B-402A-A736-08965DD1F76E}" dt="2019-08-30T11:42:43.359" v="6782" actId="20577"/>
        <pc:sldMkLst>
          <pc:docMk/>
          <pc:sldMk cId="2526928533" sldId="267"/>
        </pc:sldMkLst>
        <pc:spChg chg="mod">
          <ac:chgData name="David Shanks (HF)" userId="9a3a031f-b3c4-4e44-a0c8-7fb700d106cf" providerId="ADAL" clId="{DA21B260-8E6B-402A-A736-08965DD1F76E}" dt="2019-08-30T11:31:56.936" v="5757" actId="20577"/>
          <ac:spMkLst>
            <pc:docMk/>
            <pc:sldMk cId="2526928533" sldId="267"/>
            <ac:spMk id="7" creationId="{B4473CD5-71D7-214C-A800-F25C5917376C}"/>
          </ac:spMkLst>
        </pc:spChg>
        <pc:spChg chg="del">
          <ac:chgData name="David Shanks (HF)" userId="9a3a031f-b3c4-4e44-a0c8-7fb700d106cf" providerId="ADAL" clId="{DA21B260-8E6B-402A-A736-08965DD1F76E}" dt="2019-06-24T08:04:32.539" v="535" actId="478"/>
          <ac:spMkLst>
            <pc:docMk/>
            <pc:sldMk cId="2526928533" sldId="267"/>
            <ac:spMk id="13" creationId="{0A8AF2F8-06F0-1640-85BA-56DFBC61DFA5}"/>
          </ac:spMkLst>
        </pc:spChg>
        <pc:picChg chg="mod">
          <ac:chgData name="David Shanks (HF)" userId="9a3a031f-b3c4-4e44-a0c8-7fb700d106cf" providerId="ADAL" clId="{DA21B260-8E6B-402A-A736-08965DD1F76E}" dt="2019-08-30T11:06:53.753" v="4394" actId="1076"/>
          <ac:picMkLst>
            <pc:docMk/>
            <pc:sldMk cId="2526928533" sldId="267"/>
            <ac:picMk id="3" creationId="{BAF2F0AD-21FD-204A-93FA-2DF1C70E9E0D}"/>
          </ac:picMkLst>
        </pc:picChg>
        <pc:picChg chg="mod">
          <ac:chgData name="David Shanks (HF)" userId="9a3a031f-b3c4-4e44-a0c8-7fb700d106cf" providerId="ADAL" clId="{DA21B260-8E6B-402A-A736-08965DD1F76E}" dt="2019-08-30T09:35:37.839" v="2203" actId="1076"/>
          <ac:picMkLst>
            <pc:docMk/>
            <pc:sldMk cId="2526928533" sldId="267"/>
            <ac:picMk id="10" creationId="{1F595B4B-AD9D-5E4F-850C-B8892A762266}"/>
          </ac:picMkLst>
        </pc:picChg>
        <pc:picChg chg="mod">
          <ac:chgData name="David Shanks (HF)" userId="9a3a031f-b3c4-4e44-a0c8-7fb700d106cf" providerId="ADAL" clId="{DA21B260-8E6B-402A-A736-08965DD1F76E}" dt="2019-08-30T11:06:46.985" v="4385" actId="14100"/>
          <ac:picMkLst>
            <pc:docMk/>
            <pc:sldMk cId="2526928533" sldId="267"/>
            <ac:picMk id="11" creationId="{374D2B18-2CD7-BC4E-A52D-75F1569AB688}"/>
          </ac:picMkLst>
        </pc:picChg>
        <pc:picChg chg="add del mod">
          <ac:chgData name="David Shanks (HF)" userId="9a3a031f-b3c4-4e44-a0c8-7fb700d106cf" providerId="ADAL" clId="{DA21B260-8E6B-402A-A736-08965DD1F76E}" dt="2019-08-30T11:07:03.459" v="4396" actId="1440"/>
          <ac:picMkLst>
            <pc:docMk/>
            <pc:sldMk cId="2526928533" sldId="267"/>
            <ac:picMk id="12" creationId="{F5691C14-B619-644C-BE8D-B8637ABC4283}"/>
          </ac:picMkLst>
        </pc:picChg>
        <pc:picChg chg="mod">
          <ac:chgData name="David Shanks (HF)" userId="9a3a031f-b3c4-4e44-a0c8-7fb700d106cf" providerId="ADAL" clId="{DA21B260-8E6B-402A-A736-08965DD1F76E}" dt="2019-08-30T11:06:51.777" v="4393" actId="1036"/>
          <ac:picMkLst>
            <pc:docMk/>
            <pc:sldMk cId="2526928533" sldId="267"/>
            <ac:picMk id="13" creationId="{AC7AF618-BC87-FA48-B123-583012796CE3}"/>
          </ac:picMkLst>
        </pc:picChg>
      </pc:sldChg>
      <pc:sldChg chg="modSp">
        <pc:chgData name="David Shanks (HF)" userId="9a3a031f-b3c4-4e44-a0c8-7fb700d106cf" providerId="ADAL" clId="{DA21B260-8E6B-402A-A736-08965DD1F76E}" dt="2019-08-30T14:25:55.932" v="10327" actId="20577"/>
        <pc:sldMkLst>
          <pc:docMk/>
          <pc:sldMk cId="114570591" sldId="271"/>
        </pc:sldMkLst>
        <pc:spChg chg="mod">
          <ac:chgData name="David Shanks (HF)" userId="9a3a031f-b3c4-4e44-a0c8-7fb700d106cf" providerId="ADAL" clId="{DA21B260-8E6B-402A-A736-08965DD1F76E}" dt="2019-08-30T14:25:55.932" v="10327" actId="20577"/>
          <ac:spMkLst>
            <pc:docMk/>
            <pc:sldMk cId="114570591" sldId="271"/>
            <ac:spMk id="7" creationId="{B4473CD5-71D7-214C-A800-F25C5917376C}"/>
          </ac:spMkLst>
        </pc:spChg>
      </pc:sldChg>
      <pc:sldChg chg="ord modNotesTx">
        <pc:chgData name="David Shanks (HF)" userId="9a3a031f-b3c4-4e44-a0c8-7fb700d106cf" providerId="ADAL" clId="{DA21B260-8E6B-402A-A736-08965DD1F76E}" dt="2019-08-30T13:59:40.912" v="9329" actId="20577"/>
        <pc:sldMkLst>
          <pc:docMk/>
          <pc:sldMk cId="3835550097" sldId="272"/>
        </pc:sldMkLst>
      </pc:sldChg>
      <pc:sldChg chg="addSp delSp modSp ord modNotesTx">
        <pc:chgData name="David Shanks (HF)" userId="9a3a031f-b3c4-4e44-a0c8-7fb700d106cf" providerId="ADAL" clId="{DA21B260-8E6B-402A-A736-08965DD1F76E}" dt="2019-08-30T15:49:43.391" v="12967" actId="20577"/>
        <pc:sldMkLst>
          <pc:docMk/>
          <pc:sldMk cId="2115044005" sldId="273"/>
        </pc:sldMkLst>
        <pc:spChg chg="mod">
          <ac:chgData name="David Shanks (HF)" userId="9a3a031f-b3c4-4e44-a0c8-7fb700d106cf" providerId="ADAL" clId="{DA21B260-8E6B-402A-A736-08965DD1F76E}" dt="2019-06-24T14:39:36.915" v="1592" actId="20577"/>
          <ac:spMkLst>
            <pc:docMk/>
            <pc:sldMk cId="2115044005" sldId="273"/>
            <ac:spMk id="7" creationId="{AB7CC9F8-34D4-1846-8C84-91A053291383}"/>
          </ac:spMkLst>
        </pc:spChg>
        <pc:picChg chg="add del mod">
          <ac:chgData name="David Shanks (HF)" userId="9a3a031f-b3c4-4e44-a0c8-7fb700d106cf" providerId="ADAL" clId="{DA21B260-8E6B-402A-A736-08965DD1F76E}" dt="2019-08-28T16:21:55.638" v="1735" actId="478"/>
          <ac:picMkLst>
            <pc:docMk/>
            <pc:sldMk cId="2115044005" sldId="273"/>
            <ac:picMk id="9" creationId="{C475FF11-71B9-4657-B617-9F7CF0EA44E0}"/>
          </ac:picMkLst>
        </pc:picChg>
        <pc:picChg chg="add del mod">
          <ac:chgData name="David Shanks (HF)" userId="9a3a031f-b3c4-4e44-a0c8-7fb700d106cf" providerId="ADAL" clId="{DA21B260-8E6B-402A-A736-08965DD1F76E}" dt="2019-08-28T16:21:55.638" v="1735" actId="478"/>
          <ac:picMkLst>
            <pc:docMk/>
            <pc:sldMk cId="2115044005" sldId="273"/>
            <ac:picMk id="10" creationId="{DEA40A5B-D831-4ACC-B0AD-BAD552CCED7F}"/>
          </ac:picMkLst>
        </pc:picChg>
      </pc:sldChg>
      <pc:sldChg chg="addSp delSp modSp modNotesTx">
        <pc:chgData name="David Shanks (HF)" userId="9a3a031f-b3c4-4e44-a0c8-7fb700d106cf" providerId="ADAL" clId="{DA21B260-8E6B-402A-A736-08965DD1F76E}" dt="2019-08-30T15:48:03.279" v="12966" actId="1076"/>
        <pc:sldMkLst>
          <pc:docMk/>
          <pc:sldMk cId="366602835" sldId="277"/>
        </pc:sldMkLst>
        <pc:spChg chg="mod">
          <ac:chgData name="David Shanks (HF)" userId="9a3a031f-b3c4-4e44-a0c8-7fb700d106cf" providerId="ADAL" clId="{DA21B260-8E6B-402A-A736-08965DD1F76E}" dt="2019-08-28T16:19:48.286" v="1683" actId="20577"/>
          <ac:spMkLst>
            <pc:docMk/>
            <pc:sldMk cId="366602835" sldId="277"/>
            <ac:spMk id="2" creationId="{00000000-0000-0000-0000-000000000000}"/>
          </ac:spMkLst>
        </pc:spChg>
        <pc:spChg chg="add del">
          <ac:chgData name="David Shanks (HF)" userId="9a3a031f-b3c4-4e44-a0c8-7fb700d106cf" providerId="ADAL" clId="{DA21B260-8E6B-402A-A736-08965DD1F76E}" dt="2019-06-24T08:30:26.218" v="768"/>
          <ac:spMkLst>
            <pc:docMk/>
            <pc:sldMk cId="366602835" sldId="277"/>
            <ac:spMk id="3" creationId="{03E33E8E-4464-40A4-896A-D290D4861D2F}"/>
          </ac:spMkLst>
        </pc:spChg>
        <pc:spChg chg="add del mod">
          <ac:chgData name="David Shanks (HF)" userId="9a3a031f-b3c4-4e44-a0c8-7fb700d106cf" providerId="ADAL" clId="{DA21B260-8E6B-402A-A736-08965DD1F76E}" dt="2019-06-18T09:26:41.845" v="445" actId="931"/>
          <ac:spMkLst>
            <pc:docMk/>
            <pc:sldMk cId="366602835" sldId="277"/>
            <ac:spMk id="4" creationId="{C3153B01-1417-4A81-980E-789802F5A1A4}"/>
          </ac:spMkLst>
        </pc:spChg>
        <pc:spChg chg="add mod">
          <ac:chgData name="David Shanks (HF)" userId="9a3a031f-b3c4-4e44-a0c8-7fb700d106cf" providerId="ADAL" clId="{DA21B260-8E6B-402A-A736-08965DD1F76E}" dt="2019-08-28T16:20:53.950" v="1728" actId="6549"/>
          <ac:spMkLst>
            <pc:docMk/>
            <pc:sldMk cId="366602835" sldId="277"/>
            <ac:spMk id="4" creationId="{DE58B6E2-B428-4FE3-8882-B802AE746AD1}"/>
          </ac:spMkLst>
        </pc:spChg>
        <pc:spChg chg="del mod">
          <ac:chgData name="David Shanks (HF)" userId="9a3a031f-b3c4-4e44-a0c8-7fb700d106cf" providerId="ADAL" clId="{DA21B260-8E6B-402A-A736-08965DD1F76E}" dt="2019-06-18T09:23:36.639" v="372" actId="1032"/>
          <ac:spMkLst>
            <pc:docMk/>
            <pc:sldMk cId="366602835" sldId="277"/>
            <ac:spMk id="7" creationId="{AB7CC9F8-34D4-1846-8C84-91A053291383}"/>
          </ac:spMkLst>
        </pc:spChg>
        <pc:spChg chg="add del mod">
          <ac:chgData name="David Shanks (HF)" userId="9a3a031f-b3c4-4e44-a0c8-7fb700d106cf" providerId="ADAL" clId="{DA21B260-8E6B-402A-A736-08965DD1F76E}" dt="2019-06-24T09:17:43.491" v="1275" actId="478"/>
          <ac:spMkLst>
            <pc:docMk/>
            <pc:sldMk cId="366602835" sldId="277"/>
            <ac:spMk id="8" creationId="{60B74CAA-CAB9-4034-93EF-6C0BD23CBA4A}"/>
          </ac:spMkLst>
        </pc:spChg>
        <pc:spChg chg="mod">
          <ac:chgData name="David Shanks (HF)" userId="9a3a031f-b3c4-4e44-a0c8-7fb700d106cf" providerId="ADAL" clId="{DA21B260-8E6B-402A-A736-08965DD1F76E}" dt="2019-08-30T15:48:03.279" v="12966" actId="1076"/>
          <ac:spMkLst>
            <pc:docMk/>
            <pc:sldMk cId="366602835" sldId="277"/>
            <ac:spMk id="9" creationId="{77A36846-05D4-F143-ACCD-D35EC2D35B5B}"/>
          </ac:spMkLst>
        </pc:spChg>
        <pc:graphicFrameChg chg="add del mod">
          <ac:chgData name="David Shanks (HF)" userId="9a3a031f-b3c4-4e44-a0c8-7fb700d106cf" providerId="ADAL" clId="{DA21B260-8E6B-402A-A736-08965DD1F76E}" dt="2019-06-18T09:24:25.620" v="442" actId="478"/>
          <ac:graphicFrameMkLst>
            <pc:docMk/>
            <pc:sldMk cId="366602835" sldId="277"/>
            <ac:graphicFrameMk id="3" creationId="{94F9FD83-BDB0-4D1E-B304-1C94ADB9F5F1}"/>
          </ac:graphicFrameMkLst>
        </pc:graphicFrameChg>
        <pc:graphicFrameChg chg="add del mod">
          <ac:chgData name="David Shanks (HF)" userId="9a3a031f-b3c4-4e44-a0c8-7fb700d106cf" providerId="ADAL" clId="{DA21B260-8E6B-402A-A736-08965DD1F76E}" dt="2019-06-18T09:25:21.562" v="444" actId="1032"/>
          <ac:graphicFrameMkLst>
            <pc:docMk/>
            <pc:sldMk cId="366602835" sldId="277"/>
            <ac:graphicFrameMk id="9" creationId="{0E345A45-F750-4EDD-8D6F-8A412C20C3A9}"/>
          </ac:graphicFrameMkLst>
        </pc:graphicFrameChg>
        <pc:picChg chg="add mod modCrop">
          <ac:chgData name="David Shanks (HF)" userId="9a3a031f-b3c4-4e44-a0c8-7fb700d106cf" providerId="ADAL" clId="{DA21B260-8E6B-402A-A736-08965DD1F76E}" dt="2019-08-28T16:21:14.435" v="1732" actId="1076"/>
          <ac:picMkLst>
            <pc:docMk/>
            <pc:sldMk cId="366602835" sldId="277"/>
            <ac:picMk id="3" creationId="{40041A12-2B71-4338-9429-C0284A797869}"/>
          </ac:picMkLst>
        </pc:picChg>
        <pc:picChg chg="del">
          <ac:chgData name="David Shanks (HF)" userId="9a3a031f-b3c4-4e44-a0c8-7fb700d106cf" providerId="ADAL" clId="{DA21B260-8E6B-402A-A736-08965DD1F76E}" dt="2019-06-18T09:22:57.827" v="353" actId="478"/>
          <ac:picMkLst>
            <pc:docMk/>
            <pc:sldMk cId="366602835" sldId="277"/>
            <ac:picMk id="8" creationId="{A86A5DA5-CFCB-AE4F-B29B-D91A5233C77A}"/>
          </ac:picMkLst>
        </pc:picChg>
        <pc:picChg chg="add del mod">
          <ac:chgData name="David Shanks (HF)" userId="9a3a031f-b3c4-4e44-a0c8-7fb700d106cf" providerId="ADAL" clId="{DA21B260-8E6B-402A-A736-08965DD1F76E}" dt="2019-06-24T09:17:40.543" v="1274" actId="478"/>
          <ac:picMkLst>
            <pc:docMk/>
            <pc:sldMk cId="366602835" sldId="277"/>
            <ac:picMk id="11" creationId="{09BE8BCC-802B-4068-817E-FEC49E314993}"/>
          </ac:picMkLst>
        </pc:picChg>
        <pc:picChg chg="add del mod">
          <ac:chgData name="David Shanks (HF)" userId="9a3a031f-b3c4-4e44-a0c8-7fb700d106cf" providerId="ADAL" clId="{DA21B260-8E6B-402A-A736-08965DD1F76E}" dt="2019-06-24T09:17:40.543" v="1274" actId="478"/>
          <ac:picMkLst>
            <pc:docMk/>
            <pc:sldMk cId="366602835" sldId="277"/>
            <ac:picMk id="13" creationId="{C81C9AB3-C253-4301-AFCB-07C9396BF87B}"/>
          </ac:picMkLst>
        </pc:picChg>
      </pc:sldChg>
      <pc:sldChg chg="modSp modAnim modNotesTx">
        <pc:chgData name="David Shanks (HF)" userId="9a3a031f-b3c4-4e44-a0c8-7fb700d106cf" providerId="ADAL" clId="{DA21B260-8E6B-402A-A736-08965DD1F76E}" dt="2019-08-30T11:08:04.442" v="4402"/>
        <pc:sldMkLst>
          <pc:docMk/>
          <pc:sldMk cId="737888259" sldId="281"/>
        </pc:sldMkLst>
        <pc:spChg chg="mod">
          <ac:chgData name="David Shanks (HF)" userId="9a3a031f-b3c4-4e44-a0c8-7fb700d106cf" providerId="ADAL" clId="{DA21B260-8E6B-402A-A736-08965DD1F76E}" dt="2019-06-18T09:06:15.023" v="153" actId="113"/>
          <ac:spMkLst>
            <pc:docMk/>
            <pc:sldMk cId="737888259" sldId="281"/>
            <ac:spMk id="4" creationId="{90F580F7-4853-B848-8EA8-AD7C6A2B197E}"/>
          </ac:spMkLst>
        </pc:spChg>
      </pc:sldChg>
      <pc:sldChg chg="addSp modSp modAnim modNotesTx">
        <pc:chgData name="David Shanks (HF)" userId="9a3a031f-b3c4-4e44-a0c8-7fb700d106cf" providerId="ADAL" clId="{DA21B260-8E6B-402A-A736-08965DD1F76E}" dt="2019-08-30T11:51:07.834" v="7229" actId="20577"/>
        <pc:sldMkLst>
          <pc:docMk/>
          <pc:sldMk cId="1074419201" sldId="282"/>
        </pc:sldMkLst>
        <pc:spChg chg="add mod">
          <ac:chgData name="David Shanks (HF)" userId="9a3a031f-b3c4-4e44-a0c8-7fb700d106cf" providerId="ADAL" clId="{DA21B260-8E6B-402A-A736-08965DD1F76E}" dt="2019-06-24T12:18:38.619" v="1523" actId="20577"/>
          <ac:spMkLst>
            <pc:docMk/>
            <pc:sldMk cId="1074419201" sldId="282"/>
            <ac:spMk id="7" creationId="{4EBC46DF-AC9D-4FFD-A6B2-A7C12B0A6D3C}"/>
          </ac:spMkLst>
        </pc:spChg>
        <pc:spChg chg="mod">
          <ac:chgData name="David Shanks (HF)" userId="9a3a031f-b3c4-4e44-a0c8-7fb700d106cf" providerId="ADAL" clId="{DA21B260-8E6B-402A-A736-08965DD1F76E}" dt="2019-06-24T08:23:47.963" v="754" actId="1076"/>
          <ac:spMkLst>
            <pc:docMk/>
            <pc:sldMk cId="1074419201" sldId="282"/>
            <ac:spMk id="10" creationId="{ADB83BF6-7FA9-A143-BC6F-FE94A3B30290}"/>
          </ac:spMkLst>
        </pc:spChg>
        <pc:picChg chg="mod">
          <ac:chgData name="David Shanks (HF)" userId="9a3a031f-b3c4-4e44-a0c8-7fb700d106cf" providerId="ADAL" clId="{DA21B260-8E6B-402A-A736-08965DD1F76E}" dt="2019-06-24T08:23:40.386" v="752" actId="1076"/>
          <ac:picMkLst>
            <pc:docMk/>
            <pc:sldMk cId="1074419201" sldId="282"/>
            <ac:picMk id="11" creationId="{6B576600-8E12-A642-BA13-A275E0478AAD}"/>
          </ac:picMkLst>
        </pc:picChg>
      </pc:sldChg>
      <pc:sldChg chg="addSp delSp modSp delAnim modAnim">
        <pc:chgData name="David Shanks (HF)" userId="9a3a031f-b3c4-4e44-a0c8-7fb700d106cf" providerId="ADAL" clId="{DA21B260-8E6B-402A-A736-08965DD1F76E}" dt="2019-08-30T11:13:38.710" v="4449" actId="1076"/>
        <pc:sldMkLst>
          <pc:docMk/>
          <pc:sldMk cId="1103370535" sldId="284"/>
        </pc:sldMkLst>
        <pc:spChg chg="mod">
          <ac:chgData name="David Shanks (HF)" userId="9a3a031f-b3c4-4e44-a0c8-7fb700d106cf" providerId="ADAL" clId="{DA21B260-8E6B-402A-A736-08965DD1F76E}" dt="2019-08-30T11:13:38.710" v="4449" actId="1076"/>
          <ac:spMkLst>
            <pc:docMk/>
            <pc:sldMk cId="1103370535" sldId="284"/>
            <ac:spMk id="7" creationId="{1780C845-1742-D444-8F8D-8FAB2787973D}"/>
          </ac:spMkLst>
        </pc:spChg>
        <pc:spChg chg="add del mod">
          <ac:chgData name="David Shanks (HF)" userId="9a3a031f-b3c4-4e44-a0c8-7fb700d106cf" providerId="ADAL" clId="{DA21B260-8E6B-402A-A736-08965DD1F76E}" dt="2019-08-30T11:13:35.077" v="4448" actId="478"/>
          <ac:spMkLst>
            <pc:docMk/>
            <pc:sldMk cId="1103370535" sldId="284"/>
            <ac:spMk id="14" creationId="{89DC5D76-4BD1-48DA-8839-276D6C2888D7}"/>
          </ac:spMkLst>
        </pc:spChg>
        <pc:picChg chg="mod">
          <ac:chgData name="David Shanks (HF)" userId="9a3a031f-b3c4-4e44-a0c8-7fb700d106cf" providerId="ADAL" clId="{DA21B260-8E6B-402A-A736-08965DD1F76E}" dt="2019-06-24T08:19:48.644" v="680" actId="1076"/>
          <ac:picMkLst>
            <pc:docMk/>
            <pc:sldMk cId="1103370535" sldId="284"/>
            <ac:picMk id="3" creationId="{51D7FD1C-1907-A545-946C-59319AEADEC6}"/>
          </ac:picMkLst>
        </pc:picChg>
        <pc:picChg chg="mod">
          <ac:chgData name="David Shanks (HF)" userId="9a3a031f-b3c4-4e44-a0c8-7fb700d106cf" providerId="ADAL" clId="{DA21B260-8E6B-402A-A736-08965DD1F76E}" dt="2019-06-24T08:19:41.364" v="678" actId="14100"/>
          <ac:picMkLst>
            <pc:docMk/>
            <pc:sldMk cId="1103370535" sldId="284"/>
            <ac:picMk id="13" creationId="{80C98531-6828-434D-92E0-A51BE0ADC9C3}"/>
          </ac:picMkLst>
        </pc:picChg>
      </pc:sldChg>
      <pc:sldChg chg="addSp delSp modSp add modAnim modNotesTx">
        <pc:chgData name="David Shanks (HF)" userId="9a3a031f-b3c4-4e44-a0c8-7fb700d106cf" providerId="ADAL" clId="{DA21B260-8E6B-402A-A736-08965DD1F76E}" dt="2019-08-30T15:43:24.695" v="12919"/>
        <pc:sldMkLst>
          <pc:docMk/>
          <pc:sldMk cId="404086516" sldId="287"/>
        </pc:sldMkLst>
        <pc:spChg chg="add del">
          <ac:chgData name="David Shanks (HF)" userId="9a3a031f-b3c4-4e44-a0c8-7fb700d106cf" providerId="ADAL" clId="{DA21B260-8E6B-402A-A736-08965DD1F76E}" dt="2019-08-30T15:41:52.243" v="12849"/>
          <ac:spMkLst>
            <pc:docMk/>
            <pc:sldMk cId="404086516" sldId="287"/>
            <ac:spMk id="2" creationId="{679D8510-C205-4CCD-B228-92BF6013C3B9}"/>
          </ac:spMkLst>
        </pc:spChg>
        <pc:spChg chg="add del">
          <ac:chgData name="David Shanks (HF)" userId="9a3a031f-b3c4-4e44-a0c8-7fb700d106cf" providerId="ADAL" clId="{DA21B260-8E6B-402A-A736-08965DD1F76E}" dt="2019-08-30T15:41:54.940" v="12851"/>
          <ac:spMkLst>
            <pc:docMk/>
            <pc:sldMk cId="404086516" sldId="287"/>
            <ac:spMk id="3" creationId="{D7E72336-E648-48FB-AB04-CB709A284FD7}"/>
          </ac:spMkLst>
        </pc:spChg>
        <pc:spChg chg="add del">
          <ac:chgData name="David Shanks (HF)" userId="9a3a031f-b3c4-4e44-a0c8-7fb700d106cf" providerId="ADAL" clId="{DA21B260-8E6B-402A-A736-08965DD1F76E}" dt="2019-08-30T15:42:00.293" v="12855"/>
          <ac:spMkLst>
            <pc:docMk/>
            <pc:sldMk cId="404086516" sldId="287"/>
            <ac:spMk id="14" creationId="{0F338567-AEFD-4B7B-99DD-92B408C1A753}"/>
          </ac:spMkLst>
        </pc:spChg>
        <pc:spChg chg="mod">
          <ac:chgData name="David Shanks (HF)" userId="9a3a031f-b3c4-4e44-a0c8-7fb700d106cf" providerId="ADAL" clId="{DA21B260-8E6B-402A-A736-08965DD1F76E}" dt="2019-08-30T12:44:56.586" v="8729" actId="20577"/>
          <ac:spMkLst>
            <pc:docMk/>
            <pc:sldMk cId="404086516" sldId="287"/>
            <ac:spMk id="15" creationId="{68B6121D-AEE6-0A46-AD58-3D746B61497C}"/>
          </ac:spMkLst>
        </pc:spChg>
        <pc:spChg chg="add mod">
          <ac:chgData name="David Shanks (HF)" userId="9a3a031f-b3c4-4e44-a0c8-7fb700d106cf" providerId="ADAL" clId="{DA21B260-8E6B-402A-A736-08965DD1F76E}" dt="2019-08-30T15:42:46.441" v="12918" actId="14100"/>
          <ac:spMkLst>
            <pc:docMk/>
            <pc:sldMk cId="404086516" sldId="287"/>
            <ac:spMk id="16" creationId="{27AD5988-B5E0-4FD0-B1A9-2E47AE46AE94}"/>
          </ac:spMkLst>
        </pc:spChg>
        <pc:picChg chg="mod">
          <ac:chgData name="David Shanks (HF)" userId="9a3a031f-b3c4-4e44-a0c8-7fb700d106cf" providerId="ADAL" clId="{DA21B260-8E6B-402A-A736-08965DD1F76E}" dt="2019-08-30T15:42:34.113" v="12907" actId="1076"/>
          <ac:picMkLst>
            <pc:docMk/>
            <pc:sldMk cId="404086516" sldId="287"/>
            <ac:picMk id="7" creationId="{292F6494-4479-427B-A95A-3B39306686CD}"/>
          </ac:picMkLst>
        </pc:picChg>
        <pc:picChg chg="mod">
          <ac:chgData name="David Shanks (HF)" userId="9a3a031f-b3c4-4e44-a0c8-7fb700d106cf" providerId="ADAL" clId="{DA21B260-8E6B-402A-A736-08965DD1F76E}" dt="2019-08-30T15:41:57.475" v="12854" actId="1076"/>
          <ac:picMkLst>
            <pc:docMk/>
            <pc:sldMk cId="404086516" sldId="287"/>
            <ac:picMk id="11" creationId="{6A91F4F2-63B2-4849-BB5C-1CA8215332DC}"/>
          </ac:picMkLst>
        </pc:picChg>
      </pc:sldChg>
      <pc:sldChg chg="modSp add modAnim modNotesTx">
        <pc:chgData name="David Shanks (HF)" userId="9a3a031f-b3c4-4e44-a0c8-7fb700d106cf" providerId="ADAL" clId="{DA21B260-8E6B-402A-A736-08965DD1F76E}" dt="2019-08-30T15:44:03.140" v="12926" actId="20577"/>
        <pc:sldMkLst>
          <pc:docMk/>
          <pc:sldMk cId="776530511" sldId="288"/>
        </pc:sldMkLst>
        <pc:spChg chg="mod">
          <ac:chgData name="David Shanks (HF)" userId="9a3a031f-b3c4-4e44-a0c8-7fb700d106cf" providerId="ADAL" clId="{DA21B260-8E6B-402A-A736-08965DD1F76E}" dt="2019-08-30T12:45:12.547" v="8742" actId="20577"/>
          <ac:spMkLst>
            <pc:docMk/>
            <pc:sldMk cId="776530511" sldId="288"/>
            <ac:spMk id="2" creationId="{00000000-0000-0000-0000-000000000000}"/>
          </ac:spMkLst>
        </pc:spChg>
        <pc:spChg chg="mod">
          <ac:chgData name="David Shanks (HF)" userId="9a3a031f-b3c4-4e44-a0c8-7fb700d106cf" providerId="ADAL" clId="{DA21B260-8E6B-402A-A736-08965DD1F76E}" dt="2019-08-30T15:44:03.140" v="12926" actId="20577"/>
          <ac:spMkLst>
            <pc:docMk/>
            <pc:sldMk cId="776530511" sldId="288"/>
            <ac:spMk id="8" creationId="{CE9DEF42-C4FE-0D41-B754-FF1B4ACFE3E9}"/>
          </ac:spMkLst>
        </pc:spChg>
      </pc:sldChg>
      <pc:sldChg chg="modSp modNotesTx">
        <pc:chgData name="David Shanks (HF)" userId="9a3a031f-b3c4-4e44-a0c8-7fb700d106cf" providerId="ADAL" clId="{DA21B260-8E6B-402A-A736-08965DD1F76E}" dt="2019-08-30T11:56:00.732" v="7525" actId="20577"/>
        <pc:sldMkLst>
          <pc:docMk/>
          <pc:sldMk cId="3227112483" sldId="289"/>
        </pc:sldMkLst>
        <pc:spChg chg="mod">
          <ac:chgData name="David Shanks (HF)" userId="9a3a031f-b3c4-4e44-a0c8-7fb700d106cf" providerId="ADAL" clId="{DA21B260-8E6B-402A-A736-08965DD1F76E}" dt="2019-08-30T11:54:20.400" v="7407" actId="207"/>
          <ac:spMkLst>
            <pc:docMk/>
            <pc:sldMk cId="3227112483" sldId="289"/>
            <ac:spMk id="7" creationId="{EC958BA2-9C55-F549-B2ED-1D3B1EF75BE2}"/>
          </ac:spMkLst>
        </pc:spChg>
      </pc:sldChg>
      <pc:sldChg chg="modNotesTx">
        <pc:chgData name="David Shanks (HF)" userId="9a3a031f-b3c4-4e44-a0c8-7fb700d106cf" providerId="ADAL" clId="{DA21B260-8E6B-402A-A736-08965DD1F76E}" dt="2019-08-30T14:25:01.751" v="10287" actId="20577"/>
        <pc:sldMkLst>
          <pc:docMk/>
          <pc:sldMk cId="2850616671" sldId="292"/>
        </pc:sldMkLst>
      </pc:sldChg>
      <pc:sldChg chg="modSp add">
        <pc:chgData name="David Shanks (HF)" userId="9a3a031f-b3c4-4e44-a0c8-7fb700d106cf" providerId="ADAL" clId="{DA21B260-8E6B-402A-A736-08965DD1F76E}" dt="2019-08-30T12:45:18.622" v="8761" actId="20577"/>
        <pc:sldMkLst>
          <pc:docMk/>
          <pc:sldMk cId="68834189" sldId="294"/>
        </pc:sldMkLst>
        <pc:spChg chg="mod">
          <ac:chgData name="David Shanks (HF)" userId="9a3a031f-b3c4-4e44-a0c8-7fb700d106cf" providerId="ADAL" clId="{DA21B260-8E6B-402A-A736-08965DD1F76E}" dt="2019-08-30T12:45:18.622" v="8761" actId="20577"/>
          <ac:spMkLst>
            <pc:docMk/>
            <pc:sldMk cId="68834189" sldId="294"/>
            <ac:spMk id="10" creationId="{A0AD1B80-BF01-6348-B779-9961F2942CFC}"/>
          </ac:spMkLst>
        </pc:spChg>
      </pc:sldChg>
      <pc:sldChg chg="modSp modAnim modNotesTx">
        <pc:chgData name="David Shanks (HF)" userId="9a3a031f-b3c4-4e44-a0c8-7fb700d106cf" providerId="ADAL" clId="{DA21B260-8E6B-402A-A736-08965DD1F76E}" dt="2019-08-30T15:40:05.371" v="12798" actId="20577"/>
        <pc:sldMkLst>
          <pc:docMk/>
          <pc:sldMk cId="1328364458" sldId="297"/>
        </pc:sldMkLst>
        <pc:spChg chg="mod">
          <ac:chgData name="David Shanks (HF)" userId="9a3a031f-b3c4-4e44-a0c8-7fb700d106cf" providerId="ADAL" clId="{DA21B260-8E6B-402A-A736-08965DD1F76E}" dt="2019-08-30T15:40:05.371" v="12798" actId="20577"/>
          <ac:spMkLst>
            <pc:docMk/>
            <pc:sldMk cId="1328364458" sldId="297"/>
            <ac:spMk id="7" creationId="{3B77F322-E8ED-154E-993B-D89600C5BD6C}"/>
          </ac:spMkLst>
        </pc:spChg>
      </pc:sldChg>
      <pc:sldChg chg="addSp delSp modSp add modAnim modNotesTx">
        <pc:chgData name="David Shanks (HF)" userId="9a3a031f-b3c4-4e44-a0c8-7fb700d106cf" providerId="ADAL" clId="{DA21B260-8E6B-402A-A736-08965DD1F76E}" dt="2019-08-30T11:44:26.837" v="6911" actId="20577"/>
        <pc:sldMkLst>
          <pc:docMk/>
          <pc:sldMk cId="2106724647" sldId="299"/>
        </pc:sldMkLst>
        <pc:spChg chg="mod">
          <ac:chgData name="David Shanks (HF)" userId="9a3a031f-b3c4-4e44-a0c8-7fb700d106cf" providerId="ADAL" clId="{DA21B260-8E6B-402A-A736-08965DD1F76E}" dt="2019-08-30T11:08:29.196" v="4411" actId="20577"/>
          <ac:spMkLst>
            <pc:docMk/>
            <pc:sldMk cId="2106724647" sldId="299"/>
            <ac:spMk id="2" creationId="{00000000-0000-0000-0000-000000000000}"/>
          </ac:spMkLst>
        </pc:spChg>
        <pc:spChg chg="add del mod">
          <ac:chgData name="David Shanks (HF)" userId="9a3a031f-b3c4-4e44-a0c8-7fb700d106cf" providerId="ADAL" clId="{DA21B260-8E6B-402A-A736-08965DD1F76E}" dt="2019-06-24T08:16:25.572" v="637" actId="478"/>
          <ac:spMkLst>
            <pc:docMk/>
            <pc:sldMk cId="2106724647" sldId="299"/>
            <ac:spMk id="3" creationId="{61089062-CBC5-4FE4-B7CD-C55A2727F0F0}"/>
          </ac:spMkLst>
        </pc:spChg>
        <pc:spChg chg="del">
          <ac:chgData name="David Shanks (HF)" userId="9a3a031f-b3c4-4e44-a0c8-7fb700d106cf" providerId="ADAL" clId="{DA21B260-8E6B-402A-A736-08965DD1F76E}" dt="2019-06-18T09:10:13.359" v="215" actId="478"/>
          <ac:spMkLst>
            <pc:docMk/>
            <pc:sldMk cId="2106724647" sldId="299"/>
            <ac:spMk id="4" creationId="{90F580F7-4853-B848-8EA8-AD7C6A2B197E}"/>
          </ac:spMkLst>
        </pc:spChg>
        <pc:spChg chg="add del mod">
          <ac:chgData name="David Shanks (HF)" userId="9a3a031f-b3c4-4e44-a0c8-7fb700d106cf" providerId="ADAL" clId="{DA21B260-8E6B-402A-A736-08965DD1F76E}" dt="2019-06-18T09:10:15.033" v="216" actId="478"/>
          <ac:spMkLst>
            <pc:docMk/>
            <pc:sldMk cId="2106724647" sldId="299"/>
            <ac:spMk id="7" creationId="{8C5573BF-789E-45CA-B89D-370714FA9AE3}"/>
          </ac:spMkLst>
        </pc:spChg>
        <pc:spChg chg="add mod">
          <ac:chgData name="David Shanks (HF)" userId="9a3a031f-b3c4-4e44-a0c8-7fb700d106cf" providerId="ADAL" clId="{DA21B260-8E6B-402A-A736-08965DD1F76E}" dt="2019-06-18T09:10:38.528" v="234" actId="1035"/>
          <ac:spMkLst>
            <pc:docMk/>
            <pc:sldMk cId="2106724647" sldId="299"/>
            <ac:spMk id="9" creationId="{F8424014-F634-47FE-A710-8EA2B031880B}"/>
          </ac:spMkLst>
        </pc:spChg>
        <pc:spChg chg="add mod">
          <ac:chgData name="David Shanks (HF)" userId="9a3a031f-b3c4-4e44-a0c8-7fb700d106cf" providerId="ADAL" clId="{DA21B260-8E6B-402A-A736-08965DD1F76E}" dt="2019-06-18T09:10:38.528" v="234" actId="1035"/>
          <ac:spMkLst>
            <pc:docMk/>
            <pc:sldMk cId="2106724647" sldId="299"/>
            <ac:spMk id="14" creationId="{0AF4840D-00D2-42CE-AE9E-6D69C01C932A}"/>
          </ac:spMkLst>
        </pc:spChg>
        <pc:grpChg chg="add mod ord">
          <ac:chgData name="David Shanks (HF)" userId="9a3a031f-b3c4-4e44-a0c8-7fb700d106cf" providerId="ADAL" clId="{DA21B260-8E6B-402A-A736-08965DD1F76E}" dt="2019-06-24T08:19:16.406" v="677" actId="1036"/>
          <ac:grpSpMkLst>
            <pc:docMk/>
            <pc:sldMk cId="2106724647" sldId="299"/>
            <ac:grpSpMk id="11" creationId="{60AA4D7E-853D-40E0-AA4B-2B91CC18339D}"/>
          </ac:grpSpMkLst>
        </pc:grpChg>
        <pc:picChg chg="add mod ord">
          <ac:chgData name="David Shanks (HF)" userId="9a3a031f-b3c4-4e44-a0c8-7fb700d106cf" providerId="ADAL" clId="{DA21B260-8E6B-402A-A736-08965DD1F76E}" dt="2019-06-24T08:18:15.473" v="652" actId="167"/>
          <ac:picMkLst>
            <pc:docMk/>
            <pc:sldMk cId="2106724647" sldId="299"/>
            <ac:picMk id="8" creationId="{06685AA8-EFC4-4344-B188-43E432EC242E}"/>
          </ac:picMkLst>
        </pc:picChg>
        <pc:picChg chg="add mod">
          <ac:chgData name="David Shanks (HF)" userId="9a3a031f-b3c4-4e44-a0c8-7fb700d106cf" providerId="ADAL" clId="{DA21B260-8E6B-402A-A736-08965DD1F76E}" dt="2019-06-18T09:10:38.528" v="234" actId="1035"/>
          <ac:picMkLst>
            <pc:docMk/>
            <pc:sldMk cId="2106724647" sldId="299"/>
            <ac:picMk id="10" creationId="{62CF337E-A393-43BF-AEF1-E0887B842DF2}"/>
          </ac:picMkLst>
        </pc:picChg>
        <pc:cxnChg chg="add mod ord">
          <ac:chgData name="David Shanks (HF)" userId="9a3a031f-b3c4-4e44-a0c8-7fb700d106cf" providerId="ADAL" clId="{DA21B260-8E6B-402A-A736-08965DD1F76E}" dt="2019-06-24T08:19:09.537" v="666" actId="1035"/>
          <ac:cxnSpMkLst>
            <pc:docMk/>
            <pc:sldMk cId="2106724647" sldId="299"/>
            <ac:cxnSpMk id="7" creationId="{0251C464-FA35-4B01-BD8B-CE35050AB8C4}"/>
          </ac:cxnSpMkLst>
        </pc:cxnChg>
        <pc:cxnChg chg="add mod">
          <ac:chgData name="David Shanks (HF)" userId="9a3a031f-b3c4-4e44-a0c8-7fb700d106cf" providerId="ADAL" clId="{DA21B260-8E6B-402A-A736-08965DD1F76E}" dt="2019-06-24T08:17:21.504" v="648" actId="14100"/>
          <ac:cxnSpMkLst>
            <pc:docMk/>
            <pc:sldMk cId="2106724647" sldId="299"/>
            <ac:cxnSpMk id="15" creationId="{545AF5B6-7214-4EE4-AE67-953BF034E7E5}"/>
          </ac:cxnSpMkLst>
        </pc:cxnChg>
        <pc:cxnChg chg="add mod">
          <ac:chgData name="David Shanks (HF)" userId="9a3a031f-b3c4-4e44-a0c8-7fb700d106cf" providerId="ADAL" clId="{DA21B260-8E6B-402A-A736-08965DD1F76E}" dt="2019-06-24T08:17:21.504" v="648" actId="14100"/>
          <ac:cxnSpMkLst>
            <pc:docMk/>
            <pc:sldMk cId="2106724647" sldId="299"/>
            <ac:cxnSpMk id="16" creationId="{ED6509F6-5C2D-48AC-AD39-E85FC6EBDAE2}"/>
          </ac:cxnSpMkLst>
        </pc:cxnChg>
        <pc:cxnChg chg="add mod">
          <ac:chgData name="David Shanks (HF)" userId="9a3a031f-b3c4-4e44-a0c8-7fb700d106cf" providerId="ADAL" clId="{DA21B260-8E6B-402A-A736-08965DD1F76E}" dt="2019-06-24T08:17:21.504" v="648" actId="14100"/>
          <ac:cxnSpMkLst>
            <pc:docMk/>
            <pc:sldMk cId="2106724647" sldId="299"/>
            <ac:cxnSpMk id="17" creationId="{A7CEF48B-D726-4BC9-9707-1EB5EF639FC3}"/>
          </ac:cxnSpMkLst>
        </pc:cxnChg>
        <pc:cxnChg chg="add mod">
          <ac:chgData name="David Shanks (HF)" userId="9a3a031f-b3c4-4e44-a0c8-7fb700d106cf" providerId="ADAL" clId="{DA21B260-8E6B-402A-A736-08965DD1F76E}" dt="2019-06-24T08:17:21.504" v="648" actId="14100"/>
          <ac:cxnSpMkLst>
            <pc:docMk/>
            <pc:sldMk cId="2106724647" sldId="299"/>
            <ac:cxnSpMk id="18" creationId="{CFE27EC6-2886-4BD6-851D-F9D1CF8D8968}"/>
          </ac:cxnSpMkLst>
        </pc:cxnChg>
      </pc:sldChg>
      <pc:sldChg chg="addSp delSp modSp add modNotesTx">
        <pc:chgData name="David Shanks (HF)" userId="9a3a031f-b3c4-4e44-a0c8-7fb700d106cf" providerId="ADAL" clId="{DA21B260-8E6B-402A-A736-08965DD1F76E}" dt="2019-08-30T11:04:55.492" v="4354" actId="20577"/>
        <pc:sldMkLst>
          <pc:docMk/>
          <pc:sldMk cId="3481346831" sldId="304"/>
        </pc:sldMkLst>
        <pc:spChg chg="mod">
          <ac:chgData name="David Shanks (HF)" userId="9a3a031f-b3c4-4e44-a0c8-7fb700d106cf" providerId="ADAL" clId="{DA21B260-8E6B-402A-A736-08965DD1F76E}" dt="2019-06-24T08:14:45.824" v="630" actId="403"/>
          <ac:spMkLst>
            <pc:docMk/>
            <pc:sldMk cId="3481346831" sldId="304"/>
            <ac:spMk id="2" creationId="{00000000-0000-0000-0000-000000000000}"/>
          </ac:spMkLst>
        </pc:spChg>
        <pc:spChg chg="add mod">
          <ac:chgData name="David Shanks (HF)" userId="9a3a031f-b3c4-4e44-a0c8-7fb700d106cf" providerId="ADAL" clId="{DA21B260-8E6B-402A-A736-08965DD1F76E}" dt="2019-08-30T10:45:20.551" v="3128" actId="113"/>
          <ac:spMkLst>
            <pc:docMk/>
            <pc:sldMk cId="3481346831" sldId="304"/>
            <ac:spMk id="4" creationId="{EE3F244A-36A4-4AFA-B27E-17A7E1E5E5B4}"/>
          </ac:spMkLst>
        </pc:spChg>
        <pc:spChg chg="del">
          <ac:chgData name="David Shanks (HF)" userId="9a3a031f-b3c4-4e44-a0c8-7fb700d106cf" providerId="ADAL" clId="{DA21B260-8E6B-402A-A736-08965DD1F76E}" dt="2019-06-24T08:14:39.485" v="619" actId="478"/>
          <ac:spMkLst>
            <pc:docMk/>
            <pc:sldMk cId="3481346831" sldId="304"/>
            <ac:spMk id="7" creationId="{EE48EB20-9EE7-C44F-958E-1823563765A5}"/>
          </ac:spMkLst>
        </pc:spChg>
        <pc:picChg chg="add del">
          <ac:chgData name="David Shanks (HF)" userId="9a3a031f-b3c4-4e44-a0c8-7fb700d106cf" providerId="ADAL" clId="{DA21B260-8E6B-402A-A736-08965DD1F76E}" dt="2019-08-30T10:39:24.525" v="2446"/>
          <ac:picMkLst>
            <pc:docMk/>
            <pc:sldMk cId="3481346831" sldId="304"/>
            <ac:picMk id="7" creationId="{B23A7CAC-92E0-4249-A085-D24D5F33F152}"/>
          </ac:picMkLst>
        </pc:picChg>
        <pc:picChg chg="del">
          <ac:chgData name="David Shanks (HF)" userId="9a3a031f-b3c4-4e44-a0c8-7fb700d106cf" providerId="ADAL" clId="{DA21B260-8E6B-402A-A736-08965DD1F76E}" dt="2019-06-24T08:14:37.007" v="618" actId="478"/>
          <ac:picMkLst>
            <pc:docMk/>
            <pc:sldMk cId="3481346831" sldId="304"/>
            <ac:picMk id="8" creationId="{2CC3554C-4A67-3341-8EB4-41A265FCF6FD}"/>
          </ac:picMkLst>
        </pc:picChg>
      </pc:sldChg>
      <pc:sldChg chg="modSp add modNotesTx">
        <pc:chgData name="David Shanks (HF)" userId="9a3a031f-b3c4-4e44-a0c8-7fb700d106cf" providerId="ADAL" clId="{DA21B260-8E6B-402A-A736-08965DD1F76E}" dt="2019-08-30T15:03:15.096" v="11445" actId="20577"/>
        <pc:sldMkLst>
          <pc:docMk/>
          <pc:sldMk cId="421204323" sldId="306"/>
        </pc:sldMkLst>
        <pc:spChg chg="mod">
          <ac:chgData name="David Shanks (HF)" userId="9a3a031f-b3c4-4e44-a0c8-7fb700d106cf" providerId="ADAL" clId="{DA21B260-8E6B-402A-A736-08965DD1F76E}" dt="2019-08-30T10:36:01.085" v="2256" actId="1076"/>
          <ac:spMkLst>
            <pc:docMk/>
            <pc:sldMk cId="421204323" sldId="306"/>
            <ac:spMk id="7" creationId="{AB7CC9F8-34D4-1846-8C84-91A053291383}"/>
          </ac:spMkLst>
        </pc:spChg>
      </pc:sldChg>
      <pc:sldChg chg="modSp modNotesTx">
        <pc:chgData name="David Shanks (HF)" userId="9a3a031f-b3c4-4e44-a0c8-7fb700d106cf" providerId="ADAL" clId="{DA21B260-8E6B-402A-A736-08965DD1F76E}" dt="2019-08-30T15:41:20.342" v="12832" actId="20577"/>
        <pc:sldMkLst>
          <pc:docMk/>
          <pc:sldMk cId="3641098827" sldId="309"/>
        </pc:sldMkLst>
        <pc:spChg chg="mod">
          <ac:chgData name="David Shanks (HF)" userId="9a3a031f-b3c4-4e44-a0c8-7fb700d106cf" providerId="ADAL" clId="{DA21B260-8E6B-402A-A736-08965DD1F76E}" dt="2019-08-30T15:41:20.342" v="12832" actId="20577"/>
          <ac:spMkLst>
            <pc:docMk/>
            <pc:sldMk cId="3641098827" sldId="309"/>
            <ac:spMk id="2" creationId="{00000000-0000-0000-0000-000000000000}"/>
          </ac:spMkLst>
        </pc:spChg>
      </pc:sldChg>
      <pc:sldChg chg="addSp delSp modSp modNotesTx">
        <pc:chgData name="David Shanks (HF)" userId="9a3a031f-b3c4-4e44-a0c8-7fb700d106cf" providerId="ADAL" clId="{DA21B260-8E6B-402A-A736-08965DD1F76E}" dt="2019-08-30T15:41:28.220" v="12846" actId="20577"/>
        <pc:sldMkLst>
          <pc:docMk/>
          <pc:sldMk cId="745013215" sldId="310"/>
        </pc:sldMkLst>
        <pc:spChg chg="del mod">
          <ac:chgData name="David Shanks (HF)" userId="9a3a031f-b3c4-4e44-a0c8-7fb700d106cf" providerId="ADAL" clId="{DA21B260-8E6B-402A-A736-08965DD1F76E}" dt="2019-08-30T12:44:45.700" v="8723" actId="478"/>
          <ac:spMkLst>
            <pc:docMk/>
            <pc:sldMk cId="745013215" sldId="310"/>
            <ac:spMk id="8" creationId="{753072CE-C468-B54C-807E-E14353AC1A0D}"/>
          </ac:spMkLst>
        </pc:spChg>
        <pc:spChg chg="add mod">
          <ac:chgData name="David Shanks (HF)" userId="9a3a031f-b3c4-4e44-a0c8-7fb700d106cf" providerId="ADAL" clId="{DA21B260-8E6B-402A-A736-08965DD1F76E}" dt="2019-08-30T15:41:28.220" v="12846" actId="20577"/>
          <ac:spMkLst>
            <pc:docMk/>
            <pc:sldMk cId="745013215" sldId="310"/>
            <ac:spMk id="9" creationId="{C2FB18F6-69A7-4E08-B7A1-916B764BA571}"/>
          </ac:spMkLst>
        </pc:spChg>
      </pc:sldChg>
      <pc:sldChg chg="addSp delSp modSp add modAnim">
        <pc:chgData name="David Shanks (HF)" userId="9a3a031f-b3c4-4e44-a0c8-7fb700d106cf" providerId="ADAL" clId="{DA21B260-8E6B-402A-A736-08965DD1F76E}" dt="2019-08-30T15:36:54.637" v="12779"/>
        <pc:sldMkLst>
          <pc:docMk/>
          <pc:sldMk cId="2019839032" sldId="312"/>
        </pc:sldMkLst>
        <pc:spChg chg="mod">
          <ac:chgData name="David Shanks (HF)" userId="9a3a031f-b3c4-4e44-a0c8-7fb700d106cf" providerId="ADAL" clId="{DA21B260-8E6B-402A-A736-08965DD1F76E}" dt="2019-08-30T11:05:04.243" v="4371" actId="20577"/>
          <ac:spMkLst>
            <pc:docMk/>
            <pc:sldMk cId="2019839032" sldId="312"/>
            <ac:spMk id="2" creationId="{00000000-0000-0000-0000-000000000000}"/>
          </ac:spMkLst>
        </pc:spChg>
        <pc:spChg chg="add del">
          <ac:chgData name="David Shanks (HF)" userId="9a3a031f-b3c4-4e44-a0c8-7fb700d106cf" providerId="ADAL" clId="{DA21B260-8E6B-402A-A736-08965DD1F76E}" dt="2019-08-30T15:20:00.656" v="11982"/>
          <ac:spMkLst>
            <pc:docMk/>
            <pc:sldMk cId="2019839032" sldId="312"/>
            <ac:spMk id="4" creationId="{874D57E1-C123-40B6-A28C-D15896AAC52A}"/>
          </ac:spMkLst>
        </pc:spChg>
        <pc:spChg chg="mod">
          <ac:chgData name="David Shanks (HF)" userId="9a3a031f-b3c4-4e44-a0c8-7fb700d106cf" providerId="ADAL" clId="{DA21B260-8E6B-402A-A736-08965DD1F76E}" dt="2019-08-30T15:35:59.207" v="12759" actId="27636"/>
          <ac:spMkLst>
            <pc:docMk/>
            <pc:sldMk cId="2019839032" sldId="312"/>
            <ac:spMk id="7" creationId="{AB7CC9F8-34D4-1846-8C84-91A053291383}"/>
          </ac:spMkLst>
        </pc:spChg>
        <pc:spChg chg="add mod">
          <ac:chgData name="David Shanks (HF)" userId="9a3a031f-b3c4-4e44-a0c8-7fb700d106cf" providerId="ADAL" clId="{DA21B260-8E6B-402A-A736-08965DD1F76E}" dt="2019-08-30T14:55:13.729" v="10757" actId="1076"/>
          <ac:spMkLst>
            <pc:docMk/>
            <pc:sldMk cId="2019839032" sldId="312"/>
            <ac:spMk id="12" creationId="{D1518AC2-F2E3-4C71-843E-E1980F7DBE2D}"/>
          </ac:spMkLst>
        </pc:spChg>
        <pc:spChg chg="add mod">
          <ac:chgData name="David Shanks (HF)" userId="9a3a031f-b3c4-4e44-a0c8-7fb700d106cf" providerId="ADAL" clId="{DA21B260-8E6B-402A-A736-08965DD1F76E}" dt="2019-08-30T14:55:13.729" v="10757" actId="1076"/>
          <ac:spMkLst>
            <pc:docMk/>
            <pc:sldMk cId="2019839032" sldId="312"/>
            <ac:spMk id="13" creationId="{4BE55FFC-AC3D-46D8-A443-BFA6F84A668C}"/>
          </ac:spMkLst>
        </pc:spChg>
        <pc:spChg chg="add mod">
          <ac:chgData name="David Shanks (HF)" userId="9a3a031f-b3c4-4e44-a0c8-7fb700d106cf" providerId="ADAL" clId="{DA21B260-8E6B-402A-A736-08965DD1F76E}" dt="2019-08-30T14:55:13.729" v="10757" actId="1076"/>
          <ac:spMkLst>
            <pc:docMk/>
            <pc:sldMk cId="2019839032" sldId="312"/>
            <ac:spMk id="14" creationId="{AE1F4DF7-B406-49C6-9D37-6510F18B1B1E}"/>
          </ac:spMkLst>
        </pc:spChg>
        <pc:spChg chg="add mod">
          <ac:chgData name="David Shanks (HF)" userId="9a3a031f-b3c4-4e44-a0c8-7fb700d106cf" providerId="ADAL" clId="{DA21B260-8E6B-402A-A736-08965DD1F76E}" dt="2019-08-30T14:55:13.729" v="10757" actId="1076"/>
          <ac:spMkLst>
            <pc:docMk/>
            <pc:sldMk cId="2019839032" sldId="312"/>
            <ac:spMk id="15" creationId="{51AD8556-B758-4BA3-AC8D-B8A49EAB61F5}"/>
          </ac:spMkLst>
        </pc:spChg>
        <pc:spChg chg="add mod">
          <ac:chgData name="David Shanks (HF)" userId="9a3a031f-b3c4-4e44-a0c8-7fb700d106cf" providerId="ADAL" clId="{DA21B260-8E6B-402A-A736-08965DD1F76E}" dt="2019-08-30T15:19:53.711" v="11978" actId="6549"/>
          <ac:spMkLst>
            <pc:docMk/>
            <pc:sldMk cId="2019839032" sldId="312"/>
            <ac:spMk id="16" creationId="{12FB6254-B038-4E4B-A170-78C3BDEC299E}"/>
          </ac:spMkLst>
        </pc:spChg>
        <pc:spChg chg="add mod">
          <ac:chgData name="David Shanks (HF)" userId="9a3a031f-b3c4-4e44-a0c8-7fb700d106cf" providerId="ADAL" clId="{DA21B260-8E6B-402A-A736-08965DD1F76E}" dt="2019-08-30T15:36:40.707" v="12778" actId="20577"/>
          <ac:spMkLst>
            <pc:docMk/>
            <pc:sldMk cId="2019839032" sldId="312"/>
            <ac:spMk id="17" creationId="{BFD87B89-E9C8-4C08-AF4D-ADF8936722A6}"/>
          </ac:spMkLst>
        </pc:spChg>
        <pc:picChg chg="add mod">
          <ac:chgData name="David Shanks (HF)" userId="9a3a031f-b3c4-4e44-a0c8-7fb700d106cf" providerId="ADAL" clId="{DA21B260-8E6B-402A-A736-08965DD1F76E}" dt="2019-08-30T11:05:57.984" v="4374" actId="1076"/>
          <ac:picMkLst>
            <pc:docMk/>
            <pc:sldMk cId="2019839032" sldId="312"/>
            <ac:picMk id="3" creationId="{DDF203E9-B545-4472-8371-36C69F542FFC}"/>
          </ac:picMkLst>
        </pc:picChg>
        <pc:picChg chg="del">
          <ac:chgData name="David Shanks (HF)" userId="9a3a031f-b3c4-4e44-a0c8-7fb700d106cf" providerId="ADAL" clId="{DA21B260-8E6B-402A-A736-08965DD1F76E}" dt="2019-08-30T11:05:54.201" v="4372" actId="478"/>
          <ac:picMkLst>
            <pc:docMk/>
            <pc:sldMk cId="2019839032" sldId="312"/>
            <ac:picMk id="8" creationId="{CFFA417F-4722-463E-861D-99E65A8CC28E}"/>
          </ac:picMkLst>
        </pc:picChg>
        <pc:picChg chg="add mod">
          <ac:chgData name="David Shanks (HF)" userId="9a3a031f-b3c4-4e44-a0c8-7fb700d106cf" providerId="ADAL" clId="{DA21B260-8E6B-402A-A736-08965DD1F76E}" dt="2019-08-30T14:55:37.279" v="10761" actId="1076"/>
          <ac:picMkLst>
            <pc:docMk/>
            <pc:sldMk cId="2019839032" sldId="312"/>
            <ac:picMk id="9" creationId="{FA57A8B2-B966-4B60-98D8-95D8860590F6}"/>
          </ac:picMkLst>
        </pc:picChg>
        <pc:picChg chg="add mod modCrop">
          <ac:chgData name="David Shanks (HF)" userId="9a3a031f-b3c4-4e44-a0c8-7fb700d106cf" providerId="ADAL" clId="{DA21B260-8E6B-402A-A736-08965DD1F76E}" dt="2019-08-30T14:56:45.231" v="10829" actId="1076"/>
          <ac:picMkLst>
            <pc:docMk/>
            <pc:sldMk cId="2019839032" sldId="312"/>
            <ac:picMk id="10" creationId="{9D89CD8F-AD48-4906-AF06-7B9666A41E16}"/>
          </ac:picMkLst>
        </pc:picChg>
        <pc:picChg chg="add mod">
          <ac:chgData name="David Shanks (HF)" userId="9a3a031f-b3c4-4e44-a0c8-7fb700d106cf" providerId="ADAL" clId="{DA21B260-8E6B-402A-A736-08965DD1F76E}" dt="2019-08-30T14:55:13.729" v="10757" actId="1076"/>
          <ac:picMkLst>
            <pc:docMk/>
            <pc:sldMk cId="2019839032" sldId="312"/>
            <ac:picMk id="11" creationId="{2F838605-0C91-4F22-8DAF-D3ED4CB8391F}"/>
          </ac:picMkLst>
        </pc:picChg>
      </pc:sldChg>
      <pc:sldChg chg="add">
        <pc:chgData name="David Shanks (HF)" userId="9a3a031f-b3c4-4e44-a0c8-7fb700d106cf" providerId="ADAL" clId="{DA21B260-8E6B-402A-A736-08965DD1F76E}" dt="2019-08-30T14:29:52.661" v="10435"/>
        <pc:sldMkLst>
          <pc:docMk/>
          <pc:sldMk cId="1589408378" sldId="313"/>
        </pc:sldMkLst>
      </pc:sldChg>
      <pc:sldChg chg="delSp modSp add">
        <pc:chgData name="David Shanks (HF)" userId="9a3a031f-b3c4-4e44-a0c8-7fb700d106cf" providerId="ADAL" clId="{DA21B260-8E6B-402A-A736-08965DD1F76E}" dt="2019-08-30T15:40:42.546" v="12818" actId="20577"/>
        <pc:sldMkLst>
          <pc:docMk/>
          <pc:sldMk cId="633712003" sldId="314"/>
        </pc:sldMkLst>
        <pc:spChg chg="mod">
          <ac:chgData name="David Shanks (HF)" userId="9a3a031f-b3c4-4e44-a0c8-7fb700d106cf" providerId="ADAL" clId="{DA21B260-8E6B-402A-A736-08965DD1F76E}" dt="2019-08-30T15:40:42.546" v="12818" actId="20577"/>
          <ac:spMkLst>
            <pc:docMk/>
            <pc:sldMk cId="633712003" sldId="314"/>
            <ac:spMk id="13" creationId="{00000000-0000-0000-0000-000000000000}"/>
          </ac:spMkLst>
        </pc:spChg>
        <pc:spChg chg="del">
          <ac:chgData name="David Shanks (HF)" userId="9a3a031f-b3c4-4e44-a0c8-7fb700d106cf" providerId="ADAL" clId="{DA21B260-8E6B-402A-A736-08965DD1F76E}" dt="2019-08-30T14:30:46.941" v="10439" actId="478"/>
          <ac:spMkLst>
            <pc:docMk/>
            <pc:sldMk cId="633712003" sldId="314"/>
            <ac:spMk id="14" creationId="{00000000-0000-0000-0000-000000000000}"/>
          </ac:spMkLst>
        </pc:spChg>
      </pc:sldChg>
    </pc:docChg>
  </pc:docChgLst>
  <pc:docChgLst>
    <pc:chgData name="David Shanks" userId="9a3a031f-b3c4-4e44-a0c8-7fb700d106cf" providerId="ADAL" clId="{AAEB13D5-9B2B-8D4B-AF54-FF6206595E92}"/>
  </pc:docChgLst>
  <pc:docChgLst>
    <pc:chgData name="David Shanks (HF)" userId="9a3a031f-b3c4-4e44-a0c8-7fb700d106cf" providerId="ADAL" clId="{1D86CE8A-61AD-4127-9340-661EF9129B48}"/>
    <pc:docChg chg="undo redo custSel addSld delSld modSld sldOrd">
      <pc:chgData name="David Shanks (HF)" userId="9a3a031f-b3c4-4e44-a0c8-7fb700d106cf" providerId="ADAL" clId="{1D86CE8A-61AD-4127-9340-661EF9129B48}" dt="2019-10-01T20:46:15.872" v="11287" actId="313"/>
      <pc:docMkLst>
        <pc:docMk/>
      </pc:docMkLst>
      <pc:sldChg chg="modSp ord modNotesTx">
        <pc:chgData name="David Shanks (HF)" userId="9a3a031f-b3c4-4e44-a0c8-7fb700d106cf" providerId="ADAL" clId="{1D86CE8A-61AD-4127-9340-661EF9129B48}" dt="2019-10-01T20:46:15.872" v="11287" actId="313"/>
        <pc:sldMkLst>
          <pc:docMk/>
          <pc:sldMk cId="3445780701" sldId="257"/>
        </pc:sldMkLst>
        <pc:spChg chg="mod">
          <ac:chgData name="David Shanks (HF)" userId="9a3a031f-b3c4-4e44-a0c8-7fb700d106cf" providerId="ADAL" clId="{1D86CE8A-61AD-4127-9340-661EF9129B48}" dt="2019-09-25T13:24:04.566" v="5" actId="20577"/>
          <ac:spMkLst>
            <pc:docMk/>
            <pc:sldMk cId="3445780701" sldId="257"/>
            <ac:spMk id="13" creationId="{00000000-0000-0000-0000-000000000000}"/>
          </ac:spMkLst>
        </pc:spChg>
        <pc:spChg chg="mod">
          <ac:chgData name="David Shanks (HF)" userId="9a3a031f-b3c4-4e44-a0c8-7fb700d106cf" providerId="ADAL" clId="{1D86CE8A-61AD-4127-9340-661EF9129B48}" dt="2019-09-25T13:26:09.748" v="99" actId="20577"/>
          <ac:spMkLst>
            <pc:docMk/>
            <pc:sldMk cId="3445780701" sldId="257"/>
            <ac:spMk id="14" creationId="{00000000-0000-0000-0000-000000000000}"/>
          </ac:spMkLst>
        </pc:spChg>
      </pc:sldChg>
      <pc:sldChg chg="modNotesTx">
        <pc:chgData name="David Shanks (HF)" userId="9a3a031f-b3c4-4e44-a0c8-7fb700d106cf" providerId="ADAL" clId="{1D86CE8A-61AD-4127-9340-661EF9129B48}" dt="2019-09-30T08:55:37.268" v="6785" actId="20577"/>
        <pc:sldMkLst>
          <pc:docMk/>
          <pc:sldMk cId="2802751518" sldId="261"/>
        </pc:sldMkLst>
      </pc:sldChg>
      <pc:sldChg chg="modNotesTx">
        <pc:chgData name="David Shanks (HF)" userId="9a3a031f-b3c4-4e44-a0c8-7fb700d106cf" providerId="ADAL" clId="{1D86CE8A-61AD-4127-9340-661EF9129B48}" dt="2019-09-30T09:46:36.613" v="8483" actId="20577"/>
        <pc:sldMkLst>
          <pc:docMk/>
          <pc:sldMk cId="2497456133" sldId="262"/>
        </pc:sldMkLst>
      </pc:sldChg>
      <pc:sldChg chg="modSp modNotesTx">
        <pc:chgData name="David Shanks (HF)" userId="9a3a031f-b3c4-4e44-a0c8-7fb700d106cf" providerId="ADAL" clId="{1D86CE8A-61AD-4127-9340-661EF9129B48}" dt="2019-10-01T20:07:51.447" v="10961" actId="20577"/>
        <pc:sldMkLst>
          <pc:docMk/>
          <pc:sldMk cId="3335583944" sldId="263"/>
        </pc:sldMkLst>
        <pc:spChg chg="mod">
          <ac:chgData name="David Shanks (HF)" userId="9a3a031f-b3c4-4e44-a0c8-7fb700d106cf" providerId="ADAL" clId="{1D86CE8A-61AD-4127-9340-661EF9129B48}" dt="2019-09-30T09:06:22.410" v="7422" actId="6549"/>
          <ac:spMkLst>
            <pc:docMk/>
            <pc:sldMk cId="3335583944" sldId="263"/>
            <ac:spMk id="7" creationId="{AB7CC9F8-34D4-1846-8C84-91A053291383}"/>
          </ac:spMkLst>
        </pc:spChg>
      </pc:sldChg>
      <pc:sldChg chg="modSp modNotesTx">
        <pc:chgData name="David Shanks (HF)" userId="9a3a031f-b3c4-4e44-a0c8-7fb700d106cf" providerId="ADAL" clId="{1D86CE8A-61AD-4127-9340-661EF9129B48}" dt="2019-09-30T08:40:25.097" v="6391" actId="20577"/>
        <pc:sldMkLst>
          <pc:docMk/>
          <pc:sldMk cId="2526928533" sldId="267"/>
        </pc:sldMkLst>
        <pc:spChg chg="mod">
          <ac:chgData name="David Shanks (HF)" userId="9a3a031f-b3c4-4e44-a0c8-7fb700d106cf" providerId="ADAL" clId="{1D86CE8A-61AD-4127-9340-661EF9129B48}" dt="2019-09-29T18:41:01.151" v="3254" actId="20577"/>
          <ac:spMkLst>
            <pc:docMk/>
            <pc:sldMk cId="2526928533" sldId="267"/>
            <ac:spMk id="7" creationId="{B4473CD5-71D7-214C-A800-F25C5917376C}"/>
          </ac:spMkLst>
        </pc:spChg>
      </pc:sldChg>
      <pc:sldChg chg="modNotesTx">
        <pc:chgData name="David Shanks (HF)" userId="9a3a031f-b3c4-4e44-a0c8-7fb700d106cf" providerId="ADAL" clId="{1D86CE8A-61AD-4127-9340-661EF9129B48}" dt="2019-10-01T19:43:44.723" v="8774" actId="20577"/>
        <pc:sldMkLst>
          <pc:docMk/>
          <pc:sldMk cId="2433951144" sldId="269"/>
        </pc:sldMkLst>
      </pc:sldChg>
      <pc:sldChg chg="modNotesTx">
        <pc:chgData name="David Shanks (HF)" userId="9a3a031f-b3c4-4e44-a0c8-7fb700d106cf" providerId="ADAL" clId="{1D86CE8A-61AD-4127-9340-661EF9129B48}" dt="2019-09-25T13:40:28.632" v="1015" actId="20577"/>
        <pc:sldMkLst>
          <pc:docMk/>
          <pc:sldMk cId="114570591" sldId="271"/>
        </pc:sldMkLst>
      </pc:sldChg>
      <pc:sldChg chg="addSp modSp modAnim modNotesTx">
        <pc:chgData name="David Shanks (HF)" userId="9a3a031f-b3c4-4e44-a0c8-7fb700d106cf" providerId="ADAL" clId="{1D86CE8A-61AD-4127-9340-661EF9129B48}" dt="2019-09-30T09:03:57.637" v="7406"/>
        <pc:sldMkLst>
          <pc:docMk/>
          <pc:sldMk cId="3835550097" sldId="272"/>
        </pc:sldMkLst>
        <pc:spChg chg="add mod">
          <ac:chgData name="David Shanks (HF)" userId="9a3a031f-b3c4-4e44-a0c8-7fb700d106cf" providerId="ADAL" clId="{1D86CE8A-61AD-4127-9340-661EF9129B48}" dt="2019-09-25T13:32:38.830" v="329" actId="1035"/>
          <ac:spMkLst>
            <pc:docMk/>
            <pc:sldMk cId="3835550097" sldId="272"/>
            <ac:spMk id="5" creationId="{F4B554DE-D413-4715-9093-F929DC4111F9}"/>
          </ac:spMkLst>
        </pc:spChg>
      </pc:sldChg>
      <pc:sldChg chg="delSp modSp modTransition delAnim modAnim modNotesTx">
        <pc:chgData name="David Shanks (HF)" userId="9a3a031f-b3c4-4e44-a0c8-7fb700d106cf" providerId="ADAL" clId="{1D86CE8A-61AD-4127-9340-661EF9129B48}" dt="2019-10-01T20:07:33.245" v="10959" actId="20577"/>
        <pc:sldMkLst>
          <pc:docMk/>
          <pc:sldMk cId="2115044005" sldId="273"/>
        </pc:sldMkLst>
        <pc:spChg chg="del mod">
          <ac:chgData name="David Shanks (HF)" userId="9a3a031f-b3c4-4e44-a0c8-7fb700d106cf" providerId="ADAL" clId="{1D86CE8A-61AD-4127-9340-661EF9129B48}" dt="2019-10-01T19:44:28.654" v="8778" actId="478"/>
          <ac:spMkLst>
            <pc:docMk/>
            <pc:sldMk cId="2115044005" sldId="273"/>
            <ac:spMk id="8" creationId="{F8249F40-E79E-4E21-9746-329EDD051C7B}"/>
          </ac:spMkLst>
        </pc:spChg>
      </pc:sldChg>
      <pc:sldChg chg="addSp modSp modAnim modNotesTx">
        <pc:chgData name="David Shanks (HF)" userId="9a3a031f-b3c4-4e44-a0c8-7fb700d106cf" providerId="ADAL" clId="{1D86CE8A-61AD-4127-9340-661EF9129B48}" dt="2019-09-30T09:02:17.974" v="7348" actId="20577"/>
        <pc:sldMkLst>
          <pc:docMk/>
          <pc:sldMk cId="3447164269" sldId="274"/>
        </pc:sldMkLst>
        <pc:spChg chg="add mod">
          <ac:chgData name="David Shanks (HF)" userId="9a3a031f-b3c4-4e44-a0c8-7fb700d106cf" providerId="ADAL" clId="{1D86CE8A-61AD-4127-9340-661EF9129B48}" dt="2019-09-30T09:01:31.948" v="7295" actId="1076"/>
          <ac:spMkLst>
            <pc:docMk/>
            <pc:sldMk cId="3447164269" sldId="274"/>
            <ac:spMk id="10" creationId="{E125464E-4CD0-4AA6-87D8-5AE6D41BC93B}"/>
          </ac:spMkLst>
        </pc:spChg>
        <pc:picChg chg="add mod modCrop">
          <ac:chgData name="David Shanks (HF)" userId="9a3a031f-b3c4-4e44-a0c8-7fb700d106cf" providerId="ADAL" clId="{1D86CE8A-61AD-4127-9340-661EF9129B48}" dt="2019-09-30T09:00:54.450" v="7268" actId="1076"/>
          <ac:picMkLst>
            <pc:docMk/>
            <pc:sldMk cId="3447164269" sldId="274"/>
            <ac:picMk id="3" creationId="{09EF05DE-7E70-42B1-B98C-2F58518DDC2E}"/>
          </ac:picMkLst>
        </pc:picChg>
        <pc:picChg chg="mod">
          <ac:chgData name="David Shanks (HF)" userId="9a3a031f-b3c4-4e44-a0c8-7fb700d106cf" providerId="ADAL" clId="{1D86CE8A-61AD-4127-9340-661EF9129B48}" dt="2019-09-30T09:00:50.929" v="7267" actId="1076"/>
          <ac:picMkLst>
            <pc:docMk/>
            <pc:sldMk cId="3447164269" sldId="274"/>
            <ac:picMk id="8" creationId="{FEB045C8-F420-9947-AE57-AB4211108D64}"/>
          </ac:picMkLst>
        </pc:picChg>
      </pc:sldChg>
      <pc:sldChg chg="addSp delSp modSp del delAnim addCm delCm modNotesTx">
        <pc:chgData name="David Shanks (HF)" userId="9a3a031f-b3c4-4e44-a0c8-7fb700d106cf" providerId="ADAL" clId="{1D86CE8A-61AD-4127-9340-661EF9129B48}" dt="2019-10-01T19:38:41.355" v="8706" actId="2696"/>
        <pc:sldMkLst>
          <pc:docMk/>
          <pc:sldMk cId="1230013846" sldId="276"/>
        </pc:sldMkLst>
        <pc:spChg chg="mod">
          <ac:chgData name="David Shanks (HF)" userId="9a3a031f-b3c4-4e44-a0c8-7fb700d106cf" providerId="ADAL" clId="{1D86CE8A-61AD-4127-9340-661EF9129B48}" dt="2019-09-30T09:27:56.426" v="8268" actId="313"/>
          <ac:spMkLst>
            <pc:docMk/>
            <pc:sldMk cId="1230013846" sldId="276"/>
            <ac:spMk id="2" creationId="{0442A170-188E-F848-BC2B-6D949B6A3A4F}"/>
          </ac:spMkLst>
        </pc:spChg>
        <pc:spChg chg="del">
          <ac:chgData name="David Shanks (HF)" userId="9a3a031f-b3c4-4e44-a0c8-7fb700d106cf" providerId="ADAL" clId="{1D86CE8A-61AD-4127-9340-661EF9129B48}" dt="2019-09-25T13:30:14.436" v="296" actId="478"/>
          <ac:spMkLst>
            <pc:docMk/>
            <pc:sldMk cId="1230013846" sldId="276"/>
            <ac:spMk id="5" creationId="{76DC3EA0-C4B0-FC4C-A23C-DDDE38C84858}"/>
          </ac:spMkLst>
        </pc:spChg>
        <pc:spChg chg="del">
          <ac:chgData name="David Shanks (HF)" userId="9a3a031f-b3c4-4e44-a0c8-7fb700d106cf" providerId="ADAL" clId="{1D86CE8A-61AD-4127-9340-661EF9129B48}" dt="2019-09-25T13:30:09.358" v="291" actId="478"/>
          <ac:spMkLst>
            <pc:docMk/>
            <pc:sldMk cId="1230013846" sldId="276"/>
            <ac:spMk id="10" creationId="{19AD55BF-FD71-E148-BE82-BD7460364E90}"/>
          </ac:spMkLst>
        </pc:spChg>
        <pc:spChg chg="del">
          <ac:chgData name="David Shanks (HF)" userId="9a3a031f-b3c4-4e44-a0c8-7fb700d106cf" providerId="ADAL" clId="{1D86CE8A-61AD-4127-9340-661EF9129B48}" dt="2019-09-25T13:30:11.851" v="295" actId="478"/>
          <ac:spMkLst>
            <pc:docMk/>
            <pc:sldMk cId="1230013846" sldId="276"/>
            <ac:spMk id="11" creationId="{01E708E9-3145-2744-A461-0E86E879917F}"/>
          </ac:spMkLst>
        </pc:spChg>
        <pc:spChg chg="add">
          <ac:chgData name="David Shanks (HF)" userId="9a3a031f-b3c4-4e44-a0c8-7fb700d106cf" providerId="ADAL" clId="{1D86CE8A-61AD-4127-9340-661EF9129B48}" dt="2019-09-25T13:32:29.128" v="325"/>
          <ac:spMkLst>
            <pc:docMk/>
            <pc:sldMk cId="1230013846" sldId="276"/>
            <ac:spMk id="12" creationId="{E1D55C4C-384D-40C4-9D8A-9B7B030B5814}"/>
          </ac:spMkLst>
        </pc:spChg>
        <pc:spChg chg="add del mod">
          <ac:chgData name="David Shanks (HF)" userId="9a3a031f-b3c4-4e44-a0c8-7fb700d106cf" providerId="ADAL" clId="{1D86CE8A-61AD-4127-9340-661EF9129B48}" dt="2019-09-29T18:28:59.996" v="2979" actId="478"/>
          <ac:spMkLst>
            <pc:docMk/>
            <pc:sldMk cId="1230013846" sldId="276"/>
            <ac:spMk id="13" creationId="{15209AB9-D0D6-4D49-AC0D-CB6AEECA3C5F}"/>
          </ac:spMkLst>
        </pc:spChg>
        <pc:graphicFrameChg chg="add mod modGraphic">
          <ac:chgData name="David Shanks (HF)" userId="9a3a031f-b3c4-4e44-a0c8-7fb700d106cf" providerId="ADAL" clId="{1D86CE8A-61AD-4127-9340-661EF9129B48}" dt="2019-09-30T09:45:12.395" v="8449" actId="20577"/>
          <ac:graphicFrameMkLst>
            <pc:docMk/>
            <pc:sldMk cId="1230013846" sldId="276"/>
            <ac:graphicFrameMk id="3" creationId="{C0D67C4B-EE8C-4DF8-99B0-4708B7080363}"/>
          </ac:graphicFrameMkLst>
        </pc:graphicFrameChg>
        <pc:picChg chg="del">
          <ac:chgData name="David Shanks (HF)" userId="9a3a031f-b3c4-4e44-a0c8-7fb700d106cf" providerId="ADAL" clId="{1D86CE8A-61AD-4127-9340-661EF9129B48}" dt="2019-09-25T13:30:07.974" v="290" actId="478"/>
          <ac:picMkLst>
            <pc:docMk/>
            <pc:sldMk cId="1230013846" sldId="276"/>
            <ac:picMk id="3" creationId="{CFB55F39-B445-0B4D-9FB2-B8965DE8BC5D}"/>
          </ac:picMkLst>
        </pc:picChg>
        <pc:picChg chg="del">
          <ac:chgData name="David Shanks (HF)" userId="9a3a031f-b3c4-4e44-a0c8-7fb700d106cf" providerId="ADAL" clId="{1D86CE8A-61AD-4127-9340-661EF9129B48}" dt="2019-09-25T13:30:10.058" v="292" actId="478"/>
          <ac:picMkLst>
            <pc:docMk/>
            <pc:sldMk cId="1230013846" sldId="276"/>
            <ac:picMk id="4" creationId="{EECC8557-893A-C740-9B49-4740FAC5F5F8}"/>
          </ac:picMkLst>
        </pc:picChg>
        <pc:picChg chg="del">
          <ac:chgData name="David Shanks (HF)" userId="9a3a031f-b3c4-4e44-a0c8-7fb700d106cf" providerId="ADAL" clId="{1D86CE8A-61AD-4127-9340-661EF9129B48}" dt="2019-09-25T13:30:07.387" v="289" actId="478"/>
          <ac:picMkLst>
            <pc:docMk/>
            <pc:sldMk cId="1230013846" sldId="276"/>
            <ac:picMk id="7" creationId="{60F52660-3F7F-6843-934B-B6941E70EBA3}"/>
          </ac:picMkLst>
        </pc:picChg>
        <pc:picChg chg="del mod">
          <ac:chgData name="David Shanks (HF)" userId="9a3a031f-b3c4-4e44-a0c8-7fb700d106cf" providerId="ADAL" clId="{1D86CE8A-61AD-4127-9340-661EF9129B48}" dt="2019-09-25T13:30:10.618" v="294" actId="478"/>
          <ac:picMkLst>
            <pc:docMk/>
            <pc:sldMk cId="1230013846" sldId="276"/>
            <ac:picMk id="8" creationId="{B0CEE927-9537-914B-BBFD-056F003CF898}"/>
          </ac:picMkLst>
        </pc:picChg>
        <pc:picChg chg="add del mod">
          <ac:chgData name="David Shanks (HF)" userId="9a3a031f-b3c4-4e44-a0c8-7fb700d106cf" providerId="ADAL" clId="{1D86CE8A-61AD-4127-9340-661EF9129B48}" dt="2019-09-25T14:08:48.339" v="2794" actId="478"/>
          <ac:picMkLst>
            <pc:docMk/>
            <pc:sldMk cId="1230013846" sldId="276"/>
            <ac:picMk id="9" creationId="{DFDAA408-6DA6-4C3F-A809-49302D07DE44}"/>
          </ac:picMkLst>
        </pc:picChg>
      </pc:sldChg>
      <pc:sldChg chg="modSp modNotesTx">
        <pc:chgData name="David Shanks (HF)" userId="9a3a031f-b3c4-4e44-a0c8-7fb700d106cf" providerId="ADAL" clId="{1D86CE8A-61AD-4127-9340-661EF9129B48}" dt="2019-10-01T19:49:28.867" v="9175" actId="20577"/>
        <pc:sldMkLst>
          <pc:docMk/>
          <pc:sldMk cId="366602835" sldId="277"/>
        </pc:sldMkLst>
        <pc:spChg chg="mod">
          <ac:chgData name="David Shanks (HF)" userId="9a3a031f-b3c4-4e44-a0c8-7fb700d106cf" providerId="ADAL" clId="{1D86CE8A-61AD-4127-9340-661EF9129B48}" dt="2019-09-30T09:04:42.617" v="7421" actId="14100"/>
          <ac:spMkLst>
            <pc:docMk/>
            <pc:sldMk cId="366602835" sldId="277"/>
            <ac:spMk id="9" creationId="{77A36846-05D4-F143-ACCD-D35EC2D35B5B}"/>
          </ac:spMkLst>
        </pc:spChg>
      </pc:sldChg>
      <pc:sldChg chg="modNotesTx">
        <pc:chgData name="David Shanks (HF)" userId="9a3a031f-b3c4-4e44-a0c8-7fb700d106cf" providerId="ADAL" clId="{1D86CE8A-61AD-4127-9340-661EF9129B48}" dt="2019-09-25T13:27:19.930" v="148" actId="20577"/>
        <pc:sldMkLst>
          <pc:docMk/>
          <pc:sldMk cId="737888259" sldId="281"/>
        </pc:sldMkLst>
      </pc:sldChg>
      <pc:sldChg chg="modNotesTx">
        <pc:chgData name="David Shanks (HF)" userId="9a3a031f-b3c4-4e44-a0c8-7fb700d106cf" providerId="ADAL" clId="{1D86CE8A-61AD-4127-9340-661EF9129B48}" dt="2019-09-30T08:45:43.459" v="6501" actId="20577"/>
        <pc:sldMkLst>
          <pc:docMk/>
          <pc:sldMk cId="1074419201" sldId="282"/>
        </pc:sldMkLst>
      </pc:sldChg>
      <pc:sldChg chg="modNotesTx">
        <pc:chgData name="David Shanks (HF)" userId="9a3a031f-b3c4-4e44-a0c8-7fb700d106cf" providerId="ADAL" clId="{1D86CE8A-61AD-4127-9340-661EF9129B48}" dt="2019-09-30T08:43:03.881" v="6434" actId="20577"/>
        <pc:sldMkLst>
          <pc:docMk/>
          <pc:sldMk cId="1103370535" sldId="284"/>
        </pc:sldMkLst>
      </pc:sldChg>
      <pc:sldChg chg="delSp modSp delAnim">
        <pc:chgData name="David Shanks (HF)" userId="9a3a031f-b3c4-4e44-a0c8-7fb700d106cf" providerId="ADAL" clId="{1D86CE8A-61AD-4127-9340-661EF9129B48}" dt="2019-09-30T09:47:04.635" v="8486" actId="478"/>
        <pc:sldMkLst>
          <pc:docMk/>
          <pc:sldMk cId="404086516" sldId="287"/>
        </pc:sldMkLst>
        <pc:spChg chg="mod">
          <ac:chgData name="David Shanks (HF)" userId="9a3a031f-b3c4-4e44-a0c8-7fb700d106cf" providerId="ADAL" clId="{1D86CE8A-61AD-4127-9340-661EF9129B48}" dt="2019-09-29T19:09:09.099" v="5854" actId="1037"/>
          <ac:spMkLst>
            <pc:docMk/>
            <pc:sldMk cId="404086516" sldId="287"/>
            <ac:spMk id="16" creationId="{27AD5988-B5E0-4FD0-B1A9-2E47AE46AE94}"/>
          </ac:spMkLst>
        </pc:spChg>
        <pc:picChg chg="del">
          <ac:chgData name="David Shanks (HF)" userId="9a3a031f-b3c4-4e44-a0c8-7fb700d106cf" providerId="ADAL" clId="{1D86CE8A-61AD-4127-9340-661EF9129B48}" dt="2019-09-30T09:47:04.635" v="8486" actId="478"/>
          <ac:picMkLst>
            <pc:docMk/>
            <pc:sldMk cId="404086516" sldId="287"/>
            <ac:picMk id="7" creationId="{292F6494-4479-427B-A95A-3B39306686CD}"/>
          </ac:picMkLst>
        </pc:picChg>
      </pc:sldChg>
      <pc:sldChg chg="modNotesTx">
        <pc:chgData name="David Shanks (HF)" userId="9a3a031f-b3c4-4e44-a0c8-7fb700d106cf" providerId="ADAL" clId="{1D86CE8A-61AD-4127-9340-661EF9129B48}" dt="2019-09-30T09:48:41.436" v="8701" actId="20577"/>
        <pc:sldMkLst>
          <pc:docMk/>
          <pc:sldMk cId="776530511" sldId="288"/>
        </pc:sldMkLst>
      </pc:sldChg>
      <pc:sldChg chg="modSp modNotesTx">
        <pc:chgData name="David Shanks (HF)" userId="9a3a031f-b3c4-4e44-a0c8-7fb700d106cf" providerId="ADAL" clId="{1D86CE8A-61AD-4127-9340-661EF9129B48}" dt="2019-09-30T08:51:19.777" v="6681" actId="20577"/>
        <pc:sldMkLst>
          <pc:docMk/>
          <pc:sldMk cId="3227112483" sldId="289"/>
        </pc:sldMkLst>
        <pc:spChg chg="mod">
          <ac:chgData name="David Shanks (HF)" userId="9a3a031f-b3c4-4e44-a0c8-7fb700d106cf" providerId="ADAL" clId="{1D86CE8A-61AD-4127-9340-661EF9129B48}" dt="2019-09-30T08:48:44.334" v="6555" actId="20577"/>
          <ac:spMkLst>
            <pc:docMk/>
            <pc:sldMk cId="3227112483" sldId="289"/>
            <ac:spMk id="7" creationId="{EC958BA2-9C55-F549-B2ED-1D3B1EF75BE2}"/>
          </ac:spMkLst>
        </pc:spChg>
      </pc:sldChg>
      <pc:sldChg chg="modNotesTx">
        <pc:chgData name="David Shanks (HF)" userId="9a3a031f-b3c4-4e44-a0c8-7fb700d106cf" providerId="ADAL" clId="{1D86CE8A-61AD-4127-9340-661EF9129B48}" dt="2019-09-29T18:49:26.178" v="4142" actId="20577"/>
        <pc:sldMkLst>
          <pc:docMk/>
          <pc:sldMk cId="2882174236" sldId="290"/>
        </pc:sldMkLst>
      </pc:sldChg>
      <pc:sldChg chg="modNotesTx">
        <pc:chgData name="David Shanks (HF)" userId="9a3a031f-b3c4-4e44-a0c8-7fb700d106cf" providerId="ADAL" clId="{1D86CE8A-61AD-4127-9340-661EF9129B48}" dt="2019-09-25T13:45:37.829" v="1698" actId="20577"/>
        <pc:sldMkLst>
          <pc:docMk/>
          <pc:sldMk cId="2850616671" sldId="292"/>
        </pc:sldMkLst>
      </pc:sldChg>
      <pc:sldChg chg="modNotesTx">
        <pc:chgData name="David Shanks (HF)" userId="9a3a031f-b3c4-4e44-a0c8-7fb700d106cf" providerId="ADAL" clId="{1D86CE8A-61AD-4127-9340-661EF9129B48}" dt="2019-10-01T19:40:17.408" v="8707" actId="20577"/>
        <pc:sldMkLst>
          <pc:docMk/>
          <pc:sldMk cId="68834189" sldId="294"/>
        </pc:sldMkLst>
      </pc:sldChg>
      <pc:sldChg chg="modNotesTx">
        <pc:chgData name="David Shanks (HF)" userId="9a3a031f-b3c4-4e44-a0c8-7fb700d106cf" providerId="ADAL" clId="{1D86CE8A-61AD-4127-9340-661EF9129B48}" dt="2019-09-30T08:53:34.542" v="6712" actId="20577"/>
        <pc:sldMkLst>
          <pc:docMk/>
          <pc:sldMk cId="217077524" sldId="296"/>
        </pc:sldMkLst>
      </pc:sldChg>
      <pc:sldChg chg="modNotesTx">
        <pc:chgData name="David Shanks (HF)" userId="9a3a031f-b3c4-4e44-a0c8-7fb700d106cf" providerId="ADAL" clId="{1D86CE8A-61AD-4127-9340-661EF9129B48}" dt="2019-09-30T08:54:27.484" v="6743" actId="113"/>
        <pc:sldMkLst>
          <pc:docMk/>
          <pc:sldMk cId="1328364458" sldId="297"/>
        </pc:sldMkLst>
      </pc:sldChg>
      <pc:sldChg chg="modNotesTx">
        <pc:chgData name="David Shanks (HF)" userId="9a3a031f-b3c4-4e44-a0c8-7fb700d106cf" providerId="ADAL" clId="{1D86CE8A-61AD-4127-9340-661EF9129B48}" dt="2019-09-30T08:42:03.430" v="6421" actId="20577"/>
        <pc:sldMkLst>
          <pc:docMk/>
          <pc:sldMk cId="2106724647" sldId="299"/>
        </pc:sldMkLst>
      </pc:sldChg>
      <pc:sldChg chg="modSp modNotesTx">
        <pc:chgData name="David Shanks (HF)" userId="9a3a031f-b3c4-4e44-a0c8-7fb700d106cf" providerId="ADAL" clId="{1D86CE8A-61AD-4127-9340-661EF9129B48}" dt="2019-10-01T20:11:04.945" v="11204" actId="5793"/>
        <pc:sldMkLst>
          <pc:docMk/>
          <pc:sldMk cId="421204323" sldId="306"/>
        </pc:sldMkLst>
        <pc:spChg chg="mod">
          <ac:chgData name="David Shanks (HF)" userId="9a3a031f-b3c4-4e44-a0c8-7fb700d106cf" providerId="ADAL" clId="{1D86CE8A-61AD-4127-9340-661EF9129B48}" dt="2019-10-01T19:44:34.966" v="8779" actId="20577"/>
          <ac:spMkLst>
            <pc:docMk/>
            <pc:sldMk cId="421204323" sldId="306"/>
            <ac:spMk id="7" creationId="{AB7CC9F8-34D4-1846-8C84-91A053291383}"/>
          </ac:spMkLst>
        </pc:spChg>
        <pc:picChg chg="mod">
          <ac:chgData name="David Shanks (HF)" userId="9a3a031f-b3c4-4e44-a0c8-7fb700d106cf" providerId="ADAL" clId="{1D86CE8A-61AD-4127-9340-661EF9129B48}" dt="2019-09-30T09:50:27.102" v="8702" actId="1076"/>
          <ac:picMkLst>
            <pc:docMk/>
            <pc:sldMk cId="421204323" sldId="306"/>
            <ac:picMk id="9" creationId="{52498B83-9374-4B8B-AC86-5F6F257DD78E}"/>
          </ac:picMkLst>
        </pc:picChg>
      </pc:sldChg>
      <pc:sldChg chg="modSp">
        <pc:chgData name="David Shanks (HF)" userId="9a3a031f-b3c4-4e44-a0c8-7fb700d106cf" providerId="ADAL" clId="{1D86CE8A-61AD-4127-9340-661EF9129B48}" dt="2019-09-30T09:46:48.872" v="8485" actId="1076"/>
        <pc:sldMkLst>
          <pc:docMk/>
          <pc:sldMk cId="745013215" sldId="310"/>
        </pc:sldMkLst>
        <pc:picChg chg="mod">
          <ac:chgData name="David Shanks (HF)" userId="9a3a031f-b3c4-4e44-a0c8-7fb700d106cf" providerId="ADAL" clId="{1D86CE8A-61AD-4127-9340-661EF9129B48}" dt="2019-09-30T09:46:48.872" v="8485" actId="1076"/>
          <ac:picMkLst>
            <pc:docMk/>
            <pc:sldMk cId="745013215" sldId="310"/>
            <ac:picMk id="7" creationId="{C29DCE46-86F2-6E4B-A362-56DDCB17F03F}"/>
          </ac:picMkLst>
        </pc:picChg>
      </pc:sldChg>
      <pc:sldChg chg="modSp modNotesTx">
        <pc:chgData name="David Shanks (HF)" userId="9a3a031f-b3c4-4e44-a0c8-7fb700d106cf" providerId="ADAL" clId="{1D86CE8A-61AD-4127-9340-661EF9129B48}" dt="2019-09-30T09:15:17.641" v="7709" actId="20577"/>
        <pc:sldMkLst>
          <pc:docMk/>
          <pc:sldMk cId="2019839032" sldId="312"/>
        </pc:sldMkLst>
        <pc:spChg chg="mod">
          <ac:chgData name="David Shanks (HF)" userId="9a3a031f-b3c4-4e44-a0c8-7fb700d106cf" providerId="ADAL" clId="{1D86CE8A-61AD-4127-9340-661EF9129B48}" dt="2019-09-30T09:12:34.631" v="7521" actId="20577"/>
          <ac:spMkLst>
            <pc:docMk/>
            <pc:sldMk cId="2019839032" sldId="312"/>
            <ac:spMk id="7" creationId="{AB7CC9F8-34D4-1846-8C84-91A053291383}"/>
          </ac:spMkLst>
        </pc:spChg>
      </pc:sldChg>
      <pc:sldChg chg="modNotesTx">
        <pc:chgData name="David Shanks (HF)" userId="9a3a031f-b3c4-4e44-a0c8-7fb700d106cf" providerId="ADAL" clId="{1D86CE8A-61AD-4127-9340-661EF9129B48}" dt="2019-09-30T08:54:47.016" v="6782" actId="20577"/>
        <pc:sldMkLst>
          <pc:docMk/>
          <pc:sldMk cId="1589408378" sldId="313"/>
        </pc:sldMkLst>
      </pc:sldChg>
      <pc:sldChg chg="del">
        <pc:chgData name="David Shanks (HF)" userId="9a3a031f-b3c4-4e44-a0c8-7fb700d106cf" providerId="ADAL" clId="{1D86CE8A-61AD-4127-9340-661EF9129B48}" dt="2019-10-01T19:44:16.434" v="8775" actId="2696"/>
        <pc:sldMkLst>
          <pc:docMk/>
          <pc:sldMk cId="3586742419" sldId="315"/>
        </pc:sldMkLst>
      </pc:sldChg>
      <pc:sldChg chg="addSp add modNotesTx">
        <pc:chgData name="David Shanks (HF)" userId="9a3a031f-b3c4-4e44-a0c8-7fb700d106cf" providerId="ADAL" clId="{1D86CE8A-61AD-4127-9340-661EF9129B48}" dt="2019-09-30T08:40:02.031" v="6383" actId="20577"/>
        <pc:sldMkLst>
          <pc:docMk/>
          <pc:sldMk cId="2803045892" sldId="316"/>
        </pc:sldMkLst>
        <pc:spChg chg="add">
          <ac:chgData name="David Shanks (HF)" userId="9a3a031f-b3c4-4e44-a0c8-7fb700d106cf" providerId="ADAL" clId="{1D86CE8A-61AD-4127-9340-661EF9129B48}" dt="2019-09-25T13:32:27.782" v="324"/>
          <ac:spMkLst>
            <pc:docMk/>
            <pc:sldMk cId="2803045892" sldId="316"/>
            <ac:spMk id="12" creationId="{5FE96D5A-75AB-4E12-A3C9-ED3AB931DCC7}"/>
          </ac:spMkLst>
        </pc:spChg>
      </pc:sldChg>
      <pc:sldChg chg="modSp add modNotesTx">
        <pc:chgData name="David Shanks (HF)" userId="9a3a031f-b3c4-4e44-a0c8-7fb700d106cf" providerId="ADAL" clId="{1D86CE8A-61AD-4127-9340-661EF9129B48}" dt="2019-09-30T08:38:00.218" v="6372" actId="20577"/>
        <pc:sldMkLst>
          <pc:docMk/>
          <pc:sldMk cId="656369830" sldId="318"/>
        </pc:sldMkLst>
        <pc:spChg chg="mod">
          <ac:chgData name="David Shanks (HF)" userId="9a3a031f-b3c4-4e44-a0c8-7fb700d106cf" providerId="ADAL" clId="{1D86CE8A-61AD-4127-9340-661EF9129B48}" dt="2019-09-25T14:09:28.332" v="2857" actId="20577"/>
          <ac:spMkLst>
            <pc:docMk/>
            <pc:sldMk cId="656369830" sldId="318"/>
            <ac:spMk id="2" creationId="{0442A170-188E-F848-BC2B-6D949B6A3A4F}"/>
          </ac:spMkLst>
        </pc:spChg>
      </pc:sldChg>
    </pc:docChg>
  </pc:docChgLst>
  <pc:docChgLst>
    <pc:chgData name="David Shanks (HF)" userId="9a3a031f-b3c4-4e44-a0c8-7fb700d106cf" providerId="ADAL" clId="{E5D89805-774D-684B-AED3-84E96A4B6637}"/>
    <pc:docChg chg="undo redo custSel addSld delSld modSld sldOrd">
      <pc:chgData name="David Shanks (HF)" userId="9a3a031f-b3c4-4e44-a0c8-7fb700d106cf" providerId="ADAL" clId="{E5D89805-774D-684B-AED3-84E96A4B6637}" dt="2019-08-29T16:07:12.807" v="3091"/>
      <pc:docMkLst>
        <pc:docMk/>
      </pc:docMkLst>
      <pc:sldChg chg="modNotesTx">
        <pc:chgData name="David Shanks (HF)" userId="9a3a031f-b3c4-4e44-a0c8-7fb700d106cf" providerId="ADAL" clId="{E5D89805-774D-684B-AED3-84E96A4B6637}" dt="2019-08-29T14:11:41.385" v="2990" actId="313"/>
        <pc:sldMkLst>
          <pc:docMk/>
          <pc:sldMk cId="3445780701" sldId="257"/>
        </pc:sldMkLst>
      </pc:sldChg>
      <pc:sldChg chg="modAnim modNotesTx">
        <pc:chgData name="David Shanks (HF)" userId="9a3a031f-b3c4-4e44-a0c8-7fb700d106cf" providerId="ADAL" clId="{E5D89805-774D-684B-AED3-84E96A4B6637}" dt="2019-08-29T13:37:11.018" v="2418"/>
        <pc:sldMkLst>
          <pc:docMk/>
          <pc:sldMk cId="2497456133" sldId="262"/>
        </pc:sldMkLst>
      </pc:sldChg>
      <pc:sldChg chg="ord">
        <pc:chgData name="David Shanks (HF)" userId="9a3a031f-b3c4-4e44-a0c8-7fb700d106cf" providerId="ADAL" clId="{E5D89805-774D-684B-AED3-84E96A4B6637}" dt="2019-08-29T12:55:29.141" v="1752"/>
        <pc:sldMkLst>
          <pc:docMk/>
          <pc:sldMk cId="3335583944" sldId="263"/>
        </pc:sldMkLst>
      </pc:sldChg>
      <pc:sldChg chg="addSp modSp modAnim">
        <pc:chgData name="David Shanks (HF)" userId="9a3a031f-b3c4-4e44-a0c8-7fb700d106cf" providerId="ADAL" clId="{E5D89805-774D-684B-AED3-84E96A4B6637}" dt="2019-08-29T13:13:30.627" v="1901"/>
        <pc:sldMkLst>
          <pc:docMk/>
          <pc:sldMk cId="2526928533" sldId="267"/>
        </pc:sldMkLst>
        <pc:spChg chg="mod">
          <ac:chgData name="David Shanks (HF)" userId="9a3a031f-b3c4-4e44-a0c8-7fb700d106cf" providerId="ADAL" clId="{E5D89805-774D-684B-AED3-84E96A4B6637}" dt="2019-08-29T12:45:40.395" v="1275" actId="14100"/>
          <ac:spMkLst>
            <pc:docMk/>
            <pc:sldMk cId="2526928533" sldId="267"/>
            <ac:spMk id="7" creationId="{B4473CD5-71D7-214C-A800-F25C5917376C}"/>
          </ac:spMkLst>
        </pc:spChg>
        <pc:picChg chg="mod">
          <ac:chgData name="David Shanks (HF)" userId="9a3a031f-b3c4-4e44-a0c8-7fb700d106cf" providerId="ADAL" clId="{E5D89805-774D-684B-AED3-84E96A4B6637}" dt="2019-08-29T12:46:31.549" v="1288" actId="1440"/>
          <ac:picMkLst>
            <pc:docMk/>
            <pc:sldMk cId="2526928533" sldId="267"/>
            <ac:picMk id="3" creationId="{BAF2F0AD-21FD-204A-93FA-2DF1C70E9E0D}"/>
          </ac:picMkLst>
        </pc:picChg>
        <pc:picChg chg="mod">
          <ac:chgData name="David Shanks (HF)" userId="9a3a031f-b3c4-4e44-a0c8-7fb700d106cf" providerId="ADAL" clId="{E5D89805-774D-684B-AED3-84E96A4B6637}" dt="2019-08-29T12:44:29.223" v="1195" actId="1076"/>
          <ac:picMkLst>
            <pc:docMk/>
            <pc:sldMk cId="2526928533" sldId="267"/>
            <ac:picMk id="10" creationId="{1F595B4B-AD9D-5E4F-850C-B8892A762266}"/>
          </ac:picMkLst>
        </pc:picChg>
        <pc:picChg chg="mod">
          <ac:chgData name="David Shanks (HF)" userId="9a3a031f-b3c4-4e44-a0c8-7fb700d106cf" providerId="ADAL" clId="{E5D89805-774D-684B-AED3-84E96A4B6637}" dt="2019-08-29T12:46:31.549" v="1288" actId="1440"/>
          <ac:picMkLst>
            <pc:docMk/>
            <pc:sldMk cId="2526928533" sldId="267"/>
            <ac:picMk id="11" creationId="{374D2B18-2CD7-BC4E-A52D-75F1569AB688}"/>
          </ac:picMkLst>
        </pc:picChg>
        <pc:picChg chg="mod">
          <ac:chgData name="David Shanks (HF)" userId="9a3a031f-b3c4-4e44-a0c8-7fb700d106cf" providerId="ADAL" clId="{E5D89805-774D-684B-AED3-84E96A4B6637}" dt="2019-08-29T10:13:02.827" v="547" actId="1076"/>
          <ac:picMkLst>
            <pc:docMk/>
            <pc:sldMk cId="2526928533" sldId="267"/>
            <ac:picMk id="12" creationId="{F5691C14-B619-644C-BE8D-B8637ABC4283}"/>
          </ac:picMkLst>
        </pc:picChg>
        <pc:picChg chg="add mod modCrop">
          <ac:chgData name="David Shanks (HF)" userId="9a3a031f-b3c4-4e44-a0c8-7fb700d106cf" providerId="ADAL" clId="{E5D89805-774D-684B-AED3-84E96A4B6637}" dt="2019-08-29T12:46:31.549" v="1288" actId="1440"/>
          <ac:picMkLst>
            <pc:docMk/>
            <pc:sldMk cId="2526928533" sldId="267"/>
            <ac:picMk id="13" creationId="{AC7AF618-BC87-FA48-B123-583012796CE3}"/>
          </ac:picMkLst>
        </pc:picChg>
      </pc:sldChg>
      <pc:sldChg chg="addSp delSp modSp ord modTransition modAnim">
        <pc:chgData name="David Shanks (HF)" userId="9a3a031f-b3c4-4e44-a0c8-7fb700d106cf" providerId="ADAL" clId="{E5D89805-774D-684B-AED3-84E96A4B6637}" dt="2019-08-29T13:42:35.089" v="2530" actId="1076"/>
        <pc:sldMkLst>
          <pc:docMk/>
          <pc:sldMk cId="2433951144" sldId="269"/>
        </pc:sldMkLst>
        <pc:spChg chg="mod">
          <ac:chgData name="David Shanks (HF)" userId="9a3a031f-b3c4-4e44-a0c8-7fb700d106cf" providerId="ADAL" clId="{E5D89805-774D-684B-AED3-84E96A4B6637}" dt="2019-08-29T13:42:35.089" v="2530" actId="1076"/>
          <ac:spMkLst>
            <pc:docMk/>
            <pc:sldMk cId="2433951144" sldId="269"/>
            <ac:spMk id="2" creationId="{00000000-0000-0000-0000-000000000000}"/>
          </ac:spMkLst>
        </pc:spChg>
        <pc:spChg chg="add del mod">
          <ac:chgData name="David Shanks (HF)" userId="9a3a031f-b3c4-4e44-a0c8-7fb700d106cf" providerId="ADAL" clId="{E5D89805-774D-684B-AED3-84E96A4B6637}" dt="2019-08-29T13:00:26.344" v="1793" actId="478"/>
          <ac:spMkLst>
            <pc:docMk/>
            <pc:sldMk cId="2433951144" sldId="269"/>
            <ac:spMk id="4" creationId="{93FCB40B-5123-0241-A8B9-3C479001377A}"/>
          </ac:spMkLst>
        </pc:spChg>
        <pc:spChg chg="del">
          <ac:chgData name="David Shanks (HF)" userId="9a3a031f-b3c4-4e44-a0c8-7fb700d106cf" providerId="ADAL" clId="{E5D89805-774D-684B-AED3-84E96A4B6637}" dt="2019-08-29T13:00:23.869" v="1792" actId="478"/>
          <ac:spMkLst>
            <pc:docMk/>
            <pc:sldMk cId="2433951144" sldId="269"/>
            <ac:spMk id="7" creationId="{EE48EB20-9EE7-C44F-958E-1823563765A5}"/>
          </ac:spMkLst>
        </pc:spChg>
        <pc:spChg chg="add del mod">
          <ac:chgData name="David Shanks (HF)" userId="9a3a031f-b3c4-4e44-a0c8-7fb700d106cf" providerId="ADAL" clId="{E5D89805-774D-684B-AED3-84E96A4B6637}" dt="2019-08-29T13:03:04.276" v="1817" actId="478"/>
          <ac:spMkLst>
            <pc:docMk/>
            <pc:sldMk cId="2433951144" sldId="269"/>
            <ac:spMk id="11" creationId="{EFDE2032-A14E-B74E-8EB2-E5859107C595}"/>
          </ac:spMkLst>
        </pc:spChg>
        <pc:spChg chg="add mod">
          <ac:chgData name="David Shanks (HF)" userId="9a3a031f-b3c4-4e44-a0c8-7fb700d106cf" providerId="ADAL" clId="{E5D89805-774D-684B-AED3-84E96A4B6637}" dt="2019-08-29T13:07:48.192" v="1842" actId="1076"/>
          <ac:spMkLst>
            <pc:docMk/>
            <pc:sldMk cId="2433951144" sldId="269"/>
            <ac:spMk id="12" creationId="{CA4C62F1-11F0-1740-A59A-D1B21989BBCF}"/>
          </ac:spMkLst>
        </pc:spChg>
        <pc:spChg chg="add del mod">
          <ac:chgData name="David Shanks (HF)" userId="9a3a031f-b3c4-4e44-a0c8-7fb700d106cf" providerId="ADAL" clId="{E5D89805-774D-684B-AED3-84E96A4B6637}" dt="2019-08-29T13:07:31.757" v="1840" actId="478"/>
          <ac:spMkLst>
            <pc:docMk/>
            <pc:sldMk cId="2433951144" sldId="269"/>
            <ac:spMk id="13" creationId="{39EB0293-EB42-D644-916E-B999DE2DEB07}"/>
          </ac:spMkLst>
        </pc:spChg>
        <pc:picChg chg="mod">
          <ac:chgData name="David Shanks (HF)" userId="9a3a031f-b3c4-4e44-a0c8-7fb700d106cf" providerId="ADAL" clId="{E5D89805-774D-684B-AED3-84E96A4B6637}" dt="2019-08-29T13:07:43.634" v="1841" actId="14100"/>
          <ac:picMkLst>
            <pc:docMk/>
            <pc:sldMk cId="2433951144" sldId="269"/>
            <ac:picMk id="8" creationId="{2CC3554C-4A67-3341-8EB4-41A265FCF6FD}"/>
          </ac:picMkLst>
        </pc:picChg>
        <pc:picChg chg="add mod">
          <ac:chgData name="David Shanks (HF)" userId="9a3a031f-b3c4-4e44-a0c8-7fb700d106cf" providerId="ADAL" clId="{E5D89805-774D-684B-AED3-84E96A4B6637}" dt="2019-08-29T13:01:45.370" v="1801" actId="14100"/>
          <ac:picMkLst>
            <pc:docMk/>
            <pc:sldMk cId="2433951144" sldId="269"/>
            <ac:picMk id="9" creationId="{631945E4-7BA7-4840-BC4C-B53838327D52}"/>
          </ac:picMkLst>
        </pc:picChg>
        <pc:picChg chg="add mod">
          <ac:chgData name="David Shanks (HF)" userId="9a3a031f-b3c4-4e44-a0c8-7fb700d106cf" providerId="ADAL" clId="{E5D89805-774D-684B-AED3-84E96A4B6637}" dt="2019-08-29T13:01:54.967" v="1804" actId="1076"/>
          <ac:picMkLst>
            <pc:docMk/>
            <pc:sldMk cId="2433951144" sldId="269"/>
            <ac:picMk id="10" creationId="{5947A3F0-28D6-B041-9D76-003FDDC032B6}"/>
          </ac:picMkLst>
        </pc:picChg>
      </pc:sldChg>
      <pc:sldChg chg="modNotesTx">
        <pc:chgData name="David Shanks (HF)" userId="9a3a031f-b3c4-4e44-a0c8-7fb700d106cf" providerId="ADAL" clId="{E5D89805-774D-684B-AED3-84E96A4B6637}" dt="2019-08-29T13:25:12.765" v="2125" actId="20577"/>
        <pc:sldMkLst>
          <pc:docMk/>
          <pc:sldMk cId="3835550097" sldId="272"/>
        </pc:sldMkLst>
      </pc:sldChg>
      <pc:sldChg chg="addSp delSp modSp modTransition modNotesTx">
        <pc:chgData name="David Shanks (HF)" userId="9a3a031f-b3c4-4e44-a0c8-7fb700d106cf" providerId="ADAL" clId="{E5D89805-774D-684B-AED3-84E96A4B6637}" dt="2019-08-29T14:08:48.644" v="2736"/>
        <pc:sldMkLst>
          <pc:docMk/>
          <pc:sldMk cId="2115044005" sldId="273"/>
        </pc:sldMkLst>
        <pc:spChg chg="mod">
          <ac:chgData name="David Shanks (HF)" userId="9a3a031f-b3c4-4e44-a0c8-7fb700d106cf" providerId="ADAL" clId="{E5D89805-774D-684B-AED3-84E96A4B6637}" dt="2019-08-29T13:26:12.463" v="2148" actId="404"/>
          <ac:spMkLst>
            <pc:docMk/>
            <pc:sldMk cId="2115044005" sldId="273"/>
            <ac:spMk id="2" creationId="{00000000-0000-0000-0000-000000000000}"/>
          </ac:spMkLst>
        </pc:spChg>
        <pc:spChg chg="del mod">
          <ac:chgData name="David Shanks (HF)" userId="9a3a031f-b3c4-4e44-a0c8-7fb700d106cf" providerId="ADAL" clId="{E5D89805-774D-684B-AED3-84E96A4B6637}" dt="2019-08-29T13:59:22.308" v="2609" actId="478"/>
          <ac:spMkLst>
            <pc:docMk/>
            <pc:sldMk cId="2115044005" sldId="273"/>
            <ac:spMk id="7" creationId="{AB7CC9F8-34D4-1846-8C84-91A053291383}"/>
          </ac:spMkLst>
        </pc:spChg>
        <pc:picChg chg="add mod modCrop">
          <ac:chgData name="David Shanks (HF)" userId="9a3a031f-b3c4-4e44-a0c8-7fb700d106cf" providerId="ADAL" clId="{E5D89805-774D-684B-AED3-84E96A4B6637}" dt="2019-08-29T14:06:25.334" v="2648" actId="1076"/>
          <ac:picMkLst>
            <pc:docMk/>
            <pc:sldMk cId="2115044005" sldId="273"/>
            <ac:picMk id="3" creationId="{2581767D-FE4B-7143-B7DE-38F7CFE465D4}"/>
          </ac:picMkLst>
        </pc:picChg>
        <pc:picChg chg="add mod">
          <ac:chgData name="David Shanks (HF)" userId="9a3a031f-b3c4-4e44-a0c8-7fb700d106cf" providerId="ADAL" clId="{E5D89805-774D-684B-AED3-84E96A4B6637}" dt="2019-08-29T14:05:05.004" v="2626" actId="1076"/>
          <ac:picMkLst>
            <pc:docMk/>
            <pc:sldMk cId="2115044005" sldId="273"/>
            <ac:picMk id="4" creationId="{824FB6A8-55FC-1A4B-B40C-9B90EF554246}"/>
          </ac:picMkLst>
        </pc:picChg>
        <pc:picChg chg="del">
          <ac:chgData name="David Shanks (HF)" userId="9a3a031f-b3c4-4e44-a0c8-7fb700d106cf" providerId="ADAL" clId="{E5D89805-774D-684B-AED3-84E96A4B6637}" dt="2019-08-29T13:59:24.119" v="2610" actId="478"/>
          <ac:picMkLst>
            <pc:docMk/>
            <pc:sldMk cId="2115044005" sldId="273"/>
            <ac:picMk id="8" creationId="{5FA5C67F-7393-B24D-BF87-E4957A3EA9DA}"/>
          </ac:picMkLst>
        </pc:picChg>
        <pc:picChg chg="add mod">
          <ac:chgData name="David Shanks (HF)" userId="9a3a031f-b3c4-4e44-a0c8-7fb700d106cf" providerId="ADAL" clId="{E5D89805-774D-684B-AED3-84E96A4B6637}" dt="2019-08-29T14:05:09.415" v="2628" actId="14100"/>
          <ac:picMkLst>
            <pc:docMk/>
            <pc:sldMk cId="2115044005" sldId="273"/>
            <ac:picMk id="9" creationId="{0ABCE75E-61C9-2D45-BB0F-97B1B38E2B21}"/>
          </ac:picMkLst>
        </pc:picChg>
      </pc:sldChg>
      <pc:sldChg chg="addSp delSp modSp modAnim modNotesTx">
        <pc:chgData name="David Shanks (HF)" userId="9a3a031f-b3c4-4e44-a0c8-7fb700d106cf" providerId="ADAL" clId="{E5D89805-774D-684B-AED3-84E96A4B6637}" dt="2019-08-29T15:36:38.708" v="3066" actId="20577"/>
        <pc:sldMkLst>
          <pc:docMk/>
          <pc:sldMk cId="366602835" sldId="277"/>
        </pc:sldMkLst>
        <pc:spChg chg="mod">
          <ac:chgData name="David Shanks (HF)" userId="9a3a031f-b3c4-4e44-a0c8-7fb700d106cf" providerId="ADAL" clId="{E5D89805-774D-684B-AED3-84E96A4B6637}" dt="2019-08-29T11:44:44.882" v="1124" actId="404"/>
          <ac:spMkLst>
            <pc:docMk/>
            <pc:sldMk cId="366602835" sldId="277"/>
            <ac:spMk id="2" creationId="{00000000-0000-0000-0000-000000000000}"/>
          </ac:spMkLst>
        </pc:spChg>
        <pc:spChg chg="mod">
          <ac:chgData name="David Shanks (HF)" userId="9a3a031f-b3c4-4e44-a0c8-7fb700d106cf" providerId="ADAL" clId="{E5D89805-774D-684B-AED3-84E96A4B6637}" dt="2019-08-29T11:44:50.686" v="1125" actId="1076"/>
          <ac:spMkLst>
            <pc:docMk/>
            <pc:sldMk cId="366602835" sldId="277"/>
            <ac:spMk id="4" creationId="{DE58B6E2-B428-4FE3-8882-B802AE746AD1}"/>
          </ac:spMkLst>
        </pc:spChg>
        <pc:spChg chg="add mod">
          <ac:chgData name="David Shanks (HF)" userId="9a3a031f-b3c4-4e44-a0c8-7fb700d106cf" providerId="ADAL" clId="{E5D89805-774D-684B-AED3-84E96A4B6637}" dt="2019-08-29T11:43:59.993" v="1107" actId="14100"/>
          <ac:spMkLst>
            <pc:docMk/>
            <pc:sldMk cId="366602835" sldId="277"/>
            <ac:spMk id="7" creationId="{EC07ACAE-D996-F945-ABF0-10C5AD8244BB}"/>
          </ac:spMkLst>
        </pc:spChg>
        <pc:spChg chg="add mod">
          <ac:chgData name="David Shanks (HF)" userId="9a3a031f-b3c4-4e44-a0c8-7fb700d106cf" providerId="ADAL" clId="{E5D89805-774D-684B-AED3-84E96A4B6637}" dt="2019-08-29T13:48:34.986" v="2603" actId="14100"/>
          <ac:spMkLst>
            <pc:docMk/>
            <pc:sldMk cId="366602835" sldId="277"/>
            <ac:spMk id="9" creationId="{77A36846-05D4-F143-ACCD-D35EC2D35B5B}"/>
          </ac:spMkLst>
        </pc:spChg>
        <pc:picChg chg="del mod">
          <ac:chgData name="David Shanks (HF)" userId="9a3a031f-b3c4-4e44-a0c8-7fb700d106cf" providerId="ADAL" clId="{E5D89805-774D-684B-AED3-84E96A4B6637}" dt="2019-08-29T12:44:41.643" v="1196" actId="478"/>
          <ac:picMkLst>
            <pc:docMk/>
            <pc:sldMk cId="366602835" sldId="277"/>
            <ac:picMk id="3" creationId="{40041A12-2B71-4338-9429-C0284A797869}"/>
          </ac:picMkLst>
        </pc:picChg>
        <pc:picChg chg="add mod">
          <ac:chgData name="David Shanks (HF)" userId="9a3a031f-b3c4-4e44-a0c8-7fb700d106cf" providerId="ADAL" clId="{E5D89805-774D-684B-AED3-84E96A4B6637}" dt="2019-08-29T11:45:36.251" v="1130" actId="1076"/>
          <ac:picMkLst>
            <pc:docMk/>
            <pc:sldMk cId="366602835" sldId="277"/>
            <ac:picMk id="8" creationId="{0CB1FA2A-6051-D24C-BA76-F906348DD736}"/>
          </ac:picMkLst>
        </pc:picChg>
      </pc:sldChg>
      <pc:sldChg chg="modAnim">
        <pc:chgData name="David Shanks (HF)" userId="9a3a031f-b3c4-4e44-a0c8-7fb700d106cf" providerId="ADAL" clId="{E5D89805-774D-684B-AED3-84E96A4B6637}" dt="2019-08-29T13:14:06.037" v="1902"/>
        <pc:sldMkLst>
          <pc:docMk/>
          <pc:sldMk cId="737888259" sldId="281"/>
        </pc:sldMkLst>
      </pc:sldChg>
      <pc:sldChg chg="modSp modAnim modNotesTx">
        <pc:chgData name="David Shanks (HF)" userId="9a3a031f-b3c4-4e44-a0c8-7fb700d106cf" providerId="ADAL" clId="{E5D89805-774D-684B-AED3-84E96A4B6637}" dt="2019-08-29T13:23:29.843" v="2101" actId="20577"/>
        <pc:sldMkLst>
          <pc:docMk/>
          <pc:sldMk cId="1074419201" sldId="282"/>
        </pc:sldMkLst>
        <pc:spChg chg="mod">
          <ac:chgData name="David Shanks (HF)" userId="9a3a031f-b3c4-4e44-a0c8-7fb700d106cf" providerId="ADAL" clId="{E5D89805-774D-684B-AED3-84E96A4B6637}" dt="2019-08-29T13:22:48.757" v="2093" actId="113"/>
          <ac:spMkLst>
            <pc:docMk/>
            <pc:sldMk cId="1074419201" sldId="282"/>
            <ac:spMk id="7" creationId="{4EBC46DF-AC9D-4FFD-A6B2-A7C12B0A6D3C}"/>
          </ac:spMkLst>
        </pc:spChg>
      </pc:sldChg>
      <pc:sldChg chg="addSp delSp modSp ord modAnim modNotesTx">
        <pc:chgData name="David Shanks (HF)" userId="9a3a031f-b3c4-4e44-a0c8-7fb700d106cf" providerId="ADAL" clId="{E5D89805-774D-684B-AED3-84E96A4B6637}" dt="2019-08-29T15:56:01.851" v="3081" actId="20577"/>
        <pc:sldMkLst>
          <pc:docMk/>
          <pc:sldMk cId="1103370535" sldId="284"/>
        </pc:sldMkLst>
        <pc:spChg chg="add del mod">
          <ac:chgData name="David Shanks (HF)" userId="9a3a031f-b3c4-4e44-a0c8-7fb700d106cf" providerId="ADAL" clId="{E5D89805-774D-684B-AED3-84E96A4B6637}" dt="2019-08-29T10:38:12.355" v="676"/>
          <ac:spMkLst>
            <pc:docMk/>
            <pc:sldMk cId="1103370535" sldId="284"/>
            <ac:spMk id="4" creationId="{5B9953AF-D4AC-6642-957D-6C23AAF8CD90}"/>
          </ac:spMkLst>
        </pc:spChg>
        <pc:spChg chg="add mod">
          <ac:chgData name="David Shanks (HF)" userId="9a3a031f-b3c4-4e44-a0c8-7fb700d106cf" providerId="ADAL" clId="{E5D89805-774D-684B-AED3-84E96A4B6637}" dt="2019-08-29T10:39:08.979" v="717" actId="1076"/>
          <ac:spMkLst>
            <pc:docMk/>
            <pc:sldMk cId="1103370535" sldId="284"/>
            <ac:spMk id="7" creationId="{1780C845-1742-D444-8F8D-8FAB2787973D}"/>
          </ac:spMkLst>
        </pc:spChg>
        <pc:picChg chg="mod">
          <ac:chgData name="David Shanks (HF)" userId="9a3a031f-b3c4-4e44-a0c8-7fb700d106cf" providerId="ADAL" clId="{E5D89805-774D-684B-AED3-84E96A4B6637}" dt="2019-08-29T09:57:58.881" v="0" actId="1076"/>
          <ac:picMkLst>
            <pc:docMk/>
            <pc:sldMk cId="1103370535" sldId="284"/>
            <ac:picMk id="3" creationId="{51D7FD1C-1907-A545-946C-59319AEADEC6}"/>
          </ac:picMkLst>
        </pc:picChg>
      </pc:sldChg>
      <pc:sldChg chg="addSp delSp modSp">
        <pc:chgData name="David Shanks (HF)" userId="9a3a031f-b3c4-4e44-a0c8-7fb700d106cf" providerId="ADAL" clId="{E5D89805-774D-684B-AED3-84E96A4B6637}" dt="2019-08-29T13:38:07.304" v="2439"/>
        <pc:sldMkLst>
          <pc:docMk/>
          <pc:sldMk cId="404086516" sldId="287"/>
        </pc:sldMkLst>
        <pc:spChg chg="del mod">
          <ac:chgData name="David Shanks (HF)" userId="9a3a031f-b3c4-4e44-a0c8-7fb700d106cf" providerId="ADAL" clId="{E5D89805-774D-684B-AED3-84E96A4B6637}" dt="2019-08-29T13:38:04.154" v="2437" actId="478"/>
          <ac:spMkLst>
            <pc:docMk/>
            <pc:sldMk cId="404086516" sldId="287"/>
            <ac:spMk id="2" creationId="{00000000-0000-0000-0000-000000000000}"/>
          </ac:spMkLst>
        </pc:spChg>
        <pc:spChg chg="add del mod">
          <ac:chgData name="David Shanks (HF)" userId="9a3a031f-b3c4-4e44-a0c8-7fb700d106cf" providerId="ADAL" clId="{E5D89805-774D-684B-AED3-84E96A4B6637}" dt="2019-08-29T13:38:06.838" v="2438" actId="478"/>
          <ac:spMkLst>
            <pc:docMk/>
            <pc:sldMk cId="404086516" sldId="287"/>
            <ac:spMk id="14" creationId="{16AE44AB-6DDB-034D-B117-5BBE0676D889}"/>
          </ac:spMkLst>
        </pc:spChg>
        <pc:spChg chg="add">
          <ac:chgData name="David Shanks (HF)" userId="9a3a031f-b3c4-4e44-a0c8-7fb700d106cf" providerId="ADAL" clId="{E5D89805-774D-684B-AED3-84E96A4B6637}" dt="2019-08-29T13:38:07.304" v="2439"/>
          <ac:spMkLst>
            <pc:docMk/>
            <pc:sldMk cId="404086516" sldId="287"/>
            <ac:spMk id="15" creationId="{68B6121D-AEE6-0A46-AD58-3D746B61497C}"/>
          </ac:spMkLst>
        </pc:spChg>
        <pc:grpChg chg="mod">
          <ac:chgData name="David Shanks (HF)" userId="9a3a031f-b3c4-4e44-a0c8-7fb700d106cf" providerId="ADAL" clId="{E5D89805-774D-684B-AED3-84E96A4B6637}" dt="2019-08-29T10:26:27.515" v="668" actId="14100"/>
          <ac:grpSpMkLst>
            <pc:docMk/>
            <pc:sldMk cId="404086516" sldId="287"/>
            <ac:grpSpMk id="8" creationId="{85531223-50AB-B743-8FCC-ED7311751FF2}"/>
          </ac:grpSpMkLst>
        </pc:grpChg>
      </pc:sldChg>
      <pc:sldChg chg="modSp">
        <pc:chgData name="David Shanks (HF)" userId="9a3a031f-b3c4-4e44-a0c8-7fb700d106cf" providerId="ADAL" clId="{E5D89805-774D-684B-AED3-84E96A4B6637}" dt="2019-08-29T13:38:22.391" v="2451" actId="404"/>
        <pc:sldMkLst>
          <pc:docMk/>
          <pc:sldMk cId="776530511" sldId="288"/>
        </pc:sldMkLst>
        <pc:spChg chg="mod">
          <ac:chgData name="David Shanks (HF)" userId="9a3a031f-b3c4-4e44-a0c8-7fb700d106cf" providerId="ADAL" clId="{E5D89805-774D-684B-AED3-84E96A4B6637}" dt="2019-08-29T13:38:22.391" v="2451" actId="404"/>
          <ac:spMkLst>
            <pc:docMk/>
            <pc:sldMk cId="776530511" sldId="288"/>
            <ac:spMk id="2" creationId="{00000000-0000-0000-0000-000000000000}"/>
          </ac:spMkLst>
        </pc:spChg>
      </pc:sldChg>
      <pc:sldChg chg="modSp modAnim">
        <pc:chgData name="David Shanks (HF)" userId="9a3a031f-b3c4-4e44-a0c8-7fb700d106cf" providerId="ADAL" clId="{E5D89805-774D-684B-AED3-84E96A4B6637}" dt="2019-08-29T13:20:37.744" v="2070" actId="20577"/>
        <pc:sldMkLst>
          <pc:docMk/>
          <pc:sldMk cId="3227112483" sldId="289"/>
        </pc:sldMkLst>
        <pc:spChg chg="mod">
          <ac:chgData name="David Shanks (HF)" userId="9a3a031f-b3c4-4e44-a0c8-7fb700d106cf" providerId="ADAL" clId="{E5D89805-774D-684B-AED3-84E96A4B6637}" dt="2019-08-29T10:42:03.281" v="788" actId="20577"/>
          <ac:spMkLst>
            <pc:docMk/>
            <pc:sldMk cId="3227112483" sldId="289"/>
            <ac:spMk id="2" creationId="{00000000-0000-0000-0000-000000000000}"/>
          </ac:spMkLst>
        </pc:spChg>
        <pc:spChg chg="mod">
          <ac:chgData name="David Shanks (HF)" userId="9a3a031f-b3c4-4e44-a0c8-7fb700d106cf" providerId="ADAL" clId="{E5D89805-774D-684B-AED3-84E96A4B6637}" dt="2019-08-29T13:20:37.744" v="2070" actId="20577"/>
          <ac:spMkLst>
            <pc:docMk/>
            <pc:sldMk cId="3227112483" sldId="289"/>
            <ac:spMk id="7" creationId="{EC958BA2-9C55-F549-B2ED-1D3B1EF75BE2}"/>
          </ac:spMkLst>
        </pc:spChg>
      </pc:sldChg>
      <pc:sldChg chg="addSp delSp modSp">
        <pc:chgData name="David Shanks (HF)" userId="9a3a031f-b3c4-4e44-a0c8-7fb700d106cf" providerId="ADAL" clId="{E5D89805-774D-684B-AED3-84E96A4B6637}" dt="2019-08-29T12:40:19.996" v="1174" actId="20577"/>
        <pc:sldMkLst>
          <pc:docMk/>
          <pc:sldMk cId="2882174236" sldId="290"/>
        </pc:sldMkLst>
        <pc:spChg chg="mod">
          <ac:chgData name="David Shanks (HF)" userId="9a3a031f-b3c4-4e44-a0c8-7fb700d106cf" providerId="ADAL" clId="{E5D89805-774D-684B-AED3-84E96A4B6637}" dt="2019-08-29T12:40:19.996" v="1174" actId="20577"/>
          <ac:spMkLst>
            <pc:docMk/>
            <pc:sldMk cId="2882174236" sldId="290"/>
            <ac:spMk id="8" creationId="{A630B9D0-0E12-C74F-B363-DB2C73815CEA}"/>
          </ac:spMkLst>
        </pc:spChg>
        <pc:graphicFrameChg chg="add del mod">
          <ac:chgData name="David Shanks (HF)" userId="9a3a031f-b3c4-4e44-a0c8-7fb700d106cf" providerId="ADAL" clId="{E5D89805-774D-684B-AED3-84E96A4B6637}" dt="2019-08-29T10:44:26.256" v="791" actId="478"/>
          <ac:graphicFrameMkLst>
            <pc:docMk/>
            <pc:sldMk cId="2882174236" sldId="290"/>
            <ac:graphicFrameMk id="4" creationId="{CCFA4116-E37F-604A-B80F-4F4874D018D9}"/>
          </ac:graphicFrameMkLst>
        </pc:graphicFrameChg>
      </pc:sldChg>
      <pc:sldChg chg="addSp delSp modSp">
        <pc:chgData name="David Shanks (HF)" userId="9a3a031f-b3c4-4e44-a0c8-7fb700d106cf" providerId="ADAL" clId="{E5D89805-774D-684B-AED3-84E96A4B6637}" dt="2019-08-29T13:38:32.035" v="2454"/>
        <pc:sldMkLst>
          <pc:docMk/>
          <pc:sldMk cId="68834189" sldId="294"/>
        </pc:sldMkLst>
        <pc:spChg chg="del">
          <ac:chgData name="David Shanks (HF)" userId="9a3a031f-b3c4-4e44-a0c8-7fb700d106cf" providerId="ADAL" clId="{E5D89805-774D-684B-AED3-84E96A4B6637}" dt="2019-08-29T13:38:28.903" v="2452" actId="478"/>
          <ac:spMkLst>
            <pc:docMk/>
            <pc:sldMk cId="68834189" sldId="294"/>
            <ac:spMk id="2" creationId="{00000000-0000-0000-0000-000000000000}"/>
          </ac:spMkLst>
        </pc:spChg>
        <pc:spChg chg="add del mod">
          <ac:chgData name="David Shanks (HF)" userId="9a3a031f-b3c4-4e44-a0c8-7fb700d106cf" providerId="ADAL" clId="{E5D89805-774D-684B-AED3-84E96A4B6637}" dt="2019-08-29T13:38:31.623" v="2453" actId="478"/>
          <ac:spMkLst>
            <pc:docMk/>
            <pc:sldMk cId="68834189" sldId="294"/>
            <ac:spMk id="4" creationId="{0D711793-80DA-ED4B-B46D-B5F18AF646FE}"/>
          </ac:spMkLst>
        </pc:spChg>
        <pc:spChg chg="add">
          <ac:chgData name="David Shanks (HF)" userId="9a3a031f-b3c4-4e44-a0c8-7fb700d106cf" providerId="ADAL" clId="{E5D89805-774D-684B-AED3-84E96A4B6637}" dt="2019-08-29T13:38:32.035" v="2454"/>
          <ac:spMkLst>
            <pc:docMk/>
            <pc:sldMk cId="68834189" sldId="294"/>
            <ac:spMk id="10" creationId="{A0AD1B80-BF01-6348-B779-9961F2942CFC}"/>
          </ac:spMkLst>
        </pc:spChg>
      </pc:sldChg>
      <pc:sldChg chg="modNotesTx">
        <pc:chgData name="David Shanks (HF)" userId="9a3a031f-b3c4-4e44-a0c8-7fb700d106cf" providerId="ADAL" clId="{E5D89805-774D-684B-AED3-84E96A4B6637}" dt="2019-08-29T15:54:25.400" v="3068" actId="20577"/>
        <pc:sldMkLst>
          <pc:docMk/>
          <pc:sldMk cId="2106724647" sldId="299"/>
        </pc:sldMkLst>
      </pc:sldChg>
      <pc:sldChg chg="modSp">
        <pc:chgData name="David Shanks (HF)" userId="9a3a031f-b3c4-4e44-a0c8-7fb700d106cf" providerId="ADAL" clId="{E5D89805-774D-684B-AED3-84E96A4B6637}" dt="2019-08-29T13:40:10.111" v="2506" actId="20577"/>
        <pc:sldMkLst>
          <pc:docMk/>
          <pc:sldMk cId="3481346831" sldId="304"/>
        </pc:sldMkLst>
        <pc:spChg chg="mod">
          <ac:chgData name="David Shanks (HF)" userId="9a3a031f-b3c4-4e44-a0c8-7fb700d106cf" providerId="ADAL" clId="{E5D89805-774D-684B-AED3-84E96A4B6637}" dt="2019-08-29T13:40:10.111" v="2506" actId="20577"/>
          <ac:spMkLst>
            <pc:docMk/>
            <pc:sldMk cId="3481346831" sldId="304"/>
            <ac:spMk id="4" creationId="{EE3F244A-36A4-4AFA-B27E-17A7E1E5E5B4}"/>
          </ac:spMkLst>
        </pc:spChg>
      </pc:sldChg>
      <pc:sldChg chg="addSp delSp modSp modTransition modNotesTx">
        <pc:chgData name="David Shanks (HF)" userId="9a3a031f-b3c4-4e44-a0c8-7fb700d106cf" providerId="ADAL" clId="{E5D89805-774D-684B-AED3-84E96A4B6637}" dt="2019-08-29T14:12:27.691" v="2994" actId="20577"/>
        <pc:sldMkLst>
          <pc:docMk/>
          <pc:sldMk cId="421204323" sldId="306"/>
        </pc:sldMkLst>
        <pc:spChg chg="del">
          <ac:chgData name="David Shanks (HF)" userId="9a3a031f-b3c4-4e44-a0c8-7fb700d106cf" providerId="ADAL" clId="{E5D89805-774D-684B-AED3-84E96A4B6637}" dt="2019-08-29T13:26:20.540" v="2149" actId="478"/>
          <ac:spMkLst>
            <pc:docMk/>
            <pc:sldMk cId="421204323" sldId="306"/>
            <ac:spMk id="2" creationId="{00000000-0000-0000-0000-000000000000}"/>
          </ac:spMkLst>
        </pc:spChg>
        <pc:spChg chg="add del mod">
          <ac:chgData name="David Shanks (HF)" userId="9a3a031f-b3c4-4e44-a0c8-7fb700d106cf" providerId="ADAL" clId="{E5D89805-774D-684B-AED3-84E96A4B6637}" dt="2019-08-29T13:26:22.955" v="2151" actId="478"/>
          <ac:spMkLst>
            <pc:docMk/>
            <pc:sldMk cId="421204323" sldId="306"/>
            <ac:spMk id="4" creationId="{F667E244-944D-5D46-9FD5-97F5B8E55032}"/>
          </ac:spMkLst>
        </pc:spChg>
        <pc:spChg chg="mod">
          <ac:chgData name="David Shanks (HF)" userId="9a3a031f-b3c4-4e44-a0c8-7fb700d106cf" providerId="ADAL" clId="{E5D89805-774D-684B-AED3-84E96A4B6637}" dt="2019-08-29T14:12:27.691" v="2994" actId="20577"/>
          <ac:spMkLst>
            <pc:docMk/>
            <pc:sldMk cId="421204323" sldId="306"/>
            <ac:spMk id="7" creationId="{AB7CC9F8-34D4-1846-8C84-91A053291383}"/>
          </ac:spMkLst>
        </pc:spChg>
        <pc:spChg chg="add">
          <ac:chgData name="David Shanks (HF)" userId="9a3a031f-b3c4-4e44-a0c8-7fb700d106cf" providerId="ADAL" clId="{E5D89805-774D-684B-AED3-84E96A4B6637}" dt="2019-08-29T13:26:20.920" v="2150"/>
          <ac:spMkLst>
            <pc:docMk/>
            <pc:sldMk cId="421204323" sldId="306"/>
            <ac:spMk id="11" creationId="{07DD38C3-1058-CE4C-8E28-CC4838F76D01}"/>
          </ac:spMkLst>
        </pc:spChg>
        <pc:picChg chg="del mod">
          <ac:chgData name="David Shanks (HF)" userId="9a3a031f-b3c4-4e44-a0c8-7fb700d106cf" providerId="ADAL" clId="{E5D89805-774D-684B-AED3-84E96A4B6637}" dt="2019-08-29T14:06:03.391" v="2646" actId="478"/>
          <ac:picMkLst>
            <pc:docMk/>
            <pc:sldMk cId="421204323" sldId="306"/>
            <ac:picMk id="9" creationId="{C475FF11-71B9-4657-B617-9F7CF0EA44E0}"/>
          </ac:picMkLst>
        </pc:picChg>
        <pc:picChg chg="del mod">
          <ac:chgData name="David Shanks (HF)" userId="9a3a031f-b3c4-4e44-a0c8-7fb700d106cf" providerId="ADAL" clId="{E5D89805-774D-684B-AED3-84E96A4B6637}" dt="2019-08-29T14:06:02.121" v="2645" actId="478"/>
          <ac:picMkLst>
            <pc:docMk/>
            <pc:sldMk cId="421204323" sldId="306"/>
            <ac:picMk id="10" creationId="{DEA40A5B-D831-4ACC-B0AD-BAD552CCED7F}"/>
          </ac:picMkLst>
        </pc:picChg>
      </pc:sldChg>
      <pc:sldChg chg="addSp delSp modSp add">
        <pc:chgData name="David Shanks (HF)" userId="9a3a031f-b3c4-4e44-a0c8-7fb700d106cf" providerId="ADAL" clId="{E5D89805-774D-684B-AED3-84E96A4B6637}" dt="2019-08-29T13:37:48.346" v="2433" actId="404"/>
        <pc:sldMkLst>
          <pc:docMk/>
          <pc:sldMk cId="3641098827" sldId="309"/>
        </pc:sldMkLst>
        <pc:spChg chg="mod">
          <ac:chgData name="David Shanks (HF)" userId="9a3a031f-b3c4-4e44-a0c8-7fb700d106cf" providerId="ADAL" clId="{E5D89805-774D-684B-AED3-84E96A4B6637}" dt="2019-08-29T13:37:48.346" v="2433" actId="404"/>
          <ac:spMkLst>
            <pc:docMk/>
            <pc:sldMk cId="3641098827" sldId="309"/>
            <ac:spMk id="2" creationId="{00000000-0000-0000-0000-000000000000}"/>
          </ac:spMkLst>
        </pc:spChg>
        <pc:picChg chg="del">
          <ac:chgData name="David Shanks (HF)" userId="9a3a031f-b3c4-4e44-a0c8-7fb700d106cf" providerId="ADAL" clId="{E5D89805-774D-684B-AED3-84E96A4B6637}" dt="2019-08-29T10:25:11.256" v="615" actId="478"/>
          <ac:picMkLst>
            <pc:docMk/>
            <pc:sldMk cId="3641098827" sldId="309"/>
            <ac:picMk id="3" creationId="{B0DA20FA-E779-FB4E-A085-EFA62A282FB6}"/>
          </ac:picMkLst>
        </pc:picChg>
        <pc:picChg chg="del">
          <ac:chgData name="David Shanks (HF)" userId="9a3a031f-b3c4-4e44-a0c8-7fb700d106cf" providerId="ADAL" clId="{E5D89805-774D-684B-AED3-84E96A4B6637}" dt="2019-08-29T10:25:10.626" v="614" actId="478"/>
          <ac:picMkLst>
            <pc:docMk/>
            <pc:sldMk cId="3641098827" sldId="309"/>
            <ac:picMk id="4" creationId="{FD2DA598-9C8E-4386-BBEC-081E796E595F}"/>
          </ac:picMkLst>
        </pc:picChg>
        <pc:picChg chg="add del mod">
          <ac:chgData name="David Shanks (HF)" userId="9a3a031f-b3c4-4e44-a0c8-7fb700d106cf" providerId="ADAL" clId="{E5D89805-774D-684B-AED3-84E96A4B6637}" dt="2019-08-29T10:25:48.597" v="639" actId="478"/>
          <ac:picMkLst>
            <pc:docMk/>
            <pc:sldMk cId="3641098827" sldId="309"/>
            <ac:picMk id="7" creationId="{C29DCE46-86F2-6E4B-A362-56DDCB17F03F}"/>
          </ac:picMkLst>
        </pc:picChg>
        <pc:picChg chg="add mod">
          <ac:chgData name="David Shanks (HF)" userId="9a3a031f-b3c4-4e44-a0c8-7fb700d106cf" providerId="ADAL" clId="{E5D89805-774D-684B-AED3-84E96A4B6637}" dt="2019-08-29T10:25:55.631" v="642" actId="1076"/>
          <ac:picMkLst>
            <pc:docMk/>
            <pc:sldMk cId="3641098827" sldId="309"/>
            <ac:picMk id="8" creationId="{6AE8ECD5-9200-A54B-A331-F62E2C6C2FDA}"/>
          </ac:picMkLst>
        </pc:picChg>
      </pc:sldChg>
      <pc:sldChg chg="addSp delSp modSp add">
        <pc:chgData name="David Shanks (HF)" userId="9a3a031f-b3c4-4e44-a0c8-7fb700d106cf" providerId="ADAL" clId="{E5D89805-774D-684B-AED3-84E96A4B6637}" dt="2019-08-29T13:37:58.873" v="2436" actId="478"/>
        <pc:sldMkLst>
          <pc:docMk/>
          <pc:sldMk cId="745013215" sldId="310"/>
        </pc:sldMkLst>
        <pc:spChg chg="del">
          <ac:chgData name="David Shanks (HF)" userId="9a3a031f-b3c4-4e44-a0c8-7fb700d106cf" providerId="ADAL" clId="{E5D89805-774D-684B-AED3-84E96A4B6637}" dt="2019-08-29T13:37:55.354" v="2434" actId="478"/>
          <ac:spMkLst>
            <pc:docMk/>
            <pc:sldMk cId="745013215" sldId="310"/>
            <ac:spMk id="2" creationId="{00000000-0000-0000-0000-000000000000}"/>
          </ac:spMkLst>
        </pc:spChg>
        <pc:spChg chg="add del mod">
          <ac:chgData name="David Shanks (HF)" userId="9a3a031f-b3c4-4e44-a0c8-7fb700d106cf" providerId="ADAL" clId="{E5D89805-774D-684B-AED3-84E96A4B6637}" dt="2019-08-29T13:37:58.873" v="2436" actId="478"/>
          <ac:spMkLst>
            <pc:docMk/>
            <pc:sldMk cId="745013215" sldId="310"/>
            <ac:spMk id="4" creationId="{771E4E02-7072-E343-87E6-5D13F5FC9871}"/>
          </ac:spMkLst>
        </pc:spChg>
        <pc:spChg chg="add">
          <ac:chgData name="David Shanks (HF)" userId="9a3a031f-b3c4-4e44-a0c8-7fb700d106cf" providerId="ADAL" clId="{E5D89805-774D-684B-AED3-84E96A4B6637}" dt="2019-08-29T13:37:56.577" v="2435"/>
          <ac:spMkLst>
            <pc:docMk/>
            <pc:sldMk cId="745013215" sldId="310"/>
            <ac:spMk id="8" creationId="{753072CE-C468-B54C-807E-E14353AC1A0D}"/>
          </ac:spMkLst>
        </pc:spChg>
        <pc:picChg chg="mod">
          <ac:chgData name="David Shanks (HF)" userId="9a3a031f-b3c4-4e44-a0c8-7fb700d106cf" providerId="ADAL" clId="{E5D89805-774D-684B-AED3-84E96A4B6637}" dt="2019-08-29T10:26:01.212" v="643" actId="1076"/>
          <ac:picMkLst>
            <pc:docMk/>
            <pc:sldMk cId="745013215" sldId="310"/>
            <ac:picMk id="7" creationId="{C29DCE46-86F2-6E4B-A362-56DDCB17F03F}"/>
          </ac:picMkLst>
        </pc:picChg>
      </pc:sldChg>
    </pc:docChg>
  </pc:docChgLst>
  <pc:docChgLst>
    <pc:chgData name="David Shanks (HF)" userId="9a3a031f-b3c4-4e44-a0c8-7fb700d106cf" providerId="ADAL" clId="{0986B2F7-EE2C-4669-AE5C-115C3B124A2D}"/>
    <pc:docChg chg="undo custSel delSld modSld">
      <pc:chgData name="David Shanks (HF)" userId="9a3a031f-b3c4-4e44-a0c8-7fb700d106cf" providerId="ADAL" clId="{0986B2F7-EE2C-4669-AE5C-115C3B124A2D}" dt="2019-08-30T16:07:18.190" v="98"/>
      <pc:docMkLst>
        <pc:docMk/>
      </pc:docMkLst>
      <pc:sldChg chg="modNotesTx">
        <pc:chgData name="David Shanks (HF)" userId="9a3a031f-b3c4-4e44-a0c8-7fb700d106cf" providerId="ADAL" clId="{0986B2F7-EE2C-4669-AE5C-115C3B124A2D}" dt="2019-08-30T15:59:16.017" v="65" actId="20577"/>
        <pc:sldMkLst>
          <pc:docMk/>
          <pc:sldMk cId="3445780701" sldId="257"/>
        </pc:sldMkLst>
      </pc:sldChg>
      <pc:sldChg chg="modAnim">
        <pc:chgData name="David Shanks (HF)" userId="9a3a031f-b3c4-4e44-a0c8-7fb700d106cf" providerId="ADAL" clId="{0986B2F7-EE2C-4669-AE5C-115C3B124A2D}" dt="2019-08-30T16:06:17.373" v="97"/>
        <pc:sldMkLst>
          <pc:docMk/>
          <pc:sldMk cId="3335583944" sldId="263"/>
        </pc:sldMkLst>
      </pc:sldChg>
      <pc:sldChg chg="delSp modSp">
        <pc:chgData name="David Shanks (HF)" userId="9a3a031f-b3c4-4e44-a0c8-7fb700d106cf" providerId="ADAL" clId="{0986B2F7-EE2C-4669-AE5C-115C3B124A2D}" dt="2019-08-30T16:01:27.747" v="80" actId="478"/>
        <pc:sldMkLst>
          <pc:docMk/>
          <pc:sldMk cId="2526928533" sldId="267"/>
        </pc:sldMkLst>
        <pc:spChg chg="mod">
          <ac:chgData name="David Shanks (HF)" userId="9a3a031f-b3c4-4e44-a0c8-7fb700d106cf" providerId="ADAL" clId="{0986B2F7-EE2C-4669-AE5C-115C3B124A2D}" dt="2019-08-30T16:01:20.673" v="79" actId="20577"/>
          <ac:spMkLst>
            <pc:docMk/>
            <pc:sldMk cId="2526928533" sldId="267"/>
            <ac:spMk id="7" creationId="{B4473CD5-71D7-214C-A800-F25C5917376C}"/>
          </ac:spMkLst>
        </pc:spChg>
        <pc:picChg chg="del">
          <ac:chgData name="David Shanks (HF)" userId="9a3a031f-b3c4-4e44-a0c8-7fb700d106cf" providerId="ADAL" clId="{0986B2F7-EE2C-4669-AE5C-115C3B124A2D}" dt="2019-08-30T16:01:27.747" v="80" actId="478"/>
          <ac:picMkLst>
            <pc:docMk/>
            <pc:sldMk cId="2526928533" sldId="267"/>
            <ac:picMk id="10" creationId="{1F595B4B-AD9D-5E4F-850C-B8892A762266}"/>
          </ac:picMkLst>
        </pc:picChg>
      </pc:sldChg>
      <pc:sldChg chg="modSp modAnim">
        <pc:chgData name="David Shanks (HF)" userId="9a3a031f-b3c4-4e44-a0c8-7fb700d106cf" providerId="ADAL" clId="{0986B2F7-EE2C-4669-AE5C-115C3B124A2D}" dt="2019-08-30T16:02:18.986" v="92" actId="120"/>
        <pc:sldMkLst>
          <pc:docMk/>
          <pc:sldMk cId="737888259" sldId="281"/>
        </pc:sldMkLst>
        <pc:spChg chg="mod">
          <ac:chgData name="David Shanks (HF)" userId="9a3a031f-b3c4-4e44-a0c8-7fb700d106cf" providerId="ADAL" clId="{0986B2F7-EE2C-4669-AE5C-115C3B124A2D}" dt="2019-08-30T16:02:18.986" v="92" actId="120"/>
          <ac:spMkLst>
            <pc:docMk/>
            <pc:sldMk cId="737888259" sldId="281"/>
            <ac:spMk id="4" creationId="{90F580F7-4853-B848-8EA8-AD7C6A2B197E}"/>
          </ac:spMkLst>
        </pc:spChg>
      </pc:sldChg>
      <pc:sldChg chg="modSp">
        <pc:chgData name="David Shanks (HF)" userId="9a3a031f-b3c4-4e44-a0c8-7fb700d106cf" providerId="ADAL" clId="{0986B2F7-EE2C-4669-AE5C-115C3B124A2D}" dt="2019-08-30T16:04:14.686" v="94" actId="14100"/>
        <pc:sldMkLst>
          <pc:docMk/>
          <pc:sldMk cId="1328364458" sldId="297"/>
        </pc:sldMkLst>
        <pc:spChg chg="mod">
          <ac:chgData name="David Shanks (HF)" userId="9a3a031f-b3c4-4e44-a0c8-7fb700d106cf" providerId="ADAL" clId="{0986B2F7-EE2C-4669-AE5C-115C3B124A2D}" dt="2019-08-30T16:04:14.686" v="94" actId="14100"/>
          <ac:spMkLst>
            <pc:docMk/>
            <pc:sldMk cId="1328364458" sldId="297"/>
            <ac:spMk id="7" creationId="{3B77F322-E8ED-154E-993B-D89600C5BD6C}"/>
          </ac:spMkLst>
        </pc:spChg>
      </pc:sldChg>
      <pc:sldChg chg="modAnim">
        <pc:chgData name="David Shanks (HF)" userId="9a3a031f-b3c4-4e44-a0c8-7fb700d106cf" providerId="ADAL" clId="{0986B2F7-EE2C-4669-AE5C-115C3B124A2D}" dt="2019-08-30T16:07:18.190" v="98"/>
        <pc:sldMkLst>
          <pc:docMk/>
          <pc:sldMk cId="3481346831"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17/12/2019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adlet.com/premium"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showbie.com/plans/" TargetMode="External"/><Relationship Id="rId4" Type="http://schemas.openxmlformats.org/officeDocument/2006/relationships/hyperlink" Target="https://info.flipgrid.co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reepik.com/hom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www.flaticon.com/"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Emojione_1F4DD.svg" TargetMode="External"/><Relationship Id="rId7" Type="http://schemas.openxmlformats.org/officeDocument/2006/relationships/hyperlink" Target="https://commons.wikimedia.org/wiki/File:Vintage_Sony_Walkman,_FM-AM_Stereo_Cassette_Player,_Model_WM-F77,_Made_In_Japan,_Circa_1986_(44032204520).jp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commons.wikimedia.org/wiki/File:Steam_locomotive_Haine-Saint-Pierre_No._1378-1922_in_Baasrode-Noord_train_station,_Dendermonde_(DSCF0566).jpg" TargetMode="External"/><Relationship Id="rId5" Type="http://schemas.openxmlformats.org/officeDocument/2006/relationships/hyperlink" Target="https://pixabay.com/service/license/" TargetMode="External"/><Relationship Id="rId4" Type="http://schemas.openxmlformats.org/officeDocument/2006/relationships/hyperlink" Target="https://pixabay.com/photos/people-woman-frame-camera-shutter-2574337/"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etwinning.ne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read the CALL TRG 7 Presenter Notes and Timings document first.</a:t>
            </a:r>
          </a:p>
          <a:p>
            <a:endParaRPr lang="en-GB" dirty="0"/>
          </a:p>
          <a:p>
            <a:r>
              <a:rPr lang="en-GB" dirty="0"/>
              <a:t>This is a session about how digital technologies can support language learning. We will consider a range of areas but there will be a focus on </a:t>
            </a:r>
            <a:r>
              <a:rPr lang="en-GB" b="1" dirty="0"/>
              <a:t>vocabulary learning</a:t>
            </a:r>
            <a:r>
              <a:rPr lang="en-GB" dirty="0"/>
              <a:t>, particularly outside the classroom in order to see how we might best support students to</a:t>
            </a:r>
            <a:r>
              <a:rPr lang="en-GB" baseline="0" dirty="0"/>
              <a:t> learn and retain vocabulary in the long-term, whilst operating within a </a:t>
            </a:r>
            <a:r>
              <a:rPr lang="en-GB" dirty="0"/>
              <a:t>time-limited teaching context.</a:t>
            </a:r>
          </a:p>
          <a:p>
            <a:endParaRPr lang="en-GB" dirty="0"/>
          </a:p>
          <a:p>
            <a:r>
              <a:rPr lang="en-GB" dirty="0"/>
              <a:t>Handout 1 Oral Homework</a:t>
            </a:r>
            <a:endParaRPr lang="en-GB" sz="1200" b="1" dirty="0"/>
          </a:p>
          <a:p>
            <a:r>
              <a:rPr lang="en-GB" dirty="0"/>
              <a:t>Handout </a:t>
            </a:r>
            <a:r>
              <a:rPr lang="en-GB" sz="1200" b="1" dirty="0"/>
              <a:t>2. The positive relationship between out-of-school exposure and vocabulary knowledge. </a:t>
            </a:r>
            <a:r>
              <a:rPr lang="en-GB" sz="1200" dirty="0"/>
              <a:t>Peters et al.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3. Vocabulary Learning Homework Example Worksheets in French, German and Spanish (includes links to guided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4. Quizlet Guide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t>Proliferation of Open Educational Resources – many educational resources are now open source / free and increasingly accessible</a:t>
            </a:r>
          </a:p>
          <a:p>
            <a:pPr marL="171450" indent="-171450">
              <a:buFont typeface="Arial" panose="020B0604020202020204" pitchFamily="34" charset="0"/>
              <a:buChar char="•"/>
            </a:pPr>
            <a:r>
              <a:rPr lang="en-GB" sz="1200" dirty="0"/>
              <a:t>Blending Formal and Informal Learning – learning no longer just takes place in the formal “bricks and mortar” classroom.  Opportunities for remote, connected learning.</a:t>
            </a:r>
          </a:p>
          <a:p>
            <a:pPr marL="171450" indent="-171450">
              <a:buFont typeface="Arial" panose="020B0604020202020204" pitchFamily="34" charset="0"/>
              <a:buChar char="•"/>
            </a:pPr>
            <a:r>
              <a:rPr lang="en-GB" sz="1200" dirty="0"/>
              <a:t>Data-driven Technology (learning analytics, adaptive learning) – algorithms will track your performance e.g. Quizlet will re-quiz you on word you got wrong, Duolingo will adapt questions based upon your previous answers</a:t>
            </a:r>
          </a:p>
          <a:p>
            <a:pPr marL="171450" indent="-171450">
              <a:buFont typeface="Arial" panose="020B0604020202020204" pitchFamily="34" charset="0"/>
              <a:buChar char="•"/>
            </a:pPr>
            <a:r>
              <a:rPr lang="en-GB" sz="1200" dirty="0"/>
              <a:t>Mobile Learning</a:t>
            </a:r>
          </a:p>
          <a:p>
            <a:pPr marL="171450" indent="-171450">
              <a:buFont typeface="Arial" panose="020B0604020202020204" pitchFamily="34" charset="0"/>
              <a:buChar char="•"/>
            </a:pPr>
            <a:r>
              <a:rPr lang="en-GB" sz="1200" dirty="0"/>
              <a:t>Immersive Technology – tools like augmented reality and virtual reality.  Not commonplace for language learning yet, but immersive games of the future could require you, for example, to speak in L2 to navigate a game</a:t>
            </a:r>
            <a:endParaRPr lang="en-US" sz="120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878695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Play the “whip” effect animation and ask teachers what the message of this slide is.</a:t>
            </a:r>
          </a:p>
          <a:p>
            <a:endParaRPr lang="en-GB" dirty="0"/>
          </a:p>
          <a:p>
            <a:r>
              <a:rPr lang="en-GB" dirty="0"/>
              <a:t>Answer: This “joke” is actually a myth, but it provides an apt reminder to not get lost in the technology, keep it simple, and only use the technology when there are advantages or, in our case, a clear pedagogical rationale</a:t>
            </a:r>
          </a:p>
          <a:p>
            <a:endParaRPr lang="en-GB" dirty="0"/>
          </a:p>
          <a:p>
            <a:r>
              <a:rPr lang="en-GB" dirty="0"/>
              <a:t>An aside – adding animations can waste a lot of teacher time in preparing resources, but the “</a:t>
            </a:r>
            <a:r>
              <a:rPr lang="en-GB" b="1" dirty="0"/>
              <a:t>whip</a:t>
            </a:r>
            <a:r>
              <a:rPr lang="en-GB" dirty="0"/>
              <a:t>” entrance effect can be used to good effect to increase students focus as the words arrive.  The speed can be changed so you might invite students to translate silently in their heads as words arrive slowly, then increase the speed on a following slide and ask students to translate aloud in pairs, then you could go faster still and mix up the order of language.</a:t>
            </a: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143370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These 2 quotes remind us to be considered and reflective in our use of technology and that we should have good pedagogy as the starting point (NCELP’s mission!)</a:t>
            </a:r>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377434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Refer back to ICT references from the Pedagogy Review</a:t>
            </a:r>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49192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Flipchart/A3 paper needed. </a:t>
            </a:r>
          </a:p>
          <a:p>
            <a:r>
              <a:rPr lang="en-GB" dirty="0"/>
              <a:t>Join group discussions or circulate and encourage reflective discussions focussing on bullets 3 &amp; 4 rather than just gathering a list of resources.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121595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68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An optional slide of super fast tricks for MFL teachers you can relay – these are less specifically related to NCELP principles but teachers tend to find these useful!</a:t>
            </a:r>
          </a:p>
          <a:p>
            <a:endParaRPr lang="en-GB" dirty="0"/>
          </a:p>
          <a:p>
            <a:pPr marL="228600" indent="-228600">
              <a:buAutoNum type="arabicPeriod"/>
            </a:pPr>
            <a:r>
              <a:rPr lang="en-GB" dirty="0"/>
              <a:t>Blanking the screen can be a useful signal to students for attention and also reduce split attention.  Good also for follow-up activities or Q &amp; A with the support of language or prompt on the board removed.</a:t>
            </a:r>
          </a:p>
          <a:p>
            <a:pPr marL="228600" indent="-228600">
              <a:buAutoNum type="arabicPeriod"/>
            </a:pPr>
            <a:endParaRPr lang="en-GB" dirty="0"/>
          </a:p>
          <a:p>
            <a:r>
              <a:rPr lang="en-GB" dirty="0"/>
              <a:t>2. Students often underperform on listening tasks and the stress of “missing the answer” can be reduced by slowing down the audio.  Slower audio and a higher success rate in a task are likely preferable to presenting more authentic speeds and a dent in motivation.</a:t>
            </a:r>
          </a:p>
          <a:p>
            <a:endParaRPr lang="en-GB" dirty="0"/>
          </a:p>
          <a:p>
            <a:r>
              <a:rPr lang="en-GB" dirty="0"/>
              <a:t>3. Use an app such as Microsoft Office Lens (or even a simple photo on your mobile) to email yourself a picture of student work to project on the board.  Excellent for showcasing success, modelling and peer assessment.  This could be done live in lesson or from book before a lesson and then built into subsequent lesson slides.</a:t>
            </a:r>
          </a:p>
          <a:p>
            <a:endParaRPr lang="en-GB" dirty="0"/>
          </a:p>
          <a:p>
            <a:r>
              <a:rPr lang="en-GB" dirty="0"/>
              <a:t>4. Type “snip” in windows search and launch “Snipping Tool”.  Select the exact content you want a picture of.  This saves valuable teacher time on formatting and cropping images and is great for grabbing authentic materials from website for example.</a:t>
            </a:r>
          </a:p>
          <a:p>
            <a:endParaRPr lang="en-GB" dirty="0"/>
          </a:p>
          <a:p>
            <a:r>
              <a:rPr lang="en-GB" dirty="0"/>
              <a:t>5. An easy way to expose students to L2 outside the classroom and zero-prep on your behalf.  As a homework task, ask students to change the language on their phone/device and ask them to record all the vocabulary they worked out the meaning of in an L2-L1 vocabulary list.  Students can often infer meaning from the tech context and generally enjoy the task.</a:t>
            </a:r>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7249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It can be useful to inform students that dictionary apps such as </a:t>
            </a:r>
            <a:r>
              <a:rPr lang="en-GB" dirty="0" err="1"/>
              <a:t>Wordreference</a:t>
            </a:r>
            <a:r>
              <a:rPr lang="en-GB" dirty="0"/>
              <a:t> can speak out words to model pronunciation (link to phonics, independent learning and motivation)</a:t>
            </a:r>
          </a:p>
          <a:p>
            <a:r>
              <a:rPr lang="en-GB" dirty="0"/>
              <a:t>Click the embedded video on the right to play through an example.  If time allows, ask teachers if they have any experience of other dictionary tools or good practice to share with the group from their contexts.</a:t>
            </a:r>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551764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is a built in function of </a:t>
            </a:r>
            <a:r>
              <a:rPr lang="en-GB" dirty="0" err="1"/>
              <a:t>iphones</a:t>
            </a:r>
            <a:r>
              <a:rPr lang="en-GB" dirty="0"/>
              <a:t>.  By setting the speech settings as shown, L2 text can be read aloud by the phone.</a:t>
            </a:r>
          </a:p>
          <a:p>
            <a:endParaRPr lang="en-GB" dirty="0"/>
          </a:p>
          <a:p>
            <a:r>
              <a:rPr lang="en-GB" dirty="0"/>
              <a:t>Play the video on the right to hear the text read aloud.  Using the microphone button to the left of the space bar, speech can also be transformed to text.  The text that appears comes from the sentence being read aloud by the phone user.</a:t>
            </a:r>
          </a:p>
          <a:p>
            <a:endParaRPr lang="en-GB" dirty="0"/>
          </a:p>
          <a:p>
            <a:r>
              <a:rPr lang="en-GB" dirty="0"/>
              <a:t>Most operating systems now have increasingly accurate dictation functions in all languages e.g. The new Office 365 </a:t>
            </a:r>
            <a:r>
              <a:rPr lang="en-GB" dirty="0" err="1"/>
              <a:t>Powerpoint</a:t>
            </a:r>
            <a:r>
              <a:rPr lang="en-GB" dirty="0"/>
              <a:t> and Word.  </a:t>
            </a:r>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4233499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Handout 1 - Oral Homework</a:t>
            </a:r>
          </a:p>
          <a:p>
            <a:r>
              <a:rPr lang="en-GB" dirty="0"/>
              <a:t>Allow time to read Handout 1 (this was shared previously but a refresher useful)</a:t>
            </a:r>
          </a:p>
          <a:p>
            <a:r>
              <a:rPr lang="en-GB" dirty="0"/>
              <a:t>Ask if anyone is currently using oral homework or has past experience</a:t>
            </a:r>
          </a:p>
          <a:p>
            <a:r>
              <a:rPr lang="en-GB" dirty="0"/>
              <a:t>The diagram is from David Shanks’ MA dissertation and outlines a hypothesis around why technology-facilitated oral homework could be a powerful tool.  This was a small scale case study with year 9 students.  FLA = Foreign Language Anxiety.</a:t>
            </a:r>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63180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encouraged to set aside time for updates, good practice sharing and feedback in TRGs.  Aim to pull together the different strands of your collaborative work to date.</a:t>
            </a:r>
          </a:p>
          <a:p>
            <a:endParaRPr lang="en-US" dirty="0"/>
          </a:p>
          <a:p>
            <a:r>
              <a:rPr lang="en-US" dirty="0"/>
              <a:t>Some lead schools have shared videos of good practice seen on their visits to Hub schools to excellent effect.  Equally, STs describing good things you have seen on observations or strategies/resources that have worked for you in your lessons is also recommended.  You may consider asking someone from a hub school to be ready to present briefly on their NCELP-informed classroom practice as lead schools did at residential 2.  Alternatively, quick contributions from all hub schools could be a useful format.</a:t>
            </a:r>
          </a:p>
          <a:p>
            <a:endParaRPr lang="en-US" dirty="0"/>
          </a:p>
          <a:p>
            <a:r>
              <a:rPr lang="en-US" dirty="0"/>
              <a:t>Equally, you can gauge and note any emerging challenges for feedback to NCELP.  Do focus on the successes of which there are many – particularly to set the tone at the beginning of your session!</a:t>
            </a:r>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156921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Screenshot from Padlet showing what a student sees when recording an audio file on the free mobile app.</a:t>
            </a:r>
          </a:p>
          <a:p>
            <a:endParaRPr lang="en-GB" dirty="0"/>
          </a:p>
          <a:p>
            <a:r>
              <a:rPr lang="en-GB" dirty="0"/>
              <a:t>NB: The free version of </a:t>
            </a:r>
            <a:r>
              <a:rPr lang="en-GB" dirty="0" err="1"/>
              <a:t>padlet</a:t>
            </a:r>
            <a:r>
              <a:rPr lang="en-GB" dirty="0"/>
              <a:t> now comes with just 3 </a:t>
            </a:r>
            <a:r>
              <a:rPr lang="en-GB" dirty="0" err="1"/>
              <a:t>padlets</a:t>
            </a:r>
            <a:r>
              <a:rPr lang="en-GB" dirty="0"/>
              <a:t> only allows 10MB files.  The premium plan for teachers is called “Padlet Backpack” and has unlimited students accounts, costing $99 per year.  More info here: </a:t>
            </a:r>
            <a:r>
              <a:rPr lang="en-GB" dirty="0">
                <a:hlinkClick r:id="rId3"/>
              </a:rPr>
              <a:t>https://padlet.com/premium</a:t>
            </a:r>
            <a:endParaRPr lang="en-GB" dirty="0"/>
          </a:p>
          <a:p>
            <a:endParaRPr lang="en-GB" dirty="0"/>
          </a:p>
          <a:p>
            <a:r>
              <a:rPr lang="en-GB" dirty="0"/>
              <a:t>As per </a:t>
            </a:r>
            <a:r>
              <a:rPr lang="en-GB" b="1" dirty="0"/>
              <a:t>Handout 1 </a:t>
            </a:r>
            <a:r>
              <a:rPr lang="en-GB" dirty="0"/>
              <a:t>Oral Homework, there are many ways and tools that could be used to organise the submission of oral homework.  One lead school is using their Google Classroom and students email </a:t>
            </a:r>
            <a:r>
              <a:rPr lang="en-GB" dirty="0" err="1"/>
              <a:t>attachements</a:t>
            </a:r>
            <a:r>
              <a:rPr lang="en-GB" dirty="0"/>
              <a:t>.  Some additional options are outlined below:</a:t>
            </a:r>
          </a:p>
          <a:p>
            <a:endParaRPr lang="en-GB" dirty="0"/>
          </a:p>
          <a:p>
            <a:pPr marL="171450" indent="-171450">
              <a:buFont typeface="Arial" panose="020B0604020202020204" pitchFamily="34" charset="0"/>
              <a:buChar char="•"/>
            </a:pPr>
            <a:r>
              <a:rPr lang="en-GB" dirty="0"/>
              <a:t>Show My Homework – if your school has a subscription to this popular homework platform, it is possible for students to send you attachments for tasks you create</a:t>
            </a:r>
          </a:p>
          <a:p>
            <a:pPr marL="171450" indent="-171450">
              <a:buFont typeface="Arial" panose="020B0604020202020204" pitchFamily="34" charset="0"/>
              <a:buChar char="•"/>
            </a:pPr>
            <a:r>
              <a:rPr lang="en-GB" dirty="0" err="1"/>
              <a:t>Flipgrid</a:t>
            </a:r>
            <a:r>
              <a:rPr lang="en-GB" dirty="0"/>
              <a:t> – is free for educators and allows students to submit videos directly to their teacher.  If you/students don’t want to use video, students can cover the camera lens and submit the audio only.  More info here:  </a:t>
            </a:r>
            <a:r>
              <a:rPr lang="en-GB" dirty="0">
                <a:hlinkClick r:id="rId4"/>
              </a:rPr>
              <a:t>https://info.flipgrid.com/</a:t>
            </a:r>
            <a:endParaRPr lang="en-GB" dirty="0"/>
          </a:p>
          <a:p>
            <a:pPr marL="171450" indent="-171450">
              <a:buFont typeface="Arial" panose="020B0604020202020204" pitchFamily="34" charset="0"/>
              <a:buChar char="•"/>
            </a:pPr>
            <a:r>
              <a:rPr lang="en-GB" dirty="0" err="1"/>
              <a:t>Showbie</a:t>
            </a:r>
            <a:r>
              <a:rPr lang="en-GB" dirty="0"/>
              <a:t> – this digital classroom platform allows voice notes of up to 1 minute on the basic free plan. More info on the free version and paying plans here: </a:t>
            </a:r>
            <a:r>
              <a:rPr lang="en-GB" dirty="0">
                <a:hlinkClick r:id="rId5"/>
              </a:rPr>
              <a:t>https://www.showbie.com/plans/</a:t>
            </a:r>
            <a:endParaRPr lang="en-GB" dirty="0"/>
          </a:p>
          <a:p>
            <a:pPr marL="171450" indent="-171450">
              <a:buFont typeface="Arial" panose="020B0604020202020204" pitchFamily="34" charset="0"/>
              <a:buChar char="•"/>
            </a:pPr>
            <a:r>
              <a:rPr lang="en-GB" dirty="0"/>
              <a:t>Microsoft </a:t>
            </a:r>
            <a:r>
              <a:rPr lang="en-GB" dirty="0" err="1"/>
              <a:t>ClassNote</a:t>
            </a:r>
            <a:r>
              <a:rPr lang="en-GB" dirty="0"/>
              <a:t> / OneNote / Teams – if your school uses Office 365, audio can be submitted, for example, through a class OneNote.  The latest Word and </a:t>
            </a:r>
            <a:r>
              <a:rPr lang="en-GB" dirty="0" err="1"/>
              <a:t>Powerpoint</a:t>
            </a:r>
            <a:r>
              <a:rPr lang="en-GB" dirty="0"/>
              <a:t> versions also allow you to insert audio.</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046359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is the bulletin boards to which audio files are posted and are available to the whole group.</a:t>
            </a:r>
          </a:p>
          <a:p>
            <a:endParaRPr lang="en-GB" dirty="0"/>
          </a:p>
          <a:p>
            <a:r>
              <a:rPr lang="en-GB" dirty="0"/>
              <a:t>The top left post is the homework task set and the first recording from Mr Shanks is a model audio response</a:t>
            </a:r>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1719439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2 example oral homework task types from the dissertation case study</a:t>
            </a:r>
          </a:p>
          <a:p>
            <a:endParaRPr lang="en-GB" dirty="0"/>
          </a:p>
          <a:p>
            <a:r>
              <a:rPr lang="en-GB" dirty="0"/>
              <a:t>On the left, a read aloud text (which students had encountered as a translation exam question previously).  Note the phonics focus on SFCs and liaison with added underlining support</a:t>
            </a:r>
          </a:p>
          <a:p>
            <a:endParaRPr lang="en-GB" dirty="0"/>
          </a:p>
          <a:p>
            <a:r>
              <a:rPr lang="en-GB" dirty="0"/>
              <a:t>On the right, a GCSE style describe the picture task.  A model was supplied and included SFC markers but this is of course optional.</a:t>
            </a:r>
          </a:p>
          <a:p>
            <a:endParaRPr lang="en-GB" dirty="0"/>
          </a:p>
          <a:p>
            <a:r>
              <a:rPr lang="en-GB" dirty="0"/>
              <a:t>Ask teachers what other kinds of Oral Homework task they could envisage setting.  Analyse these in terms of NCELP pedagogy principles.</a:t>
            </a:r>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1295644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Focus group feedback from the 2019 MA dissertation research</a:t>
            </a:r>
          </a:p>
          <a:p>
            <a:endParaRPr lang="en-GB" dirty="0"/>
          </a:p>
          <a:p>
            <a:r>
              <a:rPr lang="en-GB" dirty="0"/>
              <a:t>Note in bullets 4 &amp; 5 - students were self-regulating, assessing their own performance and striving to improve it without instruction from the teacher to do so – this is an encouraging finding!</a:t>
            </a:r>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3799570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Majority of students were more motivated for this type of technology-facilitated oral homework than for other types of French homework</a:t>
            </a:r>
          </a:p>
          <a:p>
            <a:endParaRPr lang="en-GB" dirty="0"/>
          </a:p>
          <a:p>
            <a:r>
              <a:rPr lang="en-GB" dirty="0"/>
              <a:t>Majority of students felt their pronunciation was a bit or a lot better following the intervention of oral homework.</a:t>
            </a:r>
          </a:p>
          <a:p>
            <a:endParaRPr lang="en-GB" dirty="0"/>
          </a:p>
          <a:p>
            <a:r>
              <a:rPr lang="en-GB" dirty="0"/>
              <a:t>Worth noting that this was a short case study of 5 oral homework tasks.  A more systematic use of oral homework, with increased feedback components over time could have an increased impact. </a:t>
            </a:r>
          </a:p>
          <a:p>
            <a:r>
              <a:rPr lang="en-GB" dirty="0"/>
              <a:t> </a:t>
            </a:r>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4001220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Handout </a:t>
            </a:r>
            <a:r>
              <a:rPr lang="en-GB" sz="1200" b="1" dirty="0"/>
              <a:t>2. The positive relationship between out-of-school exposure and vocabulary knowledge. </a:t>
            </a:r>
            <a:r>
              <a:rPr lang="en-GB" sz="1200" dirty="0"/>
              <a:t>Peters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Allow time for teacher to read and take 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is a reminder of the importance of vocabulary acquisition and ties it to the need for planned, </a:t>
            </a:r>
            <a:r>
              <a:rPr lang="en-GB" sz="1200" b="0" dirty="0"/>
              <a:t>guided vocabulary learning outside of the classroom on the understanding 2-4 hours per week is not sufficient.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This sets a context for the next suggestion of Guided Audio Learning Homework.</a:t>
            </a:r>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812397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Handout 3. Vocabulary Learning Homework Examples - Student Worksheets for Year 7 Term 1.2 Week 2 in French, German and Spanish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Slides 27-32 have vocabulary learning homework examples in French German and Spanish.  Talk through the process in a language of your choice and give teachers time to digest each of the steps on the example handouts.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472C4">
                    <a:lumMod val="50000"/>
                  </a:srgbClr>
                </a:solidFill>
                <a:latin typeface="Century Gothic" panose="020B0502020202020204" pitchFamily="34" charset="0"/>
              </a:rPr>
              <a:t>Draw teachers attention to how the Guided Audio Learning Homework compensates for some of the features missing from textbooks, Quizlet or other CALL tools e.g. forcing students to say vocabulary out loud </a:t>
            </a:r>
            <a:r>
              <a:rPr lang="en-GB" sz="1200" b="1" dirty="0">
                <a:solidFill>
                  <a:srgbClr val="4472C4">
                    <a:lumMod val="50000"/>
                  </a:srgbClr>
                </a:solidFill>
                <a:latin typeface="Century Gothic" panose="020B0502020202020204" pitchFamily="34" charset="0"/>
              </a:rPr>
              <a:t>and</a:t>
            </a:r>
            <a:r>
              <a:rPr lang="en-GB" sz="1200" dirty="0">
                <a:solidFill>
                  <a:srgbClr val="4472C4">
                    <a:lumMod val="50000"/>
                  </a:srgbClr>
                </a:solidFill>
                <a:latin typeface="Century Gothic" panose="020B0502020202020204" pitchFamily="34" charset="0"/>
              </a:rPr>
              <a:t> steps 4/5/6 that focus on rendering word-for-word meaning and require students to translate the aural form </a:t>
            </a:r>
            <a:r>
              <a:rPr lang="en-GB" sz="1200" b="1" dirty="0">
                <a:solidFill>
                  <a:srgbClr val="4472C4">
                    <a:lumMod val="50000"/>
                  </a:srgbClr>
                </a:solidFill>
                <a:latin typeface="Century Gothic" panose="020B0502020202020204" pitchFamily="34" charset="0"/>
              </a:rPr>
              <a:t>without any written prompts </a:t>
            </a:r>
            <a:r>
              <a:rPr lang="en-GB" sz="1200" b="0" dirty="0">
                <a:solidFill>
                  <a:srgbClr val="4472C4">
                    <a:lumMod val="50000"/>
                  </a:srgbClr>
                </a:solidFill>
                <a:latin typeface="Century Gothic" panose="020B0502020202020204" pitchFamily="34" charset="0"/>
              </a:rPr>
              <a:t>into written/oral form. The new AQA question type in which students have to write down the questions word for word is one that students find tricky.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Invite teachers to access the audio file either through the link or QR code reader on Handout 3 on a mobile device, alternatively they can go direct to the links on this slide (</a:t>
            </a:r>
            <a:r>
              <a:rPr lang="en-GB" sz="1200" dirty="0">
                <a:solidFill>
                  <a:srgbClr val="4472C4">
                    <a:lumMod val="50000"/>
                  </a:srgbClr>
                </a:solidFill>
                <a:latin typeface="Century Gothic" panose="020B0502020202020204" pitchFamily="34" charset="0"/>
              </a:rPr>
              <a:t>Year 7 Term 1.2 Week 2 audio examples in all 3 languages).</a:t>
            </a:r>
            <a:endParaRPr lang="en-GB" b="1" dirty="0"/>
          </a:p>
          <a:p>
            <a:endParaRPr lang="en-GB" dirty="0"/>
          </a:p>
          <a:p>
            <a:r>
              <a:rPr lang="en-GB" dirty="0"/>
              <a:t>Vocabulary Learning Homework tasks are being created to accompany the SOW, and uploaded now weekly to the portal to support flipped pre-learning. </a:t>
            </a:r>
            <a:r>
              <a:rPr lang="en-GB" b="1" dirty="0"/>
              <a:t>Invite and record feedback from teachers.</a:t>
            </a:r>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2155963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829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34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Term 1.2, Week 2 Vocabulary, as audio learning homework.  This may be the first time students have been given</a:t>
            </a:r>
            <a:r>
              <a:rPr lang="en-GB" baseline="0" dirty="0"/>
              <a:t> this style of homework.  There is a screen shot of the student worksheet on the following page, to enable teachers to talk through in more detail.</a:t>
            </a:r>
            <a:endParaRPr lang="en-GB" dirty="0"/>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i="0" dirty="0">
                <a:effectLst/>
                <a:latin typeface="Calibri" panose="020F0502020204030204" pitchFamily="34" charset="0"/>
                <a:ea typeface="Calibri" panose="020F0502020204030204" pitchFamily="34" charset="0"/>
                <a:cs typeface="Calibri" panose="020F0502020204030204" pitchFamily="34" charset="0"/>
              </a:rPr>
              <a:t>Icon made by </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hlinkClick r:id="rId3"/>
              </a:rPr>
              <a:t>Darius</a:t>
            </a:r>
            <a:r>
              <a:rPr lang="en-GB" sz="1200" i="0" dirty="0">
                <a:effectLst/>
                <a:latin typeface="Calibri" panose="020F0502020204030204" pitchFamily="34" charset="0"/>
                <a:ea typeface="Calibri" panose="020F0502020204030204" pitchFamily="34" charset="0"/>
                <a:cs typeface="Calibri" panose="020F0502020204030204" pitchFamily="34" charset="0"/>
              </a:rPr>
              <a:t> from </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hlinkClick r:id="rId4"/>
              </a:rPr>
              <a:t>www.flaticon.com</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rPr>
              <a:t> (freely usable image).</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56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Starter – the images are all inventions that came about as a result of the technological developments of the time but that were also met with initial negativity, scepticism and even fear.  This is a way to try and encourage anyone strongly against tech to keep an open mind. </a:t>
            </a:r>
          </a:p>
          <a:p>
            <a:pPr marL="628650" lvl="1"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The written word / writing things down – Socrates was against writing things down as written words would only be a semblance of the truth and “create forgetfulness in learners’ souls”.  We only know this because Plato wrote it down!</a:t>
            </a:r>
          </a:p>
          <a:p>
            <a:pPr marL="628650" lvl="1"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Mirrors – people used to think they captured your soul in the glass, some tribes would smash mirrors left by anthropologists</a:t>
            </a:r>
          </a:p>
          <a:p>
            <a:pPr marL="628650" lvl="1"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Trains – some thought that if humans travelled at high speeds they would die in a gruesome ways such bodies melting or blood vaporising</a:t>
            </a:r>
          </a:p>
          <a:p>
            <a:pPr marL="628650" lvl="1"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Cassette recorders – the 1980s campaign told us that “home taping is killing music”</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rPr>
              <a:t>Is tech a silver bullet or something to be banned?  </a:t>
            </a:r>
            <a:r>
              <a:rPr lang="en-GB" sz="1200" b="0" i="0" u="none" strike="noStrike" kern="1200" dirty="0" err="1">
                <a:solidFill>
                  <a:schemeClr val="tx1"/>
                </a:solidFill>
                <a:effectLst/>
                <a:latin typeface="+mn-lt"/>
                <a:ea typeface="+mn-ea"/>
                <a:cs typeface="+mn-cs"/>
              </a:rPr>
              <a:t>Edutech</a:t>
            </a:r>
            <a:r>
              <a:rPr lang="en-GB" sz="1200" b="0" i="0" u="none" strike="noStrike" kern="1200" dirty="0">
                <a:solidFill>
                  <a:schemeClr val="tx1"/>
                </a:solidFill>
                <a:effectLst/>
                <a:latin typeface="+mn-lt"/>
                <a:ea typeface="+mn-ea"/>
                <a:cs typeface="+mn-cs"/>
              </a:rPr>
              <a:t> utopianism Vs strong “anti-tech’ views – a false dichotomy? We all probably have quite firmly established views on tech in MFL and sit somewhere on a continuum.  For any technophiles – is what you do effective and what is the pedagogical rationale?  For any “technophobes” – could you make use of tech to enhance students’ learning?  A balanced approach is optimal, one that leverages technology effectively for language learning whilst avoiding pitfalls of poorly implemented and unplanned use of tech.  Context is key (tech infrastructure, student access, teacher tech knowledge as we will come back to later).</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Image attributions, clockwise from top left:</a:t>
            </a:r>
          </a:p>
          <a:p>
            <a:pPr marL="0" indent="0">
              <a:lnSpc>
                <a:spcPct val="100000"/>
              </a:lnSpc>
              <a:spcBef>
                <a:spcPts val="0"/>
              </a:spcBef>
              <a:buNone/>
              <a:defRPr/>
            </a:pPr>
            <a:r>
              <a:rPr lang="en-GB" sz="1200" dirty="0">
                <a:solidFill>
                  <a:schemeClr val="tx1"/>
                </a:solidFill>
              </a:rPr>
              <a:t>1. Emoji One, </a:t>
            </a:r>
            <a:r>
              <a:rPr lang="en-GB" sz="1200" dirty="0" err="1">
                <a:solidFill>
                  <a:schemeClr val="tx1"/>
                </a:solidFill>
              </a:rPr>
              <a:t>Emojione</a:t>
            </a:r>
            <a:r>
              <a:rPr lang="en-GB" sz="1200" dirty="0">
                <a:solidFill>
                  <a:schemeClr val="tx1"/>
                </a:solidFill>
              </a:rPr>
              <a:t> 1F4DD, CC BY-SA 4.0. </a:t>
            </a:r>
            <a:r>
              <a:rPr lang="en-GB" sz="1200" dirty="0">
                <a:solidFill>
                  <a:schemeClr val="tx1"/>
                </a:solidFill>
                <a:hlinkClick r:id="rId3"/>
              </a:rPr>
              <a:t>https://commons.wikimedia.org/wiki/File:Emojione_1F4DD.svg</a:t>
            </a:r>
            <a:r>
              <a:rPr lang="en-GB" sz="1200" dirty="0">
                <a:solidFill>
                  <a:schemeClr val="tx1"/>
                </a:solidFill>
              </a:rPr>
              <a:t> </a:t>
            </a:r>
          </a:p>
          <a:p>
            <a:pPr marL="0" indent="0">
              <a:lnSpc>
                <a:spcPct val="100000"/>
              </a:lnSpc>
              <a:spcBef>
                <a:spcPts val="0"/>
              </a:spcBef>
              <a:buNone/>
              <a:defRPr/>
            </a:pPr>
            <a:r>
              <a:rPr lang="en-GB" sz="1200" dirty="0">
                <a:solidFill>
                  <a:schemeClr val="tx1"/>
                </a:solidFill>
              </a:rPr>
              <a:t>2. </a:t>
            </a:r>
            <a:r>
              <a:rPr lang="en-GB" sz="1200" dirty="0" err="1">
                <a:solidFill>
                  <a:schemeClr val="tx1"/>
                </a:solidFill>
              </a:rPr>
              <a:t>Pixabay</a:t>
            </a:r>
            <a:r>
              <a:rPr lang="en-GB" sz="1200" dirty="0">
                <a:solidFill>
                  <a:schemeClr val="tx1"/>
                </a:solidFill>
              </a:rPr>
              <a:t> License. Free for commercial use. No attribution required. </a:t>
            </a:r>
            <a:r>
              <a:rPr lang="en-GB" sz="1200" dirty="0">
                <a:hlinkClick r:id="rId4"/>
              </a:rPr>
              <a:t>https://pixabay.com/photos/people-woman-frame-camera-shutter-2574337/</a:t>
            </a:r>
            <a:r>
              <a:rPr lang="en-GB" sz="1200" dirty="0"/>
              <a:t> </a:t>
            </a:r>
            <a:r>
              <a:rPr lang="en-GB" sz="1200" dirty="0">
                <a:hlinkClick r:id="rId5"/>
              </a:rPr>
              <a:t>https://pixabay.com/service/license/</a:t>
            </a:r>
            <a:endParaRPr lang="en-GB" sz="1200" dirty="0">
              <a:solidFill>
                <a:schemeClr val="tx1"/>
              </a:solidFill>
            </a:endParaRPr>
          </a:p>
          <a:p>
            <a:pPr marL="0" indent="0">
              <a:lnSpc>
                <a:spcPct val="100000"/>
              </a:lnSpc>
              <a:spcBef>
                <a:spcPts val="0"/>
              </a:spcBef>
              <a:buNone/>
              <a:defRPr/>
            </a:pPr>
            <a:r>
              <a:rPr lang="en-GB" sz="1200" dirty="0">
                <a:solidFill>
                  <a:schemeClr val="tx1"/>
                </a:solidFill>
              </a:rPr>
              <a:t>3. </a:t>
            </a:r>
            <a:r>
              <a:rPr lang="en-GB" sz="1200" dirty="0" err="1">
                <a:solidFill>
                  <a:schemeClr val="tx1"/>
                </a:solidFill>
              </a:rPr>
              <a:t>Trougnouf</a:t>
            </a:r>
            <a:r>
              <a:rPr lang="en-GB" sz="1200" dirty="0">
                <a:solidFill>
                  <a:schemeClr val="tx1"/>
                </a:solidFill>
              </a:rPr>
              <a:t> (Benoit Brummer), Steam locomotive </a:t>
            </a:r>
            <a:r>
              <a:rPr lang="en-GB" sz="1200" dirty="0" err="1">
                <a:solidFill>
                  <a:schemeClr val="tx1"/>
                </a:solidFill>
              </a:rPr>
              <a:t>Haine</a:t>
            </a:r>
            <a:r>
              <a:rPr lang="en-GB" sz="1200" dirty="0">
                <a:solidFill>
                  <a:schemeClr val="tx1"/>
                </a:solidFill>
              </a:rPr>
              <a:t>-Saint-Pierre No. 1378-1922 in </a:t>
            </a:r>
            <a:r>
              <a:rPr lang="en-GB" sz="1200" dirty="0" err="1">
                <a:solidFill>
                  <a:schemeClr val="tx1"/>
                </a:solidFill>
              </a:rPr>
              <a:t>Baasrode</a:t>
            </a:r>
            <a:r>
              <a:rPr lang="en-GB" sz="1200" dirty="0">
                <a:solidFill>
                  <a:schemeClr val="tx1"/>
                </a:solidFill>
              </a:rPr>
              <a:t>-Noord train station, </a:t>
            </a:r>
            <a:r>
              <a:rPr lang="en-GB" sz="1200" dirty="0" err="1">
                <a:solidFill>
                  <a:schemeClr val="tx1"/>
                </a:solidFill>
              </a:rPr>
              <a:t>Dendermonde</a:t>
            </a:r>
            <a:r>
              <a:rPr lang="en-GB" sz="1200" dirty="0">
                <a:solidFill>
                  <a:schemeClr val="tx1"/>
                </a:solidFill>
              </a:rPr>
              <a:t> (DSCF0566), CC BY-SA 4.0. </a:t>
            </a:r>
            <a:r>
              <a:rPr lang="en-GB" sz="1200" dirty="0">
                <a:solidFill>
                  <a:schemeClr val="tx1"/>
                </a:solidFill>
                <a:hlinkClick r:id="rId6"/>
              </a:rPr>
              <a:t>https://commons.wikimedia.org/wiki/File:Steam_locomotive_Haine-Saint-Pierre_No._1378-1922_in_Baasrode-Noord_train_station,_Dendermonde_(DSCF0566).jpg</a:t>
            </a:r>
            <a:r>
              <a:rPr lang="en-GB" sz="1200" dirty="0">
                <a:solidFill>
                  <a:schemeClr val="tx1"/>
                </a:solidFill>
              </a:rPr>
              <a:t> </a:t>
            </a:r>
          </a:p>
          <a:p>
            <a:pPr marL="0" indent="0">
              <a:lnSpc>
                <a:spcPct val="100000"/>
              </a:lnSpc>
              <a:spcBef>
                <a:spcPts val="0"/>
              </a:spcBef>
              <a:buNone/>
              <a:defRPr/>
            </a:pPr>
            <a:r>
              <a:rPr lang="en-US" sz="1200" dirty="0"/>
              <a:t>4. Joe Haupt from USA, Vintage Sony Walkman, FM-AM Stereo Cassette Player, Model WM-F77, Made In Japan, Circa 1986 (44032204520), CC BY-SA 2.0. </a:t>
            </a:r>
            <a:r>
              <a:rPr lang="en-US" sz="1200" dirty="0">
                <a:hlinkClick r:id="rId7"/>
              </a:rPr>
              <a:t>https://commons.wikimedia.org/wiki/File:Vintage_Sony_Walkman,_FM-AM_Stereo_Cassette_Player,_Model_WM-F77,_Made_In_Japan,_Circa_1986_(44032204520).jpg</a:t>
            </a:r>
            <a:r>
              <a:rPr lang="en-US" sz="1200" dirty="0"/>
              <a:t> </a:t>
            </a:r>
          </a:p>
          <a:p>
            <a:endParaRPr lang="en-GB"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124050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Handout 4. Quizlet Guide (PowerPoint also available for projection to TRG)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Introduce Quizlet briefly and ask who is familiar with it / using it regularly.   Spread any knowledgeable Quizlet users out across the room to support others during the hands-on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section requires teachers to be at computers, ideally desktops or laptops, for hands on familiarisation with the (many) features of Quizlet.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Ensure you make arrangements in advance to access a computer room / have laptops / ask teachers by email in advance to bring a laptop and provide </a:t>
            </a:r>
            <a:r>
              <a:rPr lang="en-GB" b="1" dirty="0" err="1"/>
              <a:t>wifi</a:t>
            </a:r>
            <a:r>
              <a:rPr lang="en-GB" b="1" dirty="0"/>
              <a:t> login details.  </a:t>
            </a:r>
            <a:r>
              <a:rPr lang="en-GB" b="0" dirty="0"/>
              <a:t>Mobile device versions of Quizlet are available but are more limited than the desktop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It is also important to familiarise yourself with Quizlet in advance so you can support teachers and answer questions.  </a:t>
            </a:r>
            <a:r>
              <a:rPr lang="en-GB" b="0" dirty="0"/>
              <a:t>Any advice and tips you can add from personal experience will be useful.</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You could run this (40 minute) section in a number of ways according to your level of familiarity and confidence with Quizlet e.g.</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dirty="0"/>
              <a:t>Demo the main features of Quizlet front-of-class on the website itself through your own account, then give Handout 4 Quizlet Guide for</a:t>
            </a:r>
            <a:r>
              <a:rPr lang="en-GB" b="0" baseline="0" dirty="0"/>
              <a:t> teachers </a:t>
            </a:r>
            <a:r>
              <a:rPr lang="en-GB" b="0" dirty="0"/>
              <a:t>to work through at machines</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dirty="0"/>
              <a:t>Give Handout 4 Quizlet Guide for teachers to work through themselves</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b="0" dirty="0"/>
              <a:t>Present selected slides from the Handout 4 Quizlet Guide PowerPoint at the front, then let teachers familiarise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end of the Quizlet guide has a list of differentiated specific tasks that teachers can attempt to complete.</a:t>
            </a:r>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119885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dirty="0"/>
              <a:t>Recall the TPACK model and the need for us to think of how technology integrates with pedagogy and content.</a:t>
            </a:r>
          </a:p>
          <a:p>
            <a:endParaRPr lang="en-GB" sz="1200" dirty="0"/>
          </a:p>
          <a:p>
            <a:r>
              <a:rPr lang="en-GB" sz="1200" dirty="0"/>
              <a:t>Teacher Technological Knowledge of any digital tools used is also important for effective use </a:t>
            </a:r>
            <a:r>
              <a:rPr lang="en-GB" sz="1200"/>
              <a:t>of technology.</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1985261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[optional slide]</a:t>
            </a:r>
          </a:p>
          <a:p>
            <a:r>
              <a:rPr lang="en-GB" dirty="0"/>
              <a:t>You and many teachers may already be familiar with Duolingo.  Ask the room of their experiences.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4132581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[optional slide]</a:t>
            </a:r>
          </a:p>
          <a:p>
            <a:r>
              <a:rPr lang="en-GB" dirty="0"/>
              <a:t>This slide gives an overview of the Plickers formative assessment student response system.</a:t>
            </a:r>
          </a:p>
          <a:p>
            <a:r>
              <a:rPr lang="en-GB" dirty="0"/>
              <a:t>For a better understanding of how to use it practically, see this tutorial: https://www.youtube.com/watch?v=Qpx56rjCVjQ&amp;safe=active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1393981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[optional slide]</a:t>
            </a:r>
          </a:p>
          <a:p>
            <a:r>
              <a:rPr lang="en-GB" dirty="0"/>
              <a:t>One benefit of CALL mentioned was the opportunity to interact with speakers of the L2.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eTwinning provides a digital platform for interaction and many free CPD opportunities for teachers (see </a:t>
            </a:r>
            <a:r>
              <a:rPr lang="en-GB" sz="1200" dirty="0">
                <a:solidFill>
                  <a:srgbClr val="4472C4">
                    <a:lumMod val="50000"/>
                  </a:srgbClr>
                </a:solidFill>
                <a:latin typeface="Century Gothic" panose="020B0502020202020204" pitchFamily="34" charset="0"/>
                <a:hlinkClick r:id="rId3"/>
              </a:rPr>
              <a:t>www.etwinning.net</a:t>
            </a:r>
            <a:r>
              <a:rPr lang="en-GB" sz="1200" dirty="0">
                <a:solidFill>
                  <a:srgbClr val="4472C4">
                    <a:lumMod val="50000"/>
                  </a:srgbClr>
                </a:solidFill>
                <a:latin typeface="Century Gothic" panose="020B0502020202020204" pitchFamily="34" charset="0"/>
              </a:rPr>
              <a:t>)</a:t>
            </a:r>
            <a:endParaRPr lang="en-GB" dirty="0"/>
          </a:p>
          <a:p>
            <a:r>
              <a:rPr lang="en-GB" dirty="0"/>
              <a:t>See example images of a stereotypes task set up through eTwinning between students in England, Ireland, France and Belgium</a:t>
            </a:r>
          </a:p>
          <a:p>
            <a:r>
              <a:rPr lang="en-GB" dirty="0"/>
              <a:t>Ask teachers how they are using technology to establish links/interaction in L2.</a:t>
            </a:r>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1201496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14350" indent="-514350">
              <a:buFont typeface="+mj-lt"/>
              <a:buAutoNum type="arabicPeriod"/>
            </a:pPr>
            <a:r>
              <a:rPr lang="en-GB" sz="1200" kern="1200" dirty="0">
                <a:solidFill>
                  <a:schemeClr val="tx1"/>
                </a:solidFill>
                <a:latin typeface="+mn-lt"/>
                <a:ea typeface="+mn-ea"/>
                <a:cs typeface="+mn-cs"/>
              </a:rPr>
              <a:t>We need to get beyond the false dichotomy of “is tech good or bad?” and ask instead, </a:t>
            </a:r>
            <a:r>
              <a:rPr lang="en-GB" sz="1200" b="1" kern="1200" dirty="0">
                <a:solidFill>
                  <a:schemeClr val="tx1"/>
                </a:solidFill>
                <a:latin typeface="+mn-lt"/>
                <a:ea typeface="+mn-ea"/>
                <a:cs typeface="+mn-cs"/>
              </a:rPr>
              <a:t>when</a:t>
            </a:r>
            <a:r>
              <a:rPr lang="en-GB" sz="1200" kern="1200" dirty="0">
                <a:solidFill>
                  <a:schemeClr val="tx1"/>
                </a:solidFill>
                <a:latin typeface="+mn-lt"/>
                <a:ea typeface="+mn-ea"/>
                <a:cs typeface="+mn-cs"/>
              </a:rPr>
              <a:t> can we use technology to our advantage?  This also implies the teacher is involved in assessing and reflecting upon how the use of technology affects learning</a:t>
            </a:r>
          </a:p>
          <a:p>
            <a:pPr marL="514350" indent="-514350">
              <a:buFont typeface="+mj-lt"/>
              <a:buAutoNum type="arabicPeriod"/>
            </a:pPr>
            <a:r>
              <a:rPr lang="en-GB" sz="1200" dirty="0"/>
              <a:t>Recap the main benefits of CALL covered (or quiz teachers on what they remember). Remind that these benefits are always with the caveat of tech being put to considered, effective use – poorly used tech (especially in valuable lesson time) can negatively impact on learning</a:t>
            </a:r>
            <a:endParaRPr lang="en-GB" sz="1200" b="1" dirty="0"/>
          </a:p>
          <a:p>
            <a:pPr marL="514350" indent="-514350">
              <a:buFont typeface="+mj-lt"/>
              <a:buAutoNum type="arabicPeriod"/>
            </a:pPr>
            <a:r>
              <a:rPr lang="en-GB" sz="1200" dirty="0"/>
              <a:t>Linked to previous point, pedagogy should come first – how does the use of tech improve learning, the use of learning time or how can it extend learning time (e.g. outside the classroom)</a:t>
            </a:r>
          </a:p>
          <a:p>
            <a:pPr marL="514350" indent="-514350">
              <a:buFont typeface="+mj-lt"/>
              <a:buAutoNum type="arabicPeriod"/>
            </a:pPr>
            <a:r>
              <a:rPr lang="en-GB" sz="1200" dirty="0"/>
              <a:t>Substitution, Augmentation, Modification, Redefinition (</a:t>
            </a:r>
            <a:r>
              <a:rPr lang="en-GB" sz="1200" dirty="0" err="1"/>
              <a:t>Puentedura</a:t>
            </a:r>
            <a:r>
              <a:rPr lang="en-GB" sz="1200" dirty="0"/>
              <a:t>, 2010).  A nice model for reflecting on any use of tech (though not a strait jacket/exact science).  Key point = what does technology bring to the table?</a:t>
            </a:r>
          </a:p>
          <a:p>
            <a:pPr marL="514350" indent="-514350">
              <a:buFont typeface="+mj-lt"/>
              <a:buAutoNum type="arabicPeriod"/>
            </a:pPr>
            <a:r>
              <a:rPr lang="en-GB" sz="1200" dirty="0"/>
              <a:t>TPACK allows us to consider the interplay between teachers knowledge of Technology, (NCELP!) Pedagogy, Content and the Context. Key message = tech knowledge is important but not isolated (so don’t use an app purely because it’s shiny and whizz-bang) </a:t>
            </a:r>
          </a:p>
          <a:p>
            <a:pPr marL="514350" indent="-514350">
              <a:buFont typeface="+mj-lt"/>
              <a:buAutoNum type="arabicPeriod"/>
            </a:pPr>
            <a:r>
              <a:rPr lang="en-GB" sz="1200" dirty="0"/>
              <a:t>Remind teachers of the main tech ideas focussed on in the session: Oral Homework, Guided Audio Learning Homework, Quizlet, Duolingo</a:t>
            </a:r>
          </a:p>
          <a:p>
            <a:pPr marL="514350" indent="-514350">
              <a:buFont typeface="+mj-lt"/>
              <a:buAutoNum type="arabicPeriod"/>
            </a:pPr>
            <a:r>
              <a:rPr lang="en-GB" sz="1200" dirty="0"/>
              <a:t>CALL can be a powerful ally in supporting </a:t>
            </a:r>
            <a:r>
              <a:rPr lang="en-GB" sz="1200" b="1" dirty="0"/>
              <a:t>vocabulary</a:t>
            </a:r>
            <a:r>
              <a:rPr lang="en-GB" sz="1200" dirty="0"/>
              <a:t> acquisition (remember our 2000 word target!) in our time-poor contexts, by increasing out of lesson learning opportunities</a:t>
            </a:r>
          </a:p>
          <a:p>
            <a:pPr marL="514350" indent="-514350">
              <a:buFont typeface="+mj-lt"/>
              <a:buAutoNum type="arabicPeriod"/>
            </a:pPr>
            <a:r>
              <a:rPr lang="en-GB" sz="1200" dirty="0"/>
              <a:t>Digital equity – we need to be mindful of access to tech for students and support this e.g. through computer rooms, homework clubs, library facilities, pre/post school access windows, supporting students with tech issues and having a plan B for when the tech doesn’t work</a:t>
            </a:r>
          </a:p>
          <a:p>
            <a:endParaRPr lang="en-GB" dirty="0"/>
          </a:p>
          <a:p>
            <a:r>
              <a:rPr lang="en-GB" dirty="0"/>
              <a:t>Invite teacher to right down their CALL next steps with one or more SMART targets (Specific, Measurable, Attainable, Relevant, Time-bound)</a:t>
            </a:r>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1776253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1472327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main message is for use to be reflective and think a bit more deeply about any technology we might use, particularly in relation to NCELP principles.</a:t>
            </a:r>
          </a:p>
          <a:p>
            <a:endParaRPr lang="en-GB" dirty="0"/>
          </a:p>
          <a:p>
            <a:r>
              <a:rPr lang="en-GB" dirty="0"/>
              <a:t>As such, this will not be a “resource-a-minute session” and instead a smaller number of CALL resources considered.</a:t>
            </a:r>
          </a:p>
          <a:p>
            <a:endParaRPr lang="en-GB" dirty="0"/>
          </a:p>
          <a:p>
            <a:r>
              <a:rPr lang="en-GB" dirty="0"/>
              <a:t>There will be many other CALL resources full of great potential out there and some being used effectively by teachers.  There will be a chance for these to come through in TRG discussions and be shared.</a:t>
            </a:r>
          </a:p>
          <a:p>
            <a:endParaRPr lang="en-GB" dirty="0"/>
          </a:p>
          <a:p>
            <a:r>
              <a:rPr lang="en-GB" dirty="0"/>
              <a:t> </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55583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 reminder as to why we use technology in the first place.  Not because we feel we should or it’s trendy but because it can make things more efficient and presents us with new (useful!) opportunities.  The caveat is in bold – when tech is not used effectively it can potentially be damaging and waste valuable learning time.</a:t>
            </a:r>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10699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The animated reveal will show the rest of Dylan </a:t>
            </a:r>
            <a:r>
              <a:rPr lang="en-GB" b="1" dirty="0" err="1"/>
              <a:t>Wiliam’s</a:t>
            </a:r>
            <a:r>
              <a:rPr lang="en-GB" b="1" dirty="0"/>
              <a:t> tweet and the main message we would like to get across:  We need to stop asking “does technology help?” and start asking “when does technology help?”</a:t>
            </a:r>
          </a:p>
          <a:p>
            <a:endParaRPr lang="en-GB" dirty="0"/>
          </a:p>
          <a:p>
            <a:r>
              <a:rPr lang="en-GB" dirty="0"/>
              <a:t>This slide is to show that technology in education produces a lot of debate and even 2 meta analyses, from the outside, paint a contradictory picture.</a:t>
            </a:r>
          </a:p>
          <a:p>
            <a:endParaRPr lang="en-GB" dirty="0"/>
          </a:p>
          <a:p>
            <a:r>
              <a:rPr lang="en-GB" dirty="0"/>
              <a:t>EEF(2019) would indicate that Digital Technology has a more positive impact on learning than reducing class sizes.  Ask teachers if they agree!</a:t>
            </a:r>
          </a:p>
          <a:p>
            <a:endParaRPr lang="en-GB" dirty="0"/>
          </a:p>
          <a:p>
            <a:r>
              <a:rPr lang="en-GB" dirty="0"/>
              <a:t>You should remind teachers of the nature of meta analyses – they give a useful overall, simplified picture but are based on a range of studies that may differ from one another in their findings.  Anything that looks at the top-most level will lose the detail from the various contexts of different research. Context is key as we will come back to later.</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861286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Introduce the SAMR model.  The model should not be seen as a strait jacket to categorise the use of technology, but used to convey the idea that it is desirable to move from the bottom of the model (substitution) towards the top (redefinition) as far as is possible. In short, what does the use of technology bring to the table that couldn’t be achieved without technology?</a:t>
            </a:r>
          </a:p>
          <a:p>
            <a:endParaRPr lang="en-GB" dirty="0"/>
          </a:p>
          <a:p>
            <a:r>
              <a:rPr lang="en-GB" dirty="0"/>
              <a:t>Ask teachers to think of examples of technology use in education and consider where they might fit on the model.</a:t>
            </a:r>
          </a:p>
          <a:p>
            <a:endParaRPr lang="en-GB" dirty="0"/>
          </a:p>
          <a:p>
            <a:r>
              <a:rPr lang="en-GB" dirty="0"/>
              <a:t>Example 1 – outside of school Language Perfect World Cup competition in which 30 students answered 106,150 MFL questions in 10 days – a new task (Redefinition)</a:t>
            </a:r>
          </a:p>
          <a:p>
            <a:r>
              <a:rPr lang="en-GB" dirty="0"/>
              <a:t>Example 2 – Entre Les </a:t>
            </a:r>
            <a:r>
              <a:rPr lang="en-GB" dirty="0" err="1"/>
              <a:t>Murs</a:t>
            </a:r>
            <a:r>
              <a:rPr lang="en-GB" dirty="0"/>
              <a:t> digital brochure produced collaboratively by (KS5) students in Google Docs.  Students worked as a magazine editing team outside of class – each wrote a section of the brochure (e.g. synopsis, critical reception, key quotes, character profiles).  2 more able students were the editor and proof reader. (Modification)</a:t>
            </a:r>
          </a:p>
          <a:p>
            <a:r>
              <a:rPr lang="en-GB" dirty="0"/>
              <a:t>Example 3 – Use of padlet.com to have students record oral homework and post to the class bulletin board shown (Redefinition)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Access out of class is common to all these examples and this is something technology can strongly support in MFL – important in light of time poor context and research e.g. </a:t>
            </a:r>
            <a:r>
              <a:rPr lang="en-GB" sz="1200" b="1" dirty="0"/>
              <a:t>The positive relationship between out-of-school exposure and vocabulary knowledge. </a:t>
            </a:r>
            <a:r>
              <a:rPr lang="en-GB" sz="1200" dirty="0"/>
              <a:t>Peters et al. (2019).  The capacity of modern technology to support the oral modality is also significant.</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62391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Aim to elicit the following possible key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Teachers knowing how to use the tech on a practical, technical &amp; admin level is important (and the training/upskilling implications for teachers and students)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Knowing the tech alone is not sufficient.</a:t>
            </a:r>
          </a:p>
          <a:p>
            <a:pPr marL="171450" indent="-171450">
              <a:buFont typeface="Arial" panose="020B0604020202020204" pitchFamily="34" charset="0"/>
              <a:buChar char="•"/>
            </a:pPr>
            <a:r>
              <a:rPr lang="en-GB" dirty="0"/>
              <a:t>Importance of how the technology interacts with the pedagogical approach and the content (NCELP’s PVGMP in our context).</a:t>
            </a:r>
          </a:p>
          <a:p>
            <a:pPr marL="171450" indent="-171450">
              <a:buFont typeface="Arial" panose="020B0604020202020204" pitchFamily="34" charset="0"/>
              <a:buChar char="•"/>
            </a:pPr>
            <a:r>
              <a:rPr lang="en-GB" dirty="0"/>
              <a:t>Examples related to NCELP pedagogy – does the technology focus on a solid verb lexicon or higher frequency words?  How is the role of decoding supported? Does it trap the form (Gaming Grammar)</a:t>
            </a:r>
          </a:p>
          <a:p>
            <a:pPr marL="171450" indent="-171450">
              <a:buFont typeface="Arial" panose="020B0604020202020204" pitchFamily="34" charset="0"/>
              <a:buChar char="•"/>
            </a:pPr>
            <a:r>
              <a:rPr lang="en-GB" dirty="0"/>
              <a:t>Pedagogical and Content Knowledge can lead us to informed decisions about what, if any, tech to use and when.</a:t>
            </a:r>
          </a:p>
          <a:p>
            <a:pPr marL="171450" indent="-171450">
              <a:buFont typeface="Arial" panose="020B0604020202020204" pitchFamily="34" charset="0"/>
              <a:buChar char="•"/>
            </a:pPr>
            <a:r>
              <a:rPr lang="en-GB" dirty="0"/>
              <a:t>Importance of local </a:t>
            </a:r>
            <a:r>
              <a:rPr lang="en-GB" b="1" dirty="0"/>
              <a:t>contexts</a:t>
            </a:r>
            <a:r>
              <a:rPr lang="en-GB" dirty="0"/>
              <a:t>  in determining how successful the use of technology is - accessibility of resources, funding, tech infrastructure, software/hardware, teacher tech expertise, GDPR requirements, school policy, school-wide learning or homework platforms in use</a:t>
            </a: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62686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Bullet 2.  A great timesaver for teachers and also powerful for students’ metacognition – students can get live feedback on each individual question rather than the potentially long time delay between answering and feedback from the teacher</a:t>
            </a:r>
          </a:p>
          <a:p>
            <a:r>
              <a:rPr lang="en-GB" dirty="0"/>
              <a:t>Bullet 4.  some platforms will tell you which words or content you have seen/are familiar with/ have mastered, give you a percentage completed counter or traffic lights etc.  This helps students with metacognition – their awareness of their own learning and progress</a:t>
            </a:r>
          </a:p>
          <a:p>
            <a:r>
              <a:rPr lang="en-GB" dirty="0"/>
              <a:t>Bullet 9. e.g. immediate feedback, short-term goals, evidence of progress and competition may align with the learning preferences of some boys (without having an adverse affect on the learning preferences of some girls and also potentially benefitting some girls)</a:t>
            </a:r>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4500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94077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393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629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9985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4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84345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37779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41671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3124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19654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0850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80143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7121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7572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478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6284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0130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62749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251346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352487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882221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r>
              <a:rPr lang="en-GB"/>
              <a:t>Stephen Owen</a:t>
            </a:r>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9259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398590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17648977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notesSlide" Target="../notesSlides/notesSlide17.xml"/><Relationship Id="rId9" Type="http://schemas.openxmlformats.org/officeDocument/2006/relationships/hyperlink" Target="http://www.wordreference.co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notesSlide" Target="../notesSlides/notesSlide18.xm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www.ncelp.org/audio/GY7T1-2W2" TargetMode="External"/><Relationship Id="rId4" Type="http://schemas.openxmlformats.org/officeDocument/2006/relationships/hyperlink" Target="http://www.ncelp.org/audio/FY7T1-2W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hyperlink" Target="http://www.ncelp.org/audio/FY7T1-2W2" TargetMode="External"/><Relationship Id="rId4" Type="http://schemas.openxmlformats.org/officeDocument/2006/relationships/hyperlink" Target="https://resources.ncelp.org/concern/resources/fb494855q?locale=e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hyperlink" Target="http://www.ncelp.org/audio/GY7T1-2W2" TargetMode="External"/><Relationship Id="rId4" Type="http://schemas.openxmlformats.org/officeDocument/2006/relationships/hyperlink" Target="https://resources.ncelp.org/concern/resources/sx61dm39d?locale=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tiff"/></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resources.ncelp.org/concern/resources/th83kz43m?locale=en" TargetMode="External"/><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hyperlink" Target="http://www.ncelp.org/audio/SY7T1-2W2"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2.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www.all-london.org.uk/site/index.php/webinar-david-shanks-duolingo" TargetMode="External"/><Relationship Id="rId4" Type="http://schemas.openxmlformats.org/officeDocument/2006/relationships/hyperlink" Target="http://www.schools.duolingo.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www.etwinning.ne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reboot-foundation.org/does-educational-technology-help-students-learn/" TargetMode="External"/><Relationship Id="rId3" Type="http://schemas.openxmlformats.org/officeDocument/2006/relationships/image" Target="../media/image12.png"/><Relationship Id="rId7" Type="http://schemas.openxmlformats.org/officeDocument/2006/relationships/hyperlink" Target="http://hippasus.com/resources/sweden2010/SAMR_TPCK_IntroToAdvancedPractice.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oasis-database.org/" TargetMode="External"/><Relationship Id="rId5" Type="http://schemas.openxmlformats.org/officeDocument/2006/relationships/hyperlink" Target="https://educationendowmentfoundation.org.uk/evidence-summaries/teaching-learning-toolkit/" TargetMode="External"/><Relationship Id="rId10" Type="http://schemas.openxmlformats.org/officeDocument/2006/relationships/hyperlink" Target="https://www.theguardian.com/teacher-network/teacher-blog/2014/may/12/technology-language-teaching-learning-pedagogy" TargetMode="External"/><Relationship Id="rId4" Type="http://schemas.openxmlformats.org/officeDocument/2006/relationships/hyperlink" Target="https://www.nmc.org/publication/2016-nmc-strategic-brief-innovating-language-education/" TargetMode="External"/><Relationship Id="rId9" Type="http://schemas.openxmlformats.org/officeDocument/2006/relationships/hyperlink" Target="http://tpack.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1" y="2105561"/>
            <a:ext cx="6886222" cy="1938992"/>
          </a:xfrm>
          <a:prstGeom prst="rect">
            <a:avLst/>
          </a:prstGeom>
          <a:noFill/>
        </p:spPr>
        <p:txBody>
          <a:bodyPr wrap="square" rtlCol="0">
            <a:spAutoFit/>
          </a:bodyPr>
          <a:lstStyle/>
          <a:p>
            <a:endParaRPr lang="en-GB" sz="4000" b="1" dirty="0">
              <a:solidFill>
                <a:prstClr val="white"/>
              </a:solidFill>
              <a:latin typeface="Century Gothic" panose="020B0502020202020204" pitchFamily="34" charset="0"/>
            </a:endParaRPr>
          </a:p>
          <a:p>
            <a:r>
              <a:rPr lang="en-GB" sz="4000" b="1" dirty="0">
                <a:solidFill>
                  <a:prstClr val="white"/>
                </a:solidFill>
                <a:latin typeface="Century Gothic" panose="020B0502020202020204" pitchFamily="34" charset="0"/>
              </a:rPr>
              <a:t>Computer Assisted Language Learning (CALL)</a:t>
            </a:r>
          </a:p>
        </p:txBody>
      </p:sp>
      <p:sp>
        <p:nvSpPr>
          <p:cNvPr id="14" name="Title 3"/>
          <p:cNvSpPr txBox="1">
            <a:spLocks/>
          </p:cNvSpPr>
          <p:nvPr/>
        </p:nvSpPr>
        <p:spPr>
          <a:xfrm>
            <a:off x="395111" y="4491690"/>
            <a:ext cx="5320595" cy="165842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Date</a:t>
            </a:r>
          </a:p>
          <a:p>
            <a:endParaRPr lang="en-GB" sz="3200" dirty="0">
              <a:solidFill>
                <a:prstClr val="white"/>
              </a:solidFill>
              <a:latin typeface="Century Gothic" panose="020B0502020202020204" pitchFamily="34" charset="0"/>
            </a:endParaRPr>
          </a:p>
          <a:p>
            <a:r>
              <a:rPr lang="en-GB" sz="3200" dirty="0">
                <a:solidFill>
                  <a:prstClr val="white"/>
                </a:solidFill>
                <a:latin typeface="Century Gothic" panose="020B0502020202020204" pitchFamily="34" charset="0"/>
              </a:rPr>
              <a:t>Presenter(s)</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itle 1"/>
          <p:cNvSpPr>
            <a:spLocks noGrp="1"/>
          </p:cNvSpPr>
          <p:nvPr>
            <p:ph type="title"/>
          </p:nvPr>
        </p:nvSpPr>
        <p:spPr>
          <a:xfrm>
            <a:off x="457906" y="1994082"/>
            <a:ext cx="10515600" cy="1325563"/>
          </a:xfrm>
        </p:spPr>
        <p:txBody>
          <a:bodyPr/>
          <a:lstStyle/>
          <a:p>
            <a:r>
              <a:rPr lang="en-GB" b="1" dirty="0">
                <a:solidFill>
                  <a:prstClr val="white"/>
                </a:solidFill>
              </a:rPr>
              <a:t>TRG 7</a:t>
            </a:r>
            <a:br>
              <a:rPr lang="en-GB" b="1" dirty="0">
                <a:solidFill>
                  <a:prstClr val="white"/>
                </a:solidFill>
              </a:rPr>
            </a:br>
            <a:endParaRPr lang="en-GB" dirty="0"/>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Trends in CALL</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pic>
        <p:nvPicPr>
          <p:cNvPr id="3" name="Content Placeholder 2">
            <a:extLst>
              <a:ext uri="{FF2B5EF4-FFF2-40B4-BE49-F238E27FC236}">
                <a16:creationId xmlns:a16="http://schemas.microsoft.com/office/drawing/2014/main" id="{0794CC19-CB0C-3644-8E85-967E06C14045}"/>
              </a:ext>
            </a:extLst>
          </p:cNvPr>
          <p:cNvPicPr>
            <a:picLocks noGrp="1" noChangeAspect="1"/>
          </p:cNvPicPr>
          <p:nvPr>
            <p:ph idx="1"/>
          </p:nvPr>
        </p:nvPicPr>
        <p:blipFill>
          <a:blip r:embed="rId4"/>
          <a:stretch>
            <a:fillRect/>
          </a:stretch>
        </p:blipFill>
        <p:spPr>
          <a:xfrm>
            <a:off x="526968" y="1438929"/>
            <a:ext cx="5055683" cy="1902464"/>
          </a:xfrm>
          <a:prstGeom prst="rect">
            <a:avLst/>
          </a:prstGeom>
        </p:spPr>
      </p:pic>
      <p:sp>
        <p:nvSpPr>
          <p:cNvPr id="8" name="Content Placeholder 3">
            <a:extLst>
              <a:ext uri="{FF2B5EF4-FFF2-40B4-BE49-F238E27FC236}">
                <a16:creationId xmlns:a16="http://schemas.microsoft.com/office/drawing/2014/main" id="{A630B9D0-0E12-C74F-B363-DB2C73815CEA}"/>
              </a:ext>
            </a:extLst>
          </p:cNvPr>
          <p:cNvSpPr txBox="1">
            <a:spLocks/>
          </p:cNvSpPr>
          <p:nvPr/>
        </p:nvSpPr>
        <p:spPr>
          <a:xfrm>
            <a:off x="300038" y="4314877"/>
            <a:ext cx="10191499" cy="2179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90% of households in the UK have internet access (Ofcom, 2018)</a:t>
            </a:r>
          </a:p>
          <a:p>
            <a:r>
              <a:rPr lang="en-GB" sz="2000" dirty="0"/>
              <a:t>Proliferation of Internet-connected mobile devices: 80% of 8-11s making use of tablets (Ofcom, 2016) </a:t>
            </a:r>
          </a:p>
          <a:p>
            <a:r>
              <a:rPr lang="en-GB" sz="2000" dirty="0"/>
              <a:t>Mobile device recording capabilities, increasing connectivity speeds</a:t>
            </a:r>
          </a:p>
          <a:p>
            <a:r>
              <a:rPr lang="en-GB" sz="2000" dirty="0"/>
              <a:t>Be acutely aware of digital equity.  Have alternative provisions.</a:t>
            </a:r>
          </a:p>
        </p:txBody>
      </p:sp>
      <p:sp>
        <p:nvSpPr>
          <p:cNvPr id="7" name="Content Placeholder 3">
            <a:extLst>
              <a:ext uri="{FF2B5EF4-FFF2-40B4-BE49-F238E27FC236}">
                <a16:creationId xmlns:a16="http://schemas.microsoft.com/office/drawing/2014/main" id="{C242FE57-F90D-4D65-8FF9-FEF2EE471F5A}"/>
              </a:ext>
            </a:extLst>
          </p:cNvPr>
          <p:cNvSpPr txBox="1">
            <a:spLocks/>
          </p:cNvSpPr>
          <p:nvPr/>
        </p:nvSpPr>
        <p:spPr>
          <a:xfrm>
            <a:off x="6079386" y="1421650"/>
            <a:ext cx="6112614" cy="2412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Proliferation of Open Educational Resources</a:t>
            </a:r>
          </a:p>
          <a:p>
            <a:r>
              <a:rPr lang="en-GB" sz="2000" dirty="0"/>
              <a:t>Blending Formal and Informal Learning</a:t>
            </a:r>
          </a:p>
          <a:p>
            <a:r>
              <a:rPr lang="en-GB" sz="2000" dirty="0"/>
              <a:t>Data-driven Technology (learning analytics, adaptive learning)</a:t>
            </a:r>
          </a:p>
          <a:p>
            <a:r>
              <a:rPr lang="en-GB" sz="2000" dirty="0"/>
              <a:t>Mobile Learning</a:t>
            </a:r>
          </a:p>
          <a:p>
            <a:r>
              <a:rPr lang="en-GB" sz="2000" dirty="0"/>
              <a:t>Immersive Technology</a:t>
            </a:r>
            <a:endParaRPr lang="en-US" sz="2000" dirty="0"/>
          </a:p>
        </p:txBody>
      </p:sp>
    </p:spTree>
    <p:extLst>
      <p:ext uri="{BB962C8B-B14F-4D97-AF65-F5344CB8AC3E}">
        <p14:creationId xmlns:p14="http://schemas.microsoft.com/office/powerpoint/2010/main" val="288217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However…</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8" name="Rectangle 7">
            <a:extLst>
              <a:ext uri="{FF2B5EF4-FFF2-40B4-BE49-F238E27FC236}">
                <a16:creationId xmlns:a16="http://schemas.microsoft.com/office/drawing/2014/main" id="{6E763F62-623E-D147-9964-C5A5FBE0CE82}"/>
              </a:ext>
            </a:extLst>
          </p:cNvPr>
          <p:cNvSpPr>
            <a:spLocks noChangeArrowheads="1"/>
          </p:cNvSpPr>
          <p:nvPr/>
        </p:nvSpPr>
        <p:spPr bwMode="auto">
          <a:xfrm>
            <a:off x="431801" y="1622426"/>
            <a:ext cx="11359742"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en-US" altLang="en-US" sz="2800" dirty="0">
                <a:solidFill>
                  <a:schemeClr val="accent5">
                    <a:lumMod val="50000"/>
                  </a:schemeClr>
                </a:solidFill>
                <a:latin typeface="Century Gothic" panose="020B0502020202020204" pitchFamily="34" charset="0"/>
                <a:ea typeface="+mn-ea"/>
              </a:rPr>
              <a:t>When NASA first started sending up astronauts, they quickly discovered that ballpoint pens would not work in zero gravity. To combat the problem, NASA scientists spent a decade and $12 billion to develop a pen that writes in zero gravity, upside down, underwater, on almost any surface, and at temperatures ranging from below freezing to 300 degrees Celsius. </a:t>
            </a:r>
          </a:p>
          <a:p>
            <a:pPr algn="just" eaLnBrk="1" hangingPunct="1"/>
            <a:endParaRPr lang="en-US" altLang="en-US" sz="2000" dirty="0">
              <a:latin typeface="Calibri" panose="020F0502020204030204" pitchFamily="34" charset="0"/>
            </a:endParaRPr>
          </a:p>
        </p:txBody>
      </p:sp>
      <p:sp>
        <p:nvSpPr>
          <p:cNvPr id="9" name="Rectangle 8">
            <a:extLst>
              <a:ext uri="{FF2B5EF4-FFF2-40B4-BE49-F238E27FC236}">
                <a16:creationId xmlns:a16="http://schemas.microsoft.com/office/drawing/2014/main" id="{4A1AD460-CEB2-B246-ACC8-BE2341B0229F}"/>
              </a:ext>
            </a:extLst>
          </p:cNvPr>
          <p:cNvSpPr/>
          <p:nvPr/>
        </p:nvSpPr>
        <p:spPr>
          <a:xfrm>
            <a:off x="431801" y="4738496"/>
            <a:ext cx="4836580" cy="523220"/>
          </a:xfrm>
          <a:prstGeom prst="rect">
            <a:avLst/>
          </a:prstGeom>
        </p:spPr>
        <p:txBody>
          <a:bodyPr wrap="none">
            <a:spAutoFit/>
          </a:bodyPr>
          <a:lstStyle/>
          <a:p>
            <a:r>
              <a:rPr lang="en-US" altLang="en-US" sz="2800" dirty="0">
                <a:solidFill>
                  <a:srgbClr val="FF0000"/>
                </a:solidFill>
                <a:latin typeface="Century Gothic" panose="020B0502020202020204" pitchFamily="34" charset="0"/>
              </a:rPr>
              <a:t>The Russians used a pencil.</a:t>
            </a:r>
          </a:p>
        </p:txBody>
      </p:sp>
    </p:spTree>
    <p:extLst>
      <p:ext uri="{BB962C8B-B14F-4D97-AF65-F5344CB8AC3E}">
        <p14:creationId xmlns:p14="http://schemas.microsoft.com/office/powerpoint/2010/main" val="28506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Pedagogy above all else</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8" name="Content Placeholder 2">
            <a:extLst>
              <a:ext uri="{FF2B5EF4-FFF2-40B4-BE49-F238E27FC236}">
                <a16:creationId xmlns:a16="http://schemas.microsoft.com/office/drawing/2014/main" id="{6C7A1078-7929-584E-B661-C3A1BC391B16}"/>
              </a:ext>
            </a:extLst>
          </p:cNvPr>
          <p:cNvSpPr txBox="1">
            <a:spLocks/>
          </p:cNvSpPr>
          <p:nvPr/>
        </p:nvSpPr>
        <p:spPr>
          <a:xfrm>
            <a:off x="838200" y="1438929"/>
            <a:ext cx="10515600" cy="2890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2000" i="1" dirty="0"/>
              <a:t>As computer technology is constantly developing, it is clear that the effectiveness of CALL cannot reside in the medium itself, as it is always changing; rather, effectiveness must be judged in how these technologies are </a:t>
            </a:r>
            <a:r>
              <a:rPr lang="en-US" sz="2000" b="1" i="1" dirty="0"/>
              <a:t>put to use in ways that are consistent with theoretical and pedagogical development and education.</a:t>
            </a:r>
            <a:endParaRPr lang="en-US" sz="2000" i="1" dirty="0"/>
          </a:p>
          <a:p>
            <a:pPr marL="0" indent="0" algn="r">
              <a:lnSpc>
                <a:spcPct val="150000"/>
              </a:lnSpc>
              <a:buNone/>
            </a:pPr>
            <a:r>
              <a:rPr lang="en-US" sz="2000" dirty="0"/>
              <a:t>(Smith, 2015)</a:t>
            </a:r>
          </a:p>
        </p:txBody>
      </p:sp>
      <p:sp>
        <p:nvSpPr>
          <p:cNvPr id="4" name="Rectangle 3">
            <a:extLst>
              <a:ext uri="{FF2B5EF4-FFF2-40B4-BE49-F238E27FC236}">
                <a16:creationId xmlns:a16="http://schemas.microsoft.com/office/drawing/2014/main" id="{DFAF8702-B05D-452C-B6FC-9775527D2A1B}"/>
              </a:ext>
            </a:extLst>
          </p:cNvPr>
          <p:cNvSpPr/>
          <p:nvPr/>
        </p:nvSpPr>
        <p:spPr>
          <a:xfrm>
            <a:off x="838200" y="4329768"/>
            <a:ext cx="10515600" cy="1323439"/>
          </a:xfrm>
          <a:prstGeom prst="rect">
            <a:avLst/>
          </a:prstGeom>
        </p:spPr>
        <p:txBody>
          <a:bodyPr wrap="square">
            <a:spAutoFit/>
          </a:bodyPr>
          <a:lstStyle/>
          <a:p>
            <a:r>
              <a:rPr lang="en-GB" sz="2000" dirty="0">
                <a:solidFill>
                  <a:schemeClr val="accent5">
                    <a:lumMod val="50000"/>
                  </a:schemeClr>
                </a:solidFill>
                <a:latin typeface="Century Gothic" panose="020B0502020202020204" pitchFamily="34" charset="0"/>
              </a:rPr>
              <a:t>CALL is not just about the technology, app, platform or  website being used, it is “</a:t>
            </a:r>
            <a:r>
              <a:rPr lang="en-GB" sz="2000" b="1" dirty="0">
                <a:solidFill>
                  <a:schemeClr val="accent5">
                    <a:lumMod val="50000"/>
                  </a:schemeClr>
                </a:solidFill>
                <a:latin typeface="Century Gothic" panose="020B0502020202020204" pitchFamily="34" charset="0"/>
              </a:rPr>
              <a:t>a dynamic complex in which technology, theory, and pedagogy are inseparably interwoven</a:t>
            </a:r>
            <a:r>
              <a:rPr lang="en-GB" sz="2000" dirty="0">
                <a:solidFill>
                  <a:schemeClr val="accent5">
                    <a:lumMod val="50000"/>
                  </a:schemeClr>
                </a:solidFill>
                <a:latin typeface="Century Gothic" panose="020B0502020202020204" pitchFamily="34" charset="0"/>
              </a:rPr>
              <a:t>.”</a:t>
            </a:r>
          </a:p>
          <a:p>
            <a:pPr algn="r"/>
            <a:r>
              <a:rPr lang="en-GB" sz="2000" dirty="0">
                <a:solidFill>
                  <a:schemeClr val="accent5">
                    <a:lumMod val="50000"/>
                  </a:schemeClr>
                </a:solidFill>
                <a:latin typeface="Century Gothic" panose="020B0502020202020204" pitchFamily="34" charset="0"/>
              </a:rPr>
              <a:t>(Garrett, 2009)</a:t>
            </a:r>
          </a:p>
        </p:txBody>
      </p:sp>
    </p:spTree>
    <p:extLst>
      <p:ext uri="{BB962C8B-B14F-4D97-AF65-F5344CB8AC3E}">
        <p14:creationId xmlns:p14="http://schemas.microsoft.com/office/powerpoint/2010/main" val="217077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From the Pedagogy Review:</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2">
            <a:extLst>
              <a:ext uri="{FF2B5EF4-FFF2-40B4-BE49-F238E27FC236}">
                <a16:creationId xmlns:a16="http://schemas.microsoft.com/office/drawing/2014/main" id="{B4473CD5-71D7-214C-A800-F25C5917376C}"/>
              </a:ext>
            </a:extLst>
          </p:cNvPr>
          <p:cNvSpPr>
            <a:spLocks noGrp="1"/>
          </p:cNvSpPr>
          <p:nvPr>
            <p:ph idx="1"/>
          </p:nvPr>
        </p:nvSpPr>
        <p:spPr>
          <a:xfrm>
            <a:off x="838200" y="1825625"/>
            <a:ext cx="10515600" cy="4351338"/>
          </a:xfrm>
        </p:spPr>
        <p:txBody>
          <a:bodyPr>
            <a:normAutofit/>
          </a:bodyPr>
          <a:lstStyle/>
          <a:p>
            <a:r>
              <a:rPr lang="en-GB" sz="2400" dirty="0"/>
              <a:t>…a planned approach to teaching vocabulary, grammar and phonics…should be supplemented by additional, attractive resources, </a:t>
            </a:r>
            <a:r>
              <a:rPr lang="en-GB" sz="2400" b="1" dirty="0"/>
              <a:t>including ICT</a:t>
            </a:r>
            <a:r>
              <a:rPr lang="en-GB" sz="2400" dirty="0"/>
              <a:t>… </a:t>
            </a:r>
          </a:p>
          <a:p>
            <a:r>
              <a:rPr lang="en-GB" sz="2400" b="1" dirty="0"/>
              <a:t>ICT has also been shown to be </a:t>
            </a:r>
            <a:r>
              <a:rPr lang="en-GB" sz="2400" b="1" u="sng" dirty="0"/>
              <a:t>very effective</a:t>
            </a:r>
            <a:r>
              <a:rPr lang="en-GB" sz="2400" b="1" dirty="0"/>
              <a:t> in the field of </a:t>
            </a:r>
            <a:r>
              <a:rPr lang="en-GB" sz="2400" b="1" u="sng" dirty="0"/>
              <a:t>vocabulary</a:t>
            </a:r>
            <a:r>
              <a:rPr lang="en-GB" sz="2400" dirty="0"/>
              <a:t>, provided that it is used as an aid to teaching rather than a replacement for it. This all requires </a:t>
            </a:r>
            <a:r>
              <a:rPr lang="en-GB" sz="2400" b="1" u="sng" dirty="0"/>
              <a:t>very careful planning</a:t>
            </a:r>
            <a:r>
              <a:rPr lang="en-GB" sz="2400" dirty="0"/>
              <a:t>.</a:t>
            </a:r>
          </a:p>
          <a:p>
            <a:r>
              <a:rPr lang="en-GB" sz="2400" dirty="0"/>
              <a:t>[Students] should have opportunities to interact with native speakers, both in person and through video links.</a:t>
            </a:r>
          </a:p>
          <a:p>
            <a:r>
              <a:rPr lang="en-GB" sz="2400" dirty="0"/>
              <a:t>Question for MFL leaders from PR: how is ICT being used to </a:t>
            </a:r>
            <a:r>
              <a:rPr lang="en-GB" sz="2400" b="1" u="sng" dirty="0"/>
              <a:t>reinforce</a:t>
            </a:r>
            <a:r>
              <a:rPr lang="en-GB" sz="2400" dirty="0"/>
              <a:t> and support teaching?</a:t>
            </a:r>
            <a:endParaRPr lang="en-US" sz="2400" dirty="0"/>
          </a:p>
          <a:p>
            <a:pPr marL="514350" indent="-514350">
              <a:buFont typeface="+mj-lt"/>
              <a:buAutoNum type="arabicPeriod"/>
            </a:pPr>
            <a:endParaRPr lang="en-GB" sz="2400" dirty="0"/>
          </a:p>
          <a:p>
            <a:pPr marL="514350" indent="-514350">
              <a:buFont typeface="+mj-lt"/>
              <a:buAutoNum type="arabicPeriod"/>
            </a:pPr>
            <a:endParaRPr lang="en-GB" sz="2400" dirty="0"/>
          </a:p>
        </p:txBody>
      </p:sp>
    </p:spTree>
    <p:extLst>
      <p:ext uri="{BB962C8B-B14F-4D97-AF65-F5344CB8AC3E}">
        <p14:creationId xmlns:p14="http://schemas.microsoft.com/office/powerpoint/2010/main" val="11457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Group Task</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6">
            <a:extLst>
              <a:ext uri="{FF2B5EF4-FFF2-40B4-BE49-F238E27FC236}">
                <a16:creationId xmlns:a16="http://schemas.microsoft.com/office/drawing/2014/main" id="{3B77F322-E8ED-154E-993B-D89600C5BD6C}"/>
              </a:ext>
            </a:extLst>
          </p:cNvPr>
          <p:cNvSpPr>
            <a:spLocks noGrp="1"/>
          </p:cNvSpPr>
          <p:nvPr>
            <p:ph idx="1"/>
          </p:nvPr>
        </p:nvSpPr>
        <p:spPr>
          <a:xfrm>
            <a:off x="226219" y="2225841"/>
            <a:ext cx="11739562" cy="4084471"/>
          </a:xfrm>
        </p:spPr>
        <p:txBody>
          <a:bodyPr>
            <a:normAutofit/>
          </a:bodyPr>
          <a:lstStyle/>
          <a:p>
            <a:pPr marL="514350" indent="-514350">
              <a:buFont typeface="+mj-lt"/>
              <a:buAutoNum type="arabicPeriod"/>
            </a:pPr>
            <a:r>
              <a:rPr lang="en-US" sz="2400" dirty="0"/>
              <a:t>Write down all the technology you use for MFL on the flipchart paper</a:t>
            </a:r>
          </a:p>
          <a:p>
            <a:pPr marL="514350" indent="-514350">
              <a:buFont typeface="+mj-lt"/>
              <a:buAutoNum type="arabicPeriod"/>
            </a:pPr>
            <a:r>
              <a:rPr lang="en-US" sz="2400" dirty="0"/>
              <a:t>Tally underneath each technology the number of teachers using it</a:t>
            </a:r>
          </a:p>
          <a:p>
            <a:pPr marL="514350" indent="-514350">
              <a:buFont typeface="+mj-lt"/>
              <a:buAutoNum type="arabicPeriod"/>
            </a:pPr>
            <a:r>
              <a:rPr lang="en-US" sz="2400" dirty="0"/>
              <a:t>Critically discuss the effectiveness of each tool in light of NCELP pedagogy – think </a:t>
            </a:r>
            <a:r>
              <a:rPr lang="en-US" sz="2400" b="1" dirty="0"/>
              <a:t>phonics</a:t>
            </a:r>
            <a:r>
              <a:rPr lang="en-US" sz="2400" dirty="0"/>
              <a:t>, </a:t>
            </a:r>
            <a:r>
              <a:rPr lang="en-US" sz="2400" b="1" dirty="0"/>
              <a:t>vocabulary</a:t>
            </a:r>
            <a:r>
              <a:rPr lang="en-US" sz="2400" dirty="0"/>
              <a:t>, </a:t>
            </a:r>
            <a:r>
              <a:rPr lang="en-US" sz="2400" b="1" dirty="0"/>
              <a:t>grammar</a:t>
            </a:r>
            <a:r>
              <a:rPr lang="en-US" sz="2400" dirty="0"/>
              <a:t>, </a:t>
            </a:r>
            <a:r>
              <a:rPr lang="en-US" sz="2400" b="1" dirty="0"/>
              <a:t>meaningful</a:t>
            </a:r>
            <a:r>
              <a:rPr lang="en-US" sz="2400" dirty="0"/>
              <a:t> </a:t>
            </a:r>
            <a:r>
              <a:rPr lang="en-US" sz="2400" b="1" dirty="0"/>
              <a:t>practice</a:t>
            </a:r>
          </a:p>
          <a:p>
            <a:pPr marL="514350" indent="-514350">
              <a:buFont typeface="+mj-lt"/>
              <a:buAutoNum type="arabicPeriod"/>
            </a:pPr>
            <a:r>
              <a:rPr lang="en-US" sz="2400" dirty="0"/>
              <a:t>Also consider motivation, gender, admin, accessibility, compatibility, past or envisaged issues and solutions </a:t>
            </a:r>
          </a:p>
        </p:txBody>
      </p:sp>
    </p:spTree>
    <p:extLst>
      <p:ext uri="{BB962C8B-B14F-4D97-AF65-F5344CB8AC3E}">
        <p14:creationId xmlns:p14="http://schemas.microsoft.com/office/powerpoint/2010/main" val="132836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214136" y="2353211"/>
            <a:ext cx="688622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Computer Assisted Language Learning (CALL</a:t>
            </a:r>
            <a:r>
              <a:rPr kumimoji="0" lang="en-GB"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itle 1"/>
          <p:cNvSpPr>
            <a:spLocks noGrp="1"/>
          </p:cNvSpPr>
          <p:nvPr>
            <p:ph type="title"/>
          </p:nvPr>
        </p:nvSpPr>
        <p:spPr>
          <a:xfrm>
            <a:off x="214136" y="3941761"/>
            <a:ext cx="10515600" cy="1325563"/>
          </a:xfrm>
        </p:spPr>
        <p:txBody>
          <a:bodyPr/>
          <a:lstStyle/>
          <a:p>
            <a:r>
              <a:rPr lang="en-GB" sz="4000" b="1" dirty="0">
                <a:solidFill>
                  <a:prstClr val="white"/>
                </a:solidFill>
              </a:rPr>
              <a:t>Practical Examples</a:t>
            </a:r>
            <a:r>
              <a:rPr lang="en-GB" b="1" dirty="0">
                <a:solidFill>
                  <a:prstClr val="white"/>
                </a:solidFill>
              </a:rPr>
              <a:t/>
            </a:r>
            <a:br>
              <a:rPr lang="en-GB" b="1" dirty="0">
                <a:solidFill>
                  <a:prstClr val="white"/>
                </a:solidFill>
              </a:rPr>
            </a:br>
            <a:endParaRPr lang="en-GB" dirty="0"/>
          </a:p>
        </p:txBody>
      </p:sp>
    </p:spTree>
    <p:extLst>
      <p:ext uri="{BB962C8B-B14F-4D97-AF65-F5344CB8AC3E}">
        <p14:creationId xmlns:p14="http://schemas.microsoft.com/office/powerpoint/2010/main" val="63371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[5 easy wins for MFL Teachers]</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6">
            <a:extLst>
              <a:ext uri="{FF2B5EF4-FFF2-40B4-BE49-F238E27FC236}">
                <a16:creationId xmlns:a16="http://schemas.microsoft.com/office/drawing/2014/main" id="{3B77F322-E8ED-154E-993B-D89600C5BD6C}"/>
              </a:ext>
            </a:extLst>
          </p:cNvPr>
          <p:cNvSpPr>
            <a:spLocks noGrp="1"/>
          </p:cNvSpPr>
          <p:nvPr>
            <p:ph idx="1"/>
          </p:nvPr>
        </p:nvSpPr>
        <p:spPr>
          <a:xfrm>
            <a:off x="635000" y="1825625"/>
            <a:ext cx="10718800" cy="4351338"/>
          </a:xfrm>
        </p:spPr>
        <p:txBody>
          <a:bodyPr/>
          <a:lstStyle/>
          <a:p>
            <a:pPr marL="514350" indent="-514350">
              <a:buFont typeface="+mj-lt"/>
              <a:buAutoNum type="arabicPeriod"/>
            </a:pPr>
            <a:r>
              <a:rPr lang="en-US" dirty="0"/>
              <a:t>The B key</a:t>
            </a:r>
          </a:p>
          <a:p>
            <a:pPr marL="514350" indent="-514350">
              <a:buFont typeface="+mj-lt"/>
              <a:buAutoNum type="arabicPeriod"/>
            </a:pPr>
            <a:r>
              <a:rPr lang="en-US" dirty="0"/>
              <a:t>Reduce audio playback speed (VLC Player, </a:t>
            </a:r>
            <a:r>
              <a:rPr lang="en-US" dirty="0" err="1"/>
              <a:t>Youtube</a:t>
            </a:r>
            <a:r>
              <a:rPr lang="en-US" dirty="0"/>
              <a:t>)</a:t>
            </a:r>
          </a:p>
          <a:p>
            <a:pPr marL="514350" indent="-514350">
              <a:buFont typeface="+mj-lt"/>
              <a:buAutoNum type="arabicPeriod"/>
            </a:pPr>
            <a:r>
              <a:rPr lang="en-US" dirty="0"/>
              <a:t>A DIY visualizer – use a flattening app e.g. MS Office Lens</a:t>
            </a:r>
          </a:p>
          <a:p>
            <a:pPr marL="514350" indent="-514350">
              <a:buFont typeface="+mj-lt"/>
              <a:buAutoNum type="arabicPeriod"/>
            </a:pPr>
            <a:r>
              <a:rPr lang="en-US" dirty="0"/>
              <a:t>Windows snip tool</a:t>
            </a:r>
          </a:p>
          <a:p>
            <a:pPr marL="514350" indent="-514350">
              <a:buFont typeface="+mj-lt"/>
              <a:buAutoNum type="arabicPeriod"/>
            </a:pPr>
            <a:r>
              <a:rPr lang="en-US" dirty="0"/>
              <a:t>Have students set their phone in the L2 as a homework</a:t>
            </a:r>
          </a:p>
        </p:txBody>
      </p:sp>
    </p:spTree>
    <p:extLst>
      <p:ext uri="{BB962C8B-B14F-4D97-AF65-F5344CB8AC3E}">
        <p14:creationId xmlns:p14="http://schemas.microsoft.com/office/powerpoint/2010/main" val="1589408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Supporting Phonics / SSC</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pic>
        <p:nvPicPr>
          <p:cNvPr id="4" name="Content Placeholder 3" descr="A screenshot of a cell phone&#10;&#10;Description automatically generated">
            <a:extLst>
              <a:ext uri="{FF2B5EF4-FFF2-40B4-BE49-F238E27FC236}">
                <a16:creationId xmlns:a16="http://schemas.microsoft.com/office/drawing/2014/main" id="{A7737C95-7730-BC42-84B5-D876F8CE7D1B}"/>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b="8104"/>
          <a:stretch/>
        </p:blipFill>
        <p:spPr>
          <a:xfrm>
            <a:off x="300038" y="1438929"/>
            <a:ext cx="2451458" cy="3998705"/>
          </a:xfrm>
        </p:spPr>
      </p:pic>
      <p:pic>
        <p:nvPicPr>
          <p:cNvPr id="9" name="Picture 8" descr="A screenshot of a cell phone&#10;&#10;Description automatically generated">
            <a:extLst>
              <a:ext uri="{FF2B5EF4-FFF2-40B4-BE49-F238E27FC236}">
                <a16:creationId xmlns:a16="http://schemas.microsoft.com/office/drawing/2014/main" id="{4A69095E-54DF-FC46-8BE8-9AA2650B7C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1777" y="1438929"/>
            <a:ext cx="2280265" cy="4047471"/>
          </a:xfrm>
          <a:prstGeom prst="rect">
            <a:avLst/>
          </a:prstGeom>
        </p:spPr>
      </p:pic>
      <p:pic>
        <p:nvPicPr>
          <p:cNvPr id="14" name="Online Media 13" descr="RPReplay_Final1559499058">
            <a:hlinkClick r:id="" action="ppaction://media"/>
            <a:extLst>
              <a:ext uri="{FF2B5EF4-FFF2-40B4-BE49-F238E27FC236}">
                <a16:creationId xmlns:a16="http://schemas.microsoft.com/office/drawing/2014/main" id="{ECA517B8-0916-5B43-995D-6600BFDB417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58489" y="578816"/>
            <a:ext cx="2951647" cy="5238749"/>
          </a:xfrm>
          <a:prstGeom prst="rect">
            <a:avLst/>
          </a:prstGeom>
        </p:spPr>
      </p:pic>
      <p:sp>
        <p:nvSpPr>
          <p:cNvPr id="8" name="Content Placeholder 2">
            <a:extLst>
              <a:ext uri="{FF2B5EF4-FFF2-40B4-BE49-F238E27FC236}">
                <a16:creationId xmlns:a16="http://schemas.microsoft.com/office/drawing/2014/main" id="{AB7CC9F8-34D4-1846-8C84-91A053291383}"/>
              </a:ext>
            </a:extLst>
          </p:cNvPr>
          <p:cNvSpPr txBox="1">
            <a:spLocks/>
          </p:cNvSpPr>
          <p:nvPr/>
        </p:nvSpPr>
        <p:spPr>
          <a:xfrm>
            <a:off x="472407" y="5841101"/>
            <a:ext cx="10515600" cy="507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hlinkClick r:id="rId9"/>
              </a:rPr>
              <a:t>www.wordreference.com</a:t>
            </a:r>
            <a:r>
              <a:rPr lang="en-GB" sz="2400" dirty="0"/>
              <a:t> mobile app (free)</a:t>
            </a:r>
          </a:p>
        </p:txBody>
      </p:sp>
    </p:spTree>
    <p:extLst>
      <p:ext uri="{BB962C8B-B14F-4D97-AF65-F5344CB8AC3E}">
        <p14:creationId xmlns:p14="http://schemas.microsoft.com/office/powerpoint/2010/main" val="280275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Supporting Phonics / SSC</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pic>
        <p:nvPicPr>
          <p:cNvPr id="11" name="Picture 10" descr="A screenshot of a cell phone&#10;&#10;Description automatically generated">
            <a:extLst>
              <a:ext uri="{FF2B5EF4-FFF2-40B4-BE49-F238E27FC236}">
                <a16:creationId xmlns:a16="http://schemas.microsoft.com/office/drawing/2014/main" id="{9F7F386E-BEA9-7F44-A7D3-CB14328EF1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07" y="1622426"/>
            <a:ext cx="2280266" cy="4047471"/>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0967CA03-0ADD-2D4C-BB0C-F611E1ABA8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2405" y="1622425"/>
            <a:ext cx="2280266" cy="4047471"/>
          </a:xfrm>
          <a:prstGeom prst="rect">
            <a:avLst/>
          </a:prstGeom>
        </p:spPr>
      </p:pic>
      <p:pic>
        <p:nvPicPr>
          <p:cNvPr id="8" name="Online Media 7" descr="RPReplay_Final1559498882">
            <a:hlinkClick r:id="" action="ppaction://media"/>
            <a:extLst>
              <a:ext uri="{FF2B5EF4-FFF2-40B4-BE49-F238E27FC236}">
                <a16:creationId xmlns:a16="http://schemas.microsoft.com/office/drawing/2014/main" id="{FEB045C8-F420-9947-AE57-AB4211108D6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02527" y="855957"/>
            <a:ext cx="2899438" cy="5146085"/>
          </a:xfrm>
          <a:prstGeom prst="rect">
            <a:avLst/>
          </a:prstGeom>
        </p:spPr>
      </p:pic>
      <p:sp>
        <p:nvSpPr>
          <p:cNvPr id="9" name="Content Placeholder 2">
            <a:extLst>
              <a:ext uri="{FF2B5EF4-FFF2-40B4-BE49-F238E27FC236}">
                <a16:creationId xmlns:a16="http://schemas.microsoft.com/office/drawing/2014/main" id="{AB7CC9F8-34D4-1846-8C84-91A053291383}"/>
              </a:ext>
            </a:extLst>
          </p:cNvPr>
          <p:cNvSpPr>
            <a:spLocks noGrp="1"/>
          </p:cNvSpPr>
          <p:nvPr>
            <p:ph idx="1"/>
          </p:nvPr>
        </p:nvSpPr>
        <p:spPr>
          <a:xfrm>
            <a:off x="472407" y="5841101"/>
            <a:ext cx="10515600" cy="507067"/>
          </a:xfrm>
        </p:spPr>
        <p:txBody>
          <a:bodyPr>
            <a:normAutofit/>
          </a:bodyPr>
          <a:lstStyle/>
          <a:p>
            <a:r>
              <a:rPr lang="en-GB" sz="2400" dirty="0"/>
              <a:t>OS native functionality (iOS)</a:t>
            </a:r>
          </a:p>
        </p:txBody>
      </p:sp>
      <p:pic>
        <p:nvPicPr>
          <p:cNvPr id="3" name="Picture 2">
            <a:extLst>
              <a:ext uri="{FF2B5EF4-FFF2-40B4-BE49-F238E27FC236}">
                <a16:creationId xmlns:a16="http://schemas.microsoft.com/office/drawing/2014/main" id="{09EF05DE-7E70-42B1-B98C-2F58518DDC2E}"/>
              </a:ext>
            </a:extLst>
          </p:cNvPr>
          <p:cNvPicPr>
            <a:picLocks noChangeAspect="1"/>
          </p:cNvPicPr>
          <p:nvPr/>
        </p:nvPicPr>
        <p:blipFill rotWithShape="1">
          <a:blip r:embed="rId9"/>
          <a:srcRect l="43941"/>
          <a:stretch/>
        </p:blipFill>
        <p:spPr>
          <a:xfrm>
            <a:off x="9234313" y="2777029"/>
            <a:ext cx="2899438" cy="1143000"/>
          </a:xfrm>
          <a:prstGeom prst="rect">
            <a:avLst/>
          </a:prstGeom>
        </p:spPr>
      </p:pic>
      <p:sp>
        <p:nvSpPr>
          <p:cNvPr id="10" name="Content Placeholder 2">
            <a:extLst>
              <a:ext uri="{FF2B5EF4-FFF2-40B4-BE49-F238E27FC236}">
                <a16:creationId xmlns:a16="http://schemas.microsoft.com/office/drawing/2014/main" id="{E125464E-4CD0-4AA6-87D8-5AE6D41BC93B}"/>
              </a:ext>
            </a:extLst>
          </p:cNvPr>
          <p:cNvSpPr txBox="1">
            <a:spLocks/>
          </p:cNvSpPr>
          <p:nvPr/>
        </p:nvSpPr>
        <p:spPr>
          <a:xfrm>
            <a:off x="9357103" y="4119964"/>
            <a:ext cx="2653857" cy="507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MS </a:t>
            </a:r>
            <a:r>
              <a:rPr lang="en-GB" sz="1800" dirty="0" err="1"/>
              <a:t>Powerpoint</a:t>
            </a:r>
            <a:r>
              <a:rPr lang="en-GB" sz="1800" dirty="0"/>
              <a:t>/Word</a:t>
            </a:r>
          </a:p>
        </p:txBody>
      </p:sp>
    </p:spTree>
    <p:extLst>
      <p:ext uri="{BB962C8B-B14F-4D97-AF65-F5344CB8AC3E}">
        <p14:creationId xmlns:p14="http://schemas.microsoft.com/office/powerpoint/2010/main" val="34471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Oral Homework</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pic>
        <p:nvPicPr>
          <p:cNvPr id="3" name="Picture 2">
            <a:extLst>
              <a:ext uri="{FF2B5EF4-FFF2-40B4-BE49-F238E27FC236}">
                <a16:creationId xmlns:a16="http://schemas.microsoft.com/office/drawing/2014/main" id="{B0DA20FA-E779-FB4E-A085-EFA62A282FB6}"/>
              </a:ext>
            </a:extLst>
          </p:cNvPr>
          <p:cNvPicPr>
            <a:picLocks noChangeAspect="1"/>
          </p:cNvPicPr>
          <p:nvPr/>
        </p:nvPicPr>
        <p:blipFill>
          <a:blip r:embed="rId4"/>
          <a:stretch>
            <a:fillRect/>
          </a:stretch>
        </p:blipFill>
        <p:spPr>
          <a:xfrm>
            <a:off x="5438773" y="1347488"/>
            <a:ext cx="6579807" cy="4815487"/>
          </a:xfrm>
          <a:prstGeom prst="rect">
            <a:avLst/>
          </a:prstGeom>
        </p:spPr>
      </p:pic>
      <p:sp>
        <p:nvSpPr>
          <p:cNvPr id="8" name="Rectangle 7">
            <a:extLst>
              <a:ext uri="{FF2B5EF4-FFF2-40B4-BE49-F238E27FC236}">
                <a16:creationId xmlns:a16="http://schemas.microsoft.com/office/drawing/2014/main" id="{92B18CF6-7C54-4B20-BA97-67B52EC45852}"/>
              </a:ext>
            </a:extLst>
          </p:cNvPr>
          <p:cNvSpPr/>
          <p:nvPr/>
        </p:nvSpPr>
        <p:spPr>
          <a:xfrm>
            <a:off x="9448800" y="5959193"/>
            <a:ext cx="2743200" cy="338554"/>
          </a:xfrm>
          <a:prstGeom prst="rect">
            <a:avLst/>
          </a:prstGeom>
        </p:spPr>
        <p:txBody>
          <a:bodyPr wrap="square">
            <a:spAutoFit/>
          </a:bodyPr>
          <a:lstStyle/>
          <a:p>
            <a:r>
              <a:rPr lang="en-GB" sz="1600" dirty="0">
                <a:solidFill>
                  <a:srgbClr val="4472C4">
                    <a:lumMod val="50000"/>
                  </a:srgbClr>
                </a:solidFill>
                <a:latin typeface="Century Gothic" panose="020B0502020202020204" pitchFamily="34" charset="0"/>
              </a:rPr>
              <a:t>(MA dissertation, 2019)</a:t>
            </a:r>
            <a:endParaRPr lang="en-GB" sz="1600" dirty="0"/>
          </a:p>
        </p:txBody>
      </p:sp>
      <p:pic>
        <p:nvPicPr>
          <p:cNvPr id="7" name="Picture 6"/>
          <p:cNvPicPr>
            <a:picLocks noChangeAspect="1"/>
          </p:cNvPicPr>
          <p:nvPr/>
        </p:nvPicPr>
        <p:blipFill>
          <a:blip r:embed="rId5"/>
          <a:stretch>
            <a:fillRect/>
          </a:stretch>
        </p:blipFill>
        <p:spPr>
          <a:xfrm>
            <a:off x="1160985" y="1293419"/>
            <a:ext cx="3416842" cy="483505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9745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A170-188E-F848-BC2B-6D949B6A3A4F}"/>
              </a:ext>
            </a:extLst>
          </p:cNvPr>
          <p:cNvSpPr>
            <a:spLocks noGrp="1"/>
          </p:cNvSpPr>
          <p:nvPr>
            <p:ph type="title"/>
          </p:nvPr>
        </p:nvSpPr>
        <p:spPr>
          <a:xfrm>
            <a:off x="485846" y="22058"/>
            <a:ext cx="9115354" cy="1325563"/>
          </a:xfrm>
        </p:spPr>
        <p:txBody>
          <a:bodyPr>
            <a:normAutofit/>
          </a:bodyPr>
          <a:lstStyle/>
          <a:p>
            <a:r>
              <a:rPr lang="en-US" sz="3600" dirty="0"/>
              <a:t>Updates, Sharing and Feedback</a:t>
            </a:r>
          </a:p>
        </p:txBody>
      </p:sp>
      <p:pic>
        <p:nvPicPr>
          <p:cNvPr id="9" name="Graphic 8" descr="Customer review">
            <a:extLst>
              <a:ext uri="{FF2B5EF4-FFF2-40B4-BE49-F238E27FC236}">
                <a16:creationId xmlns:a16="http://schemas.microsoft.com/office/drawing/2014/main" id="{DFDAA408-6DA6-4C3F-A809-49302D07DE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774531" y="2107531"/>
            <a:ext cx="2642937" cy="2642937"/>
          </a:xfrm>
          <a:prstGeom prst="rect">
            <a:avLst/>
          </a:prstGeom>
        </p:spPr>
      </p:pic>
      <p:sp>
        <p:nvSpPr>
          <p:cNvPr id="12" name="TextBox 11">
            <a:extLst>
              <a:ext uri="{FF2B5EF4-FFF2-40B4-BE49-F238E27FC236}">
                <a16:creationId xmlns:a16="http://schemas.microsoft.com/office/drawing/2014/main" id="{E1D55C4C-384D-40C4-9D8A-9B7B030B5814}"/>
              </a:ext>
            </a:extLst>
          </p:cNvPr>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Tree>
    <p:extLst>
      <p:ext uri="{BB962C8B-B14F-4D97-AF65-F5344CB8AC3E}">
        <p14:creationId xmlns:p14="http://schemas.microsoft.com/office/powerpoint/2010/main" val="65636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Case Study (Padlet.com)</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pic>
        <p:nvPicPr>
          <p:cNvPr id="8" name="Picture 7">
            <a:extLst>
              <a:ext uri="{FF2B5EF4-FFF2-40B4-BE49-F238E27FC236}">
                <a16:creationId xmlns:a16="http://schemas.microsoft.com/office/drawing/2014/main" id="{6AE8ECD5-9200-A54B-A331-F62E2C6C2FDA}"/>
              </a:ext>
            </a:extLst>
          </p:cNvPr>
          <p:cNvPicPr>
            <a:picLocks noChangeAspect="1"/>
          </p:cNvPicPr>
          <p:nvPr/>
        </p:nvPicPr>
        <p:blipFill>
          <a:blip r:embed="rId4"/>
          <a:stretch>
            <a:fillRect/>
          </a:stretch>
        </p:blipFill>
        <p:spPr>
          <a:xfrm>
            <a:off x="2875895" y="1347488"/>
            <a:ext cx="6240544" cy="4641809"/>
          </a:xfrm>
          <a:prstGeom prst="rect">
            <a:avLst/>
          </a:prstGeom>
        </p:spPr>
      </p:pic>
    </p:spTree>
    <p:extLst>
      <p:ext uri="{BB962C8B-B14F-4D97-AF65-F5344CB8AC3E}">
        <p14:creationId xmlns:p14="http://schemas.microsoft.com/office/powerpoint/2010/main" val="3641098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pic>
        <p:nvPicPr>
          <p:cNvPr id="7" name="Picture 6">
            <a:extLst>
              <a:ext uri="{FF2B5EF4-FFF2-40B4-BE49-F238E27FC236}">
                <a16:creationId xmlns:a16="http://schemas.microsoft.com/office/drawing/2014/main" id="{C29DCE46-86F2-6E4B-A362-56DDCB17F03F}"/>
              </a:ext>
            </a:extLst>
          </p:cNvPr>
          <p:cNvPicPr/>
          <p:nvPr/>
        </p:nvPicPr>
        <p:blipFill>
          <a:blip r:embed="rId4" cstate="print">
            <a:extLst>
              <a:ext uri="{28A0092B-C50C-407E-A947-70E740481C1C}">
                <a14:useLocalDpi xmlns:a14="http://schemas.microsoft.com/office/drawing/2010/main"/>
              </a:ext>
            </a:extLst>
          </a:blip>
          <a:stretch>
            <a:fillRect/>
          </a:stretch>
        </p:blipFill>
        <p:spPr>
          <a:xfrm>
            <a:off x="1545413" y="1622426"/>
            <a:ext cx="9101173" cy="4205974"/>
          </a:xfrm>
          <a:prstGeom prst="rect">
            <a:avLst/>
          </a:prstGeom>
        </p:spPr>
      </p:pic>
      <p:sp>
        <p:nvSpPr>
          <p:cNvPr id="9" name="Title 1">
            <a:extLst>
              <a:ext uri="{FF2B5EF4-FFF2-40B4-BE49-F238E27FC236}">
                <a16:creationId xmlns:a16="http://schemas.microsoft.com/office/drawing/2014/main" id="{C2FB18F6-69A7-4E08-B7A1-916B764BA571}"/>
              </a:ext>
            </a:extLst>
          </p:cNvPr>
          <p:cNvSpPr>
            <a:spLocks noGrp="1"/>
          </p:cNvSpPr>
          <p:nvPr>
            <p:ph type="title"/>
          </p:nvPr>
        </p:nvSpPr>
        <p:spPr>
          <a:xfrm>
            <a:off x="300038" y="21925"/>
            <a:ext cx="6484584" cy="1325563"/>
          </a:xfrm>
        </p:spPr>
        <p:txBody>
          <a:bodyPr>
            <a:normAutofit/>
          </a:bodyPr>
          <a:lstStyle/>
          <a:p>
            <a:r>
              <a:rPr lang="en-GB" sz="2800" b="1" dirty="0">
                <a:solidFill>
                  <a:schemeClr val="bg1"/>
                </a:solidFill>
              </a:rPr>
              <a:t>Case Study (Padlet.com)</a:t>
            </a:r>
          </a:p>
        </p:txBody>
      </p:sp>
    </p:spTree>
    <p:extLst>
      <p:ext uri="{BB962C8B-B14F-4D97-AF65-F5344CB8AC3E}">
        <p14:creationId xmlns:p14="http://schemas.microsoft.com/office/powerpoint/2010/main" val="745013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grpSp>
        <p:nvGrpSpPr>
          <p:cNvPr id="8" name="Group 7">
            <a:extLst>
              <a:ext uri="{FF2B5EF4-FFF2-40B4-BE49-F238E27FC236}">
                <a16:creationId xmlns:a16="http://schemas.microsoft.com/office/drawing/2014/main" id="{85531223-50AB-B743-8FCC-ED7311751FF2}"/>
              </a:ext>
            </a:extLst>
          </p:cNvPr>
          <p:cNvGrpSpPr/>
          <p:nvPr/>
        </p:nvGrpSpPr>
        <p:grpSpPr>
          <a:xfrm>
            <a:off x="125329" y="1339212"/>
            <a:ext cx="5803984" cy="4325133"/>
            <a:chOff x="125329" y="1137454"/>
            <a:chExt cx="5803984" cy="4325133"/>
          </a:xfrm>
        </p:grpSpPr>
        <p:pic>
          <p:nvPicPr>
            <p:cNvPr id="9" name="Picture 8">
              <a:extLst>
                <a:ext uri="{FF2B5EF4-FFF2-40B4-BE49-F238E27FC236}">
                  <a16:creationId xmlns:a16="http://schemas.microsoft.com/office/drawing/2014/main" id="{35050611-B9B5-F942-A9D5-6DC813949102}"/>
                </a:ext>
              </a:extLst>
            </p:cNvPr>
            <p:cNvPicPr>
              <a:picLocks noChangeAspect="1"/>
            </p:cNvPicPr>
            <p:nvPr/>
          </p:nvPicPr>
          <p:blipFill>
            <a:blip r:embed="rId4"/>
            <a:stretch>
              <a:fillRect/>
            </a:stretch>
          </p:blipFill>
          <p:spPr>
            <a:xfrm>
              <a:off x="125329" y="1137454"/>
              <a:ext cx="5803984" cy="4325133"/>
            </a:xfrm>
            <a:prstGeom prst="rect">
              <a:avLst/>
            </a:prstGeom>
          </p:spPr>
        </p:pic>
        <p:sp>
          <p:nvSpPr>
            <p:cNvPr id="10" name="Rectangle 9">
              <a:extLst>
                <a:ext uri="{FF2B5EF4-FFF2-40B4-BE49-F238E27FC236}">
                  <a16:creationId xmlns:a16="http://schemas.microsoft.com/office/drawing/2014/main" id="{4C0DEE10-E019-724A-AC23-34E29DF6BA43}"/>
                </a:ext>
              </a:extLst>
            </p:cNvPr>
            <p:cNvSpPr/>
            <p:nvPr/>
          </p:nvSpPr>
          <p:spPr>
            <a:xfrm>
              <a:off x="1662545" y="1995054"/>
              <a:ext cx="1108364" cy="1801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id="{6A91F4F2-63B2-4849-BB5C-1CA8215332DC}"/>
              </a:ext>
            </a:extLst>
          </p:cNvPr>
          <p:cNvPicPr>
            <a:picLocks noChangeAspect="1"/>
          </p:cNvPicPr>
          <p:nvPr/>
        </p:nvPicPr>
        <p:blipFill>
          <a:blip r:embed="rId5"/>
          <a:stretch>
            <a:fillRect/>
          </a:stretch>
        </p:blipFill>
        <p:spPr>
          <a:xfrm>
            <a:off x="6085412" y="1112355"/>
            <a:ext cx="6096000" cy="4837751"/>
          </a:xfrm>
          <a:prstGeom prst="rect">
            <a:avLst/>
          </a:prstGeom>
        </p:spPr>
      </p:pic>
      <p:cxnSp>
        <p:nvCxnSpPr>
          <p:cNvPr id="4" name="Straight Connector 3">
            <a:extLst>
              <a:ext uri="{FF2B5EF4-FFF2-40B4-BE49-F238E27FC236}">
                <a16:creationId xmlns:a16="http://schemas.microsoft.com/office/drawing/2014/main" id="{771CA7C4-776E-42E7-A1A7-382642313494}"/>
              </a:ext>
            </a:extLst>
          </p:cNvPr>
          <p:cNvCxnSpPr/>
          <p:nvPr/>
        </p:nvCxnSpPr>
        <p:spPr>
          <a:xfrm>
            <a:off x="5522119" y="3990975"/>
            <a:ext cx="71437"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EC82D9E5-3A37-42A9-8DA9-81454BBD8782}"/>
              </a:ext>
            </a:extLst>
          </p:cNvPr>
          <p:cNvCxnSpPr/>
          <p:nvPr/>
        </p:nvCxnSpPr>
        <p:spPr>
          <a:xfrm>
            <a:off x="3036847" y="4395789"/>
            <a:ext cx="71437"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3933723-8623-4755-98CC-DFD19E7EF40F}"/>
              </a:ext>
            </a:extLst>
          </p:cNvPr>
          <p:cNvCxnSpPr/>
          <p:nvPr/>
        </p:nvCxnSpPr>
        <p:spPr>
          <a:xfrm>
            <a:off x="4156041" y="3976691"/>
            <a:ext cx="71437" cy="0"/>
          </a:xfrm>
          <a:prstGeom prst="line">
            <a:avLst/>
          </a:prstGeom>
        </p:spPr>
        <p:style>
          <a:lnRef idx="2">
            <a:schemeClr val="dk1"/>
          </a:lnRef>
          <a:fillRef idx="0">
            <a:schemeClr val="dk1"/>
          </a:fillRef>
          <a:effectRef idx="1">
            <a:schemeClr val="dk1"/>
          </a:effectRef>
          <a:fontRef idx="minor">
            <a:schemeClr val="tx1"/>
          </a:fontRef>
        </p:style>
      </p:cxnSp>
      <p:sp>
        <p:nvSpPr>
          <p:cNvPr id="15" name="Title 1">
            <a:extLst>
              <a:ext uri="{FF2B5EF4-FFF2-40B4-BE49-F238E27FC236}">
                <a16:creationId xmlns:a16="http://schemas.microsoft.com/office/drawing/2014/main" id="{68B6121D-AEE6-0A46-AD58-3D746B61497C}"/>
              </a:ext>
            </a:extLst>
          </p:cNvPr>
          <p:cNvSpPr>
            <a:spLocks noGrp="1"/>
          </p:cNvSpPr>
          <p:nvPr>
            <p:ph type="title"/>
          </p:nvPr>
        </p:nvSpPr>
        <p:spPr>
          <a:xfrm>
            <a:off x="300038" y="21925"/>
            <a:ext cx="6484584" cy="1325563"/>
          </a:xfrm>
        </p:spPr>
        <p:txBody>
          <a:bodyPr>
            <a:normAutofit/>
          </a:bodyPr>
          <a:lstStyle/>
          <a:p>
            <a:r>
              <a:rPr lang="en-GB" sz="3200" b="1" dirty="0">
                <a:solidFill>
                  <a:schemeClr val="bg1"/>
                </a:solidFill>
              </a:rPr>
              <a:t>Oral Homework Tasks</a:t>
            </a:r>
          </a:p>
        </p:txBody>
      </p:sp>
      <p:sp>
        <p:nvSpPr>
          <p:cNvPr id="16" name="Content Placeholder 2">
            <a:extLst>
              <a:ext uri="{FF2B5EF4-FFF2-40B4-BE49-F238E27FC236}">
                <a16:creationId xmlns:a16="http://schemas.microsoft.com/office/drawing/2014/main" id="{27AD5988-B5E0-4FD0-B1A9-2E47AE46AE94}"/>
              </a:ext>
            </a:extLst>
          </p:cNvPr>
          <p:cNvSpPr txBox="1">
            <a:spLocks/>
          </p:cNvSpPr>
          <p:nvPr/>
        </p:nvSpPr>
        <p:spPr>
          <a:xfrm>
            <a:off x="87229" y="5922261"/>
            <a:ext cx="8115562" cy="397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What other types of oral homework could you envisage?</a:t>
            </a:r>
          </a:p>
        </p:txBody>
      </p:sp>
    </p:spTree>
    <p:extLst>
      <p:ext uri="{BB962C8B-B14F-4D97-AF65-F5344CB8AC3E}">
        <p14:creationId xmlns:p14="http://schemas.microsoft.com/office/powerpoint/2010/main" val="40408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Case Study Findings</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8" name="Content Placeholder 2">
            <a:extLst>
              <a:ext uri="{FF2B5EF4-FFF2-40B4-BE49-F238E27FC236}">
                <a16:creationId xmlns:a16="http://schemas.microsoft.com/office/drawing/2014/main" id="{CE9DEF42-C4FE-0D41-B754-FF1B4ACFE3E9}"/>
              </a:ext>
            </a:extLst>
          </p:cNvPr>
          <p:cNvSpPr txBox="1">
            <a:spLocks/>
          </p:cNvSpPr>
          <p:nvPr/>
        </p:nvSpPr>
        <p:spPr>
          <a:xfrm>
            <a:off x="300038" y="1622426"/>
            <a:ext cx="11397155" cy="47069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Case study found a strong pedagogical rationale for oral homework:</a:t>
            </a:r>
          </a:p>
          <a:p>
            <a:pPr marL="457200" lvl="1" indent="0">
              <a:buNone/>
            </a:pPr>
            <a:r>
              <a:rPr lang="en-US" sz="1600" dirty="0"/>
              <a:t>“Oral homework has the potential to open the door to increased motivation, reduced FLA, improved decoding/pronunciation, greater self-efficacy and more self-regulated learners”</a:t>
            </a:r>
          </a:p>
          <a:p>
            <a:r>
              <a:rPr lang="en-US" sz="2000" dirty="0"/>
              <a:t>When I speak French I feel like I'm not pronouncing it properly, and I get really anxious that people will judge me and the teacher will probably say I didn't do it correctly. (Student A)</a:t>
            </a:r>
          </a:p>
          <a:p>
            <a:r>
              <a:rPr lang="en-US" sz="2000" dirty="0"/>
              <a:t>[Motivation specifically for speaking has] increased definitely, and I've noticed a couple of students who have been a lot more forthcoming with speaking in lessons (Teacher)</a:t>
            </a:r>
          </a:p>
          <a:p>
            <a:r>
              <a:rPr lang="en-US" sz="2000" dirty="0"/>
              <a:t>I first say it in front of my sister to see how I sound then I try and record, and if I don't like how I sound I'll delete it, and just keep on doing that until I'm actually happy with what I recorded. (Student B)</a:t>
            </a:r>
          </a:p>
          <a:p>
            <a:r>
              <a:rPr lang="en-US" sz="2000" dirty="0"/>
              <a:t>…for the tongue twisters I had to record like ten different times. (Student C)</a:t>
            </a:r>
          </a:p>
          <a:p>
            <a:endParaRPr lang="en-US" sz="2000" dirty="0"/>
          </a:p>
        </p:txBody>
      </p:sp>
    </p:spTree>
    <p:extLst>
      <p:ext uri="{BB962C8B-B14F-4D97-AF65-F5344CB8AC3E}">
        <p14:creationId xmlns:p14="http://schemas.microsoft.com/office/powerpoint/2010/main" val="77653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pic>
        <p:nvPicPr>
          <p:cNvPr id="7" name="Picture 6">
            <a:extLst>
              <a:ext uri="{FF2B5EF4-FFF2-40B4-BE49-F238E27FC236}">
                <a16:creationId xmlns:a16="http://schemas.microsoft.com/office/drawing/2014/main" id="{480D1417-6134-5743-AEBC-4C9781D81A57}"/>
              </a:ext>
            </a:extLst>
          </p:cNvPr>
          <p:cNvPicPr>
            <a:picLocks noChangeAspect="1"/>
          </p:cNvPicPr>
          <p:nvPr/>
        </p:nvPicPr>
        <p:blipFill rotWithShape="1">
          <a:blip r:embed="rId4"/>
          <a:srcRect l="6201" r="14582"/>
          <a:stretch/>
        </p:blipFill>
        <p:spPr>
          <a:xfrm>
            <a:off x="1195722" y="1750928"/>
            <a:ext cx="4693215" cy="3303672"/>
          </a:xfrm>
          <a:prstGeom prst="rect">
            <a:avLst/>
          </a:prstGeom>
        </p:spPr>
      </p:pic>
      <p:pic>
        <p:nvPicPr>
          <p:cNvPr id="9" name="Picture 8">
            <a:extLst>
              <a:ext uri="{FF2B5EF4-FFF2-40B4-BE49-F238E27FC236}">
                <a16:creationId xmlns:a16="http://schemas.microsoft.com/office/drawing/2014/main" id="{5002FE59-C6C4-C542-B0FD-540E03ECC317}"/>
              </a:ext>
            </a:extLst>
          </p:cNvPr>
          <p:cNvPicPr>
            <a:picLocks noChangeAspect="1"/>
          </p:cNvPicPr>
          <p:nvPr/>
        </p:nvPicPr>
        <p:blipFill>
          <a:blip r:embed="rId5"/>
          <a:stretch>
            <a:fillRect/>
          </a:stretch>
        </p:blipFill>
        <p:spPr>
          <a:xfrm>
            <a:off x="7053406" y="1893456"/>
            <a:ext cx="3734138" cy="3018615"/>
          </a:xfrm>
          <a:prstGeom prst="rect">
            <a:avLst/>
          </a:prstGeom>
        </p:spPr>
      </p:pic>
      <p:sp>
        <p:nvSpPr>
          <p:cNvPr id="10" name="Title 1">
            <a:extLst>
              <a:ext uri="{FF2B5EF4-FFF2-40B4-BE49-F238E27FC236}">
                <a16:creationId xmlns:a16="http://schemas.microsoft.com/office/drawing/2014/main" id="{A0AD1B80-BF01-6348-B779-9961F2942CFC}"/>
              </a:ext>
            </a:extLst>
          </p:cNvPr>
          <p:cNvSpPr>
            <a:spLocks noGrp="1"/>
          </p:cNvSpPr>
          <p:nvPr>
            <p:ph type="title"/>
          </p:nvPr>
        </p:nvSpPr>
        <p:spPr>
          <a:xfrm>
            <a:off x="300038" y="21925"/>
            <a:ext cx="6484584" cy="1325563"/>
          </a:xfrm>
        </p:spPr>
        <p:txBody>
          <a:bodyPr>
            <a:normAutofit/>
          </a:bodyPr>
          <a:lstStyle/>
          <a:p>
            <a:r>
              <a:rPr lang="en-GB" sz="3200" b="1" dirty="0">
                <a:solidFill>
                  <a:schemeClr val="bg1"/>
                </a:solidFill>
              </a:rPr>
              <a:t>Case Study Findings</a:t>
            </a:r>
          </a:p>
        </p:txBody>
      </p:sp>
    </p:spTree>
    <p:extLst>
      <p:ext uri="{BB962C8B-B14F-4D97-AF65-F5344CB8AC3E}">
        <p14:creationId xmlns:p14="http://schemas.microsoft.com/office/powerpoint/2010/main" val="68834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C4FB-19BB-0948-BE98-91A59AE8A9FF}"/>
              </a:ext>
            </a:extLst>
          </p:cNvPr>
          <p:cNvSpPr>
            <a:spLocks noGrp="1"/>
          </p:cNvSpPr>
          <p:nvPr>
            <p:ph type="title"/>
          </p:nvPr>
        </p:nvSpPr>
        <p:spPr>
          <a:xfrm>
            <a:off x="249466" y="443073"/>
            <a:ext cx="11104334" cy="1325563"/>
          </a:xfrm>
        </p:spPr>
        <p:txBody>
          <a:bodyPr>
            <a:noAutofit/>
          </a:bodyPr>
          <a:lstStyle/>
          <a:p>
            <a:pPr algn="r"/>
            <a:r>
              <a:rPr lang="en-GB" sz="2000" b="1" dirty="0"/>
              <a:t>The positive relationship between out-of-school exposure and vocabulary knowledge. </a:t>
            </a:r>
            <a:br>
              <a:rPr lang="en-GB" sz="2000" b="1" dirty="0"/>
            </a:br>
            <a:r>
              <a:rPr lang="en-GB" sz="2000" dirty="0"/>
              <a:t>Peters et al. (2019)</a:t>
            </a:r>
            <a:br>
              <a:rPr lang="en-GB" sz="2000" dirty="0"/>
            </a:br>
            <a:r>
              <a:rPr lang="en-GB" sz="2000" dirty="0"/>
              <a:t/>
            </a:r>
            <a:br>
              <a:rPr lang="en-GB" sz="2000" dirty="0"/>
            </a:br>
            <a:endParaRPr lang="en-US" sz="2000" dirty="0"/>
          </a:p>
        </p:txBody>
      </p:sp>
      <p:sp>
        <p:nvSpPr>
          <p:cNvPr id="3" name="Content Placeholder 2">
            <a:extLst>
              <a:ext uri="{FF2B5EF4-FFF2-40B4-BE49-F238E27FC236}">
                <a16:creationId xmlns:a16="http://schemas.microsoft.com/office/drawing/2014/main" id="{A840DDC9-1844-3B46-9CF6-F96EC80F53CE}"/>
              </a:ext>
            </a:extLst>
          </p:cNvPr>
          <p:cNvSpPr>
            <a:spLocks noGrp="1"/>
          </p:cNvSpPr>
          <p:nvPr>
            <p:ph idx="1"/>
          </p:nvPr>
        </p:nvSpPr>
        <p:spPr>
          <a:xfrm>
            <a:off x="2584175" y="1848679"/>
            <a:ext cx="9358360" cy="4442792"/>
          </a:xfrm>
        </p:spPr>
        <p:txBody>
          <a:bodyPr>
            <a:normAutofit lnSpcReduction="10000"/>
          </a:bodyPr>
          <a:lstStyle/>
          <a:p>
            <a:r>
              <a:rPr lang="en-GB" sz="1800" dirty="0"/>
              <a:t>Given the limited classroom time available, researchers have repeatedly advocated contact with the foreign language outside the classroom to increase learners’ vocabulary size. </a:t>
            </a:r>
          </a:p>
          <a:p>
            <a:r>
              <a:rPr lang="en-GB" sz="1800" dirty="0"/>
              <a:t>Even after eight years of instruction, </a:t>
            </a:r>
            <a:r>
              <a:rPr lang="en-GB" sz="1800" b="1" dirty="0"/>
              <a:t>many learners were not familiar with the 2,000 most frequent words in French</a:t>
            </a:r>
            <a:r>
              <a:rPr lang="en-GB" sz="1800" dirty="0"/>
              <a:t>, which meant that they could do little with the language in terms of reading, listening, speaking, or writing. </a:t>
            </a:r>
          </a:p>
          <a:p>
            <a:r>
              <a:rPr lang="en-GB" sz="1800" dirty="0"/>
              <a:t>In spite of the beneficial effects of instruction, </a:t>
            </a:r>
            <a:r>
              <a:rPr lang="en-GB" sz="1800" b="1" dirty="0"/>
              <a:t>formal instruction of 2–4 hours per week was not enough</a:t>
            </a:r>
            <a:r>
              <a:rPr lang="en-GB" sz="1800" dirty="0"/>
              <a:t> to make large learning gains for the learners in this study because the learners needed large amounts of language input to develop a large vocabulary size. </a:t>
            </a:r>
          </a:p>
          <a:p>
            <a:r>
              <a:rPr lang="en-GB" sz="1800" dirty="0"/>
              <a:t>These findings confirm the knowledge shared by many language teachers, namely, that </a:t>
            </a:r>
            <a:r>
              <a:rPr lang="en-GB" sz="1800" b="1" dirty="0"/>
              <a:t>foreign language learners need to be </a:t>
            </a:r>
            <a:r>
              <a:rPr lang="en-GB" sz="1800" b="1" dirty="0">
                <a:solidFill>
                  <a:srgbClr val="FF0000"/>
                </a:solidFill>
              </a:rPr>
              <a:t>guided</a:t>
            </a:r>
            <a:r>
              <a:rPr lang="en-GB" sz="1800" b="1" dirty="0"/>
              <a:t> in engaging with the foreign language outside of the language classroom</a:t>
            </a:r>
            <a:r>
              <a:rPr lang="en-GB" sz="1800" dirty="0"/>
              <a:t>. </a:t>
            </a:r>
          </a:p>
          <a:p>
            <a:r>
              <a:rPr lang="en-GB" sz="1800" dirty="0"/>
              <a:t>The researchers propose a principled approach to foreign language vocabulary teaching, </a:t>
            </a:r>
            <a:r>
              <a:rPr lang="en-GB" sz="1800" b="1" dirty="0"/>
              <a:t>in which a </a:t>
            </a:r>
            <a:r>
              <a:rPr lang="en-GB" sz="1800" b="1" dirty="0">
                <a:solidFill>
                  <a:srgbClr val="FF0000"/>
                </a:solidFill>
              </a:rPr>
              <a:t>vocabulary learning plan </a:t>
            </a:r>
            <a:r>
              <a:rPr lang="en-GB" sz="1800" b="1" dirty="0"/>
              <a:t>is included in foreign language curricula</a:t>
            </a:r>
            <a:r>
              <a:rPr lang="en-GB" sz="1800" dirty="0"/>
              <a:t>. </a:t>
            </a:r>
          </a:p>
          <a:p>
            <a:endParaRPr lang="en-US" sz="1800" dirty="0"/>
          </a:p>
        </p:txBody>
      </p:sp>
      <p:pic>
        <p:nvPicPr>
          <p:cNvPr id="4" name="Picture 3">
            <a:extLst>
              <a:ext uri="{FF2B5EF4-FFF2-40B4-BE49-F238E27FC236}">
                <a16:creationId xmlns:a16="http://schemas.microsoft.com/office/drawing/2014/main" id="{6B5B4D7D-5E78-4C45-9175-16710BDB4F47}"/>
              </a:ext>
            </a:extLst>
          </p:cNvPr>
          <p:cNvPicPr>
            <a:picLocks noChangeAspect="1"/>
          </p:cNvPicPr>
          <p:nvPr/>
        </p:nvPicPr>
        <p:blipFill rotWithShape="1">
          <a:blip r:embed="rId3"/>
          <a:srcRect l="2670" r="2989" b="4039"/>
          <a:stretch/>
        </p:blipFill>
        <p:spPr>
          <a:xfrm>
            <a:off x="249465" y="1848679"/>
            <a:ext cx="2087293" cy="259142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4B554DE-D413-4715-9093-F929DC4111F9}"/>
              </a:ext>
            </a:extLst>
          </p:cNvPr>
          <p:cNvSpPr txBox="1"/>
          <p:nvPr/>
        </p:nvSpPr>
        <p:spPr>
          <a:xfrm>
            <a:off x="8240891" y="6482043"/>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Tree>
    <p:extLst>
      <p:ext uri="{BB962C8B-B14F-4D97-AF65-F5344CB8AC3E}">
        <p14:creationId xmlns:p14="http://schemas.microsoft.com/office/powerpoint/2010/main" val="38355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400" b="1" dirty="0">
                <a:solidFill>
                  <a:schemeClr val="bg1"/>
                </a:solidFill>
              </a:rPr>
              <a:t>Vocabulary Learning Homework</a:t>
            </a:r>
          </a:p>
        </p:txBody>
      </p:sp>
      <p:sp>
        <p:nvSpPr>
          <p:cNvPr id="6" name="TextBox 5"/>
          <p:cNvSpPr txBox="1"/>
          <p:nvPr/>
        </p:nvSpPr>
        <p:spPr>
          <a:xfrm>
            <a:off x="6560820" y="6494075"/>
            <a:ext cx="3666915"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Leigh McClelland, Cam Academy Trust</a:t>
            </a:r>
          </a:p>
        </p:txBody>
      </p:sp>
      <p:sp>
        <p:nvSpPr>
          <p:cNvPr id="4" name="Rectangle 3">
            <a:extLst>
              <a:ext uri="{FF2B5EF4-FFF2-40B4-BE49-F238E27FC236}">
                <a16:creationId xmlns:a16="http://schemas.microsoft.com/office/drawing/2014/main" id="{DE58B6E2-B428-4FE3-8882-B802AE746AD1}"/>
              </a:ext>
            </a:extLst>
          </p:cNvPr>
          <p:cNvSpPr/>
          <p:nvPr/>
        </p:nvSpPr>
        <p:spPr>
          <a:xfrm>
            <a:off x="443431" y="2731314"/>
            <a:ext cx="7112439" cy="2585323"/>
          </a:xfrm>
          <a:prstGeom prst="rect">
            <a:avLst/>
          </a:prstGeom>
        </p:spPr>
        <p:txBody>
          <a:bodyPr wrap="square">
            <a:spAutoFit/>
          </a:bodyPr>
          <a:lstStyle/>
          <a:p>
            <a:pPr marL="342900" indent="-342900">
              <a:buFont typeface="+mj-lt"/>
              <a:buAutoNum type="arabicPeriod"/>
            </a:pPr>
            <a:r>
              <a:rPr lang="en-GB" dirty="0">
                <a:solidFill>
                  <a:srgbClr val="4472C4">
                    <a:lumMod val="50000"/>
                  </a:srgbClr>
                </a:solidFill>
                <a:latin typeface="Century Gothic" panose="020B0502020202020204" pitchFamily="34" charset="0"/>
              </a:rPr>
              <a:t>Listen (French and English) </a:t>
            </a:r>
          </a:p>
          <a:p>
            <a:pPr marL="342900" indent="-342900">
              <a:buFont typeface="+mj-lt"/>
              <a:buAutoNum type="arabicPeriod"/>
            </a:pPr>
            <a:r>
              <a:rPr lang="en-GB" dirty="0">
                <a:solidFill>
                  <a:srgbClr val="4472C4">
                    <a:lumMod val="50000"/>
                  </a:srgbClr>
                </a:solidFill>
                <a:latin typeface="Century Gothic" panose="020B0502020202020204" pitchFamily="34" charset="0"/>
              </a:rPr>
              <a:t>Say after me (French and English). </a:t>
            </a:r>
          </a:p>
          <a:p>
            <a:pPr marL="342900" indent="-342900">
              <a:buFont typeface="+mj-lt"/>
              <a:buAutoNum type="arabicPeriod"/>
            </a:pPr>
            <a:r>
              <a:rPr lang="en-GB" dirty="0">
                <a:solidFill>
                  <a:srgbClr val="4472C4">
                    <a:lumMod val="50000"/>
                  </a:srgbClr>
                </a:solidFill>
                <a:latin typeface="Century Gothic" panose="020B0502020202020204" pitchFamily="34" charset="0"/>
              </a:rPr>
              <a:t>Say with me (5 times - just French). </a:t>
            </a:r>
          </a:p>
          <a:p>
            <a:pPr marL="342900" indent="-342900">
              <a:buFont typeface="+mj-lt"/>
              <a:buAutoNum type="arabicPeriod"/>
            </a:pPr>
            <a:r>
              <a:rPr lang="en-GB" dirty="0">
                <a:solidFill>
                  <a:srgbClr val="4472C4">
                    <a:lumMod val="50000"/>
                  </a:srgbClr>
                </a:solidFill>
                <a:latin typeface="Century Gothic" panose="020B0502020202020204" pitchFamily="34" charset="0"/>
              </a:rPr>
              <a:t>I say French - you say English.</a:t>
            </a:r>
          </a:p>
          <a:p>
            <a:pPr marL="342900" indent="-342900">
              <a:buFont typeface="+mj-lt"/>
              <a:buAutoNum type="arabicPeriod"/>
            </a:pPr>
            <a:r>
              <a:rPr lang="en-GB" dirty="0">
                <a:solidFill>
                  <a:srgbClr val="4472C4">
                    <a:lumMod val="50000"/>
                  </a:srgbClr>
                </a:solidFill>
                <a:latin typeface="Century Gothic" panose="020B0502020202020204" pitchFamily="34" charset="0"/>
              </a:rPr>
              <a:t>Out of order - I say French, you write English. </a:t>
            </a:r>
          </a:p>
          <a:p>
            <a:pPr marL="342900" indent="-342900">
              <a:buFont typeface="+mj-lt"/>
              <a:buAutoNum type="arabicPeriod"/>
            </a:pPr>
            <a:r>
              <a:rPr lang="en-GB" dirty="0">
                <a:solidFill>
                  <a:srgbClr val="4472C4">
                    <a:lumMod val="50000"/>
                  </a:srgbClr>
                </a:solidFill>
                <a:latin typeface="Century Gothic" panose="020B0502020202020204" pitchFamily="34" charset="0"/>
              </a:rPr>
              <a:t>Listen to French, write down French. </a:t>
            </a:r>
          </a:p>
          <a:p>
            <a:pPr marL="342900" indent="-342900">
              <a:buFont typeface="+mj-lt"/>
              <a:buAutoNum type="arabicPeriod"/>
            </a:pPr>
            <a:r>
              <a:rPr lang="en-GB" dirty="0">
                <a:solidFill>
                  <a:srgbClr val="4472C4">
                    <a:lumMod val="50000"/>
                  </a:srgbClr>
                </a:solidFill>
                <a:latin typeface="Century Gothic" panose="020B0502020202020204" pitchFamily="34" charset="0"/>
              </a:rPr>
              <a:t>Say English - students say French (out of order). </a:t>
            </a:r>
          </a:p>
          <a:p>
            <a:pPr marL="342900" indent="-342900">
              <a:buFont typeface="+mj-lt"/>
              <a:buAutoNum type="arabicPeriod"/>
            </a:pPr>
            <a:r>
              <a:rPr lang="en-GB" dirty="0">
                <a:solidFill>
                  <a:srgbClr val="4472C4">
                    <a:lumMod val="50000"/>
                  </a:srgbClr>
                </a:solidFill>
                <a:latin typeface="Century Gothic" panose="020B0502020202020204" pitchFamily="34" charset="0"/>
              </a:rPr>
              <a:t>Now go to Quizlet to check Step 6</a:t>
            </a:r>
          </a:p>
          <a:p>
            <a:pPr marL="342900" indent="-342900">
              <a:buFont typeface="+mj-lt"/>
              <a:buAutoNum type="arabicPeriod"/>
            </a:pPr>
            <a:r>
              <a:rPr lang="en-GB" dirty="0">
                <a:solidFill>
                  <a:srgbClr val="4472C4">
                    <a:lumMod val="50000"/>
                  </a:srgbClr>
                </a:solidFill>
                <a:latin typeface="Century Gothic" panose="020B0502020202020204" pitchFamily="34" charset="0"/>
              </a:rPr>
              <a:t>and for more practice</a:t>
            </a:r>
          </a:p>
        </p:txBody>
      </p:sp>
      <p:sp>
        <p:nvSpPr>
          <p:cNvPr id="7" name="Rectangle 6">
            <a:extLst>
              <a:ext uri="{FF2B5EF4-FFF2-40B4-BE49-F238E27FC236}">
                <a16:creationId xmlns:a16="http://schemas.microsoft.com/office/drawing/2014/main" id="{EC07ACAE-D996-F945-ABF0-10C5AD8244BB}"/>
              </a:ext>
            </a:extLst>
          </p:cNvPr>
          <p:cNvSpPr/>
          <p:nvPr/>
        </p:nvSpPr>
        <p:spPr>
          <a:xfrm>
            <a:off x="465147" y="1347488"/>
            <a:ext cx="6184010" cy="1200329"/>
          </a:xfrm>
          <a:prstGeom prst="rect">
            <a:avLst/>
          </a:prstGeom>
        </p:spPr>
        <p:txBody>
          <a:bodyPr wrap="square">
            <a:spAutoFit/>
          </a:bodyPr>
          <a:lstStyle/>
          <a:p>
            <a:r>
              <a:rPr lang="en-GB" b="1" dirty="0">
                <a:solidFill>
                  <a:srgbClr val="4472C4">
                    <a:lumMod val="50000"/>
                  </a:srgbClr>
                </a:solidFill>
                <a:latin typeface="Century Gothic" panose="020B0502020202020204" pitchFamily="34" charset="0"/>
              </a:rPr>
              <a:t>“foreign language learners need to be </a:t>
            </a:r>
            <a:r>
              <a:rPr lang="en-GB" b="1" dirty="0">
                <a:solidFill>
                  <a:srgbClr val="FF0000"/>
                </a:solidFill>
                <a:latin typeface="Century Gothic" panose="020B0502020202020204" pitchFamily="34" charset="0"/>
              </a:rPr>
              <a:t>guided</a:t>
            </a:r>
            <a:r>
              <a:rPr lang="en-GB" b="1" dirty="0">
                <a:solidFill>
                  <a:srgbClr val="4472C4">
                    <a:lumMod val="50000"/>
                  </a:srgbClr>
                </a:solidFill>
                <a:latin typeface="Century Gothic" panose="020B0502020202020204" pitchFamily="34" charset="0"/>
              </a:rPr>
              <a:t> in engaging with the foreign language outside of the language classroom” </a:t>
            </a:r>
            <a:r>
              <a:rPr lang="en-GB" dirty="0">
                <a:solidFill>
                  <a:srgbClr val="4472C4">
                    <a:lumMod val="50000"/>
                  </a:srgbClr>
                </a:solidFill>
                <a:latin typeface="Century Gothic" panose="020B0502020202020204" pitchFamily="34" charset="0"/>
              </a:rPr>
              <a:t>Peters et al. (2019)</a:t>
            </a:r>
            <a:r>
              <a:rPr lang="en-GB" b="1" dirty="0">
                <a:solidFill>
                  <a:srgbClr val="4472C4">
                    <a:lumMod val="50000"/>
                  </a:srgbClr>
                </a:solidFill>
                <a:latin typeface="Century Gothic" panose="020B0502020202020204" pitchFamily="34" charset="0"/>
              </a:rPr>
              <a:t/>
            </a:r>
            <a:br>
              <a:rPr lang="en-GB" b="1" dirty="0">
                <a:solidFill>
                  <a:srgbClr val="4472C4">
                    <a:lumMod val="50000"/>
                  </a:srgbClr>
                </a:solidFill>
                <a:latin typeface="Century Gothic" panose="020B0502020202020204" pitchFamily="34" charset="0"/>
              </a:rPr>
            </a:br>
            <a:endParaRPr lang="en-US" dirty="0"/>
          </a:p>
        </p:txBody>
      </p:sp>
      <p:sp>
        <p:nvSpPr>
          <p:cNvPr id="9" name="Rectangle 8">
            <a:extLst>
              <a:ext uri="{FF2B5EF4-FFF2-40B4-BE49-F238E27FC236}">
                <a16:creationId xmlns:a16="http://schemas.microsoft.com/office/drawing/2014/main" id="{77A36846-05D4-F143-ACCD-D35EC2D35B5B}"/>
              </a:ext>
            </a:extLst>
          </p:cNvPr>
          <p:cNvSpPr/>
          <p:nvPr/>
        </p:nvSpPr>
        <p:spPr>
          <a:xfrm>
            <a:off x="366028" y="5510512"/>
            <a:ext cx="6382247" cy="400110"/>
          </a:xfrm>
          <a:prstGeom prst="rect">
            <a:avLst/>
          </a:prstGeom>
        </p:spPr>
        <p:txBody>
          <a:bodyPr wrap="square">
            <a:spAutoFit/>
          </a:bodyPr>
          <a:lstStyle/>
          <a:p>
            <a:r>
              <a:rPr lang="en-GB" sz="2000" dirty="0">
                <a:solidFill>
                  <a:srgbClr val="4472C4">
                    <a:lumMod val="50000"/>
                  </a:srgbClr>
                </a:solidFill>
                <a:latin typeface="Century Gothic" panose="020B0502020202020204" pitchFamily="34" charset="0"/>
              </a:rPr>
              <a:t>This is a prototype – your thoughts and feedback?</a:t>
            </a:r>
          </a:p>
        </p:txBody>
      </p:sp>
      <p:sp>
        <p:nvSpPr>
          <p:cNvPr id="10" name="Rectangle 9">
            <a:extLst>
              <a:ext uri="{FF2B5EF4-FFF2-40B4-BE49-F238E27FC236}">
                <a16:creationId xmlns:a16="http://schemas.microsoft.com/office/drawing/2014/main" id="{2038C517-3809-2E40-AABD-CCCDAF623FA6}"/>
              </a:ext>
            </a:extLst>
          </p:cNvPr>
          <p:cNvSpPr/>
          <p:nvPr/>
        </p:nvSpPr>
        <p:spPr>
          <a:xfrm>
            <a:off x="6983730" y="4869038"/>
            <a:ext cx="4842242" cy="1292662"/>
          </a:xfrm>
          <a:prstGeom prst="rect">
            <a:avLst/>
          </a:prstGeom>
        </p:spPr>
        <p:txBody>
          <a:bodyPr wrap="square">
            <a:spAutoFit/>
          </a:bodyPr>
          <a:lstStyle/>
          <a:p>
            <a:r>
              <a:rPr lang="en-GB" dirty="0">
                <a:solidFill>
                  <a:srgbClr val="4472C4">
                    <a:lumMod val="50000"/>
                  </a:srgbClr>
                </a:solidFill>
                <a:latin typeface="Century Gothic" panose="020B0502020202020204" pitchFamily="34" charset="0"/>
              </a:rPr>
              <a:t>Year 7 Term 1.2 Week 2 audio examples</a:t>
            </a:r>
            <a:endParaRPr lang="en-GB" dirty="0">
              <a:solidFill>
                <a:srgbClr val="4472C4">
                  <a:lumMod val="50000"/>
                </a:srgbClr>
              </a:solidFill>
              <a:latin typeface="Century Gothic" panose="020B0502020202020204" pitchFamily="34" charset="0"/>
              <a:hlinkClick r:id="rId4">
                <a:extLst>
                  <a:ext uri="{A12FA001-AC4F-418D-AE19-62706E023703}">
                    <ahyp:hlinkClr xmlns:ahyp="http://schemas.microsoft.com/office/drawing/2018/hyperlinkcolor" xmlns="" val="tx"/>
                  </a:ext>
                </a:extLst>
              </a:hlinkClick>
            </a:endParaRPr>
          </a:p>
          <a:p>
            <a:pPr marL="342900" indent="-342900">
              <a:buFont typeface="+mj-lt"/>
              <a:buAutoNum type="arabicPeriod"/>
            </a:pPr>
            <a:r>
              <a:rPr lang="en-GB" sz="2000" dirty="0">
                <a:hlinkClick r:id="rId4"/>
              </a:rPr>
              <a:t>www.ncelp.org/audio/FY7T1-2W2</a:t>
            </a:r>
            <a:r>
              <a:rPr lang="en-GB" sz="2000" dirty="0"/>
              <a:t> (FR)</a:t>
            </a:r>
          </a:p>
          <a:p>
            <a:pPr marL="342900" indent="-342900">
              <a:buFont typeface="+mj-lt"/>
              <a:buAutoNum type="arabicPeriod"/>
            </a:pPr>
            <a:r>
              <a:rPr lang="en-GB" sz="2000" dirty="0">
                <a:hlinkClick r:id="rId5"/>
              </a:rPr>
              <a:t>www.ncelp.org/audio/SY7T1-2W2</a:t>
            </a:r>
            <a:r>
              <a:rPr lang="en-GB" sz="2000" dirty="0"/>
              <a:t> (SP)</a:t>
            </a:r>
            <a:endParaRPr lang="en-GB" sz="2000" dirty="0">
              <a:hlinkClick r:id="rId5"/>
            </a:endParaRPr>
          </a:p>
          <a:p>
            <a:pPr marL="342900" indent="-342900">
              <a:buFont typeface="+mj-lt"/>
              <a:buAutoNum type="arabicPeriod"/>
            </a:pPr>
            <a:r>
              <a:rPr lang="en-GB" sz="2000" dirty="0">
                <a:hlinkClick r:id="rId5"/>
              </a:rPr>
              <a:t>www.ncelp.org/audio/GY7T1-2W2</a:t>
            </a:r>
            <a:r>
              <a:rPr lang="en-GB" sz="2000" dirty="0"/>
              <a:t> (GER)</a:t>
            </a:r>
          </a:p>
        </p:txBody>
      </p:sp>
      <p:pic>
        <p:nvPicPr>
          <p:cNvPr id="11" name="Picture 10">
            <a:extLst>
              <a:ext uri="{FF2B5EF4-FFF2-40B4-BE49-F238E27FC236}">
                <a16:creationId xmlns:a16="http://schemas.microsoft.com/office/drawing/2014/main" id="{4F60C64F-4572-924B-9126-C4847B43945D}"/>
              </a:ext>
            </a:extLst>
          </p:cNvPr>
          <p:cNvPicPr>
            <a:picLocks noChangeAspect="1"/>
          </p:cNvPicPr>
          <p:nvPr/>
        </p:nvPicPr>
        <p:blipFill>
          <a:blip r:embed="rId6"/>
          <a:stretch>
            <a:fillRect/>
          </a:stretch>
        </p:blipFill>
        <p:spPr>
          <a:xfrm>
            <a:off x="7555870" y="260770"/>
            <a:ext cx="3638357" cy="4275894"/>
          </a:xfrm>
          <a:prstGeom prst="rect">
            <a:avLst/>
          </a:prstGeom>
          <a:ln>
            <a:solidFill>
              <a:schemeClr val="tx1"/>
            </a:solidFill>
          </a:ln>
        </p:spPr>
      </p:pic>
    </p:spTree>
    <p:extLst>
      <p:ext uri="{BB962C8B-B14F-4D97-AF65-F5344CB8AC3E}">
        <p14:creationId xmlns:p14="http://schemas.microsoft.com/office/powerpoint/2010/main" val="3666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73" y="0"/>
            <a:ext cx="1153802" cy="11538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43731" y="3485257"/>
            <a:ext cx="31877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7" name="TextBox 6"/>
          <p:cNvSpPr txBox="1"/>
          <p:nvPr/>
        </p:nvSpPr>
        <p:spPr>
          <a:xfrm>
            <a:off x="943731" y="4703843"/>
            <a:ext cx="107230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Student worksheet: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https://resources.ncelp.org/concern/resources/fb494855q?locale=en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8" name="TextBox 7"/>
          <p:cNvSpPr txBox="1"/>
          <p:nvPr/>
        </p:nvSpPr>
        <p:spPr>
          <a:xfrm>
            <a:off x="924716" y="2412865"/>
            <a:ext cx="103425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Audio file :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5"/>
              </a:rPr>
              <a:t>http://www.ncelp.org/audio/FY7T1-2W2</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  </a:t>
            </a:r>
          </a:p>
        </p:txBody>
      </p:sp>
      <p:pic>
        <p:nvPicPr>
          <p:cNvPr id="13" name="Picture 12" descr="\\userfs\nca509\w2k\Downloads\frame (2).png"/>
          <p:cNvPicPr/>
          <p:nvPr/>
        </p:nvPicPr>
        <p:blipFill>
          <a:blip r:embed="rId6">
            <a:extLst>
              <a:ext uri="{28A0092B-C50C-407E-A947-70E740481C1C}">
                <a14:useLocalDpi xmlns:a14="http://schemas.microsoft.com/office/drawing/2010/main" val="0"/>
              </a:ext>
            </a:extLst>
          </a:blip>
          <a:stretch>
            <a:fillRect/>
          </a:stretch>
        </p:blipFill>
        <p:spPr bwMode="auto">
          <a:xfrm>
            <a:off x="4131468" y="3147853"/>
            <a:ext cx="1581122" cy="1513842"/>
          </a:xfrm>
          <a:prstGeom prst="rect">
            <a:avLst/>
          </a:prstGeom>
          <a:noFill/>
          <a:ln>
            <a:noFill/>
          </a:ln>
        </p:spPr>
      </p:pic>
      <p:sp>
        <p:nvSpPr>
          <p:cNvPr id="3" name="TextBox 2"/>
          <p:cNvSpPr txBox="1"/>
          <p:nvPr/>
        </p:nvSpPr>
        <p:spPr>
          <a:xfrm>
            <a:off x="2537599" y="226814"/>
            <a:ext cx="7853082" cy="646331"/>
          </a:xfrm>
          <a:prstGeom prst="rect">
            <a:avLst/>
          </a:prstGeom>
          <a:noFill/>
        </p:spPr>
        <p:txBody>
          <a:bodyPr wrap="square" rtlCol="0">
            <a:spAutoFit/>
          </a:bodyPr>
          <a:lstStyle/>
          <a:p>
            <a:r>
              <a:rPr lang="en-GB" sz="3600" b="1" dirty="0" smtClean="0">
                <a:solidFill>
                  <a:schemeClr val="accent5">
                    <a:lumMod val="50000"/>
                  </a:schemeClr>
                </a:solidFill>
                <a:latin typeface="Century Gothic" panose="020B0502020202020204" pitchFamily="34" charset="0"/>
                <a:ea typeface="+mj-ea"/>
                <a:cs typeface="+mj-cs"/>
              </a:rPr>
              <a:t>Vocabulary Learning homework</a:t>
            </a:r>
            <a:r>
              <a:rPr lang="en-GB" b="1" dirty="0" smtClean="0"/>
              <a:t> </a:t>
            </a:r>
            <a:endParaRPr lang="en-GB" dirty="0"/>
          </a:p>
        </p:txBody>
      </p:sp>
      <p:sp>
        <p:nvSpPr>
          <p:cNvPr id="5" name="Title 4"/>
          <p:cNvSpPr>
            <a:spLocks noGrp="1"/>
          </p:cNvSpPr>
          <p:nvPr>
            <p:ph type="title"/>
          </p:nvPr>
        </p:nvSpPr>
        <p:spPr>
          <a:xfrm>
            <a:off x="3581234" y="1314172"/>
            <a:ext cx="6612223" cy="539682"/>
          </a:xfrm>
        </p:spPr>
        <p:txBody>
          <a:bodyPr>
            <a:normAutofit fontScale="90000"/>
          </a:bodyPr>
          <a:lstStyle/>
          <a:p>
            <a:r>
              <a:rPr lang="en-GB" sz="2700" b="1" dirty="0">
                <a:solidFill>
                  <a:srgbClr val="4472C4">
                    <a:lumMod val="75000"/>
                  </a:srgbClr>
                </a:solidFill>
                <a:ea typeface="+mn-ea"/>
                <a:cs typeface="+mn-cs"/>
              </a:rPr>
              <a:t>Year 7 French - Term 1.2, week 2</a:t>
            </a:r>
            <a:r>
              <a:rPr lang="en-GB" b="1" dirty="0">
                <a:solidFill>
                  <a:srgbClr val="4472C4">
                    <a:lumMod val="75000"/>
                  </a:srgbClr>
                </a:solidFill>
              </a:rPr>
              <a:t/>
            </a:r>
            <a:br>
              <a:rPr lang="en-GB" b="1" dirty="0">
                <a:solidFill>
                  <a:srgbClr val="4472C4">
                    <a:lumMod val="75000"/>
                  </a:srgbClr>
                </a:solidFill>
              </a:rPr>
            </a:br>
            <a:endParaRPr lang="en-GB" dirty="0"/>
          </a:p>
        </p:txBody>
      </p:sp>
    </p:spTree>
    <p:extLst>
      <p:ext uri="{BB962C8B-B14F-4D97-AF65-F5344CB8AC3E}">
        <p14:creationId xmlns:p14="http://schemas.microsoft.com/office/powerpoint/2010/main" val="27973946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Image of Vocabulary Learning Homework sheet for French">
            <a:extLst>
              <a:ext uri="{FF2B5EF4-FFF2-40B4-BE49-F238E27FC236}">
                <a16:creationId xmlns:a16="http://schemas.microsoft.com/office/drawing/2014/main" id="{003B2D8E-E8DF-B540-A4C8-62DD5288CB60}"/>
              </a:ext>
            </a:extLst>
          </p:cNvPr>
          <p:cNvPicPr>
            <a:picLocks noChangeAspect="1"/>
          </p:cNvPicPr>
          <p:nvPr/>
        </p:nvPicPr>
        <p:blipFill>
          <a:blip r:embed="rId3"/>
          <a:stretch>
            <a:fillRect/>
          </a:stretch>
        </p:blipFill>
        <p:spPr>
          <a:xfrm>
            <a:off x="3406821" y="34290"/>
            <a:ext cx="5378358" cy="6320790"/>
          </a:xfrm>
          <a:prstGeom prst="rect">
            <a:avLst/>
          </a:prstGeom>
          <a:ln>
            <a:solidFill>
              <a:schemeClr val="tx1"/>
            </a:solidFill>
          </a:ln>
        </p:spPr>
      </p:pic>
    </p:spTree>
    <p:extLst>
      <p:ext uri="{BB962C8B-B14F-4D97-AF65-F5344CB8AC3E}">
        <p14:creationId xmlns:p14="http://schemas.microsoft.com/office/powerpoint/2010/main" val="2196649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2335" y="528584"/>
            <a:ext cx="1107566" cy="11075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2601" y="528584"/>
            <a:ext cx="83391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36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219200" y="3802345"/>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192335" y="5030520"/>
            <a:ext cx="109996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Student worksheet: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https://resources.ncelp.org/concern/resources/sx61dm39d?locale=en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3" name="TextBox 12"/>
          <p:cNvSpPr txBox="1"/>
          <p:nvPr/>
        </p:nvSpPr>
        <p:spPr>
          <a:xfrm>
            <a:off x="1219200" y="2574170"/>
            <a:ext cx="99780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www.ncelp.org/audio/GY7T1-2W2</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pic>
        <p:nvPicPr>
          <p:cNvPr id="8" name="Picture 7" descr="C:\Users\nca509\AppData\Local\Microsoft\Windows\INetCache\Content.MSO\A99773C9.tmp"/>
          <p:cNvPicPr/>
          <p:nvPr/>
        </p:nvPicPr>
        <p:blipFill>
          <a:blip r:embed="rId6">
            <a:extLst>
              <a:ext uri="{28A0092B-C50C-407E-A947-70E740481C1C}">
                <a14:useLocalDpi xmlns:a14="http://schemas.microsoft.com/office/drawing/2010/main" val="0"/>
              </a:ext>
            </a:extLst>
          </a:blip>
          <a:srcRect/>
          <a:stretch>
            <a:fillRect/>
          </a:stretch>
        </p:blipFill>
        <p:spPr bwMode="auto">
          <a:xfrm>
            <a:off x="4294575" y="3466678"/>
            <a:ext cx="1427733" cy="1324893"/>
          </a:xfrm>
          <a:prstGeom prst="rect">
            <a:avLst/>
          </a:prstGeom>
          <a:noFill/>
          <a:ln>
            <a:noFill/>
          </a:ln>
        </p:spPr>
      </p:pic>
      <p:sp>
        <p:nvSpPr>
          <p:cNvPr id="3" name="Title 2"/>
          <p:cNvSpPr>
            <a:spLocks noGrp="1"/>
          </p:cNvSpPr>
          <p:nvPr>
            <p:ph type="title"/>
          </p:nvPr>
        </p:nvSpPr>
        <p:spPr>
          <a:xfrm>
            <a:off x="3938404" y="1331338"/>
            <a:ext cx="5507525" cy="1105425"/>
          </a:xfrm>
        </p:spPr>
        <p:txBody>
          <a:bodyPr/>
          <a:lstStyle/>
          <a:p>
            <a:r>
              <a:rPr lang="en-GB" sz="2400" b="1" dirty="0">
                <a:solidFill>
                  <a:srgbClr val="115076"/>
                </a:solidFill>
                <a:ea typeface="Calibri" panose="020F0502020204030204" pitchFamily="34" charset="0"/>
                <a:cs typeface="Calibri" panose="020F0502020204030204" pitchFamily="34" charset="0"/>
              </a:rPr>
              <a:t>Year 7 German – Term 1.2, Week 2</a:t>
            </a:r>
            <a:r>
              <a:rPr lang="en-GB" dirty="0">
                <a:solidFill>
                  <a:srgbClr val="115076"/>
                </a:solidFill>
                <a:ea typeface="Calibri" panose="020F0502020204030204" pitchFamily="34" charset="0"/>
                <a:cs typeface="Times New Roman" panose="02020603050405020304" pitchFamily="18" charset="0"/>
              </a:rPr>
              <a:t/>
            </a:r>
            <a:br>
              <a:rPr lang="en-GB" dirty="0">
                <a:solidFill>
                  <a:srgbClr val="115076"/>
                </a:solidFill>
                <a:ea typeface="Calibri" panose="020F050202020403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2872031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A170-188E-F848-BC2B-6D949B6A3A4F}"/>
              </a:ext>
            </a:extLst>
          </p:cNvPr>
          <p:cNvSpPr>
            <a:spLocks noGrp="1"/>
          </p:cNvSpPr>
          <p:nvPr>
            <p:ph type="title"/>
          </p:nvPr>
        </p:nvSpPr>
        <p:spPr>
          <a:xfrm>
            <a:off x="485846" y="22058"/>
            <a:ext cx="5829898" cy="1325563"/>
          </a:xfrm>
        </p:spPr>
        <p:txBody>
          <a:bodyPr>
            <a:normAutofit/>
          </a:bodyPr>
          <a:lstStyle/>
          <a:p>
            <a:pPr algn="ctr"/>
            <a:r>
              <a:rPr lang="en-US" sz="3600" dirty="0"/>
              <a:t>What links the following?</a:t>
            </a:r>
          </a:p>
        </p:txBody>
      </p:sp>
      <p:pic>
        <p:nvPicPr>
          <p:cNvPr id="4" name="Picture 3">
            <a:extLst>
              <a:ext uri="{FF2B5EF4-FFF2-40B4-BE49-F238E27FC236}">
                <a16:creationId xmlns:a16="http://schemas.microsoft.com/office/drawing/2014/main" id="{EECC8557-893A-C740-9B49-4740FAC5F5F8}"/>
              </a:ext>
            </a:extLst>
          </p:cNvPr>
          <p:cNvPicPr>
            <a:picLocks noChangeAspect="1"/>
          </p:cNvPicPr>
          <p:nvPr/>
        </p:nvPicPr>
        <p:blipFill>
          <a:blip r:embed="rId3"/>
          <a:stretch>
            <a:fillRect/>
          </a:stretch>
        </p:blipFill>
        <p:spPr>
          <a:xfrm>
            <a:off x="525002" y="3722673"/>
            <a:ext cx="2875793" cy="1887239"/>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76DC3EA0-C4B0-FC4C-A23C-DDDE38C84858}"/>
              </a:ext>
            </a:extLst>
          </p:cNvPr>
          <p:cNvSpPr txBox="1">
            <a:spLocks/>
          </p:cNvSpPr>
          <p:nvPr/>
        </p:nvSpPr>
        <p:spPr>
          <a:xfrm>
            <a:off x="1" y="5980416"/>
            <a:ext cx="2968052" cy="434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US" sz="1400" dirty="0"/>
              <a:t>Image attributions in slide notes</a:t>
            </a:r>
          </a:p>
        </p:txBody>
      </p:sp>
      <p:pic>
        <p:nvPicPr>
          <p:cNvPr id="7" name="Picture 6">
            <a:extLst>
              <a:ext uri="{FF2B5EF4-FFF2-40B4-BE49-F238E27FC236}">
                <a16:creationId xmlns:a16="http://schemas.microsoft.com/office/drawing/2014/main" id="{60F52660-3F7F-6843-934B-B6941E70EBA3}"/>
              </a:ext>
            </a:extLst>
          </p:cNvPr>
          <p:cNvPicPr>
            <a:picLocks noChangeAspect="1"/>
          </p:cNvPicPr>
          <p:nvPr/>
        </p:nvPicPr>
        <p:blipFill>
          <a:blip r:embed="rId4"/>
          <a:stretch>
            <a:fillRect/>
          </a:stretch>
        </p:blipFill>
        <p:spPr>
          <a:xfrm>
            <a:off x="1021885" y="1492868"/>
            <a:ext cx="1882028" cy="188202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0CEE927-9537-914B-BBFD-056F003CF898}"/>
              </a:ext>
            </a:extLst>
          </p:cNvPr>
          <p:cNvPicPr>
            <a:picLocks noChangeAspect="1"/>
          </p:cNvPicPr>
          <p:nvPr/>
        </p:nvPicPr>
        <p:blipFill>
          <a:blip r:embed="rId5"/>
          <a:stretch>
            <a:fillRect/>
          </a:stretch>
        </p:blipFill>
        <p:spPr>
          <a:xfrm>
            <a:off x="4294525" y="3722673"/>
            <a:ext cx="2097850" cy="210662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FB55F39-B445-0B4D-9FB2-B8965DE8BC5D}"/>
              </a:ext>
            </a:extLst>
          </p:cNvPr>
          <p:cNvPicPr>
            <a:picLocks noChangeAspect="1"/>
          </p:cNvPicPr>
          <p:nvPr/>
        </p:nvPicPr>
        <p:blipFill rotWithShape="1">
          <a:blip r:embed="rId6"/>
          <a:srcRect l="20463" t="30665" r="19028"/>
          <a:stretch/>
        </p:blipFill>
        <p:spPr>
          <a:xfrm>
            <a:off x="4004372" y="1347621"/>
            <a:ext cx="2616351" cy="199555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9AD55BF-FD71-E148-BE82-BD7460364E90}"/>
              </a:ext>
            </a:extLst>
          </p:cNvPr>
          <p:cNvSpPr txBox="1"/>
          <p:nvPr/>
        </p:nvSpPr>
        <p:spPr>
          <a:xfrm>
            <a:off x="6935467" y="1864495"/>
            <a:ext cx="5040633" cy="1323439"/>
          </a:xfrm>
          <a:prstGeom prst="rect">
            <a:avLst/>
          </a:prstGeom>
          <a:noFill/>
        </p:spPr>
        <p:txBody>
          <a:bodyPr wrap="square" rtlCol="0">
            <a:spAutoFit/>
          </a:bodyPr>
          <a:lstStyle/>
          <a:p>
            <a:r>
              <a:rPr lang="en-US" sz="2800" b="1" dirty="0">
                <a:solidFill>
                  <a:schemeClr val="accent5">
                    <a:lumMod val="50000"/>
                  </a:schemeClr>
                </a:solidFill>
                <a:latin typeface="Century Gothic" panose="020B0502020202020204" pitchFamily="34" charset="0"/>
                <a:ea typeface="+mj-ea"/>
                <a:cs typeface="+mj-cs"/>
              </a:rPr>
              <a:t>Is technology a silver bullet for language learning? </a:t>
            </a:r>
          </a:p>
          <a:p>
            <a:r>
              <a:rPr lang="en-US" sz="1200" dirty="0">
                <a:solidFill>
                  <a:schemeClr val="accent5">
                    <a:lumMod val="50000"/>
                  </a:schemeClr>
                </a:solidFill>
                <a:latin typeface="Century Gothic" panose="020B0502020202020204" pitchFamily="34" charset="0"/>
                <a:ea typeface="+mj-ea"/>
                <a:cs typeface="+mj-cs"/>
              </a:rPr>
              <a:t/>
            </a:r>
            <a:br>
              <a:rPr lang="en-US" sz="1200" dirty="0">
                <a:solidFill>
                  <a:schemeClr val="accent5">
                    <a:lumMod val="50000"/>
                  </a:schemeClr>
                </a:solidFill>
                <a:latin typeface="Century Gothic" panose="020B0502020202020204" pitchFamily="34" charset="0"/>
                <a:ea typeface="+mj-ea"/>
                <a:cs typeface="+mj-cs"/>
              </a:rPr>
            </a:br>
            <a:r>
              <a:rPr lang="en-US" sz="1200" dirty="0">
                <a:solidFill>
                  <a:schemeClr val="accent5">
                    <a:lumMod val="50000"/>
                  </a:schemeClr>
                </a:solidFill>
                <a:latin typeface="Century Gothic" panose="020B0502020202020204" pitchFamily="34" charset="0"/>
                <a:ea typeface="+mj-ea"/>
                <a:cs typeface="+mj-cs"/>
              </a:rPr>
              <a:t>The Guardian, 2014</a:t>
            </a:r>
          </a:p>
        </p:txBody>
      </p:sp>
      <p:sp>
        <p:nvSpPr>
          <p:cNvPr id="11" name="Rectangle 10">
            <a:extLst>
              <a:ext uri="{FF2B5EF4-FFF2-40B4-BE49-F238E27FC236}">
                <a16:creationId xmlns:a16="http://schemas.microsoft.com/office/drawing/2014/main" id="{01E708E9-3145-2744-A461-0E86E879917F}"/>
              </a:ext>
            </a:extLst>
          </p:cNvPr>
          <p:cNvSpPr/>
          <p:nvPr/>
        </p:nvSpPr>
        <p:spPr>
          <a:xfrm>
            <a:off x="6935467" y="4052711"/>
            <a:ext cx="5139477" cy="1754326"/>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ea typeface="+mj-ea"/>
                <a:cs typeface="+mj-cs"/>
              </a:rPr>
              <a:t>France bans mobile phones in schools</a:t>
            </a:r>
          </a:p>
          <a:p>
            <a:r>
              <a:rPr lang="en-GB" sz="1400" dirty="0">
                <a:solidFill>
                  <a:schemeClr val="accent5">
                    <a:lumMod val="50000"/>
                  </a:schemeClr>
                </a:solidFill>
                <a:latin typeface="Century Gothic" panose="020B0502020202020204" pitchFamily="34" charset="0"/>
                <a:ea typeface="+mj-ea"/>
                <a:cs typeface="+mj-cs"/>
              </a:rPr>
              <a:t>…The government has banned mobile phones in schools for all pupils up to the age of 15.</a:t>
            </a:r>
          </a:p>
          <a:p>
            <a:r>
              <a:rPr lang="en-GB" sz="1200" dirty="0">
                <a:solidFill>
                  <a:schemeClr val="accent5">
                    <a:lumMod val="50000"/>
                  </a:schemeClr>
                </a:solidFill>
                <a:latin typeface="Century Gothic" panose="020B0502020202020204" pitchFamily="34" charset="0"/>
                <a:ea typeface="+mj-ea"/>
                <a:cs typeface="+mj-cs"/>
              </a:rPr>
              <a:t/>
            </a:r>
            <a:br>
              <a:rPr lang="en-GB" sz="1200" dirty="0">
                <a:solidFill>
                  <a:schemeClr val="accent5">
                    <a:lumMod val="50000"/>
                  </a:schemeClr>
                </a:solidFill>
                <a:latin typeface="Century Gothic" panose="020B0502020202020204" pitchFamily="34" charset="0"/>
                <a:ea typeface="+mj-ea"/>
                <a:cs typeface="+mj-cs"/>
              </a:rPr>
            </a:br>
            <a:r>
              <a:rPr lang="en-GB" sz="1200" dirty="0">
                <a:solidFill>
                  <a:schemeClr val="accent5">
                    <a:lumMod val="50000"/>
                  </a:schemeClr>
                </a:solidFill>
                <a:latin typeface="Century Gothic" panose="020B0502020202020204" pitchFamily="34" charset="0"/>
                <a:ea typeface="+mj-ea"/>
                <a:cs typeface="+mj-cs"/>
              </a:rPr>
              <a:t>BBC, 2018</a:t>
            </a:r>
          </a:p>
        </p:txBody>
      </p:sp>
      <p:sp>
        <p:nvSpPr>
          <p:cNvPr id="12" name="TextBox 11">
            <a:extLst>
              <a:ext uri="{FF2B5EF4-FFF2-40B4-BE49-F238E27FC236}">
                <a16:creationId xmlns:a16="http://schemas.microsoft.com/office/drawing/2014/main" id="{5FE96D5A-75AB-4E12-A3C9-ED3AB931DCC7}"/>
              </a:ext>
            </a:extLst>
          </p:cNvPr>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Tree>
    <p:extLst>
      <p:ext uri="{BB962C8B-B14F-4D97-AF65-F5344CB8AC3E}">
        <p14:creationId xmlns:p14="http://schemas.microsoft.com/office/powerpoint/2010/main" val="28030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of Vocabulary Learning Homework sheet for German"/>
          <p:cNvPicPr>
            <a:picLocks noChangeAspect="1"/>
          </p:cNvPicPr>
          <p:nvPr/>
        </p:nvPicPr>
        <p:blipFill>
          <a:blip r:embed="rId2"/>
          <a:stretch>
            <a:fillRect/>
          </a:stretch>
        </p:blipFill>
        <p:spPr>
          <a:xfrm>
            <a:off x="3673187" y="0"/>
            <a:ext cx="5002408" cy="6338455"/>
          </a:xfrm>
          <a:prstGeom prst="rect">
            <a:avLst/>
          </a:prstGeom>
          <a:ln>
            <a:solidFill>
              <a:srgbClr val="115076"/>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194278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583" y="270266"/>
            <a:ext cx="1153802" cy="11538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23475" y="477671"/>
            <a:ext cx="10069830" cy="646331"/>
          </a:xfrm>
          <a:prstGeom prst="rect">
            <a:avLst/>
          </a:prstGeom>
          <a:noFill/>
        </p:spPr>
        <p:txBody>
          <a:bodyPr wrap="square" rtlCol="0">
            <a:spAutoFit/>
          </a:bodyPr>
          <a:lstStyle/>
          <a:p>
            <a:pPr algn="ctr">
              <a:spcAft>
                <a:spcPts val="0"/>
              </a:spcAft>
              <a:tabLst>
                <a:tab pos="2865755" algn="ctr"/>
                <a:tab pos="5731510" algn="r"/>
              </a:tabLst>
            </a:pPr>
            <a:r>
              <a:rPr lang="en-GB" sz="36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 </a:t>
            </a:r>
            <a:endParaRPr lang="en-GB" sz="36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905439" y="3542407"/>
            <a:ext cx="3187737"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8" name="TextBox 7"/>
          <p:cNvSpPr txBox="1"/>
          <p:nvPr/>
        </p:nvSpPr>
        <p:spPr>
          <a:xfrm>
            <a:off x="905439" y="4476503"/>
            <a:ext cx="10723081"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Student worksheet: </a:t>
            </a:r>
            <a:r>
              <a:rPr lang="en-GB" sz="2400" dirty="0">
                <a:latin typeface="Century Gothic" panose="020B0502020202020204" pitchFamily="34" charset="0"/>
                <a:hlinkClick r:id="rId3"/>
              </a:rPr>
              <a:t>https://resources.ncelp.org/concern/resources/th83kz43m?locale=en</a:t>
            </a:r>
            <a:endParaRPr lang="en-GB" sz="2400" dirty="0">
              <a:solidFill>
                <a:srgbClr val="115076"/>
              </a:solidFill>
              <a:latin typeface="Century Gothic" panose="020B0502020202020204" pitchFamily="34" charset="0"/>
            </a:endParaRPr>
          </a:p>
        </p:txBody>
      </p:sp>
      <p:sp>
        <p:nvSpPr>
          <p:cNvPr id="9" name="TextBox 8"/>
          <p:cNvSpPr txBox="1"/>
          <p:nvPr/>
        </p:nvSpPr>
        <p:spPr>
          <a:xfrm>
            <a:off x="886424" y="2523417"/>
            <a:ext cx="10342568"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Audio file : </a:t>
            </a:r>
            <a:r>
              <a:rPr lang="en-GB" sz="2400" u="sng" dirty="0">
                <a:solidFill>
                  <a:schemeClr val="accent5">
                    <a:lumMod val="75000"/>
                  </a:schemeClr>
                </a:solidFill>
                <a:latin typeface="Century Gothic" panose="020B0502020202020204" pitchFamily="34" charset="0"/>
              </a:rPr>
              <a:t>www.ncelp.org/audio/</a:t>
            </a:r>
            <a:r>
              <a:rPr lang="en-GB" sz="2400" u="sng" dirty="0">
                <a:solidFill>
                  <a:schemeClr val="accent5">
                    <a:lumMod val="75000"/>
                  </a:schemeClr>
                </a:solidFill>
                <a:latin typeface="Century Gothic" panose="020B0502020202020204" pitchFamily="34" charset="0"/>
                <a:hlinkClick r:id="rId4"/>
              </a:rPr>
              <a:t>SY7T1</a:t>
            </a:r>
            <a:r>
              <a:rPr lang="en-GB" sz="2400" u="sng" dirty="0">
                <a:solidFill>
                  <a:schemeClr val="accent5">
                    <a:lumMod val="75000"/>
                  </a:schemeClr>
                </a:solidFill>
                <a:latin typeface="Century Gothic" panose="020B0502020202020204" pitchFamily="34" charset="0"/>
              </a:rPr>
              <a:t>-2W2</a:t>
            </a:r>
            <a:r>
              <a:rPr lang="en-GB" sz="2400" dirty="0">
                <a:solidFill>
                  <a:schemeClr val="accent5">
                    <a:lumMod val="75000"/>
                  </a:schemeClr>
                </a:solidFill>
                <a:latin typeface="Century Gothic" panose="020B0502020202020204" pitchFamily="34" charset="0"/>
              </a:rPr>
              <a:t>  </a:t>
            </a:r>
          </a:p>
        </p:txBody>
      </p:sp>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4093176" y="3200367"/>
            <a:ext cx="1330626" cy="1344292"/>
          </a:xfrm>
          <a:prstGeom prst="rect">
            <a:avLst/>
          </a:prstGeom>
        </p:spPr>
      </p:pic>
      <p:sp>
        <p:nvSpPr>
          <p:cNvPr id="2" name="Title 1"/>
          <p:cNvSpPr>
            <a:spLocks noGrp="1"/>
          </p:cNvSpPr>
          <p:nvPr>
            <p:ph type="title"/>
          </p:nvPr>
        </p:nvSpPr>
        <p:spPr>
          <a:xfrm>
            <a:off x="3732187" y="1203375"/>
            <a:ext cx="5252405" cy="1325563"/>
          </a:xfrm>
        </p:spPr>
        <p:txBody>
          <a:bodyPr/>
          <a:lstStyle/>
          <a:p>
            <a:r>
              <a:rPr lang="en-GB" sz="2400" b="1" dirty="0">
                <a:solidFill>
                  <a:schemeClr val="accent5">
                    <a:lumMod val="75000"/>
                  </a:schemeClr>
                </a:solidFill>
                <a:ea typeface="+mn-ea"/>
                <a:cs typeface="+mn-cs"/>
              </a:rPr>
              <a:t>Year 7 Spanish - Term 1.2, week 2</a:t>
            </a:r>
            <a:r>
              <a:rPr lang="en-GB" b="1" dirty="0">
                <a:solidFill>
                  <a:schemeClr val="accent5">
                    <a:lumMod val="75000"/>
                  </a:schemeClr>
                </a:solidFill>
              </a:rPr>
              <a:t/>
            </a:r>
            <a:br>
              <a:rPr lang="en-GB" b="1" dirty="0">
                <a:solidFill>
                  <a:schemeClr val="accent5">
                    <a:lumMod val="75000"/>
                  </a:schemeClr>
                </a:solidFill>
              </a:rPr>
            </a:br>
            <a:endParaRPr lang="en-GB" dirty="0"/>
          </a:p>
        </p:txBody>
      </p:sp>
    </p:spTree>
    <p:extLst>
      <p:ext uri="{BB962C8B-B14F-4D97-AF65-F5344CB8AC3E}">
        <p14:creationId xmlns:p14="http://schemas.microsoft.com/office/powerpoint/2010/main" val="2850109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Image of Vocabulary Learning Homework sheet for Spanish">
            <a:extLst>
              <a:ext uri="{FF2B5EF4-FFF2-40B4-BE49-F238E27FC236}">
                <a16:creationId xmlns:a16="http://schemas.microsoft.com/office/drawing/2014/main" id="{61E68C9B-3D92-254C-9434-BE1461E80809}"/>
              </a:ext>
            </a:extLst>
          </p:cNvPr>
          <p:cNvPicPr>
            <a:picLocks noChangeAspect="1"/>
          </p:cNvPicPr>
          <p:nvPr/>
        </p:nvPicPr>
        <p:blipFill>
          <a:blip r:embed="rId2"/>
          <a:stretch>
            <a:fillRect/>
          </a:stretch>
        </p:blipFill>
        <p:spPr>
          <a:xfrm>
            <a:off x="3755577" y="45720"/>
            <a:ext cx="4680845" cy="6320790"/>
          </a:xfrm>
          <a:prstGeom prst="rect">
            <a:avLst/>
          </a:prstGeom>
          <a:ln>
            <a:solidFill>
              <a:schemeClr val="tx1"/>
            </a:solidFill>
          </a:ln>
        </p:spPr>
      </p:pic>
    </p:spTree>
    <p:extLst>
      <p:ext uri="{BB962C8B-B14F-4D97-AF65-F5344CB8AC3E}">
        <p14:creationId xmlns:p14="http://schemas.microsoft.com/office/powerpoint/2010/main" val="775501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200" b="1" dirty="0">
                <a:solidFill>
                  <a:schemeClr val="bg1"/>
                </a:solidFill>
              </a:rPr>
              <a:t>Quizlet Digital Flashcards</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pic>
        <p:nvPicPr>
          <p:cNvPr id="3" name="Picture 2">
            <a:extLst>
              <a:ext uri="{FF2B5EF4-FFF2-40B4-BE49-F238E27FC236}">
                <a16:creationId xmlns:a16="http://schemas.microsoft.com/office/drawing/2014/main" id="{2581767D-FE4B-7143-B7DE-38F7CFE465D4}"/>
              </a:ext>
            </a:extLst>
          </p:cNvPr>
          <p:cNvPicPr>
            <a:picLocks noChangeAspect="1"/>
          </p:cNvPicPr>
          <p:nvPr/>
        </p:nvPicPr>
        <p:blipFill rotWithShape="1">
          <a:blip r:embed="rId4"/>
          <a:srcRect l="12483"/>
          <a:stretch/>
        </p:blipFill>
        <p:spPr>
          <a:xfrm>
            <a:off x="300038" y="1389614"/>
            <a:ext cx="6205547" cy="3710895"/>
          </a:xfrm>
          <a:prstGeom prst="rect">
            <a:avLst/>
          </a:prstGeom>
        </p:spPr>
      </p:pic>
      <p:pic>
        <p:nvPicPr>
          <p:cNvPr id="4" name="Picture 3">
            <a:extLst>
              <a:ext uri="{FF2B5EF4-FFF2-40B4-BE49-F238E27FC236}">
                <a16:creationId xmlns:a16="http://schemas.microsoft.com/office/drawing/2014/main" id="{824FB6A8-55FC-1A4B-B40C-9B90EF554246}"/>
              </a:ext>
            </a:extLst>
          </p:cNvPr>
          <p:cNvPicPr>
            <a:picLocks noChangeAspect="1"/>
          </p:cNvPicPr>
          <p:nvPr/>
        </p:nvPicPr>
        <p:blipFill>
          <a:blip r:embed="rId5"/>
          <a:stretch>
            <a:fillRect/>
          </a:stretch>
        </p:blipFill>
        <p:spPr>
          <a:xfrm>
            <a:off x="6784622" y="3574677"/>
            <a:ext cx="4903132" cy="2618972"/>
          </a:xfrm>
          <a:prstGeom prst="rect">
            <a:avLst/>
          </a:prstGeom>
        </p:spPr>
      </p:pic>
      <p:pic>
        <p:nvPicPr>
          <p:cNvPr id="9" name="Picture 8">
            <a:extLst>
              <a:ext uri="{FF2B5EF4-FFF2-40B4-BE49-F238E27FC236}">
                <a16:creationId xmlns:a16="http://schemas.microsoft.com/office/drawing/2014/main" id="{0ABCE75E-61C9-2D45-BB0F-97B1B38E2B21}"/>
              </a:ext>
            </a:extLst>
          </p:cNvPr>
          <p:cNvPicPr>
            <a:picLocks noChangeAspect="1"/>
          </p:cNvPicPr>
          <p:nvPr/>
        </p:nvPicPr>
        <p:blipFill>
          <a:blip r:embed="rId6"/>
          <a:stretch>
            <a:fillRect/>
          </a:stretch>
        </p:blipFill>
        <p:spPr>
          <a:xfrm>
            <a:off x="6784622" y="576363"/>
            <a:ext cx="4903132" cy="2668699"/>
          </a:xfrm>
          <a:prstGeom prst="rect">
            <a:avLst/>
          </a:prstGeom>
        </p:spPr>
      </p:pic>
    </p:spTree>
    <p:extLst>
      <p:ext uri="{BB962C8B-B14F-4D97-AF65-F5344CB8AC3E}">
        <p14:creationId xmlns:p14="http://schemas.microsoft.com/office/powerpoint/2010/main" val="21150440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2">
            <a:extLst>
              <a:ext uri="{FF2B5EF4-FFF2-40B4-BE49-F238E27FC236}">
                <a16:creationId xmlns:a16="http://schemas.microsoft.com/office/drawing/2014/main" id="{AB7CC9F8-34D4-1846-8C84-91A053291383}"/>
              </a:ext>
            </a:extLst>
          </p:cNvPr>
          <p:cNvSpPr>
            <a:spLocks noGrp="1"/>
          </p:cNvSpPr>
          <p:nvPr>
            <p:ph idx="1"/>
          </p:nvPr>
        </p:nvSpPr>
        <p:spPr>
          <a:xfrm>
            <a:off x="131275" y="1347488"/>
            <a:ext cx="11353800" cy="4351338"/>
          </a:xfrm>
        </p:spPr>
        <p:txBody>
          <a:bodyPr>
            <a:normAutofit/>
          </a:bodyPr>
          <a:lstStyle/>
          <a:p>
            <a:pPr marL="0" indent="0" algn="ctr">
              <a:buNone/>
            </a:pPr>
            <a:r>
              <a:rPr lang="en-GB" dirty="0"/>
              <a:t>Demo / hands-on time</a:t>
            </a:r>
          </a:p>
          <a:p>
            <a:pPr marL="0" indent="0">
              <a:buNone/>
            </a:pPr>
            <a:endParaRPr lang="en-GB" dirty="0"/>
          </a:p>
        </p:txBody>
      </p:sp>
      <p:pic>
        <p:nvPicPr>
          <p:cNvPr id="8" name="Picture 7">
            <a:extLst>
              <a:ext uri="{FF2B5EF4-FFF2-40B4-BE49-F238E27FC236}">
                <a16:creationId xmlns:a16="http://schemas.microsoft.com/office/drawing/2014/main" id="{5FA5C67F-7393-B24D-BF87-E4957A3EA9DA}"/>
              </a:ext>
            </a:extLst>
          </p:cNvPr>
          <p:cNvPicPr/>
          <p:nvPr/>
        </p:nvPicPr>
        <p:blipFill>
          <a:blip r:embed="rId4"/>
          <a:stretch>
            <a:fillRect/>
          </a:stretch>
        </p:blipFill>
        <p:spPr>
          <a:xfrm>
            <a:off x="10227735" y="453213"/>
            <a:ext cx="1665111" cy="554428"/>
          </a:xfrm>
          <a:prstGeom prst="rect">
            <a:avLst/>
          </a:prstGeom>
        </p:spPr>
      </p:pic>
      <p:sp>
        <p:nvSpPr>
          <p:cNvPr id="11" name="Title 1">
            <a:extLst>
              <a:ext uri="{FF2B5EF4-FFF2-40B4-BE49-F238E27FC236}">
                <a16:creationId xmlns:a16="http://schemas.microsoft.com/office/drawing/2014/main" id="{07DD38C3-1058-CE4C-8E28-CC4838F76D01}"/>
              </a:ext>
            </a:extLst>
          </p:cNvPr>
          <p:cNvSpPr txBox="1">
            <a:spLocks/>
          </p:cNvSpPr>
          <p:nvPr/>
        </p:nvSpPr>
        <p:spPr>
          <a:xfrm>
            <a:off x="300038" y="21925"/>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a:solidFill>
                  <a:schemeClr val="bg1"/>
                </a:solidFill>
              </a:rPr>
              <a:t>Quizlet Digital </a:t>
            </a:r>
            <a:r>
              <a:rPr lang="en-GB" sz="3200" b="1" dirty="0" smtClean="0">
                <a:solidFill>
                  <a:schemeClr val="bg1"/>
                </a:solidFill>
              </a:rPr>
              <a:t>Flashcards</a:t>
            </a:r>
            <a:endParaRPr lang="en-GB" sz="3200" b="1" dirty="0">
              <a:solidFill>
                <a:schemeClr val="bg1"/>
              </a:solidFill>
            </a:endParaRPr>
          </a:p>
        </p:txBody>
      </p:sp>
      <p:pic>
        <p:nvPicPr>
          <p:cNvPr id="9" name="Content Placeholder 3">
            <a:extLst>
              <a:ext uri="{FF2B5EF4-FFF2-40B4-BE49-F238E27FC236}">
                <a16:creationId xmlns:a16="http://schemas.microsoft.com/office/drawing/2014/main" id="{52498B83-9374-4B8B-AC86-5F6F257DD7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1540" y="2023181"/>
            <a:ext cx="4073269" cy="4073269"/>
          </a:xfrm>
          <a:prstGeom prst="rect">
            <a:avLst/>
          </a:prstGeom>
        </p:spPr>
      </p:pic>
    </p:spTree>
    <p:extLst>
      <p:ext uri="{BB962C8B-B14F-4D97-AF65-F5344CB8AC3E}">
        <p14:creationId xmlns:p14="http://schemas.microsoft.com/office/powerpoint/2010/main" val="421204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Duolingo.com</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2">
            <a:extLst>
              <a:ext uri="{FF2B5EF4-FFF2-40B4-BE49-F238E27FC236}">
                <a16:creationId xmlns:a16="http://schemas.microsoft.com/office/drawing/2014/main" id="{AB7CC9F8-34D4-1846-8C84-91A053291383}"/>
              </a:ext>
            </a:extLst>
          </p:cNvPr>
          <p:cNvSpPr>
            <a:spLocks noGrp="1"/>
          </p:cNvSpPr>
          <p:nvPr>
            <p:ph idx="1"/>
          </p:nvPr>
        </p:nvSpPr>
        <p:spPr>
          <a:xfrm>
            <a:off x="171451" y="1634988"/>
            <a:ext cx="9147998" cy="4704381"/>
          </a:xfrm>
        </p:spPr>
        <p:txBody>
          <a:bodyPr>
            <a:normAutofit/>
          </a:bodyPr>
          <a:lstStyle/>
          <a:p>
            <a:r>
              <a:rPr lang="en-GB" sz="1800" dirty="0"/>
              <a:t>Free mobile and web-based language learning platform </a:t>
            </a:r>
          </a:p>
          <a:p>
            <a:r>
              <a:rPr lang="en-GB" sz="1800" dirty="0"/>
              <a:t>Strong gamification and recycling structure (Duolingo nags!)</a:t>
            </a:r>
          </a:p>
          <a:p>
            <a:r>
              <a:rPr lang="en-GB" sz="1800" dirty="0"/>
              <a:t>Variety of translation, reading, listening and </a:t>
            </a:r>
            <a:r>
              <a:rPr lang="en-GB" sz="1800" b="1" dirty="0"/>
              <a:t>speaking</a:t>
            </a:r>
            <a:r>
              <a:rPr lang="en-GB" sz="1800" dirty="0"/>
              <a:t> activities. </a:t>
            </a:r>
          </a:p>
          <a:p>
            <a:r>
              <a:rPr lang="en-GB" sz="1800" dirty="0"/>
              <a:t>Clean and intuitive environment/user interface</a:t>
            </a:r>
            <a:endParaRPr lang="en-GB" sz="1800" dirty="0">
              <a:hlinkClick r:id="rId4">
                <a:extLst>
                  <a:ext uri="{A12FA001-AC4F-418D-AE19-62706E023703}">
                    <ahyp:hlinkClr xmlns:ahyp="http://schemas.microsoft.com/office/drawing/2018/hyperlinkcolor" xmlns="" val="tx"/>
                  </a:ext>
                </a:extLst>
              </a:hlinkClick>
            </a:endParaRPr>
          </a:p>
          <a:p>
            <a:r>
              <a:rPr lang="en-GB" sz="1800" dirty="0">
                <a:hlinkClick r:id="rId4"/>
              </a:rPr>
              <a:t>schools.duolingo.com</a:t>
            </a:r>
            <a:r>
              <a:rPr lang="en-GB" sz="1800" dirty="0"/>
              <a:t> dashboard for managing students and setting tasks</a:t>
            </a:r>
          </a:p>
          <a:p>
            <a:r>
              <a:rPr lang="en-GB" sz="1800" dirty="0"/>
              <a:t>Excellent for signposting students (independent learning, open-ended HW)</a:t>
            </a:r>
          </a:p>
          <a:p>
            <a:r>
              <a:rPr lang="en-GB" sz="1800" dirty="0"/>
              <a:t>Duolingo Clubs/Competitions can be a great initiative for raising profile of MFL</a:t>
            </a:r>
          </a:p>
          <a:p>
            <a:r>
              <a:rPr lang="en-GB" sz="1800" dirty="0"/>
              <a:t>Often updated and developed: Chatbots, Stories, Podcasts</a:t>
            </a:r>
          </a:p>
          <a:p>
            <a:r>
              <a:rPr lang="en-GB" sz="1800" b="1" dirty="0"/>
              <a:t>Big limitation = </a:t>
            </a:r>
            <a:r>
              <a:rPr lang="en-GB" sz="1800" dirty="0"/>
              <a:t>fixed content determined by Duolingo course structure</a:t>
            </a:r>
          </a:p>
          <a:p>
            <a:pPr marL="0" indent="0">
              <a:buNone/>
            </a:pPr>
            <a:endParaRPr lang="en-GB" sz="1800" dirty="0"/>
          </a:p>
          <a:p>
            <a:pPr marL="0" indent="0">
              <a:buNone/>
            </a:pPr>
            <a:r>
              <a:rPr lang="en-GB" sz="1800" dirty="0"/>
              <a:t>A free ALL Webinar and goodies available here: </a:t>
            </a:r>
          </a:p>
          <a:p>
            <a:pPr marL="0" indent="0">
              <a:buNone/>
            </a:pPr>
            <a:r>
              <a:rPr lang="en-GB" sz="1800" dirty="0">
                <a:hlinkClick r:id="rId5"/>
              </a:rPr>
              <a:t>www.all-london.org.uk/site/index.php/webinar-david-shanks-duolingo</a:t>
            </a:r>
            <a:r>
              <a:rPr lang="en-GB" sz="1800" dirty="0"/>
              <a:t> </a:t>
            </a:r>
            <a:endParaRPr lang="en-GB" sz="2400" dirty="0"/>
          </a:p>
        </p:txBody>
      </p:sp>
      <p:pic>
        <p:nvPicPr>
          <p:cNvPr id="9" name="Picture 41">
            <a:extLst>
              <a:ext uri="{FF2B5EF4-FFF2-40B4-BE49-F238E27FC236}">
                <a16:creationId xmlns:a16="http://schemas.microsoft.com/office/drawing/2014/main" id="{86081C06-D3F3-4539-8245-C787F861D14C}"/>
              </a:ext>
            </a:extLst>
          </p:cNvPr>
          <p:cNvPicPr>
            <a:picLocks noChangeAspect="1"/>
          </p:cNvPicPr>
          <p:nvPr/>
        </p:nvPicPr>
        <p:blipFill rotWithShape="1">
          <a:blip r:embed="rId6">
            <a:extLst>
              <a:ext uri="{28A0092B-C50C-407E-A947-70E740481C1C}">
                <a14:useLocalDpi xmlns:a14="http://schemas.microsoft.com/office/drawing/2010/main" val="0"/>
              </a:ext>
            </a:extLst>
          </a:blip>
          <a:srcRect b="21712"/>
          <a:stretch/>
        </p:blipFill>
        <p:spPr bwMode="auto">
          <a:xfrm>
            <a:off x="9564593" y="2377059"/>
            <a:ext cx="2082223" cy="197372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5">
            <a:extLst>
              <a:ext uri="{FF2B5EF4-FFF2-40B4-BE49-F238E27FC236}">
                <a16:creationId xmlns:a16="http://schemas.microsoft.com/office/drawing/2014/main" id="{AF981544-7014-4A8D-B37B-FDB20CB2D7F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61071" y="4486446"/>
            <a:ext cx="2289268" cy="171725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0B89D2-9FE1-4D77-BAAE-72A3B98832FA}"/>
              </a:ext>
            </a:extLst>
          </p:cNvPr>
          <p:cNvPicPr>
            <a:picLocks noChangeAspect="1"/>
          </p:cNvPicPr>
          <p:nvPr/>
        </p:nvPicPr>
        <p:blipFill>
          <a:blip r:embed="rId8"/>
          <a:stretch>
            <a:fillRect/>
          </a:stretch>
        </p:blipFill>
        <p:spPr>
          <a:xfrm>
            <a:off x="8297214" y="140301"/>
            <a:ext cx="3594748" cy="2082052"/>
          </a:xfrm>
          <a:prstGeom prst="rect">
            <a:avLst/>
          </a:prstGeom>
        </p:spPr>
      </p:pic>
    </p:spTree>
    <p:extLst>
      <p:ext uri="{BB962C8B-B14F-4D97-AF65-F5344CB8AC3E}">
        <p14:creationId xmlns:p14="http://schemas.microsoft.com/office/powerpoint/2010/main" val="33355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Plickers.com</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2">
            <a:extLst>
              <a:ext uri="{FF2B5EF4-FFF2-40B4-BE49-F238E27FC236}">
                <a16:creationId xmlns:a16="http://schemas.microsoft.com/office/drawing/2014/main" id="{AB7CC9F8-34D4-1846-8C84-91A053291383}"/>
              </a:ext>
            </a:extLst>
          </p:cNvPr>
          <p:cNvSpPr>
            <a:spLocks noGrp="1"/>
          </p:cNvSpPr>
          <p:nvPr>
            <p:ph idx="1"/>
          </p:nvPr>
        </p:nvSpPr>
        <p:spPr>
          <a:xfrm>
            <a:off x="457200" y="1526875"/>
            <a:ext cx="11630024" cy="1325563"/>
          </a:xfrm>
        </p:spPr>
        <p:txBody>
          <a:bodyPr>
            <a:normAutofit/>
          </a:bodyPr>
          <a:lstStyle/>
          <a:p>
            <a:r>
              <a:rPr lang="en-GB" sz="2000" dirty="0"/>
              <a:t>Free, in-lesson, student response system </a:t>
            </a:r>
            <a:r>
              <a:rPr lang="en-GB" sz="2000" b="1" dirty="0"/>
              <a:t>without </a:t>
            </a:r>
            <a:r>
              <a:rPr lang="en-GB" sz="2000" dirty="0"/>
              <a:t>student devices</a:t>
            </a:r>
          </a:p>
          <a:p>
            <a:r>
              <a:rPr lang="en-GB" sz="2000" dirty="0"/>
              <a:t>Students respond to teacher’s multiple choice questions using a simplified QR card/paper</a:t>
            </a:r>
          </a:p>
          <a:p>
            <a:r>
              <a:rPr lang="en-GB" sz="2000" dirty="0"/>
              <a:t>Real-time formative feedback - responses graphed and detail saved to spreadsheet</a:t>
            </a:r>
          </a:p>
        </p:txBody>
      </p:sp>
      <p:pic>
        <p:nvPicPr>
          <p:cNvPr id="3" name="Picture 2">
            <a:extLst>
              <a:ext uri="{FF2B5EF4-FFF2-40B4-BE49-F238E27FC236}">
                <a16:creationId xmlns:a16="http://schemas.microsoft.com/office/drawing/2014/main" id="{DDF203E9-B545-4472-8371-36C69F542FFC}"/>
              </a:ext>
            </a:extLst>
          </p:cNvPr>
          <p:cNvPicPr>
            <a:picLocks noChangeAspect="1"/>
          </p:cNvPicPr>
          <p:nvPr/>
        </p:nvPicPr>
        <p:blipFill>
          <a:blip r:embed="rId4"/>
          <a:stretch>
            <a:fillRect/>
          </a:stretch>
        </p:blipFill>
        <p:spPr>
          <a:xfrm>
            <a:off x="10015537" y="400049"/>
            <a:ext cx="1876425" cy="561975"/>
          </a:xfrm>
          <a:prstGeom prst="rect">
            <a:avLst/>
          </a:prstGeom>
        </p:spPr>
      </p:pic>
      <p:pic>
        <p:nvPicPr>
          <p:cNvPr id="9" name="Picture 2" descr="5552cf7e-8c98-4fad-a650-f554743639ba@harrisnet">
            <a:extLst>
              <a:ext uri="{FF2B5EF4-FFF2-40B4-BE49-F238E27FC236}">
                <a16:creationId xmlns:a16="http://schemas.microsoft.com/office/drawing/2014/main" id="{FA57A8B2-B966-4B60-98D8-95D886059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1264" y="2814787"/>
            <a:ext cx="1815487" cy="20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9D89CD8F-AD48-4906-AF06-7B9666A41E16}"/>
              </a:ext>
            </a:extLst>
          </p:cNvPr>
          <p:cNvPicPr>
            <a:picLocks noChangeAspect="1"/>
          </p:cNvPicPr>
          <p:nvPr/>
        </p:nvPicPr>
        <p:blipFill rotWithShape="1">
          <a:blip r:embed="rId6">
            <a:extLst>
              <a:ext uri="{28A0092B-C50C-407E-A947-70E740481C1C}">
                <a14:useLocalDpi xmlns:a14="http://schemas.microsoft.com/office/drawing/2010/main" val="0"/>
              </a:ext>
            </a:extLst>
          </a:blip>
          <a:srcRect t="8397" b="38885"/>
          <a:stretch/>
        </p:blipFill>
        <p:spPr bwMode="auto">
          <a:xfrm>
            <a:off x="1189278" y="2949230"/>
            <a:ext cx="3406775" cy="172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F838605-0C91-4F22-8DAF-D3ED4CB8391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79156" y="3219750"/>
            <a:ext cx="12700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nut 4">
            <a:extLst>
              <a:ext uri="{FF2B5EF4-FFF2-40B4-BE49-F238E27FC236}">
                <a16:creationId xmlns:a16="http://schemas.microsoft.com/office/drawing/2014/main" id="{D1518AC2-F2E3-4C71-843E-E1980F7DBE2D}"/>
              </a:ext>
            </a:extLst>
          </p:cNvPr>
          <p:cNvSpPr/>
          <p:nvPr/>
        </p:nvSpPr>
        <p:spPr>
          <a:xfrm>
            <a:off x="5772856" y="3097513"/>
            <a:ext cx="438150" cy="339725"/>
          </a:xfrm>
          <a:prstGeom prst="donut">
            <a:avLst>
              <a:gd name="adj" fmla="val 109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3" name="Donut 14">
            <a:extLst>
              <a:ext uri="{FF2B5EF4-FFF2-40B4-BE49-F238E27FC236}">
                <a16:creationId xmlns:a16="http://schemas.microsoft.com/office/drawing/2014/main" id="{4BE55FFC-AC3D-46D8-A443-BFA6F84A668C}"/>
              </a:ext>
            </a:extLst>
          </p:cNvPr>
          <p:cNvSpPr/>
          <p:nvPr/>
        </p:nvSpPr>
        <p:spPr>
          <a:xfrm>
            <a:off x="6345944" y="3662663"/>
            <a:ext cx="438150" cy="339725"/>
          </a:xfrm>
          <a:prstGeom prst="donut">
            <a:avLst>
              <a:gd name="adj" fmla="val 109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4" name="Donut 15">
            <a:extLst>
              <a:ext uri="{FF2B5EF4-FFF2-40B4-BE49-F238E27FC236}">
                <a16:creationId xmlns:a16="http://schemas.microsoft.com/office/drawing/2014/main" id="{AE1F4DF7-B406-49C6-9D37-6510F18B1B1E}"/>
              </a:ext>
            </a:extLst>
          </p:cNvPr>
          <p:cNvSpPr/>
          <p:nvPr/>
        </p:nvSpPr>
        <p:spPr>
          <a:xfrm>
            <a:off x="5795081" y="4199238"/>
            <a:ext cx="438150" cy="339725"/>
          </a:xfrm>
          <a:prstGeom prst="donut">
            <a:avLst>
              <a:gd name="adj" fmla="val 109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5" name="Donut 16">
            <a:extLst>
              <a:ext uri="{FF2B5EF4-FFF2-40B4-BE49-F238E27FC236}">
                <a16:creationId xmlns:a16="http://schemas.microsoft.com/office/drawing/2014/main" id="{51AD8556-B758-4BA3-AC8D-B8A49EAB61F5}"/>
              </a:ext>
            </a:extLst>
          </p:cNvPr>
          <p:cNvSpPr/>
          <p:nvPr/>
        </p:nvSpPr>
        <p:spPr>
          <a:xfrm>
            <a:off x="5204531" y="3676950"/>
            <a:ext cx="438150" cy="339725"/>
          </a:xfrm>
          <a:prstGeom prst="donut">
            <a:avLst>
              <a:gd name="adj" fmla="val 109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tx1"/>
              </a:solidFill>
            </a:endParaRPr>
          </a:p>
        </p:txBody>
      </p:sp>
      <p:sp>
        <p:nvSpPr>
          <p:cNvPr id="16" name="Content Placeholder 2">
            <a:extLst>
              <a:ext uri="{FF2B5EF4-FFF2-40B4-BE49-F238E27FC236}">
                <a16:creationId xmlns:a16="http://schemas.microsoft.com/office/drawing/2014/main" id="{12FB6254-B038-4E4B-A170-78C3BDEC299E}"/>
              </a:ext>
            </a:extLst>
          </p:cNvPr>
          <p:cNvSpPr txBox="1">
            <a:spLocks/>
          </p:cNvSpPr>
          <p:nvPr/>
        </p:nvSpPr>
        <p:spPr>
          <a:xfrm>
            <a:off x="438856" y="4947054"/>
            <a:ext cx="106680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p>
        </p:txBody>
      </p:sp>
      <p:sp>
        <p:nvSpPr>
          <p:cNvPr id="17" name="Rectangle 16">
            <a:extLst>
              <a:ext uri="{FF2B5EF4-FFF2-40B4-BE49-F238E27FC236}">
                <a16:creationId xmlns:a16="http://schemas.microsoft.com/office/drawing/2014/main" id="{BFD87B89-E9C8-4C08-AF4D-ADF8936722A6}"/>
              </a:ext>
            </a:extLst>
          </p:cNvPr>
          <p:cNvSpPr/>
          <p:nvPr/>
        </p:nvSpPr>
        <p:spPr>
          <a:xfrm>
            <a:off x="457199" y="5081088"/>
            <a:ext cx="11630025" cy="117981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GB" sz="2000" dirty="0">
                <a:solidFill>
                  <a:srgbClr val="4472C4">
                    <a:lumMod val="50000"/>
                  </a:srgbClr>
                </a:solidFill>
                <a:latin typeface="Century Gothic" panose="020B0502020202020204" pitchFamily="34" charset="0"/>
              </a:rPr>
              <a:t>Excellent for regular low stakes testing (Top infinitives? Question words?), auto tracking</a:t>
            </a:r>
          </a:p>
          <a:p>
            <a:pPr marL="228600" lvl="0" indent="-228600">
              <a:lnSpc>
                <a:spcPct val="90000"/>
              </a:lnSpc>
              <a:spcBef>
                <a:spcPts val="1000"/>
              </a:spcBef>
              <a:buFont typeface="Arial" panose="020B0604020202020204" pitchFamily="34" charset="0"/>
              <a:buChar char="•"/>
            </a:pPr>
            <a:r>
              <a:rPr lang="en-GB" sz="2000" dirty="0">
                <a:solidFill>
                  <a:srgbClr val="4472C4">
                    <a:lumMod val="50000"/>
                  </a:srgbClr>
                </a:solidFill>
                <a:latin typeface="Century Gothic" panose="020B0502020202020204" pitchFamily="34" charset="0"/>
              </a:rPr>
              <a:t>Generates a lot of engagement!</a:t>
            </a:r>
          </a:p>
          <a:p>
            <a:pPr lvl="0">
              <a:lnSpc>
                <a:spcPct val="90000"/>
              </a:lnSpc>
              <a:spcBef>
                <a:spcPts val="1000"/>
              </a:spcBef>
            </a:pPr>
            <a:r>
              <a:rPr lang="en-GB" sz="2000" b="1" dirty="0">
                <a:solidFill>
                  <a:srgbClr val="4472C4">
                    <a:lumMod val="50000"/>
                  </a:srgbClr>
                </a:solidFill>
                <a:latin typeface="Century Gothic" panose="020B0502020202020204" pitchFamily="34" charset="0"/>
              </a:rPr>
              <a:t>Drawbacks</a:t>
            </a:r>
            <a:r>
              <a:rPr lang="en-GB" sz="2000" dirty="0">
                <a:solidFill>
                  <a:srgbClr val="4472C4">
                    <a:lumMod val="50000"/>
                  </a:srgbClr>
                </a:solidFill>
                <a:latin typeface="Century Gothic" panose="020B0502020202020204" pitchFamily="34" charset="0"/>
              </a:rPr>
              <a:t>: initial setup, creating questions, multiple choice format only, multiple classes</a:t>
            </a:r>
          </a:p>
        </p:txBody>
      </p:sp>
    </p:spTree>
    <p:extLst>
      <p:ext uri="{BB962C8B-B14F-4D97-AF65-F5344CB8AC3E}">
        <p14:creationId xmlns:p14="http://schemas.microsoft.com/office/powerpoint/2010/main" val="201983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7" grpId="0" build="p" bldLvl="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000" b="1" dirty="0">
                <a:solidFill>
                  <a:prstClr val="white"/>
                </a:solidFill>
              </a:rPr>
              <a:t>Computer Mediated Communication (CMC)</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pic>
        <p:nvPicPr>
          <p:cNvPr id="8" name="Picture 7">
            <a:extLst>
              <a:ext uri="{FF2B5EF4-FFF2-40B4-BE49-F238E27FC236}">
                <a16:creationId xmlns:a16="http://schemas.microsoft.com/office/drawing/2014/main" id="{2CC3554C-4A67-3341-8EB4-41A265FCF6FD}"/>
              </a:ext>
            </a:extLst>
          </p:cNvPr>
          <p:cNvPicPr>
            <a:picLocks noChangeAspect="1"/>
          </p:cNvPicPr>
          <p:nvPr/>
        </p:nvPicPr>
        <p:blipFill>
          <a:blip r:embed="rId4"/>
          <a:stretch>
            <a:fillRect/>
          </a:stretch>
        </p:blipFill>
        <p:spPr>
          <a:xfrm>
            <a:off x="340057" y="1313611"/>
            <a:ext cx="6089926" cy="4224687"/>
          </a:xfrm>
          <a:prstGeom prst="rect">
            <a:avLst/>
          </a:prstGeom>
        </p:spPr>
      </p:pic>
      <p:pic>
        <p:nvPicPr>
          <p:cNvPr id="9" name="Picture 8">
            <a:extLst>
              <a:ext uri="{FF2B5EF4-FFF2-40B4-BE49-F238E27FC236}">
                <a16:creationId xmlns:a16="http://schemas.microsoft.com/office/drawing/2014/main" id="{631945E4-7BA7-4840-BC4C-B53838327D52}"/>
              </a:ext>
            </a:extLst>
          </p:cNvPr>
          <p:cNvPicPr>
            <a:picLocks noChangeAspect="1"/>
          </p:cNvPicPr>
          <p:nvPr/>
        </p:nvPicPr>
        <p:blipFill>
          <a:blip r:embed="rId5"/>
          <a:stretch>
            <a:fillRect/>
          </a:stretch>
        </p:blipFill>
        <p:spPr>
          <a:xfrm>
            <a:off x="7233632" y="316149"/>
            <a:ext cx="4099092" cy="2849669"/>
          </a:xfrm>
          <a:prstGeom prst="rect">
            <a:avLst/>
          </a:prstGeom>
        </p:spPr>
      </p:pic>
      <p:pic>
        <p:nvPicPr>
          <p:cNvPr id="10" name="Picture 9">
            <a:extLst>
              <a:ext uri="{FF2B5EF4-FFF2-40B4-BE49-F238E27FC236}">
                <a16:creationId xmlns:a16="http://schemas.microsoft.com/office/drawing/2014/main" id="{5947A3F0-28D6-B041-9D76-003FDDC032B6}"/>
              </a:ext>
            </a:extLst>
          </p:cNvPr>
          <p:cNvPicPr>
            <a:picLocks noChangeAspect="1"/>
          </p:cNvPicPr>
          <p:nvPr/>
        </p:nvPicPr>
        <p:blipFill>
          <a:blip r:embed="rId6"/>
          <a:stretch>
            <a:fillRect/>
          </a:stretch>
        </p:blipFill>
        <p:spPr>
          <a:xfrm>
            <a:off x="7266849" y="3273527"/>
            <a:ext cx="4065875" cy="2868955"/>
          </a:xfrm>
          <a:prstGeom prst="rect">
            <a:avLst/>
          </a:prstGeom>
        </p:spPr>
      </p:pic>
      <p:sp>
        <p:nvSpPr>
          <p:cNvPr id="12" name="Rectangle 11">
            <a:extLst>
              <a:ext uri="{FF2B5EF4-FFF2-40B4-BE49-F238E27FC236}">
                <a16:creationId xmlns:a16="http://schemas.microsoft.com/office/drawing/2014/main" id="{CA4C62F1-11F0-1740-A59A-D1B21989BBCF}"/>
              </a:ext>
            </a:extLst>
          </p:cNvPr>
          <p:cNvSpPr/>
          <p:nvPr/>
        </p:nvSpPr>
        <p:spPr>
          <a:xfrm>
            <a:off x="1585198" y="5687918"/>
            <a:ext cx="3153427" cy="424732"/>
          </a:xfrm>
          <a:prstGeom prst="rect">
            <a:avLst/>
          </a:prstGeom>
        </p:spPr>
        <p:txBody>
          <a:bodyPr wrap="none">
            <a:spAutoFit/>
          </a:bodyPr>
          <a:lstStyle/>
          <a:p>
            <a:pPr>
              <a:lnSpc>
                <a:spcPct val="90000"/>
              </a:lnSpc>
              <a:spcBef>
                <a:spcPts val="1000"/>
              </a:spcBef>
            </a:pPr>
            <a:r>
              <a:rPr lang="en-GB" sz="2400" dirty="0">
                <a:solidFill>
                  <a:srgbClr val="4472C4">
                    <a:lumMod val="50000"/>
                  </a:srgbClr>
                </a:solidFill>
                <a:latin typeface="Century Gothic" panose="020B0502020202020204" pitchFamily="34" charset="0"/>
                <a:hlinkClick r:id="rId7"/>
              </a:rPr>
              <a:t>www.etwinning.net</a:t>
            </a:r>
            <a:r>
              <a:rPr lang="en-GB" sz="2400" dirty="0">
                <a:solidFill>
                  <a:srgbClr val="4472C4">
                    <a:lumMod val="50000"/>
                  </a:srgbClr>
                </a:solidFill>
                <a:latin typeface="Century Gothic" panose="020B0502020202020204" pitchFamily="34" charset="0"/>
              </a:rPr>
              <a:t> </a:t>
            </a:r>
          </a:p>
        </p:txBody>
      </p:sp>
    </p:spTree>
    <p:extLst>
      <p:ext uri="{BB962C8B-B14F-4D97-AF65-F5344CB8AC3E}">
        <p14:creationId xmlns:p14="http://schemas.microsoft.com/office/powerpoint/2010/main" val="243395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prstClr val="white"/>
                </a:solidFill>
              </a:rPr>
              <a:t>Summary</a:t>
            </a:r>
            <a:endParaRPr lang="en-GB" sz="54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4" name="Content Placeholder 3">
            <a:extLst>
              <a:ext uri="{FF2B5EF4-FFF2-40B4-BE49-F238E27FC236}">
                <a16:creationId xmlns:a16="http://schemas.microsoft.com/office/drawing/2014/main" id="{EE3F244A-36A4-4AFA-B27E-17A7E1E5E5B4}"/>
              </a:ext>
            </a:extLst>
          </p:cNvPr>
          <p:cNvSpPr>
            <a:spLocks noGrp="1"/>
          </p:cNvSpPr>
          <p:nvPr>
            <p:ph idx="1"/>
          </p:nvPr>
        </p:nvSpPr>
        <p:spPr>
          <a:xfrm>
            <a:off x="157655" y="1825625"/>
            <a:ext cx="11710090" cy="4351338"/>
          </a:xfrm>
        </p:spPr>
        <p:txBody>
          <a:bodyPr>
            <a:normAutofit lnSpcReduction="10000"/>
          </a:bodyPr>
          <a:lstStyle/>
          <a:p>
            <a:pPr marL="514350" indent="-514350">
              <a:buFont typeface="+mj-lt"/>
              <a:buAutoNum type="arabicPeriod"/>
            </a:pPr>
            <a:r>
              <a:rPr lang="en-GB" sz="2400" dirty="0"/>
              <a:t> </a:t>
            </a:r>
            <a:r>
              <a:rPr lang="en-GB" sz="2400" strike="sngStrike" dirty="0"/>
              <a:t>Does technology help?</a:t>
            </a:r>
            <a:r>
              <a:rPr lang="en-GB" sz="2400" dirty="0"/>
              <a:t> When does technology help?</a:t>
            </a:r>
          </a:p>
          <a:p>
            <a:pPr marL="514350" indent="-514350">
              <a:buFont typeface="+mj-lt"/>
              <a:buAutoNum type="arabicPeriod"/>
            </a:pPr>
            <a:r>
              <a:rPr lang="en-GB" sz="2400" dirty="0"/>
              <a:t> Manifold potential benefits of CALL, </a:t>
            </a:r>
            <a:r>
              <a:rPr lang="en-GB" sz="2400" b="1" dirty="0"/>
              <a:t>when used effectively</a:t>
            </a:r>
          </a:p>
          <a:p>
            <a:pPr marL="514350" indent="-514350">
              <a:buFont typeface="+mj-lt"/>
              <a:buAutoNum type="arabicPeriod"/>
            </a:pPr>
            <a:r>
              <a:rPr lang="en-GB" sz="2400" dirty="0"/>
              <a:t> The primacy of pedagogy</a:t>
            </a:r>
          </a:p>
          <a:p>
            <a:pPr marL="514350" indent="-514350">
              <a:buFont typeface="+mj-lt"/>
              <a:buAutoNum type="arabicPeriod"/>
            </a:pPr>
            <a:r>
              <a:rPr lang="en-GB" sz="2400" dirty="0"/>
              <a:t> SAMR – what does technology bring to the table?</a:t>
            </a:r>
          </a:p>
          <a:p>
            <a:pPr marL="514350" indent="-514350">
              <a:buFont typeface="+mj-lt"/>
              <a:buAutoNum type="arabicPeriod"/>
            </a:pPr>
            <a:r>
              <a:rPr lang="en-GB" sz="2400" dirty="0"/>
              <a:t> TPACK – the interplay between tech, (NCELP) pedagogy and content</a:t>
            </a:r>
          </a:p>
          <a:p>
            <a:pPr marL="514350" indent="-514350">
              <a:buFont typeface="+mj-lt"/>
              <a:buAutoNum type="arabicPeriod"/>
            </a:pPr>
            <a:r>
              <a:rPr lang="en-GB" sz="2400" dirty="0"/>
              <a:t> Oral Homework, Guided Audio Learning Homework, Quizlet, Duolingo</a:t>
            </a:r>
          </a:p>
          <a:p>
            <a:pPr marL="514350" indent="-514350">
              <a:buFont typeface="+mj-lt"/>
              <a:buAutoNum type="arabicPeriod"/>
            </a:pPr>
            <a:r>
              <a:rPr lang="en-GB" sz="2400" dirty="0"/>
              <a:t> Harnessing CALL for </a:t>
            </a:r>
            <a:r>
              <a:rPr lang="en-GB" sz="2400" b="1" dirty="0"/>
              <a:t>vocabulary</a:t>
            </a:r>
            <a:r>
              <a:rPr lang="en-GB" sz="2400" dirty="0"/>
              <a:t> acquisition and </a:t>
            </a:r>
            <a:r>
              <a:rPr lang="en-GB" sz="2400" b="1" dirty="0"/>
              <a:t>out of lesson </a:t>
            </a:r>
            <a:r>
              <a:rPr lang="en-GB" sz="2400" dirty="0"/>
              <a:t>work</a:t>
            </a:r>
          </a:p>
          <a:p>
            <a:pPr marL="514350" indent="-514350">
              <a:buFont typeface="+mj-lt"/>
              <a:buAutoNum type="arabicPeriod"/>
            </a:pPr>
            <a:r>
              <a:rPr lang="en-GB" sz="2400" dirty="0"/>
              <a:t> Digital equity</a:t>
            </a:r>
          </a:p>
          <a:p>
            <a:pPr marL="514350" indent="-514350">
              <a:buFont typeface="+mj-lt"/>
              <a:buAutoNum type="arabicPeriod"/>
            </a:pPr>
            <a:endParaRPr lang="en-GB" sz="2400" dirty="0"/>
          </a:p>
          <a:p>
            <a:pPr marL="0" indent="0" algn="ctr">
              <a:buNone/>
            </a:pPr>
            <a:r>
              <a:rPr lang="en-GB" sz="2400" b="1" dirty="0"/>
              <a:t>Now commit </a:t>
            </a:r>
            <a:r>
              <a:rPr lang="en-GB" sz="2400" dirty="0"/>
              <a:t>– what are your CALL next steps in your context? Be S.M.A.R.T.</a:t>
            </a:r>
          </a:p>
        </p:txBody>
      </p:sp>
    </p:spTree>
    <p:extLst>
      <p:ext uri="{BB962C8B-B14F-4D97-AF65-F5344CB8AC3E}">
        <p14:creationId xmlns:p14="http://schemas.microsoft.com/office/powerpoint/2010/main" val="348134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References</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2">
            <a:extLst>
              <a:ext uri="{FF2B5EF4-FFF2-40B4-BE49-F238E27FC236}">
                <a16:creationId xmlns:a16="http://schemas.microsoft.com/office/drawing/2014/main" id="{02155516-4C85-894C-97B1-F53ED161884A}"/>
              </a:ext>
            </a:extLst>
          </p:cNvPr>
          <p:cNvSpPr>
            <a:spLocks noGrp="1"/>
          </p:cNvSpPr>
          <p:nvPr>
            <p:ph idx="1"/>
          </p:nvPr>
        </p:nvSpPr>
        <p:spPr>
          <a:xfrm>
            <a:off x="300038" y="1347488"/>
            <a:ext cx="11053762" cy="4829475"/>
          </a:xfrm>
        </p:spPr>
        <p:txBody>
          <a:bodyPr>
            <a:normAutofit lnSpcReduction="10000"/>
          </a:bodyPr>
          <a:lstStyle/>
          <a:p>
            <a:r>
              <a:rPr lang="en-GB" sz="1400" dirty="0"/>
              <a:t>Adams-Becker, S., Rodriguez, J. C., Estrada, V., &amp; Davis, A. (2016). </a:t>
            </a:r>
            <a:r>
              <a:rPr lang="en-GB" sz="1400" i="1" dirty="0"/>
              <a:t>Innovating Language Education: An NMC Horizon Project Strategic Brief</a:t>
            </a:r>
            <a:r>
              <a:rPr lang="en-GB" sz="1400" dirty="0"/>
              <a:t>. Retrieved from </a:t>
            </a:r>
            <a:r>
              <a:rPr lang="en-GB" sz="1400" dirty="0">
                <a:hlinkClick r:id="rId4"/>
              </a:rPr>
              <a:t>https://www.nmc.org/publication/2016-nmc-strategic-brief-innovating-language-education/</a:t>
            </a:r>
            <a:endParaRPr lang="en-GB" sz="1400" dirty="0"/>
          </a:p>
          <a:p>
            <a:r>
              <a:rPr lang="en-GB" sz="1400" dirty="0"/>
              <a:t>Education Endowment Foundation. (2019). Digital Technology - Sutton Trust-Education Endowment Foundation Teaching and Learning Toolkit. Retrieved from </a:t>
            </a:r>
            <a:r>
              <a:rPr lang="en-GB" sz="1400" dirty="0">
                <a:hlinkClick r:id="rId5"/>
              </a:rPr>
              <a:t>https://educationendowmentfoundation.org.uk/evidence-summaries/teaching-learning-toolkit/</a:t>
            </a:r>
            <a:r>
              <a:rPr lang="en-GB" sz="1400" dirty="0"/>
              <a:t> </a:t>
            </a:r>
          </a:p>
          <a:p>
            <a:r>
              <a:rPr lang="en-GB" sz="1400" dirty="0"/>
              <a:t>Garrett, N. (2009). Computer‐assisted language learning trends and issues revisited: Integrating innovation. </a:t>
            </a:r>
            <a:r>
              <a:rPr lang="en-GB" sz="1400" i="1" dirty="0"/>
              <a:t>The modern language journal</a:t>
            </a:r>
            <a:r>
              <a:rPr lang="en-GB" sz="1400" dirty="0"/>
              <a:t>, 93, 719-740.</a:t>
            </a:r>
          </a:p>
          <a:p>
            <a:r>
              <a:rPr lang="en-GB" sz="1400" b="1" dirty="0"/>
              <a:t>Peters, E., </a:t>
            </a:r>
            <a:r>
              <a:rPr lang="en-GB" sz="1400" b="1" dirty="0" err="1"/>
              <a:t>Noreillie</a:t>
            </a:r>
            <a:r>
              <a:rPr lang="en-GB" sz="1400" b="1" dirty="0"/>
              <a:t>, A., </a:t>
            </a:r>
            <a:r>
              <a:rPr lang="en-GB" sz="1400" b="1" dirty="0" err="1"/>
              <a:t>Heylen</a:t>
            </a:r>
            <a:r>
              <a:rPr lang="en-GB" sz="1400" b="1" dirty="0"/>
              <a:t>, K., </a:t>
            </a:r>
            <a:r>
              <a:rPr lang="en-GB" sz="1400" b="1" dirty="0" err="1"/>
              <a:t>Bulte</a:t>
            </a:r>
            <a:r>
              <a:rPr lang="en-GB" sz="1400" b="1" dirty="0"/>
              <a:t>́, B., &amp; </a:t>
            </a:r>
            <a:r>
              <a:rPr lang="en-GB" sz="1400" b="1" dirty="0" err="1"/>
              <a:t>Desmet</a:t>
            </a:r>
            <a:r>
              <a:rPr lang="en-GB" sz="1400" b="1" dirty="0"/>
              <a:t>, P. (2019). The positive relationship between out-of-school exposure and vocabulary knowledge. </a:t>
            </a:r>
            <a:r>
              <a:rPr lang="en-GB" sz="1400" b="1" i="1" dirty="0"/>
              <a:t>OASIS Summary </a:t>
            </a:r>
            <a:r>
              <a:rPr lang="en-GB" sz="1400" b="1" dirty="0"/>
              <a:t>of Peters et al. (2019) in </a:t>
            </a:r>
            <a:r>
              <a:rPr lang="en-GB" sz="1400" b="1" i="1" dirty="0"/>
              <a:t>Language Learning</a:t>
            </a:r>
            <a:r>
              <a:rPr lang="en-GB" sz="1400" b="1" dirty="0"/>
              <a:t>. </a:t>
            </a:r>
            <a:r>
              <a:rPr lang="en-GB" sz="1400" b="1" dirty="0">
                <a:hlinkClick r:id="rId6"/>
              </a:rPr>
              <a:t>https://oasis-database.org</a:t>
            </a:r>
            <a:endParaRPr lang="en-GB" sz="1400" b="1" dirty="0"/>
          </a:p>
          <a:p>
            <a:r>
              <a:rPr lang="en-GB" sz="1400" dirty="0"/>
              <a:t>Picardo, J. (2017). </a:t>
            </a:r>
            <a:r>
              <a:rPr lang="en-GB" sz="1400" i="1" dirty="0"/>
              <a:t>Using Technology in the Classroom</a:t>
            </a:r>
            <a:r>
              <a:rPr lang="en-GB" sz="1400" dirty="0"/>
              <a:t>. London: Bloomsbury.</a:t>
            </a:r>
          </a:p>
          <a:p>
            <a:r>
              <a:rPr lang="en-GB" sz="1400" dirty="0" err="1"/>
              <a:t>Puentedura</a:t>
            </a:r>
            <a:r>
              <a:rPr lang="en-GB" sz="1400" dirty="0"/>
              <a:t>, R. (2010). </a:t>
            </a:r>
            <a:r>
              <a:rPr lang="en-GB" sz="1400" i="1" dirty="0"/>
              <a:t>SAMR and TPCK: Intro to advanced practice</a:t>
            </a:r>
            <a:r>
              <a:rPr lang="en-GB" sz="1400" dirty="0"/>
              <a:t>. Retrieved from </a:t>
            </a:r>
            <a:r>
              <a:rPr lang="en-GB" sz="1400" dirty="0">
                <a:hlinkClick r:id="rId7"/>
              </a:rPr>
              <a:t>http://hippasus.com/resources/sweden2010/SAMR_TPCK_IntroToAdvancedPractice.pdf</a:t>
            </a:r>
            <a:endParaRPr lang="en-GB" sz="1400" dirty="0"/>
          </a:p>
          <a:p>
            <a:r>
              <a:rPr lang="en-GB" sz="1400" dirty="0"/>
              <a:t>Reboot Foundation. (2019). Does Educational Technology Help Students Learn? An analysis of the connection between digital devices and learning. Retrieved from </a:t>
            </a:r>
            <a:r>
              <a:rPr lang="en-GB" sz="1400" dirty="0">
                <a:hlinkClick r:id="rId8"/>
              </a:rPr>
              <a:t>https://reboot-foundation.org/does-educational-technology-help-students-learn/</a:t>
            </a:r>
            <a:r>
              <a:rPr lang="en-GB" sz="1400" dirty="0"/>
              <a:t> </a:t>
            </a:r>
          </a:p>
          <a:p>
            <a:r>
              <a:rPr lang="en-GB" sz="1400" dirty="0"/>
              <a:t>Smith, B. (2015). </a:t>
            </a:r>
            <a:r>
              <a:rPr lang="en-GB" sz="1400" i="1" dirty="0"/>
              <a:t>Technology in language learning: An overview</a:t>
            </a:r>
            <a:r>
              <a:rPr lang="en-GB" sz="1400" dirty="0"/>
              <a:t>. Routledge.</a:t>
            </a:r>
          </a:p>
          <a:p>
            <a:r>
              <a:rPr lang="en-GB" sz="1400" dirty="0"/>
              <a:t>TPACK. (2012). TPACK Explained: The Seven Components of TPACK. Retrieved from </a:t>
            </a:r>
            <a:r>
              <a:rPr lang="en-GB" sz="1400" dirty="0">
                <a:hlinkClick r:id="rId9"/>
              </a:rPr>
              <a:t>http://tpack.org</a:t>
            </a:r>
            <a:endParaRPr lang="en-GB" sz="1400" dirty="0"/>
          </a:p>
          <a:p>
            <a:r>
              <a:rPr lang="en-GB" sz="1400" dirty="0"/>
              <a:t>Williams, M. (2014). Is technology a silver bullet for language teaching and learning?</a:t>
            </a:r>
            <a:r>
              <a:rPr lang="en-GB" sz="1400" i="1" dirty="0"/>
              <a:t> The Guardian</a:t>
            </a:r>
            <a:r>
              <a:rPr lang="en-GB" sz="1400" dirty="0"/>
              <a:t>. Retrieved from </a:t>
            </a:r>
            <a:r>
              <a:rPr lang="en-GB" sz="1400" dirty="0">
                <a:hlinkClick r:id="rId10"/>
              </a:rPr>
              <a:t>https://www.theguardian.com/teacher-network/teacher-blog/2014/may/12/technology-language-teaching-learning-pedagogy</a:t>
            </a:r>
            <a:endParaRPr lang="en-GB" sz="1400" dirty="0"/>
          </a:p>
        </p:txBody>
      </p:sp>
    </p:spTree>
    <p:extLst>
      <p:ext uri="{BB962C8B-B14F-4D97-AF65-F5344CB8AC3E}">
        <p14:creationId xmlns:p14="http://schemas.microsoft.com/office/powerpoint/2010/main" val="248570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Session Outline</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2">
            <a:extLst>
              <a:ext uri="{FF2B5EF4-FFF2-40B4-BE49-F238E27FC236}">
                <a16:creationId xmlns:a16="http://schemas.microsoft.com/office/drawing/2014/main" id="{B4473CD5-71D7-214C-A800-F25C5917376C}"/>
              </a:ext>
            </a:extLst>
          </p:cNvPr>
          <p:cNvSpPr>
            <a:spLocks noGrp="1"/>
          </p:cNvSpPr>
          <p:nvPr>
            <p:ph idx="1"/>
          </p:nvPr>
        </p:nvSpPr>
        <p:spPr>
          <a:xfrm>
            <a:off x="863716" y="1529929"/>
            <a:ext cx="10515600" cy="4608223"/>
          </a:xfrm>
        </p:spPr>
        <p:txBody>
          <a:bodyPr/>
          <a:lstStyle/>
          <a:p>
            <a:pPr marL="514350" indent="-514350">
              <a:buFont typeface="+mj-lt"/>
              <a:buAutoNum type="arabicPeriod"/>
            </a:pPr>
            <a:r>
              <a:rPr lang="en-GB" dirty="0"/>
              <a:t>Models for the use of educational technology</a:t>
            </a:r>
          </a:p>
          <a:p>
            <a:pPr marL="514350" indent="-514350">
              <a:buFont typeface="+mj-lt"/>
              <a:buAutoNum type="arabicPeriod"/>
            </a:pPr>
            <a:r>
              <a:rPr lang="en-GB" dirty="0"/>
              <a:t>CALL benefits and trends</a:t>
            </a:r>
          </a:p>
          <a:p>
            <a:pPr marL="514350" indent="-514350">
              <a:buFont typeface="+mj-lt"/>
              <a:buAutoNum type="arabicPeriod"/>
            </a:pPr>
            <a:r>
              <a:rPr lang="en-GB" dirty="0"/>
              <a:t>Practical examples of CALL, linked to NCELP work:</a:t>
            </a:r>
          </a:p>
          <a:p>
            <a:pPr lvl="1"/>
            <a:r>
              <a:rPr lang="en-GB" dirty="0"/>
              <a:t>Oral Homework</a:t>
            </a:r>
          </a:p>
          <a:p>
            <a:pPr lvl="1"/>
            <a:r>
              <a:rPr lang="en-GB" dirty="0"/>
              <a:t>Guided Learning Audio Homework (prototype)</a:t>
            </a:r>
          </a:p>
          <a:p>
            <a:pPr lvl="1"/>
            <a:r>
              <a:rPr lang="en-GB" dirty="0"/>
              <a:t>Quizlet (hands on time)</a:t>
            </a:r>
          </a:p>
          <a:p>
            <a:pPr lvl="1"/>
            <a:r>
              <a:rPr lang="en-GB" dirty="0"/>
              <a:t>Duolingo</a:t>
            </a:r>
          </a:p>
          <a:p>
            <a:pPr marL="514350" indent="-514350">
              <a:buFont typeface="+mj-lt"/>
              <a:buAutoNum type="arabicPeriod"/>
            </a:pPr>
            <a:endParaRPr lang="en-GB" dirty="0"/>
          </a:p>
          <a:p>
            <a:pPr marL="514350" indent="-514350">
              <a:buFont typeface="+mj-lt"/>
              <a:buAutoNum type="arabicPeriod"/>
            </a:pPr>
            <a:endParaRPr lang="en-GB" dirty="0"/>
          </a:p>
        </p:txBody>
      </p:sp>
      <p:pic>
        <p:nvPicPr>
          <p:cNvPr id="3" name="Picture 2">
            <a:extLst>
              <a:ext uri="{FF2B5EF4-FFF2-40B4-BE49-F238E27FC236}">
                <a16:creationId xmlns:a16="http://schemas.microsoft.com/office/drawing/2014/main" id="{BAF2F0AD-21FD-204A-93FA-2DF1C70E9E0D}"/>
              </a:ext>
            </a:extLst>
          </p:cNvPr>
          <p:cNvPicPr>
            <a:picLocks noChangeAspect="1"/>
          </p:cNvPicPr>
          <p:nvPr/>
        </p:nvPicPr>
        <p:blipFill>
          <a:blip r:embed="rId4"/>
          <a:stretch>
            <a:fillRect/>
          </a:stretch>
        </p:blipFill>
        <p:spPr>
          <a:xfrm>
            <a:off x="8269114" y="4556906"/>
            <a:ext cx="1070537" cy="107053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74D2B18-2CD7-BC4E-A52D-75F1569AB688}"/>
              </a:ext>
            </a:extLst>
          </p:cNvPr>
          <p:cNvPicPr>
            <a:picLocks noChangeAspect="1"/>
          </p:cNvPicPr>
          <p:nvPr/>
        </p:nvPicPr>
        <p:blipFill>
          <a:blip r:embed="rId5"/>
          <a:stretch>
            <a:fillRect/>
          </a:stretch>
        </p:blipFill>
        <p:spPr>
          <a:xfrm>
            <a:off x="589351" y="4775214"/>
            <a:ext cx="2662280" cy="53245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5691C14-B619-644C-BE8D-B8637ABC4283}"/>
              </a:ext>
            </a:extLst>
          </p:cNvPr>
          <p:cNvPicPr>
            <a:picLocks noChangeAspect="1"/>
          </p:cNvPicPr>
          <p:nvPr/>
        </p:nvPicPr>
        <p:blipFill>
          <a:blip r:embed="rId6"/>
          <a:stretch>
            <a:fillRect/>
          </a:stretch>
        </p:blipFill>
        <p:spPr>
          <a:xfrm>
            <a:off x="9893833" y="4295361"/>
            <a:ext cx="1526392" cy="152639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A815494-E7DF-C14C-8F35-B0E40FE535C9}"/>
              </a:ext>
            </a:extLst>
          </p:cNvPr>
          <p:cNvPicPr>
            <a:picLocks noChangeAspect="1"/>
          </p:cNvPicPr>
          <p:nvPr/>
        </p:nvPicPr>
        <p:blipFill>
          <a:blip r:embed="rId7"/>
          <a:stretch>
            <a:fillRect/>
          </a:stretch>
        </p:blipFill>
        <p:spPr>
          <a:xfrm>
            <a:off x="3709974" y="4663126"/>
            <a:ext cx="3786982" cy="858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692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The Bigger Picture</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4" name="Content Placeholder 3">
            <a:extLst>
              <a:ext uri="{FF2B5EF4-FFF2-40B4-BE49-F238E27FC236}">
                <a16:creationId xmlns:a16="http://schemas.microsoft.com/office/drawing/2014/main" id="{90F580F7-4853-B848-8EA8-AD7C6A2B197E}"/>
              </a:ext>
            </a:extLst>
          </p:cNvPr>
          <p:cNvSpPr>
            <a:spLocks noGrp="1"/>
          </p:cNvSpPr>
          <p:nvPr>
            <p:ph idx="1"/>
          </p:nvPr>
        </p:nvSpPr>
        <p:spPr>
          <a:xfrm>
            <a:off x="838200" y="1825625"/>
            <a:ext cx="10515600" cy="3769059"/>
          </a:xfrm>
        </p:spPr>
        <p:txBody>
          <a:bodyPr>
            <a:normAutofit/>
          </a:bodyPr>
          <a:lstStyle/>
          <a:p>
            <a:r>
              <a:rPr lang="en-US" dirty="0"/>
              <a:t>Technology is nothing more and nothing less than the application of technical knowledge for practical purposes</a:t>
            </a:r>
          </a:p>
          <a:p>
            <a:pPr marL="0" indent="0">
              <a:buNone/>
            </a:pPr>
            <a:endParaRPr lang="en-US" b="1" dirty="0"/>
          </a:p>
          <a:p>
            <a:pPr marL="0" indent="0">
              <a:buNone/>
            </a:pPr>
            <a:r>
              <a:rPr lang="en-US" b="1" dirty="0"/>
              <a:t>When used effectively</a:t>
            </a:r>
            <a:r>
              <a:rPr lang="en-US" dirty="0"/>
              <a:t>:</a:t>
            </a:r>
          </a:p>
          <a:p>
            <a:pPr lvl="1"/>
            <a:r>
              <a:rPr lang="en-US" sz="2400" dirty="0"/>
              <a:t>It improves and streamlines processes, facilitating the completion of tasks more effectively and easily.</a:t>
            </a:r>
          </a:p>
          <a:p>
            <a:pPr lvl="1"/>
            <a:r>
              <a:rPr lang="en-US" sz="2400" dirty="0"/>
              <a:t>It allows us to do things that would be inconceivable without the use of technology. (Picardo, 2017) </a:t>
            </a:r>
          </a:p>
        </p:txBody>
      </p:sp>
    </p:spTree>
    <p:extLst>
      <p:ext uri="{BB962C8B-B14F-4D97-AF65-F5344CB8AC3E}">
        <p14:creationId xmlns:p14="http://schemas.microsoft.com/office/powerpoint/2010/main" val="73788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87440cc7-0bf0-4828-bc5f-1045db788ad1@eurprd04">
            <a:extLst>
              <a:ext uri="{FF2B5EF4-FFF2-40B4-BE49-F238E27FC236}">
                <a16:creationId xmlns:a16="http://schemas.microsoft.com/office/drawing/2014/main" id="{06685AA8-EFC4-4344-B188-43E432EC2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41717"/>
            <a:ext cx="3859924" cy="461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0251C464-FA35-4B01-BD8B-CE35050AB8C4}"/>
              </a:ext>
            </a:extLst>
          </p:cNvPr>
          <p:cNvCxnSpPr/>
          <p:nvPr/>
        </p:nvCxnSpPr>
        <p:spPr>
          <a:xfrm>
            <a:off x="4212807" y="4632598"/>
            <a:ext cx="276423" cy="0"/>
          </a:xfrm>
          <a:prstGeom prst="line">
            <a:avLst/>
          </a:prstGeom>
        </p:spPr>
        <p:style>
          <a:lnRef idx="3">
            <a:schemeClr val="accent2"/>
          </a:lnRef>
          <a:fillRef idx="0">
            <a:schemeClr val="accent2"/>
          </a:fillRef>
          <a:effectRef idx="2">
            <a:schemeClr val="accent2"/>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The Bigger Picture - Debate</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9" name="Rectangle 8">
            <a:extLst>
              <a:ext uri="{FF2B5EF4-FFF2-40B4-BE49-F238E27FC236}">
                <a16:creationId xmlns:a16="http://schemas.microsoft.com/office/drawing/2014/main" id="{F8424014-F634-47FE-A710-8EA2B031880B}"/>
              </a:ext>
            </a:extLst>
          </p:cNvPr>
          <p:cNvSpPr/>
          <p:nvPr/>
        </p:nvSpPr>
        <p:spPr>
          <a:xfrm>
            <a:off x="1620673" y="6018551"/>
            <a:ext cx="2583464" cy="369332"/>
          </a:xfrm>
          <a:prstGeom prst="rect">
            <a:avLst/>
          </a:prstGeom>
        </p:spPr>
        <p:txBody>
          <a:bodyPr wrap="none">
            <a:spAutoFit/>
          </a:bodyPr>
          <a:lstStyle/>
          <a:p>
            <a:r>
              <a:rPr lang="en-GB" dirty="0"/>
              <a:t>Reboot Foundation (2019)</a:t>
            </a:r>
          </a:p>
        </p:txBody>
      </p:sp>
      <p:pic>
        <p:nvPicPr>
          <p:cNvPr id="10" name="Picture 9">
            <a:extLst>
              <a:ext uri="{FF2B5EF4-FFF2-40B4-BE49-F238E27FC236}">
                <a16:creationId xmlns:a16="http://schemas.microsoft.com/office/drawing/2014/main" id="{62CF337E-A393-43BF-AEF1-E0887B842DF2}"/>
              </a:ext>
            </a:extLst>
          </p:cNvPr>
          <p:cNvPicPr>
            <a:picLocks noChangeAspect="1"/>
          </p:cNvPicPr>
          <p:nvPr/>
        </p:nvPicPr>
        <p:blipFill>
          <a:blip r:embed="rId5"/>
          <a:stretch>
            <a:fillRect/>
          </a:stretch>
        </p:blipFill>
        <p:spPr>
          <a:xfrm>
            <a:off x="5341883" y="1341717"/>
            <a:ext cx="6501575" cy="3371188"/>
          </a:xfrm>
          <a:prstGeom prst="rect">
            <a:avLst/>
          </a:prstGeom>
        </p:spPr>
      </p:pic>
      <p:sp>
        <p:nvSpPr>
          <p:cNvPr id="14" name="Rectangle 13">
            <a:extLst>
              <a:ext uri="{FF2B5EF4-FFF2-40B4-BE49-F238E27FC236}">
                <a16:creationId xmlns:a16="http://schemas.microsoft.com/office/drawing/2014/main" id="{0AF4840D-00D2-42CE-AE9E-6D69C01C932A}"/>
              </a:ext>
            </a:extLst>
          </p:cNvPr>
          <p:cNvSpPr/>
          <p:nvPr/>
        </p:nvSpPr>
        <p:spPr>
          <a:xfrm>
            <a:off x="6665578" y="6018551"/>
            <a:ext cx="3905749" cy="369332"/>
          </a:xfrm>
          <a:prstGeom prst="rect">
            <a:avLst/>
          </a:prstGeom>
        </p:spPr>
        <p:txBody>
          <a:bodyPr wrap="none">
            <a:spAutoFit/>
          </a:bodyPr>
          <a:lstStyle/>
          <a:p>
            <a:r>
              <a:rPr lang="en-GB" dirty="0"/>
              <a:t>Education Endowment Foundation (2019)</a:t>
            </a:r>
          </a:p>
        </p:txBody>
      </p:sp>
      <p:cxnSp>
        <p:nvCxnSpPr>
          <p:cNvPr id="15" name="Straight Connector 14">
            <a:extLst>
              <a:ext uri="{FF2B5EF4-FFF2-40B4-BE49-F238E27FC236}">
                <a16:creationId xmlns:a16="http://schemas.microsoft.com/office/drawing/2014/main" id="{545AF5B6-7214-4EE4-AE67-953BF034E7E5}"/>
              </a:ext>
            </a:extLst>
          </p:cNvPr>
          <p:cNvCxnSpPr>
            <a:cxnSpLocks/>
          </p:cNvCxnSpPr>
          <p:nvPr/>
        </p:nvCxnSpPr>
        <p:spPr>
          <a:xfrm>
            <a:off x="1689537" y="4858562"/>
            <a:ext cx="226524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ED6509F6-5C2D-48AC-AD39-E85FC6EBDAE2}"/>
              </a:ext>
            </a:extLst>
          </p:cNvPr>
          <p:cNvCxnSpPr>
            <a:cxnSpLocks/>
          </p:cNvCxnSpPr>
          <p:nvPr/>
        </p:nvCxnSpPr>
        <p:spPr>
          <a:xfrm>
            <a:off x="1689537" y="5102402"/>
            <a:ext cx="228048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7CEF48B-D726-4BC9-9707-1EB5EF639FC3}"/>
              </a:ext>
            </a:extLst>
          </p:cNvPr>
          <p:cNvCxnSpPr>
            <a:cxnSpLocks/>
          </p:cNvCxnSpPr>
          <p:nvPr/>
        </p:nvCxnSpPr>
        <p:spPr>
          <a:xfrm>
            <a:off x="1689537" y="5323382"/>
            <a:ext cx="257766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CFE27EC6-2886-4BD6-851D-F9D1CF8D8968}"/>
              </a:ext>
            </a:extLst>
          </p:cNvPr>
          <p:cNvCxnSpPr>
            <a:cxnSpLocks/>
          </p:cNvCxnSpPr>
          <p:nvPr/>
        </p:nvCxnSpPr>
        <p:spPr>
          <a:xfrm>
            <a:off x="1689537" y="5544362"/>
            <a:ext cx="489783"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11" name="Group 10">
            <a:extLst>
              <a:ext uri="{FF2B5EF4-FFF2-40B4-BE49-F238E27FC236}">
                <a16:creationId xmlns:a16="http://schemas.microsoft.com/office/drawing/2014/main" id="{60AA4D7E-853D-40E0-AA4B-2B91CC18339D}"/>
              </a:ext>
            </a:extLst>
          </p:cNvPr>
          <p:cNvGrpSpPr/>
          <p:nvPr/>
        </p:nvGrpSpPr>
        <p:grpSpPr>
          <a:xfrm>
            <a:off x="1481959" y="4241720"/>
            <a:ext cx="3216165" cy="1753971"/>
            <a:chOff x="1481959" y="3365937"/>
            <a:chExt cx="3216165" cy="1753971"/>
          </a:xfrm>
          <a:solidFill>
            <a:schemeClr val="bg1"/>
          </a:solidFill>
        </p:grpSpPr>
        <p:sp>
          <p:nvSpPr>
            <p:cNvPr id="12" name="Rectangle 11">
              <a:extLst>
                <a:ext uri="{FF2B5EF4-FFF2-40B4-BE49-F238E27FC236}">
                  <a16:creationId xmlns:a16="http://schemas.microsoft.com/office/drawing/2014/main" id="{4869AF1D-B883-49C3-9E7B-C07AF66F2102}"/>
                </a:ext>
              </a:extLst>
            </p:cNvPr>
            <p:cNvSpPr/>
            <p:nvPr/>
          </p:nvSpPr>
          <p:spPr>
            <a:xfrm>
              <a:off x="1481959" y="3752193"/>
              <a:ext cx="3216165" cy="1367715"/>
            </a:xfrm>
            <a:prstGeom prst="rect">
              <a:avLst/>
            </a:prstGeom>
            <a:grp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FAE6835A-6B76-4725-9120-29402419D295}"/>
                </a:ext>
              </a:extLst>
            </p:cNvPr>
            <p:cNvSpPr/>
            <p:nvPr/>
          </p:nvSpPr>
          <p:spPr>
            <a:xfrm>
              <a:off x="4204137" y="3365937"/>
              <a:ext cx="493987" cy="329268"/>
            </a:xfrm>
            <a:prstGeom prst="rect">
              <a:avLst/>
            </a:prstGeom>
            <a:grp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21067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The SAMR Model</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8" name="Content Placeholder 2">
            <a:extLst>
              <a:ext uri="{FF2B5EF4-FFF2-40B4-BE49-F238E27FC236}">
                <a16:creationId xmlns:a16="http://schemas.microsoft.com/office/drawing/2014/main" id="{CC020231-435B-604A-8093-3D6545300A6D}"/>
              </a:ext>
            </a:extLst>
          </p:cNvPr>
          <p:cNvSpPr txBox="1">
            <a:spLocks/>
          </p:cNvSpPr>
          <p:nvPr/>
        </p:nvSpPr>
        <p:spPr>
          <a:xfrm>
            <a:off x="1584678" y="5715364"/>
            <a:ext cx="3479800" cy="511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t>
            </a:r>
            <a:r>
              <a:rPr lang="en-GB" sz="2000" dirty="0" err="1"/>
              <a:t>Puentedura</a:t>
            </a:r>
            <a:r>
              <a:rPr lang="en-GB" sz="2000" dirty="0"/>
              <a:t>, 2010)</a:t>
            </a:r>
          </a:p>
        </p:txBody>
      </p:sp>
      <p:pic>
        <p:nvPicPr>
          <p:cNvPr id="9" name="Picture 8">
            <a:extLst>
              <a:ext uri="{FF2B5EF4-FFF2-40B4-BE49-F238E27FC236}">
                <a16:creationId xmlns:a16="http://schemas.microsoft.com/office/drawing/2014/main" id="{17CDE174-7A6A-C547-AA71-6C1F8F75FE0D}"/>
              </a:ext>
            </a:extLst>
          </p:cNvPr>
          <p:cNvPicPr>
            <a:picLocks noChangeAspect="1"/>
          </p:cNvPicPr>
          <p:nvPr/>
        </p:nvPicPr>
        <p:blipFill>
          <a:blip r:embed="rId4"/>
          <a:stretch>
            <a:fillRect/>
          </a:stretch>
        </p:blipFill>
        <p:spPr>
          <a:xfrm>
            <a:off x="82649" y="1347488"/>
            <a:ext cx="5543451" cy="4340860"/>
          </a:xfrm>
          <a:prstGeom prst="rect">
            <a:avLst/>
          </a:prstGeom>
        </p:spPr>
      </p:pic>
      <p:grpSp>
        <p:nvGrpSpPr>
          <p:cNvPr id="10" name="Group 9">
            <a:extLst>
              <a:ext uri="{FF2B5EF4-FFF2-40B4-BE49-F238E27FC236}">
                <a16:creationId xmlns:a16="http://schemas.microsoft.com/office/drawing/2014/main" id="{F7F2805D-3FCB-5C4A-9AA3-CA2608ED52BC}"/>
              </a:ext>
            </a:extLst>
          </p:cNvPr>
          <p:cNvGrpSpPr/>
          <p:nvPr/>
        </p:nvGrpSpPr>
        <p:grpSpPr>
          <a:xfrm>
            <a:off x="9581980" y="106362"/>
            <a:ext cx="2440650" cy="6070600"/>
            <a:chOff x="9395051" y="365125"/>
            <a:chExt cx="2538679" cy="6314426"/>
          </a:xfrm>
        </p:grpSpPr>
        <p:pic>
          <p:nvPicPr>
            <p:cNvPr id="11" name="Picture 10">
              <a:extLst>
                <a:ext uri="{FF2B5EF4-FFF2-40B4-BE49-F238E27FC236}">
                  <a16:creationId xmlns:a16="http://schemas.microsoft.com/office/drawing/2014/main" id="{C849FCC1-5CB5-6346-871E-03EC3F5F279D}"/>
                </a:ext>
              </a:extLst>
            </p:cNvPr>
            <p:cNvPicPr>
              <a:picLocks noChangeAspect="1"/>
            </p:cNvPicPr>
            <p:nvPr/>
          </p:nvPicPr>
          <p:blipFill>
            <a:blip r:embed="rId5"/>
            <a:stretch>
              <a:fillRect/>
            </a:stretch>
          </p:blipFill>
          <p:spPr>
            <a:xfrm>
              <a:off x="9472250" y="365125"/>
              <a:ext cx="2461480" cy="3303011"/>
            </a:xfrm>
            <a:prstGeom prst="rect">
              <a:avLst/>
            </a:prstGeom>
          </p:spPr>
        </p:pic>
        <p:pic>
          <p:nvPicPr>
            <p:cNvPr id="12" name="Picture 11">
              <a:extLst>
                <a:ext uri="{FF2B5EF4-FFF2-40B4-BE49-F238E27FC236}">
                  <a16:creationId xmlns:a16="http://schemas.microsoft.com/office/drawing/2014/main" id="{9856B382-BFC1-7B47-9CBD-D50F44108FD0}"/>
                </a:ext>
              </a:extLst>
            </p:cNvPr>
            <p:cNvPicPr>
              <a:picLocks noChangeAspect="1"/>
            </p:cNvPicPr>
            <p:nvPr/>
          </p:nvPicPr>
          <p:blipFill rotWithShape="1">
            <a:blip r:embed="rId6"/>
            <a:srcRect b="37657"/>
            <a:stretch/>
          </p:blipFill>
          <p:spPr>
            <a:xfrm>
              <a:off x="9395051" y="4128654"/>
              <a:ext cx="2538679" cy="2550897"/>
            </a:xfrm>
            <a:prstGeom prst="rect">
              <a:avLst/>
            </a:prstGeom>
          </p:spPr>
        </p:pic>
      </p:grpSp>
      <p:pic>
        <p:nvPicPr>
          <p:cNvPr id="13" name="Picture 12">
            <a:extLst>
              <a:ext uri="{FF2B5EF4-FFF2-40B4-BE49-F238E27FC236}">
                <a16:creationId xmlns:a16="http://schemas.microsoft.com/office/drawing/2014/main" id="{80C98531-6828-434D-92E0-A51BE0ADC9C3}"/>
              </a:ext>
            </a:extLst>
          </p:cNvPr>
          <p:cNvPicPr>
            <a:picLocks noChangeAspect="1"/>
          </p:cNvPicPr>
          <p:nvPr/>
        </p:nvPicPr>
        <p:blipFill rotWithShape="1">
          <a:blip r:embed="rId7"/>
          <a:srcRect b="60568"/>
          <a:stretch/>
        </p:blipFill>
        <p:spPr>
          <a:xfrm>
            <a:off x="5609875" y="1163991"/>
            <a:ext cx="3922149" cy="2011537"/>
          </a:xfrm>
          <a:prstGeom prst="rect">
            <a:avLst/>
          </a:prstGeom>
        </p:spPr>
      </p:pic>
      <p:pic>
        <p:nvPicPr>
          <p:cNvPr id="3" name="Picture 2">
            <a:extLst>
              <a:ext uri="{FF2B5EF4-FFF2-40B4-BE49-F238E27FC236}">
                <a16:creationId xmlns:a16="http://schemas.microsoft.com/office/drawing/2014/main" id="{51D7FD1C-1907-A545-946C-59319AEADEC6}"/>
              </a:ext>
            </a:extLst>
          </p:cNvPr>
          <p:cNvPicPr>
            <a:picLocks noChangeAspect="1"/>
          </p:cNvPicPr>
          <p:nvPr/>
        </p:nvPicPr>
        <p:blipFill>
          <a:blip r:embed="rId8"/>
          <a:stretch>
            <a:fillRect/>
          </a:stretch>
        </p:blipFill>
        <p:spPr>
          <a:xfrm>
            <a:off x="5602240" y="3359025"/>
            <a:ext cx="3929784" cy="1769364"/>
          </a:xfrm>
          <a:prstGeom prst="rect">
            <a:avLst/>
          </a:prstGeom>
        </p:spPr>
      </p:pic>
      <p:sp>
        <p:nvSpPr>
          <p:cNvPr id="7" name="Rectangle 6">
            <a:extLst>
              <a:ext uri="{FF2B5EF4-FFF2-40B4-BE49-F238E27FC236}">
                <a16:creationId xmlns:a16="http://schemas.microsoft.com/office/drawing/2014/main" id="{1780C845-1742-D444-8F8D-8FAB2787973D}"/>
              </a:ext>
            </a:extLst>
          </p:cNvPr>
          <p:cNvSpPr/>
          <p:nvPr/>
        </p:nvSpPr>
        <p:spPr>
          <a:xfrm>
            <a:off x="5888105" y="5475298"/>
            <a:ext cx="3506088" cy="480131"/>
          </a:xfrm>
          <a:prstGeom prst="rect">
            <a:avLst/>
          </a:prstGeom>
        </p:spPr>
        <p:txBody>
          <a:bodyPr wrap="none">
            <a:spAutoFit/>
          </a:bodyPr>
          <a:lstStyle/>
          <a:p>
            <a:pPr lvl="0">
              <a:lnSpc>
                <a:spcPct val="90000"/>
              </a:lnSpc>
              <a:spcBef>
                <a:spcPts val="1000"/>
              </a:spcBef>
            </a:pPr>
            <a:r>
              <a:rPr lang="en-US" sz="2800" b="1" dirty="0">
                <a:solidFill>
                  <a:srgbClr val="4472C4">
                    <a:lumMod val="50000"/>
                  </a:srgbClr>
                </a:solidFill>
                <a:latin typeface="Century Gothic" panose="020B0502020202020204" pitchFamily="34" charset="0"/>
              </a:rPr>
              <a:t>Access</a:t>
            </a:r>
            <a:r>
              <a:rPr lang="en-US" sz="2800" dirty="0">
                <a:solidFill>
                  <a:srgbClr val="4472C4">
                    <a:lumMod val="50000"/>
                  </a:srgbClr>
                </a:solidFill>
                <a:latin typeface="Century Gothic" panose="020B0502020202020204" pitchFamily="34" charset="0"/>
              </a:rPr>
              <a:t> out of class</a:t>
            </a:r>
          </a:p>
        </p:txBody>
      </p:sp>
    </p:spTree>
    <p:extLst>
      <p:ext uri="{BB962C8B-B14F-4D97-AF65-F5344CB8AC3E}">
        <p14:creationId xmlns:p14="http://schemas.microsoft.com/office/powerpoint/2010/main" val="11033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The TPACK Model</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10" name="Content Placeholder 2">
            <a:extLst>
              <a:ext uri="{FF2B5EF4-FFF2-40B4-BE49-F238E27FC236}">
                <a16:creationId xmlns:a16="http://schemas.microsoft.com/office/drawing/2014/main" id="{ADB83BF6-7FA9-A143-BC6F-FE94A3B30290}"/>
              </a:ext>
            </a:extLst>
          </p:cNvPr>
          <p:cNvSpPr txBox="1">
            <a:spLocks/>
          </p:cNvSpPr>
          <p:nvPr/>
        </p:nvSpPr>
        <p:spPr>
          <a:xfrm>
            <a:off x="5376635" y="5746298"/>
            <a:ext cx="2590800" cy="511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t>
            </a:r>
            <a:r>
              <a:rPr lang="en-GB" sz="2000" dirty="0" err="1"/>
              <a:t>TPACK.org</a:t>
            </a:r>
            <a:r>
              <a:rPr lang="en-GB" sz="2000" dirty="0"/>
              <a:t>, 2012)</a:t>
            </a:r>
          </a:p>
        </p:txBody>
      </p:sp>
      <p:pic>
        <p:nvPicPr>
          <p:cNvPr id="11" name="Content Placeholder 3">
            <a:extLst>
              <a:ext uri="{FF2B5EF4-FFF2-40B4-BE49-F238E27FC236}">
                <a16:creationId xmlns:a16="http://schemas.microsoft.com/office/drawing/2014/main" id="{6B576600-8E12-A642-BA13-A275E0478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85" y="1307574"/>
            <a:ext cx="4806950" cy="4806950"/>
          </a:xfrm>
          <a:prstGeom prst="rect">
            <a:avLst/>
          </a:prstGeom>
        </p:spPr>
      </p:pic>
      <p:sp>
        <p:nvSpPr>
          <p:cNvPr id="7" name="Content Placeholder 3">
            <a:extLst>
              <a:ext uri="{FF2B5EF4-FFF2-40B4-BE49-F238E27FC236}">
                <a16:creationId xmlns:a16="http://schemas.microsoft.com/office/drawing/2014/main" id="{4EBC46DF-AC9D-4FFD-A6B2-A7C12B0A6D3C}"/>
              </a:ext>
            </a:extLst>
          </p:cNvPr>
          <p:cNvSpPr>
            <a:spLocks noGrp="1"/>
          </p:cNvSpPr>
          <p:nvPr>
            <p:ph idx="1"/>
          </p:nvPr>
        </p:nvSpPr>
        <p:spPr>
          <a:xfrm>
            <a:off x="5849258" y="1347488"/>
            <a:ext cx="6183086" cy="3461049"/>
          </a:xfrm>
        </p:spPr>
        <p:txBody>
          <a:bodyPr>
            <a:normAutofit/>
          </a:bodyPr>
          <a:lstStyle/>
          <a:p>
            <a:pPr marL="0" indent="0">
              <a:buNone/>
            </a:pPr>
            <a:r>
              <a:rPr lang="en-US" b="1" dirty="0"/>
              <a:t>Think–pair-share:</a:t>
            </a:r>
          </a:p>
          <a:p>
            <a:r>
              <a:rPr lang="en-US" dirty="0"/>
              <a:t>What key messages do you take from this model for the use of technology in education?</a:t>
            </a:r>
          </a:p>
          <a:p>
            <a:r>
              <a:rPr lang="en-US" dirty="0"/>
              <a:t>And in the context of our NCELP work?</a:t>
            </a:r>
          </a:p>
        </p:txBody>
      </p:sp>
    </p:spTree>
    <p:extLst>
      <p:ext uri="{BB962C8B-B14F-4D97-AF65-F5344CB8AC3E}">
        <p14:creationId xmlns:p14="http://schemas.microsoft.com/office/powerpoint/2010/main" val="107441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2800" b="1" dirty="0">
                <a:solidFill>
                  <a:schemeClr val="bg1"/>
                </a:solidFill>
              </a:rPr>
              <a:t>Some Benefits of CALL</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David Shanks</a:t>
            </a:r>
          </a:p>
        </p:txBody>
      </p:sp>
      <p:sp>
        <p:nvSpPr>
          <p:cNvPr id="7" name="Content Placeholder 3">
            <a:extLst>
              <a:ext uri="{FF2B5EF4-FFF2-40B4-BE49-F238E27FC236}">
                <a16:creationId xmlns:a16="http://schemas.microsoft.com/office/drawing/2014/main" id="{EC958BA2-9C55-F549-B2ED-1D3B1EF75BE2}"/>
              </a:ext>
            </a:extLst>
          </p:cNvPr>
          <p:cNvSpPr>
            <a:spLocks noGrp="1"/>
          </p:cNvSpPr>
          <p:nvPr>
            <p:ph idx="1"/>
          </p:nvPr>
        </p:nvSpPr>
        <p:spPr>
          <a:xfrm>
            <a:off x="150019" y="1761232"/>
            <a:ext cx="11891962" cy="3867129"/>
          </a:xfrm>
        </p:spPr>
        <p:txBody>
          <a:bodyPr>
            <a:normAutofit fontScale="85000" lnSpcReduction="20000"/>
          </a:bodyPr>
          <a:lstStyle/>
          <a:p>
            <a:endParaRPr lang="en-US" sz="2400" dirty="0"/>
          </a:p>
          <a:p>
            <a:pPr marL="457200" indent="-457200">
              <a:buFont typeface="+mj-lt"/>
              <a:buAutoNum type="arabicPeriod"/>
            </a:pPr>
            <a:r>
              <a:rPr lang="en-US" sz="2400" dirty="0"/>
              <a:t>Increased motivation, differentiation, interaction with L2 and native speakers, positive association with attainment (BECTA, 2004)</a:t>
            </a:r>
          </a:p>
          <a:p>
            <a:pPr marL="457200" indent="-457200">
              <a:buFont typeface="+mj-lt"/>
              <a:buAutoNum type="arabicPeriod"/>
            </a:pPr>
            <a:r>
              <a:rPr lang="en-US" sz="2400" dirty="0"/>
              <a:t>Automated, immediate feedback</a:t>
            </a:r>
          </a:p>
          <a:p>
            <a:pPr marL="457200" indent="-457200">
              <a:buFont typeface="+mj-lt"/>
              <a:buAutoNum type="arabicPeriod"/>
            </a:pPr>
            <a:r>
              <a:rPr lang="en-US" sz="2400" dirty="0"/>
              <a:t>Complex competencies broken down – short term goals</a:t>
            </a:r>
          </a:p>
          <a:p>
            <a:pPr marL="457200" indent="-457200">
              <a:buFont typeface="+mj-lt"/>
              <a:buAutoNum type="arabicPeriod"/>
            </a:pPr>
            <a:r>
              <a:rPr lang="en-US" sz="2400" dirty="0"/>
              <a:t>Evidence of achievement or progress - metacognition (familiar, mastered, %, </a:t>
            </a:r>
            <a:r>
              <a:rPr lang="en-US" sz="2400" dirty="0">
                <a:solidFill>
                  <a:srgbClr val="FF0000"/>
                </a:solidFill>
              </a:rPr>
              <a:t>●</a:t>
            </a:r>
            <a:r>
              <a:rPr lang="en-US" sz="2400" dirty="0">
                <a:solidFill>
                  <a:srgbClr val="FFC000"/>
                </a:solidFill>
              </a:rPr>
              <a:t>●</a:t>
            </a:r>
            <a:r>
              <a:rPr lang="en-US" sz="2400" dirty="0">
                <a:solidFill>
                  <a:srgbClr val="00B050"/>
                </a:solidFill>
              </a:rPr>
              <a:t>●</a:t>
            </a:r>
            <a:r>
              <a:rPr lang="en-US" sz="2400" dirty="0"/>
              <a:t> )</a:t>
            </a:r>
          </a:p>
          <a:p>
            <a:pPr marL="457200" indent="-457200">
              <a:buFont typeface="+mj-lt"/>
              <a:buAutoNum type="arabicPeriod"/>
            </a:pPr>
            <a:r>
              <a:rPr lang="en-US" sz="2400" dirty="0"/>
              <a:t>Gamification and competition can increase motivation</a:t>
            </a:r>
          </a:p>
          <a:p>
            <a:pPr marL="457200" indent="-457200">
              <a:buFont typeface="+mj-lt"/>
              <a:buAutoNum type="arabicPeriod"/>
            </a:pPr>
            <a:r>
              <a:rPr lang="en-US" sz="2400" dirty="0"/>
              <a:t>Restructuring / retesting the same content in new ways</a:t>
            </a:r>
          </a:p>
          <a:p>
            <a:pPr marL="457200" indent="-457200">
              <a:buFont typeface="+mj-lt"/>
              <a:buAutoNum type="arabicPeriod"/>
            </a:pPr>
            <a:r>
              <a:rPr lang="en-US" sz="2400" dirty="0">
                <a:sym typeface="Wingdings" pitchFamily="2" charset="2"/>
              </a:rPr>
              <a:t>I</a:t>
            </a:r>
            <a:r>
              <a:rPr lang="en-US" sz="2400" dirty="0"/>
              <a:t>ncreasing ability to work across modes and modalities (SSC, audio in/out, multimedia)</a:t>
            </a:r>
          </a:p>
          <a:p>
            <a:pPr marL="457200" indent="-457200">
              <a:buFont typeface="+mj-lt"/>
              <a:buAutoNum type="arabicPeriod"/>
            </a:pPr>
            <a:r>
              <a:rPr lang="en-US" sz="2400" dirty="0"/>
              <a:t>Out of class learning – very significant in a time-poor context</a:t>
            </a:r>
          </a:p>
          <a:p>
            <a:pPr marL="457200" indent="-457200">
              <a:buFont typeface="+mj-lt"/>
              <a:buAutoNum type="arabicPeriod"/>
            </a:pPr>
            <a:r>
              <a:rPr lang="en-US" sz="2400" dirty="0"/>
              <a:t>Points 2-5 in particular may overlap with learning preferences of some boys in MFL</a:t>
            </a:r>
          </a:p>
          <a:p>
            <a:pPr marL="0" indent="0">
              <a:buNone/>
            </a:pPr>
            <a:endParaRPr lang="en-US" sz="2400" dirty="0"/>
          </a:p>
        </p:txBody>
      </p:sp>
    </p:spTree>
    <p:extLst>
      <p:ext uri="{BB962C8B-B14F-4D97-AF65-F5344CB8AC3E}">
        <p14:creationId xmlns:p14="http://schemas.microsoft.com/office/powerpoint/2010/main" val="322711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19479</TotalTime>
  <Words>6053</Words>
  <Application>Microsoft Office PowerPoint</Application>
  <PresentationFormat>Widescreen</PresentationFormat>
  <Paragraphs>445</Paragraphs>
  <Slides>39</Slides>
  <Notes>36</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ＭＳ Ｐゴシック</vt:lpstr>
      <vt:lpstr>Arial</vt:lpstr>
      <vt:lpstr>Calibri</vt:lpstr>
      <vt:lpstr>Century Gothic</vt:lpstr>
      <vt:lpstr>Times New Roman</vt:lpstr>
      <vt:lpstr>Tw Cen MT</vt:lpstr>
      <vt:lpstr>Wingdings</vt:lpstr>
      <vt:lpstr>1_Office Theme</vt:lpstr>
      <vt:lpstr>5_Office Theme</vt:lpstr>
      <vt:lpstr>Office Theme</vt:lpstr>
      <vt:lpstr>TRG 7 </vt:lpstr>
      <vt:lpstr>Updates, Sharing and Feedback</vt:lpstr>
      <vt:lpstr>What links the following?</vt:lpstr>
      <vt:lpstr>Session Outline</vt:lpstr>
      <vt:lpstr>The Bigger Picture</vt:lpstr>
      <vt:lpstr>The Bigger Picture - Debate</vt:lpstr>
      <vt:lpstr>The SAMR Model</vt:lpstr>
      <vt:lpstr>The TPACK Model</vt:lpstr>
      <vt:lpstr>Some Benefits of CALL</vt:lpstr>
      <vt:lpstr>Trends in CALL</vt:lpstr>
      <vt:lpstr>However…</vt:lpstr>
      <vt:lpstr>Pedagogy above all else</vt:lpstr>
      <vt:lpstr>From the Pedagogy Review:</vt:lpstr>
      <vt:lpstr>Group Task</vt:lpstr>
      <vt:lpstr>Practical Examples </vt:lpstr>
      <vt:lpstr>[5 easy wins for MFL Teachers]</vt:lpstr>
      <vt:lpstr>Supporting Phonics / SSC</vt:lpstr>
      <vt:lpstr>Supporting Phonics / SSC</vt:lpstr>
      <vt:lpstr>Oral Homework</vt:lpstr>
      <vt:lpstr>Case Study (Padlet.com)</vt:lpstr>
      <vt:lpstr>Case Study (Padlet.com)</vt:lpstr>
      <vt:lpstr>Oral Homework Tasks</vt:lpstr>
      <vt:lpstr>Case Study Findings</vt:lpstr>
      <vt:lpstr>Case Study Findings</vt:lpstr>
      <vt:lpstr>The positive relationship between out-of-school exposure and vocabulary knowledge.  Peters et al. (2019)  </vt:lpstr>
      <vt:lpstr>Vocabulary Learning Homework</vt:lpstr>
      <vt:lpstr>Year 7 French - Term 1.2, week 2 </vt:lpstr>
      <vt:lpstr>PowerPoint Presentation</vt:lpstr>
      <vt:lpstr>Year 7 German – Term 1.2, Week 2 </vt:lpstr>
      <vt:lpstr>PowerPoint Presentation</vt:lpstr>
      <vt:lpstr>Year 7 Spanish - Term 1.2, week 2 </vt:lpstr>
      <vt:lpstr>PowerPoint Presentation</vt:lpstr>
      <vt:lpstr>Quizlet Digital Flashcards</vt:lpstr>
      <vt:lpstr>PowerPoint Presentation</vt:lpstr>
      <vt:lpstr>Duolingo.com</vt:lpstr>
      <vt:lpstr>Plickers.com</vt:lpstr>
      <vt:lpstr>Computer Mediated Communication (CMC)</vt:lpstr>
      <vt:lpstr>Summary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Wendy Burns</cp:lastModifiedBy>
  <cp:revision>101</cp:revision>
  <dcterms:created xsi:type="dcterms:W3CDTF">2019-03-27T07:30:03Z</dcterms:created>
  <dcterms:modified xsi:type="dcterms:W3CDTF">2019-12-17T22:13:17Z</dcterms:modified>
</cp:coreProperties>
</file>