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Hawkes" initials="RH" lastIdx="6" clrIdx="0">
    <p:extLst>
      <p:ext uri="{19B8F6BF-5375-455C-9EA6-DF929625EA0E}">
        <p15:presenceInfo xmlns:p15="http://schemas.microsoft.com/office/powerpoint/2012/main" userId="Rachel Hawkes" providerId="None"/>
      </p:ext>
    </p:extLst>
  </p:cmAuthor>
  <p:cmAuthor id="2" name="Inge Alferink" initials="IA" lastIdx="7" clrIdx="1">
    <p:extLst>
      <p:ext uri="{19B8F6BF-5375-455C-9EA6-DF929625EA0E}">
        <p15:presenceInfo xmlns:p15="http://schemas.microsoft.com/office/powerpoint/2012/main" userId="S::inge.alferink@york.ac.uk::be3d6108-63c7-4730-8d28-a880634c3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DAA520"/>
    <a:srgbClr val="1F4E79"/>
    <a:srgbClr val="0066FF"/>
    <a:srgbClr val="EA2D00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5" autoAdjust="0"/>
    <p:restoredTop sz="81081" autoAdjust="0"/>
  </p:normalViewPr>
  <p:slideViewPr>
    <p:cSldViewPr snapToGrid="0">
      <p:cViewPr varScale="1">
        <p:scale>
          <a:sx n="86" d="100"/>
          <a:sy n="86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Cards to print and cut up – 3 sets per page, easy to slice into 3 and then students can cut up their own. </a:t>
            </a:r>
            <a:br>
              <a:rPr lang="en-GB" dirty="0"/>
            </a:br>
            <a:r>
              <a:rPr lang="en-GB" dirty="0"/>
              <a:t>Photocopy onto paper, in b/w is fine.</a:t>
            </a:r>
            <a:br>
              <a:rPr lang="en-GB" dirty="0"/>
            </a:br>
            <a:r>
              <a:rPr lang="en-GB" dirty="0"/>
              <a:t>It is not essential that students create pieces/cards of exactly the same size – they can tear the paper to create their six cards, avoiding the need for giving </a:t>
            </a:r>
            <a:r>
              <a:rPr lang="en-GB"/>
              <a:t>out scissors. 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0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7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17/11/2022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6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17/11/2022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0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90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6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17/11/2022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17/11/2022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0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17/11/2022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5" y="6572245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9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70271E1-E66B-481B-906E-B280888B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77414"/>
              </p:ext>
            </p:extLst>
          </p:nvPr>
        </p:nvGraphicFramePr>
        <p:xfrm>
          <a:off x="0" y="75123"/>
          <a:ext cx="4056184" cy="614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092">
                  <a:extLst>
                    <a:ext uri="{9D8B030D-6E8A-4147-A177-3AD203B41FA5}">
                      <a16:colId xmlns:a16="http://schemas.microsoft.com/office/drawing/2014/main" val="2077541137"/>
                    </a:ext>
                  </a:extLst>
                </a:gridCol>
                <a:gridCol w="2028092">
                  <a:extLst>
                    <a:ext uri="{9D8B030D-6E8A-4147-A177-3AD203B41FA5}">
                      <a16:colId xmlns:a16="http://schemas.microsoft.com/office/drawing/2014/main" val="2231667857"/>
                    </a:ext>
                  </a:extLst>
                </a:gridCol>
              </a:tblGrid>
              <a:tr h="204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8635714"/>
                  </a:ext>
                </a:extLst>
              </a:tr>
              <a:tr h="20468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184228"/>
                  </a:ext>
                </a:extLst>
              </a:tr>
              <a:tr h="20468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109525"/>
                  </a:ext>
                </a:extLst>
              </a:tr>
            </a:tbl>
          </a:graphicData>
        </a:graphic>
      </p:graphicFrame>
      <p:graphicFrame>
        <p:nvGraphicFramePr>
          <p:cNvPr id="48" name="Table 3">
            <a:extLst>
              <a:ext uri="{FF2B5EF4-FFF2-40B4-BE49-F238E27FC236}">
                <a16:creationId xmlns:a16="http://schemas.microsoft.com/office/drawing/2014/main" id="{F7FCA669-A5D0-410C-B755-642E2940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29873"/>
              </p:ext>
            </p:extLst>
          </p:nvPr>
        </p:nvGraphicFramePr>
        <p:xfrm>
          <a:off x="4100750" y="75123"/>
          <a:ext cx="4056184" cy="614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092">
                  <a:extLst>
                    <a:ext uri="{9D8B030D-6E8A-4147-A177-3AD203B41FA5}">
                      <a16:colId xmlns:a16="http://schemas.microsoft.com/office/drawing/2014/main" val="2077541137"/>
                    </a:ext>
                  </a:extLst>
                </a:gridCol>
                <a:gridCol w="2028092">
                  <a:extLst>
                    <a:ext uri="{9D8B030D-6E8A-4147-A177-3AD203B41FA5}">
                      <a16:colId xmlns:a16="http://schemas.microsoft.com/office/drawing/2014/main" val="2231667857"/>
                    </a:ext>
                  </a:extLst>
                </a:gridCol>
              </a:tblGrid>
              <a:tr h="20468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8635714"/>
                  </a:ext>
                </a:extLst>
              </a:tr>
              <a:tr h="20468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184228"/>
                  </a:ext>
                </a:extLst>
              </a:tr>
              <a:tr h="20468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1095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29883" y="6488626"/>
            <a:ext cx="3611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Leigh McClelland / Rachel Hawkes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8593325-74AD-41B3-B2BD-1011D2127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2" y="382201"/>
            <a:ext cx="1674842" cy="1369731"/>
          </a:xfrm>
          <a:prstGeom prst="rect">
            <a:avLst/>
          </a:prstGeom>
        </p:spPr>
      </p:pic>
      <p:pic>
        <p:nvPicPr>
          <p:cNvPr id="37" name="Picture 36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0846F7E1-1773-4CAB-8CEF-E190C08CDE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87" y="4380330"/>
            <a:ext cx="957586" cy="1835193"/>
          </a:xfrm>
          <a:prstGeom prst="rect">
            <a:avLst/>
          </a:prstGeom>
        </p:spPr>
      </p:pic>
      <p:pic>
        <p:nvPicPr>
          <p:cNvPr id="38" name="Picture 37" descr="A close up of a logo&#10;&#10;Description automatically generated">
            <a:extLst>
              <a:ext uri="{FF2B5EF4-FFF2-40B4-BE49-F238E27FC236}">
                <a16:creationId xmlns:a16="http://schemas.microsoft.com/office/drawing/2014/main" id="{85DCE0C8-48C6-4E19-B5E6-6181D8598F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036" y="116909"/>
            <a:ext cx="969550" cy="1695939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85A526D6-992E-48A4-A9AC-9C091D3EC1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542" y="5013491"/>
            <a:ext cx="1886781" cy="1186201"/>
          </a:xfrm>
          <a:prstGeom prst="rect">
            <a:avLst/>
          </a:prstGeom>
        </p:spPr>
      </p:pic>
      <p:pic>
        <p:nvPicPr>
          <p:cNvPr id="40" name="Picture 39" descr="A picture containing text&#10;&#10;Description automatically generated">
            <a:extLst>
              <a:ext uri="{FF2B5EF4-FFF2-40B4-BE49-F238E27FC236}">
                <a16:creationId xmlns:a16="http://schemas.microsoft.com/office/drawing/2014/main" id="{7CD37D80-EB8B-4C5B-9623-A7735F42ED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89" y="2390153"/>
            <a:ext cx="1651934" cy="1510339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CDD15F4F-7E0D-4B86-8BD4-E581547FA58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0" y="2187840"/>
            <a:ext cx="1261766" cy="15103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DE41364-976C-4833-912C-59F64ED925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6" y="355161"/>
            <a:ext cx="1674842" cy="1369731"/>
          </a:xfrm>
          <a:prstGeom prst="rect">
            <a:avLst/>
          </a:prstGeom>
        </p:spPr>
      </p:pic>
      <p:pic>
        <p:nvPicPr>
          <p:cNvPr id="51" name="Picture 50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88D200A5-6E98-4798-8B51-AB7DA62C1A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71" y="4353290"/>
            <a:ext cx="957586" cy="1835193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BA971CB8-E4E4-4AB9-960C-A48FB04C16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20" y="89869"/>
            <a:ext cx="969550" cy="1695939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1DF4EC81-5B83-4726-9B53-2B1C635AA4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726" y="4986451"/>
            <a:ext cx="1886781" cy="1186201"/>
          </a:xfrm>
          <a:prstGeom prst="rect">
            <a:avLst/>
          </a:prstGeom>
        </p:spPr>
      </p:pic>
      <p:pic>
        <p:nvPicPr>
          <p:cNvPr id="54" name="Picture 53" descr="A picture containing text&#10;&#10;Description automatically generated">
            <a:extLst>
              <a:ext uri="{FF2B5EF4-FFF2-40B4-BE49-F238E27FC236}">
                <a16:creationId xmlns:a16="http://schemas.microsoft.com/office/drawing/2014/main" id="{FD50ABB6-94A3-4F0E-93AD-FA4DD85D59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573" y="2363113"/>
            <a:ext cx="1651934" cy="1510339"/>
          </a:xfrm>
          <a:prstGeom prst="rect">
            <a:avLst/>
          </a:prstGeom>
        </p:spPr>
      </p:pic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A23CB9C6-0E66-40C4-9A47-4710E34FA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64" y="2160800"/>
            <a:ext cx="1261766" cy="151033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3B93DB9-FAF3-464D-8BE6-B1F234169B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30" y="292593"/>
            <a:ext cx="1674842" cy="1369731"/>
          </a:xfrm>
          <a:prstGeom prst="rect">
            <a:avLst/>
          </a:prstGeom>
        </p:spPr>
      </p:pic>
      <p:pic>
        <p:nvPicPr>
          <p:cNvPr id="74" name="Picture 73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ACC1ED79-AE3F-4457-9794-1D53F3DFB9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75" y="4290722"/>
            <a:ext cx="957586" cy="1835193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4A2A8E80-91AC-40B4-AE40-766D4E700C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24" y="27301"/>
            <a:ext cx="969550" cy="1695939"/>
          </a:xfrm>
          <a:prstGeom prst="rect">
            <a:avLst/>
          </a:prstGeom>
        </p:spPr>
      </p:pic>
      <p:pic>
        <p:nvPicPr>
          <p:cNvPr id="76" name="Picture 75" descr="A close up of a logo&#10;&#10;Description automatically generated">
            <a:extLst>
              <a:ext uri="{FF2B5EF4-FFF2-40B4-BE49-F238E27FC236}">
                <a16:creationId xmlns:a16="http://schemas.microsoft.com/office/drawing/2014/main" id="{6D018FB8-9CEF-4F09-B408-AB3B9954AC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330" y="4923883"/>
            <a:ext cx="1886781" cy="1186201"/>
          </a:xfrm>
          <a:prstGeom prst="rect">
            <a:avLst/>
          </a:prstGeom>
        </p:spPr>
      </p:pic>
      <p:pic>
        <p:nvPicPr>
          <p:cNvPr id="79" name="Picture 78" descr="A picture containing text&#10;&#10;Description automatically generated">
            <a:extLst>
              <a:ext uri="{FF2B5EF4-FFF2-40B4-BE49-F238E27FC236}">
                <a16:creationId xmlns:a16="http://schemas.microsoft.com/office/drawing/2014/main" id="{6C9DEA9A-4F56-45C9-9518-94248BF006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177" y="2300545"/>
            <a:ext cx="1651934" cy="1510339"/>
          </a:xfrm>
          <a:prstGeom prst="rect">
            <a:avLst/>
          </a:prstGeom>
        </p:spPr>
      </p:pic>
      <p:pic>
        <p:nvPicPr>
          <p:cNvPr id="81" name="Picture 80" descr="A close up of a logo&#10;&#10;Description automatically generated">
            <a:extLst>
              <a:ext uri="{FF2B5EF4-FFF2-40B4-BE49-F238E27FC236}">
                <a16:creationId xmlns:a16="http://schemas.microsoft.com/office/drawing/2014/main" id="{52111CF8-2372-496E-85BD-7CECC6E85D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968" y="2098232"/>
            <a:ext cx="1261766" cy="15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48610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17142</TotalTime>
  <Words>80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Tw Cen MT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274</cp:revision>
  <dcterms:created xsi:type="dcterms:W3CDTF">2019-03-27T07:30:03Z</dcterms:created>
  <dcterms:modified xsi:type="dcterms:W3CDTF">2022-11-17T12:45:37Z</dcterms:modified>
</cp:coreProperties>
</file>