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677" r:id="rId2"/>
    <p:sldId id="683" r:id="rId3"/>
    <p:sldId id="263" r:id="rId4"/>
    <p:sldId id="858" r:id="rId5"/>
    <p:sldId id="859" r:id="rId6"/>
    <p:sldId id="860" r:id="rId7"/>
    <p:sldId id="258" r:id="rId8"/>
    <p:sldId id="861" r:id="rId9"/>
    <p:sldId id="862" r:id="rId10"/>
    <p:sldId id="863" r:id="rId11"/>
    <p:sldId id="864" r:id="rId12"/>
    <p:sldId id="874" r:id="rId13"/>
    <p:sldId id="763" r:id="rId14"/>
    <p:sldId id="866" r:id="rId15"/>
    <p:sldId id="867" r:id="rId16"/>
    <p:sldId id="868" r:id="rId17"/>
    <p:sldId id="680" r:id="rId18"/>
    <p:sldId id="857" r:id="rId19"/>
    <p:sldId id="272" r:id="rId20"/>
    <p:sldId id="283" r:id="rId21"/>
    <p:sldId id="876" r:id="rId22"/>
    <p:sldId id="877" r:id="rId23"/>
    <p:sldId id="878" r:id="rId24"/>
    <p:sldId id="879" r:id="rId25"/>
    <p:sldId id="880" r:id="rId26"/>
    <p:sldId id="881" r:id="rId27"/>
    <p:sldId id="882" r:id="rId28"/>
    <p:sldId id="259" r:id="rId29"/>
    <p:sldId id="509" r:id="rId30"/>
    <p:sldId id="513" r:id="rId31"/>
    <p:sldId id="510" r:id="rId32"/>
    <p:sldId id="870" r:id="rId33"/>
    <p:sldId id="871" r:id="rId34"/>
    <p:sldId id="872" r:id="rId35"/>
    <p:sldId id="886" r:id="rId36"/>
    <p:sldId id="887" r:id="rId37"/>
    <p:sldId id="869" r:id="rId38"/>
    <p:sldId id="865" r:id="rId39"/>
    <p:sldId id="679" r:id="rId40"/>
    <p:sldId id="883" r:id="rId41"/>
    <p:sldId id="884" r:id="rId42"/>
    <p:sldId id="8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700"/>
    <a:srgbClr val="B3271F"/>
    <a:srgbClr val="DEE4EA"/>
    <a:srgbClr val="A3D5FC"/>
    <a:srgbClr val="FFA080"/>
    <a:srgbClr val="EE8D74"/>
    <a:srgbClr val="F89378"/>
    <a:srgbClr val="E56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02" autoAdjust="0"/>
    <p:restoredTop sz="71885" autoAdjust="0"/>
  </p:normalViewPr>
  <p:slideViewPr>
    <p:cSldViewPr snapToGrid="0" snapToObjects="1" showGuides="1">
      <p:cViewPr varScale="1">
        <p:scale>
          <a:sx n="75" d="100"/>
          <a:sy n="75" d="100"/>
        </p:scale>
        <p:origin x="2272" y="176"/>
      </p:cViewPr>
      <p:guideLst>
        <p:guide orient="horz" pos="2160"/>
        <p:guide pos="3863"/>
      </p:guideLst>
    </p:cSldViewPr>
  </p:slideViewPr>
  <p:notesTextViewPr>
    <p:cViewPr>
      <p:scale>
        <a:sx n="114" d="100"/>
        <a:sy n="114" d="100"/>
      </p:scale>
      <p:origin x="0" y="0"/>
    </p:cViewPr>
  </p:notesTextViewPr>
  <p:sorterViewPr>
    <p:cViewPr>
      <p:scale>
        <a:sx n="100" d="100"/>
        <a:sy n="100" d="100"/>
      </p:scale>
      <p:origin x="0" y="-6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sounds [l] and [</a:t>
            </a:r>
            <a:r>
              <a:rPr lang="en-GB" baseline="0" dirty="0" err="1"/>
              <a:t>ll</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singular forms in the indefinite with –er and –</a:t>
            </a:r>
            <a:r>
              <a:rPr lang="en-GB" baseline="0" dirty="0" err="1"/>
              <a:t>ir</a:t>
            </a:r>
            <a:r>
              <a:rPr lang="en-GB" baseline="0" dirty="0"/>
              <a:t> verbs.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Introduction of imperfect for habitual past, singular persons (–</a:t>
            </a:r>
            <a:r>
              <a:rPr lang="en-GB" baseline="0" dirty="0" err="1"/>
              <a:t>ía</a:t>
            </a:r>
            <a:r>
              <a:rPr lang="en-GB" baseline="0" dirty="0"/>
              <a:t>,–</a:t>
            </a:r>
            <a:r>
              <a:rPr lang="en-GB" baseline="0" dirty="0" err="1"/>
              <a:t>ías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9.3.1.2 (introduce): </a:t>
            </a:r>
            <a:r>
              <a:rPr lang="en-GB" sz="1200" b="0" i="0" u="none" strike="noStrike" kern="1200" cap="none" dirty="0" err="1">
                <a:solidFill>
                  <a:schemeClr val="tx1"/>
                </a:solidFill>
                <a:effectLst/>
                <a:latin typeface="+mn-lt"/>
                <a:ea typeface="Calibri"/>
                <a:cs typeface="Calibri"/>
                <a:sym typeface="Calibri"/>
              </a:rPr>
              <a:t>aparecer</a:t>
            </a:r>
            <a:r>
              <a:rPr lang="en-GB" sz="1200" b="0" i="0" u="none" strike="noStrike" kern="1200" cap="none" baseline="0" dirty="0">
                <a:solidFill>
                  <a:schemeClr val="tx1"/>
                </a:solidFill>
                <a:effectLst/>
                <a:latin typeface="+mn-lt"/>
                <a:ea typeface="Calibri"/>
                <a:cs typeface="Calibri"/>
                <a:sym typeface="Calibri"/>
              </a:rPr>
              <a:t> [292]; </a:t>
            </a:r>
            <a:r>
              <a:rPr lang="en-GB" sz="1200" b="0" i="0" u="none" strike="noStrike" kern="1200" cap="none" baseline="0" dirty="0" err="1">
                <a:solidFill>
                  <a:schemeClr val="tx1"/>
                </a:solidFill>
                <a:effectLst/>
                <a:latin typeface="+mn-lt"/>
                <a:ea typeface="Calibri"/>
                <a:cs typeface="Calibri"/>
                <a:sym typeface="Calibri"/>
              </a:rPr>
              <a:t>consistir</a:t>
            </a:r>
            <a:r>
              <a:rPr lang="en-GB" sz="1200" b="0" i="0" u="none" strike="noStrike" kern="1200" cap="none" baseline="0" dirty="0">
                <a:solidFill>
                  <a:schemeClr val="tx1"/>
                </a:solidFill>
                <a:effectLst/>
                <a:latin typeface="+mn-lt"/>
                <a:ea typeface="Calibri"/>
                <a:cs typeface="Calibri"/>
                <a:sym typeface="Calibri"/>
              </a:rPr>
              <a:t> [1123]; </a:t>
            </a:r>
            <a:r>
              <a:rPr lang="en-GB" sz="1200" b="0" i="0" u="none" strike="noStrike" kern="1200" cap="none" baseline="0" dirty="0" err="1">
                <a:solidFill>
                  <a:schemeClr val="tx1"/>
                </a:solidFill>
                <a:effectLst/>
                <a:latin typeface="+mn-lt"/>
                <a:ea typeface="Calibri"/>
                <a:cs typeface="Calibri"/>
                <a:sym typeface="Calibri"/>
              </a:rPr>
              <a:t>existir</a:t>
            </a:r>
            <a:r>
              <a:rPr lang="en-GB" sz="1200" b="0" i="0" u="none" strike="noStrike" kern="1200" cap="none" baseline="0" dirty="0">
                <a:solidFill>
                  <a:schemeClr val="tx1"/>
                </a:solidFill>
                <a:effectLst/>
                <a:latin typeface="+mn-lt"/>
                <a:ea typeface="Calibri"/>
                <a:cs typeface="Calibri"/>
                <a:sym typeface="Calibri"/>
              </a:rPr>
              <a:t> [194]; </a:t>
            </a:r>
            <a:r>
              <a:rPr lang="en-GB" sz="1200" b="0" i="0" u="none" strike="noStrike" kern="1200" cap="none" baseline="0" dirty="0" err="1">
                <a:solidFill>
                  <a:schemeClr val="tx1"/>
                </a:solidFill>
                <a:effectLst/>
                <a:latin typeface="+mn-lt"/>
                <a:ea typeface="Calibri"/>
                <a:cs typeface="Calibri"/>
                <a:sym typeface="Calibri"/>
              </a:rPr>
              <a:t>ocurrir</a:t>
            </a:r>
            <a:r>
              <a:rPr lang="en-GB" sz="1200" b="0" i="0" u="none" strike="noStrike" kern="1200" cap="none" baseline="0" dirty="0">
                <a:solidFill>
                  <a:schemeClr val="tx1"/>
                </a:solidFill>
                <a:effectLst/>
                <a:latin typeface="+mn-lt"/>
                <a:ea typeface="Calibri"/>
                <a:cs typeface="Calibri"/>
                <a:sym typeface="Calibri"/>
              </a:rPr>
              <a:t> [291]; </a:t>
            </a:r>
            <a:r>
              <a:rPr lang="en-GB" sz="1200" b="0" i="0" u="none" strike="noStrike" kern="1200" cap="none" baseline="0" dirty="0" err="1">
                <a:solidFill>
                  <a:schemeClr val="tx1"/>
                </a:solidFill>
                <a:effectLst/>
                <a:latin typeface="+mn-lt"/>
                <a:ea typeface="Calibri"/>
                <a:cs typeface="Calibri"/>
                <a:sym typeface="Calibri"/>
              </a:rPr>
              <a:t>recorrer</a:t>
            </a:r>
            <a:r>
              <a:rPr lang="en-GB" sz="1200" b="0" i="0" u="none" strike="noStrike" kern="1200" cap="none" baseline="0" dirty="0">
                <a:solidFill>
                  <a:schemeClr val="tx1"/>
                </a:solidFill>
                <a:effectLst/>
                <a:latin typeface="+mn-lt"/>
                <a:ea typeface="Calibri"/>
                <a:cs typeface="Calibri"/>
                <a:sym typeface="Calibri"/>
              </a:rPr>
              <a:t> [967; </a:t>
            </a:r>
            <a:r>
              <a:rPr lang="en-GB" sz="1200" b="0" i="0" u="none" strike="noStrike" kern="1200" cap="none" baseline="0" dirty="0" err="1">
                <a:solidFill>
                  <a:schemeClr val="tx1"/>
                </a:solidFill>
                <a:effectLst/>
                <a:latin typeface="+mn-lt"/>
                <a:ea typeface="Calibri"/>
                <a:cs typeface="Calibri"/>
                <a:sym typeface="Calibri"/>
              </a:rPr>
              <a:t>reunir</a:t>
            </a:r>
            <a:r>
              <a:rPr lang="en-GB" sz="1200" b="0" i="0" u="none" strike="noStrike" kern="1200" cap="none" baseline="0" dirty="0">
                <a:solidFill>
                  <a:schemeClr val="tx1"/>
                </a:solidFill>
                <a:effectLst/>
                <a:latin typeface="+mn-lt"/>
                <a:ea typeface="Calibri"/>
                <a:cs typeface="Calibri"/>
                <a:sym typeface="Calibri"/>
              </a:rPr>
              <a:t> [786]; </a:t>
            </a:r>
            <a:r>
              <a:rPr lang="en-GB" sz="1200" b="0" i="0" u="none" strike="noStrike" kern="1200" cap="none" baseline="0" dirty="0" err="1">
                <a:solidFill>
                  <a:schemeClr val="tx1"/>
                </a:solidFill>
                <a:effectLst/>
                <a:latin typeface="+mn-lt"/>
                <a:ea typeface="Calibri"/>
                <a:cs typeface="Calibri"/>
                <a:sym typeface="Calibri"/>
              </a:rPr>
              <a:t>servir</a:t>
            </a:r>
            <a:r>
              <a:rPr lang="en-GB" sz="1200" b="0" i="0" u="none" strike="noStrike" kern="1200" cap="none" baseline="0" dirty="0">
                <a:solidFill>
                  <a:schemeClr val="tx1"/>
                </a:solidFill>
                <a:effectLst/>
                <a:latin typeface="+mn-lt"/>
                <a:ea typeface="Calibri"/>
                <a:cs typeface="Calibri"/>
                <a:sym typeface="Calibri"/>
              </a:rPr>
              <a:t> [313]; </a:t>
            </a:r>
            <a:r>
              <a:rPr lang="en-GB" sz="1200" b="0" i="0" u="none" strike="noStrike" kern="1200" cap="none" baseline="0" dirty="0" err="1">
                <a:solidFill>
                  <a:schemeClr val="tx1"/>
                </a:solidFill>
                <a:effectLst/>
                <a:latin typeface="+mn-lt"/>
                <a:ea typeface="Calibri"/>
                <a:cs typeface="Calibri"/>
                <a:sym typeface="Calibri"/>
              </a:rPr>
              <a:t>bebé</a:t>
            </a:r>
            <a:r>
              <a:rPr lang="en-GB" sz="1200" b="0" i="0" u="none" strike="noStrike" kern="1200" cap="none" baseline="0" dirty="0">
                <a:solidFill>
                  <a:schemeClr val="tx1"/>
                </a:solidFill>
                <a:effectLst/>
                <a:latin typeface="+mn-lt"/>
                <a:ea typeface="Calibri"/>
                <a:cs typeface="Calibri"/>
                <a:sym typeface="Calibri"/>
              </a:rPr>
              <a:t> [2028]; familiar [1152]; </a:t>
            </a:r>
            <a:r>
              <a:rPr lang="en-GB" sz="1200" b="0" i="0" u="none" strike="noStrike" kern="1200" cap="none" baseline="0" dirty="0" err="1">
                <a:solidFill>
                  <a:schemeClr val="tx1"/>
                </a:solidFill>
                <a:effectLst/>
                <a:latin typeface="+mn-lt"/>
                <a:ea typeface="Calibri"/>
                <a:cs typeface="Calibri"/>
                <a:sym typeface="Calibri"/>
              </a:rPr>
              <a:t>fecha</a:t>
            </a:r>
            <a:r>
              <a:rPr lang="en-GB" sz="1200" b="0" i="0" u="none" strike="noStrike" kern="1200" cap="none" baseline="0" dirty="0">
                <a:solidFill>
                  <a:schemeClr val="tx1"/>
                </a:solidFill>
                <a:effectLst/>
                <a:latin typeface="+mn-lt"/>
                <a:ea typeface="Calibri"/>
                <a:cs typeface="Calibri"/>
                <a:sym typeface="Calibri"/>
              </a:rPr>
              <a:t> [756]; </a:t>
            </a:r>
            <a:r>
              <a:rPr lang="en-GB" sz="1200" b="0" i="0" u="none" strike="noStrike" kern="1200" cap="none" baseline="0" dirty="0" err="1">
                <a:solidFill>
                  <a:schemeClr val="tx1"/>
                </a:solidFill>
                <a:effectLst/>
                <a:latin typeface="+mn-lt"/>
                <a:ea typeface="Calibri"/>
                <a:cs typeface="Calibri"/>
                <a:sym typeface="Calibri"/>
              </a:rPr>
              <a:t>rato</a:t>
            </a:r>
            <a:r>
              <a:rPr lang="en-GB" sz="1200" b="0" i="0" u="none" strike="noStrike" kern="1200" cap="none" baseline="0" dirty="0">
                <a:solidFill>
                  <a:schemeClr val="tx1"/>
                </a:solidFill>
                <a:effectLst/>
                <a:latin typeface="+mn-lt"/>
                <a:ea typeface="Calibri"/>
                <a:cs typeface="Calibri"/>
                <a:sym typeface="Calibri"/>
              </a:rPr>
              <a:t> [800]; </a:t>
            </a:r>
            <a:r>
              <a:rPr lang="en-GB" sz="1200" b="0" i="0" u="none" strike="noStrike" kern="1200" cap="none" baseline="0" dirty="0" err="1">
                <a:solidFill>
                  <a:schemeClr val="tx1"/>
                </a:solidFill>
                <a:effectLst/>
                <a:latin typeface="+mn-lt"/>
                <a:ea typeface="Calibri"/>
                <a:cs typeface="Calibri"/>
                <a:sym typeface="Calibri"/>
              </a:rPr>
              <a:t>vecino</a:t>
            </a:r>
            <a:r>
              <a:rPr lang="en-GB" sz="1200" b="0" i="0" u="none" strike="noStrike" kern="1200" cap="none" baseline="0" dirty="0">
                <a:solidFill>
                  <a:schemeClr val="tx1"/>
                </a:solidFill>
                <a:effectLst/>
                <a:latin typeface="+mn-lt"/>
                <a:ea typeface="Calibri"/>
                <a:cs typeface="Calibri"/>
                <a:sym typeface="Calibri"/>
              </a:rPr>
              <a:t> [808]; </a:t>
            </a:r>
            <a:r>
              <a:rPr lang="en-GB" sz="1200" b="0" i="0" u="none" strike="noStrike" kern="1200" cap="none" baseline="0" dirty="0" err="1">
                <a:solidFill>
                  <a:schemeClr val="tx1"/>
                </a:solidFill>
                <a:effectLst/>
                <a:latin typeface="+mn-lt"/>
                <a:ea typeface="Calibri"/>
                <a:cs typeface="Calibri"/>
                <a:sym typeface="Calibri"/>
              </a:rPr>
              <a:t>vecina</a:t>
            </a:r>
            <a:r>
              <a:rPr lang="en-GB" sz="1200" b="0" i="0" u="none" strike="noStrike" kern="1200" cap="none" baseline="0" dirty="0">
                <a:solidFill>
                  <a:schemeClr val="tx1"/>
                </a:solidFill>
                <a:effectLst/>
                <a:latin typeface="+mn-lt"/>
                <a:ea typeface="Calibri"/>
                <a:cs typeface="Calibri"/>
                <a:sym typeface="Calibri"/>
              </a:rPr>
              <a:t> [808]; </a:t>
            </a:r>
            <a:r>
              <a:rPr lang="en-GB" sz="1200" b="0" i="0" u="none" strike="noStrike" kern="1200" cap="none" baseline="0" dirty="0" err="1">
                <a:solidFill>
                  <a:schemeClr val="tx1"/>
                </a:solidFill>
                <a:effectLst/>
                <a:latin typeface="+mn-lt"/>
                <a:ea typeface="Calibri"/>
                <a:cs typeface="Calibri"/>
                <a:sym typeface="Calibri"/>
              </a:rPr>
              <a:t>cercano</a:t>
            </a:r>
            <a:r>
              <a:rPr lang="en-GB" sz="1200" b="0" i="0" u="none" strike="noStrike" kern="1200" cap="none" baseline="0" dirty="0">
                <a:solidFill>
                  <a:schemeClr val="tx1"/>
                </a:solidFill>
                <a:effectLst/>
                <a:latin typeface="+mn-lt"/>
                <a:ea typeface="Calibri"/>
                <a:cs typeface="Calibri"/>
                <a:sym typeface="Calibri"/>
              </a:rPr>
              <a:t> [1260]; mayor [154]; </a:t>
            </a:r>
            <a:r>
              <a:rPr lang="en-GB" sz="1200" b="0" i="0" u="none" strike="noStrike" kern="1200" cap="none" baseline="0" dirty="0" err="1">
                <a:solidFill>
                  <a:schemeClr val="tx1"/>
                </a:solidFill>
                <a:effectLst/>
                <a:latin typeface="+mn-lt"/>
                <a:ea typeface="Calibri"/>
                <a:cs typeface="Calibri"/>
                <a:sym typeface="Calibri"/>
              </a:rPr>
              <a:t>menor</a:t>
            </a:r>
            <a:r>
              <a:rPr lang="en-GB" sz="1200" b="0" i="0" u="none" strike="noStrike" kern="1200" cap="none" baseline="0" dirty="0">
                <a:solidFill>
                  <a:schemeClr val="tx1"/>
                </a:solidFill>
                <a:effectLst/>
                <a:latin typeface="+mn-lt"/>
                <a:ea typeface="Calibri"/>
                <a:cs typeface="Calibri"/>
                <a:sym typeface="Calibri"/>
              </a:rPr>
              <a:t> [468];  a menudo [menudo-967]; </a:t>
            </a:r>
            <a:r>
              <a:rPr lang="en-GB" sz="1200" b="0" i="0" u="none" strike="noStrike" kern="1200" cap="none" baseline="0" dirty="0" err="1">
                <a:solidFill>
                  <a:schemeClr val="tx1"/>
                </a:solidFill>
                <a:effectLst/>
                <a:latin typeface="+mn-lt"/>
                <a:ea typeface="Calibri"/>
                <a:cs typeface="Calibri"/>
                <a:sym typeface="Calibri"/>
              </a:rPr>
              <a:t>visita</a:t>
            </a:r>
            <a:r>
              <a:rPr lang="en-GB" sz="1200" b="0" i="0" u="none" strike="noStrike" kern="1200" cap="none" baseline="0" dirty="0">
                <a:solidFill>
                  <a:schemeClr val="tx1"/>
                </a:solidFill>
                <a:effectLst/>
                <a:latin typeface="+mn-lt"/>
                <a:ea typeface="Calibri"/>
                <a:cs typeface="Calibri"/>
                <a:sym typeface="Calibri"/>
              </a:rPr>
              <a:t> [911]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9.2.2.2 (revisit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estaba</a:t>
            </a:r>
            <a:r>
              <a:rPr lang="en-GB" sz="1200" b="0" i="0" u="none" strike="noStrike" kern="1200" dirty="0">
                <a:solidFill>
                  <a:schemeClr val="tx1"/>
                </a:solidFill>
                <a:effectLst/>
                <a:latin typeface="+mn-lt"/>
                <a:ea typeface="+mn-ea"/>
                <a:cs typeface="+mn-cs"/>
              </a:rPr>
              <a:t> [21]; </a:t>
            </a:r>
            <a:r>
              <a:rPr lang="en-GB" sz="1200" b="0" i="0" u="none" strike="noStrike" kern="1200" dirty="0" err="1">
                <a:solidFill>
                  <a:schemeClr val="tx1"/>
                </a:solidFill>
                <a:effectLst/>
                <a:latin typeface="+mn-lt"/>
                <a:ea typeface="+mn-ea"/>
                <a:cs typeface="+mn-cs"/>
              </a:rPr>
              <a:t>estabas</a:t>
            </a:r>
            <a:r>
              <a:rPr lang="en-GB" sz="1200" b="0" i="0" u="none" strike="noStrike" kern="1200" dirty="0">
                <a:solidFill>
                  <a:schemeClr val="tx1"/>
                </a:solidFill>
                <a:effectLst/>
                <a:latin typeface="+mn-lt"/>
                <a:ea typeface="+mn-ea"/>
                <a:cs typeface="+mn-cs"/>
              </a:rPr>
              <a:t> [21]; </a:t>
            </a:r>
            <a:r>
              <a:rPr lang="es-ES" sz="1200" b="0" kern="1200" dirty="0">
                <a:solidFill>
                  <a:schemeClr val="tx1"/>
                </a:solidFill>
                <a:effectLst/>
                <a:latin typeface="+mn-lt"/>
                <a:ea typeface="+mn-ea"/>
                <a:cs typeface="+mn-cs"/>
              </a:rPr>
              <a:t>baño [1340]; carretera [1718]; castillo [2545]; colina [4004]; patio [1197]; piso [889]; región [545]; sala [841]; asustado [3170]; orgulloso [2688]; satisfecho [2261]; vivo [807]; alrededor [1807]; a pesar de [pesar-405]; por eso [eso-56] </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9.2.1.4 (revisit)</a:t>
            </a:r>
            <a:r>
              <a:rPr lang="es-ES" sz="1200" b="0" i="0" u="none" strike="noStrike"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asistir [1200]; cumplir [385]; huir [1359]; nacer [426]; oír [254]; reconocer [400]; sentir [136]; derecho [266]; duda [531]; esperanza [987]; experiencia [416]; extranjero [987]; marido [965]; mujer [120]; población [454]; raíz [1304]; relación [272]; actual [499]; ambos [356]; ambas [356]; cubano [703]; cubana [703];</a:t>
            </a:r>
            <a:r>
              <a:rPr lang="en-GB" b="0" dirty="0">
                <a:effectLst/>
              </a:rPr>
              <a:t> </a:t>
            </a:r>
            <a:endParaRPr lang="es-E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p>
          <a:p>
            <a:r>
              <a:rPr lang="en-US" b="0" dirty="0"/>
              <a:t>to recap</a:t>
            </a:r>
            <a:r>
              <a:rPr lang="en-GB" b="0" baseline="0" dirty="0"/>
              <a:t> the use of the imperfect and the ending for ‘you’.</a:t>
            </a:r>
          </a:p>
          <a:p>
            <a:r>
              <a:rPr lang="en-GB" sz="1200" b="0" kern="1200" baseline="0" dirty="0">
                <a:solidFill>
                  <a:schemeClr val="tx1"/>
                </a:solidFill>
                <a:effectLst/>
                <a:latin typeface="+mn-lt"/>
                <a:ea typeface="+mn-ea"/>
                <a:cs typeface="+mn-cs"/>
              </a:rPr>
              <a:t>to introduce the ending ‘–</a:t>
            </a:r>
            <a:r>
              <a:rPr lang="en-GB" sz="1200" b="0" kern="1200" baseline="0" dirty="0" err="1">
                <a:solidFill>
                  <a:schemeClr val="tx1"/>
                </a:solidFill>
                <a:effectLst/>
                <a:latin typeface="+mn-lt"/>
                <a:ea typeface="+mn-ea"/>
                <a:cs typeface="+mn-cs"/>
              </a:rPr>
              <a:t>ía</a:t>
            </a:r>
            <a:r>
              <a:rPr lang="en-GB" sz="1200" b="0" kern="1200" baseline="0" dirty="0">
                <a:solidFill>
                  <a:schemeClr val="tx1"/>
                </a:solidFill>
                <a:effectLst/>
                <a:latin typeface="+mn-lt"/>
                <a:ea typeface="+mn-ea"/>
                <a:cs typeface="+mn-cs"/>
              </a:rPr>
              <a:t>’ for both ‘I’ and ‘s/he’ or ‘it’.</a:t>
            </a:r>
            <a:endParaRPr lang="en-GB" sz="1200" kern="1200" dirty="0">
              <a:solidFill>
                <a:schemeClr val="tx1"/>
              </a:solidFill>
              <a:effectLst/>
              <a:latin typeface="+mn-lt"/>
              <a:ea typeface="+mn-ea"/>
              <a:cs typeface="+mn-cs"/>
            </a:endParaRPr>
          </a:p>
          <a:p>
            <a:endParaRPr lang="en-US" sz="1200" b="1" dirty="0">
              <a:latin typeface="+mn-lt"/>
            </a:endParaRPr>
          </a:p>
          <a:p>
            <a:r>
              <a:rPr lang="en-US" sz="1200" b="1" dirty="0">
                <a:latin typeface="+mn-lt"/>
              </a:rPr>
              <a:t>Procedure:</a:t>
            </a:r>
          </a:p>
          <a:p>
            <a:pPr marL="228600" indent="-228600">
              <a:buAutoNum type="arabicPeriod"/>
            </a:pPr>
            <a:r>
              <a:rPr lang="en-US" sz="1200" b="0" dirty="0">
                <a:latin typeface="+mn-lt"/>
              </a:rPr>
              <a:t>Go</a:t>
            </a:r>
            <a:r>
              <a:rPr lang="en-US" sz="1200" b="0" baseline="0" dirty="0">
                <a:latin typeface="+mn-lt"/>
              </a:rPr>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mn-lt"/>
                <a:ea typeface="Arial"/>
                <a:cs typeface="Arial"/>
                <a:sym typeface="Arial"/>
              </a:rPr>
              <a:t>Elicit the English for the Spanish examples.</a:t>
            </a:r>
            <a:r>
              <a:rPr lang="es-GB" sz="1200" b="0" dirty="0">
                <a:effectLst/>
                <a:latin typeface="+mn-lt"/>
              </a:rPr>
              <a:t> </a:t>
            </a:r>
            <a:endParaRPr lang="en-US" sz="1200" b="0" baseline="0" dirty="0">
              <a:latin typeface="+mn-lt"/>
            </a:endParaRPr>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dirty="0">
                <a:solidFill>
                  <a:schemeClr val="tx1"/>
                </a:solidFill>
                <a:effectLst/>
                <a:latin typeface="+mn-lt"/>
                <a:ea typeface="+mn-ea"/>
                <a:cs typeface="+mn-cs"/>
              </a:rPr>
              <a:t>Notes:</a:t>
            </a:r>
          </a:p>
          <a:p>
            <a:pPr marL="228600" indent="-228600">
              <a:buAutoNum type="arabicPeriod"/>
            </a:pPr>
            <a:r>
              <a:rPr lang="en-US" sz="1200" b="0" kern="1200" baseline="0" dirty="0">
                <a:solidFill>
                  <a:schemeClr val="tx1"/>
                </a:solidFill>
                <a:effectLst/>
                <a:latin typeface="+mn-lt"/>
                <a:ea typeface="+mn-ea"/>
                <a:cs typeface="+mn-cs"/>
              </a:rPr>
              <a:t>The new GCSE subject content specifies that, both at foundation and higher tier, the imperfect (as used for regular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–er and –</a:t>
            </a:r>
            <a:r>
              <a:rPr lang="en-US" sz="1200" b="0" kern="1200" baseline="0" dirty="0" err="1">
                <a:solidFill>
                  <a:schemeClr val="tx1"/>
                </a:solidFill>
                <a:effectLst/>
                <a:latin typeface="+mn-lt"/>
                <a:ea typeface="+mn-ea"/>
                <a:cs typeface="+mn-cs"/>
              </a:rPr>
              <a:t>ir</a:t>
            </a:r>
            <a:r>
              <a:rPr lang="en-US" sz="1200" b="0" kern="1200" baseline="0" dirty="0">
                <a:solidFill>
                  <a:schemeClr val="tx1"/>
                </a:solidFill>
                <a:effectLst/>
                <a:latin typeface="+mn-lt"/>
                <a:ea typeface="+mn-ea"/>
                <a:cs typeface="+mn-cs"/>
              </a:rPr>
              <a:t> verbs) is only used when the English equivalent is ‘used to’ (not when the English equivalent is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e.g., ‘I sent’). In English,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and ‘used to’ are often used interchangeably, which can cause difficulty for learners translating from English into Spanish. For example, it may be difficult for these learners to know whether ‘I played football’ should be translated as ‘</a:t>
            </a:r>
            <a:r>
              <a:rPr lang="en-US" sz="1200" b="0" kern="1200" baseline="0" dirty="0" err="1">
                <a:solidFill>
                  <a:schemeClr val="tx1"/>
                </a:solidFill>
                <a:effectLst/>
                <a:latin typeface="+mn-lt"/>
                <a:ea typeface="+mn-ea"/>
                <a:cs typeface="+mn-cs"/>
              </a:rPr>
              <a:t>jugué</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jugaba</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It might only be possible to know this from context or surrounding discourse.</a:t>
            </a:r>
          </a:p>
          <a:p>
            <a:pPr marL="228600" indent="-228600">
              <a:buAutoNum type="arabicPeriod"/>
            </a:pPr>
            <a:r>
              <a:rPr lang="en-US" sz="1200" b="0" kern="1200" baseline="0" dirty="0">
                <a:solidFill>
                  <a:schemeClr val="tx1"/>
                </a:solidFill>
                <a:effectLst/>
                <a:latin typeface="+mn-lt"/>
                <a:ea typeface="+mn-ea"/>
                <a:cs typeface="+mn-cs"/>
              </a:rPr>
              <a:t>We might also use the English ‘would’ when describing past habituality (e.g. ‘I would send emails everyday).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6596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6 minutes</a:t>
            </a:r>
          </a:p>
          <a:p>
            <a:endParaRPr lang="es-GB" dirty="0"/>
          </a:p>
          <a:p>
            <a:r>
              <a:rPr lang="es-GB" b="1" dirty="0"/>
              <a:t>Aim</a:t>
            </a:r>
            <a:r>
              <a:rPr lang="es-GB" dirty="0"/>
              <a:t>: to differentiate between the singular endings for the imperfect tense ‘–ías’ and ‘–ía’.</a:t>
            </a:r>
          </a:p>
          <a:p>
            <a:endParaRPr lang="es-GB" dirty="0"/>
          </a:p>
          <a:p>
            <a:r>
              <a:rPr lang="es-GB" b="1" dirty="0"/>
              <a:t>Procedure</a:t>
            </a:r>
            <a:r>
              <a:rPr lang="es-GB" dirty="0"/>
              <a:t>: </a:t>
            </a:r>
          </a:p>
          <a:p>
            <a:r>
              <a:rPr lang="es-GB" dirty="0"/>
              <a:t>1. Students read each phrase and complete the table, noticing the ending of each verb.</a:t>
            </a:r>
          </a:p>
          <a:p>
            <a:r>
              <a:rPr lang="es-GB" dirty="0"/>
              <a:t>2. Then, students translate each sentence into English.</a:t>
            </a:r>
          </a:p>
          <a:p>
            <a:r>
              <a:rPr lang="es-GB" dirty="0"/>
              <a:t>3. Show the answers one by one.</a:t>
            </a:r>
          </a:p>
          <a:p>
            <a:endParaRPr lang="es-GB" dirty="0"/>
          </a:p>
          <a:p>
            <a:r>
              <a:rPr lang="es-GB" b="1" dirty="0"/>
              <a:t>Note</a:t>
            </a:r>
            <a:r>
              <a:rPr lang="es-GB" dirty="0"/>
              <a:t>:</a:t>
            </a:r>
            <a:endParaRPr lang="en-GB" dirty="0"/>
          </a:p>
          <a:p>
            <a:r>
              <a:rPr lang="es-GB" dirty="0"/>
              <a:t>”La Rosca de Reyes” is the name given to this sweet bread in Latin America. In Spain is called “El Roscón de Reyes”.</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11</a:t>
            </a:fld>
            <a:endParaRPr lang="en-US"/>
          </a:p>
        </p:txBody>
      </p:sp>
    </p:spTree>
    <p:extLst>
      <p:ext uri="{BB962C8B-B14F-4D97-AF65-F5344CB8AC3E}">
        <p14:creationId xmlns:p14="http://schemas.microsoft.com/office/powerpoint/2010/main" val="3350906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r>
              <a:rPr lang="en-US" b="0" i="0" dirty="0"/>
              <a:t>to understand the text to be able to order it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kern="1200" baseline="0" dirty="0">
                <a:solidFill>
                  <a:schemeClr val="tx1"/>
                </a:solidFill>
                <a:effectLst/>
                <a:latin typeface="+mn-lt"/>
                <a:ea typeface="+mn-ea"/>
                <a:cs typeface="+mn-cs"/>
              </a:rPr>
              <a:t>Students read each intervention and try to put the dialogue in order. They should write 2-7 match to the correct letters A-F.  Note that the first and the last one are given.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kern="1200" baseline="0" dirty="0">
                <a:solidFill>
                  <a:schemeClr val="tx1"/>
                </a:solidFill>
                <a:effectLst/>
                <a:latin typeface="+mn-lt"/>
                <a:ea typeface="+mn-ea"/>
                <a:cs typeface="+mn-cs"/>
              </a:rPr>
              <a:t>Students listen to the conversation and check their answers on the next slide.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kern="1200" baseline="0" dirty="0">
                <a:solidFill>
                  <a:schemeClr val="tx1"/>
                </a:solidFill>
                <a:effectLst/>
                <a:latin typeface="+mn-lt"/>
                <a:ea typeface="+mn-ea"/>
                <a:cs typeface="+mn-cs"/>
              </a:rPr>
              <a:t>The teacher shows the answers one by one in the next slide.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Transcript: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err="1">
                <a:latin typeface="+mn-lt"/>
              </a:rPr>
              <a:t>Cuando</a:t>
            </a:r>
            <a:r>
              <a:rPr lang="en-GB" b="0" baseline="0" dirty="0">
                <a:latin typeface="+mn-lt"/>
              </a:rPr>
              <a:t> </a:t>
            </a:r>
            <a:r>
              <a:rPr lang="en-GB" b="0" baseline="0" dirty="0" err="1">
                <a:latin typeface="+mn-lt"/>
              </a:rPr>
              <a:t>vivía</a:t>
            </a:r>
            <a:r>
              <a:rPr lang="en-GB" b="0" baseline="0" dirty="0">
                <a:latin typeface="+mn-lt"/>
              </a:rPr>
              <a:t> </a:t>
            </a:r>
            <a:r>
              <a:rPr lang="en-GB" b="0" baseline="0" dirty="0" err="1">
                <a:latin typeface="+mn-lt"/>
              </a:rPr>
              <a:t>en</a:t>
            </a:r>
            <a:r>
              <a:rPr lang="en-GB" b="0" baseline="0" dirty="0">
                <a:latin typeface="+mn-lt"/>
              </a:rPr>
              <a:t> Monterrey </a:t>
            </a:r>
            <a:r>
              <a:rPr lang="en-GB" b="0" baseline="0" dirty="0" err="1">
                <a:latin typeface="+mn-lt"/>
              </a:rPr>
              <a:t>cada</a:t>
            </a:r>
            <a:r>
              <a:rPr lang="en-GB" b="0" baseline="0" dirty="0">
                <a:latin typeface="+mn-lt"/>
              </a:rPr>
              <a:t> </a:t>
            </a:r>
            <a:r>
              <a:rPr lang="en-GB" b="0" baseline="0" dirty="0" err="1">
                <a:latin typeface="+mn-lt"/>
              </a:rPr>
              <a:t>año</a:t>
            </a:r>
            <a:r>
              <a:rPr lang="en-GB" b="0" baseline="0" dirty="0">
                <a:latin typeface="+mn-lt"/>
              </a:rPr>
              <a:t> </a:t>
            </a:r>
            <a:r>
              <a:rPr lang="en-GB" b="0" baseline="0" dirty="0" err="1">
                <a:latin typeface="+mn-lt"/>
              </a:rPr>
              <a:t>reunía</a:t>
            </a:r>
            <a:r>
              <a:rPr lang="en-GB" b="0" baseline="0" dirty="0">
                <a:latin typeface="+mn-lt"/>
              </a:rPr>
              <a:t> a </a:t>
            </a:r>
            <a:r>
              <a:rPr lang="en-GB" b="0" baseline="0" dirty="0" err="1">
                <a:latin typeface="+mn-lt"/>
              </a:rPr>
              <a:t>toda</a:t>
            </a:r>
            <a:r>
              <a:rPr lang="en-GB" b="0" baseline="0" dirty="0">
                <a:latin typeface="+mn-lt"/>
              </a:rPr>
              <a:t> la </a:t>
            </a:r>
            <a:r>
              <a:rPr lang="en-GB" b="0" baseline="0" dirty="0" err="1">
                <a:latin typeface="+mn-lt"/>
              </a:rPr>
              <a:t>familia</a:t>
            </a:r>
            <a:r>
              <a:rPr lang="en-GB" b="0" baseline="0" dirty="0">
                <a:latin typeface="+mn-lt"/>
              </a:rPr>
              <a:t> </a:t>
            </a:r>
            <a:r>
              <a:rPr lang="en-GB" b="0" baseline="0" dirty="0" err="1">
                <a:latin typeface="+mn-lt"/>
              </a:rPr>
              <a:t>en</a:t>
            </a:r>
            <a:r>
              <a:rPr lang="en-GB" b="0" baseline="0" dirty="0">
                <a:latin typeface="+mn-lt"/>
              </a:rPr>
              <a:t> la </a:t>
            </a:r>
            <a:r>
              <a:rPr lang="en-GB" b="0" baseline="0" dirty="0" err="1">
                <a:latin typeface="+mn-lt"/>
              </a:rPr>
              <a:t>misma</a:t>
            </a:r>
            <a:r>
              <a:rPr lang="en-GB" b="0" baseline="0" dirty="0">
                <a:latin typeface="+mn-lt"/>
              </a:rPr>
              <a:t> </a:t>
            </a:r>
            <a:r>
              <a:rPr lang="en-GB" b="0" baseline="0" dirty="0" err="1">
                <a:latin typeface="+mn-lt"/>
              </a:rPr>
              <a:t>fecha</a:t>
            </a:r>
            <a:r>
              <a:rPr lang="en-GB" b="0" baseline="0" dirty="0">
                <a:latin typeface="+mn-lt"/>
              </a:rPr>
              <a:t>: el dos de </a:t>
            </a:r>
            <a:r>
              <a:rPr lang="en-GB" b="0" baseline="0" dirty="0" err="1">
                <a:latin typeface="+mn-lt"/>
              </a:rPr>
              <a:t>febrero</a:t>
            </a:r>
            <a:r>
              <a:rPr lang="en-GB" b="0" baseline="0" dirty="0">
                <a:latin typeface="+mn-lt"/>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a:latin typeface="+mn-lt"/>
              </a:rPr>
              <a:t>¿Y por </a:t>
            </a:r>
            <a:r>
              <a:rPr lang="en-GB" b="0" baseline="0" dirty="0" err="1">
                <a:latin typeface="+mn-lt"/>
              </a:rPr>
              <a:t>qué</a:t>
            </a:r>
            <a:r>
              <a:rPr lang="en-GB" b="0" baseline="0" dirty="0">
                <a:latin typeface="+mn-lt"/>
              </a:rPr>
              <a:t> </a:t>
            </a:r>
            <a:r>
              <a:rPr lang="en-GB" b="0" baseline="0" dirty="0" err="1">
                <a:latin typeface="+mn-lt"/>
              </a:rPr>
              <a:t>elegías</a:t>
            </a:r>
            <a:r>
              <a:rPr lang="en-GB" b="0" baseline="0" dirty="0">
                <a:latin typeface="+mn-lt"/>
              </a:rPr>
              <a:t> </a:t>
            </a:r>
            <a:r>
              <a:rPr lang="en-GB" b="0" baseline="0" dirty="0" err="1">
                <a:latin typeface="+mn-lt"/>
              </a:rPr>
              <a:t>siempre</a:t>
            </a:r>
            <a:r>
              <a:rPr lang="en-GB" b="0" baseline="0" dirty="0">
                <a:latin typeface="+mn-lt"/>
              </a:rPr>
              <a:t> el </a:t>
            </a:r>
            <a:r>
              <a:rPr lang="en-GB" b="0" baseline="0" dirty="0" err="1">
                <a:latin typeface="+mn-lt"/>
              </a:rPr>
              <a:t>mismo</a:t>
            </a:r>
            <a:r>
              <a:rPr lang="en-GB" b="0" baseline="0" dirty="0">
                <a:latin typeface="+mn-lt"/>
              </a:rPr>
              <a:t> día?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a:latin typeface="+mn-lt"/>
              </a:rPr>
              <a:t>Ah, </a:t>
            </a:r>
            <a:r>
              <a:rPr lang="en-GB" b="0" baseline="0" dirty="0" err="1">
                <a:latin typeface="+mn-lt"/>
              </a:rPr>
              <a:t>bueno</a:t>
            </a:r>
            <a:r>
              <a:rPr lang="en-GB" b="0" baseline="0" dirty="0">
                <a:latin typeface="+mn-lt"/>
              </a:rPr>
              <a:t>, </a:t>
            </a:r>
            <a:r>
              <a:rPr lang="en-GB" b="0" baseline="0" dirty="0" err="1">
                <a:latin typeface="+mn-lt"/>
              </a:rPr>
              <a:t>pues</a:t>
            </a:r>
            <a:r>
              <a:rPr lang="en-GB" b="0" baseline="0" dirty="0">
                <a:latin typeface="+mn-lt"/>
              </a:rPr>
              <a:t> </a:t>
            </a:r>
            <a:r>
              <a:rPr lang="en-GB" b="0" baseline="0" dirty="0" err="1">
                <a:latin typeface="+mn-lt"/>
              </a:rPr>
              <a:t>porque</a:t>
            </a:r>
            <a:r>
              <a:rPr lang="en-GB" b="0" baseline="0" dirty="0">
                <a:latin typeface="+mn-lt"/>
              </a:rPr>
              <a:t> es una </a:t>
            </a:r>
            <a:r>
              <a:rPr lang="en-GB" b="0" baseline="0" dirty="0" err="1">
                <a:latin typeface="+mn-lt"/>
              </a:rPr>
              <a:t>tradición</a:t>
            </a:r>
            <a:r>
              <a:rPr lang="en-GB" b="0" baseline="0" dirty="0">
                <a:latin typeface="+mn-lt"/>
              </a:rPr>
              <a:t> </a:t>
            </a:r>
            <a:r>
              <a:rPr lang="en-GB" b="0" baseline="0" dirty="0" err="1">
                <a:latin typeface="+mn-lt"/>
              </a:rPr>
              <a:t>mexicana</a:t>
            </a:r>
            <a:r>
              <a:rPr lang="en-GB" b="0" baseline="0" dirty="0">
                <a:latin typeface="+mn-lt"/>
              </a:rPr>
              <a:t>. ¿</a:t>
            </a:r>
            <a:r>
              <a:rPr lang="en-GB" b="0" baseline="0" dirty="0" err="1">
                <a:latin typeface="+mn-lt"/>
              </a:rPr>
              <a:t>Conoces</a:t>
            </a:r>
            <a:r>
              <a:rPr lang="en-GB" b="0" baseline="0" dirty="0">
                <a:latin typeface="+mn-lt"/>
              </a:rPr>
              <a:t> el dulce que </a:t>
            </a:r>
            <a:r>
              <a:rPr lang="en-GB" b="0" baseline="0" dirty="0" err="1">
                <a:latin typeface="+mn-lt"/>
              </a:rPr>
              <a:t>llamamos</a:t>
            </a:r>
            <a:r>
              <a:rPr lang="en-GB" b="0" baseline="0" dirty="0">
                <a:latin typeface="+mn-lt"/>
              </a:rPr>
              <a:t> </a:t>
            </a:r>
            <a:r>
              <a:rPr lang="en-GB" b="0" baseline="0" dirty="0" err="1">
                <a:latin typeface="+mn-lt"/>
              </a:rPr>
              <a:t>Rosca</a:t>
            </a:r>
            <a:r>
              <a:rPr lang="en-GB" b="0" baseline="0" dirty="0">
                <a:latin typeface="+mn-lt"/>
              </a:rPr>
              <a:t> de Reyes y que </a:t>
            </a:r>
            <a:r>
              <a:rPr lang="en-GB" b="0" baseline="0" dirty="0" err="1">
                <a:latin typeface="+mn-lt"/>
              </a:rPr>
              <a:t>repartimos</a:t>
            </a:r>
            <a:r>
              <a:rPr lang="en-GB" b="0" baseline="0" dirty="0">
                <a:latin typeface="+mn-lt"/>
              </a:rPr>
              <a:t> </a:t>
            </a:r>
            <a:r>
              <a:rPr lang="en-GB" b="0" baseline="0" dirty="0" err="1">
                <a:latin typeface="+mn-lt"/>
              </a:rPr>
              <a:t>cada</a:t>
            </a:r>
            <a:r>
              <a:rPr lang="en-GB" b="0" baseline="0" dirty="0">
                <a:latin typeface="+mn-lt"/>
              </a:rPr>
              <a:t> 6 de </a:t>
            </a:r>
            <a:r>
              <a:rPr lang="en-GB" b="0" baseline="0" dirty="0" err="1">
                <a:latin typeface="+mn-lt"/>
              </a:rPr>
              <a:t>enero</a:t>
            </a:r>
            <a:r>
              <a:rPr lang="en-GB" b="0" baseline="0" dirty="0">
                <a:latin typeface="+mn-lt"/>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err="1">
                <a:latin typeface="+mn-lt"/>
              </a:rPr>
              <a:t>Sí</a:t>
            </a:r>
            <a:r>
              <a:rPr lang="en-GB" b="0" baseline="0" dirty="0">
                <a:latin typeface="+mn-lt"/>
              </a:rPr>
              <a:t>, claro. </a:t>
            </a:r>
            <a:r>
              <a:rPr lang="en-GB" b="0" baseline="0" dirty="0" err="1">
                <a:latin typeface="+mn-lt"/>
              </a:rPr>
              <a:t>En</a:t>
            </a:r>
            <a:r>
              <a:rPr lang="en-GB" b="0" baseline="0" dirty="0">
                <a:latin typeface="+mn-lt"/>
              </a:rPr>
              <a:t> </a:t>
            </a:r>
            <a:r>
              <a:rPr lang="en-GB" b="0" baseline="0" dirty="0" err="1">
                <a:latin typeface="+mn-lt"/>
              </a:rPr>
              <a:t>España</a:t>
            </a:r>
            <a:r>
              <a:rPr lang="en-GB" b="0" baseline="0" dirty="0">
                <a:latin typeface="+mn-lt"/>
              </a:rPr>
              <a:t> </a:t>
            </a:r>
            <a:r>
              <a:rPr lang="en-GB" b="0" baseline="0" dirty="0" err="1">
                <a:latin typeface="+mn-lt"/>
              </a:rPr>
              <a:t>también</a:t>
            </a:r>
            <a:r>
              <a:rPr lang="en-GB" b="0" baseline="0" dirty="0">
                <a:latin typeface="+mn-lt"/>
              </a:rPr>
              <a:t> lo </a:t>
            </a:r>
            <a:r>
              <a:rPr lang="en-GB" b="0" baseline="0" dirty="0" err="1">
                <a:latin typeface="+mn-lt"/>
              </a:rPr>
              <a:t>comemos</a:t>
            </a:r>
            <a:r>
              <a:rPr lang="en-GB" b="0" baseline="0" dirty="0">
                <a:latin typeface="+mn-lt"/>
              </a:rPr>
              <a:t>. ¡Es </a:t>
            </a:r>
            <a:r>
              <a:rPr lang="en-GB" b="0" baseline="0" dirty="0" err="1">
                <a:latin typeface="+mn-lt"/>
              </a:rPr>
              <a:t>muy</a:t>
            </a:r>
            <a:r>
              <a:rPr lang="en-GB" b="0" baseline="0" dirty="0">
                <a:latin typeface="+mn-lt"/>
              </a:rPr>
              <a:t> </a:t>
            </a:r>
            <a:r>
              <a:rPr lang="en-GB" b="0" baseline="0" dirty="0" err="1">
                <a:latin typeface="+mn-lt"/>
              </a:rPr>
              <a:t>rico</a:t>
            </a:r>
            <a:r>
              <a:rPr lang="en-GB" b="0" baseline="0" dirty="0">
                <a:latin typeface="+mn-lt"/>
              </a:rPr>
              <a:t>! Mi </a:t>
            </a:r>
            <a:r>
              <a:rPr lang="en-GB" b="0" baseline="0" dirty="0" err="1">
                <a:latin typeface="+mn-lt"/>
              </a:rPr>
              <a:t>hermano</a:t>
            </a:r>
            <a:r>
              <a:rPr lang="en-GB" b="0" baseline="0" dirty="0">
                <a:latin typeface="+mn-lt"/>
              </a:rPr>
              <a:t> antes lo </a:t>
            </a:r>
            <a:r>
              <a:rPr lang="en-GB" b="0" baseline="0" dirty="0" err="1">
                <a:latin typeface="+mn-lt"/>
              </a:rPr>
              <a:t>hacía</a:t>
            </a:r>
            <a:r>
              <a:rPr lang="en-GB" b="0" baseline="0" dirty="0">
                <a:latin typeface="+mn-lt"/>
              </a:rPr>
              <a:t> con mi </a:t>
            </a:r>
            <a:r>
              <a:rPr lang="en-GB" b="0" baseline="0" dirty="0" err="1">
                <a:latin typeface="+mn-lt"/>
              </a:rPr>
              <a:t>madre</a:t>
            </a:r>
            <a:r>
              <a:rPr lang="en-GB" b="0" baseline="0" dirty="0">
                <a:latin typeface="+mn-lt"/>
              </a:rPr>
              <a:t>, </a:t>
            </a:r>
            <a:r>
              <a:rPr lang="en-GB" b="0" baseline="0" dirty="0" err="1">
                <a:latin typeface="+mn-lt"/>
              </a:rPr>
              <a:t>pero</a:t>
            </a:r>
            <a:r>
              <a:rPr lang="en-GB" b="0" baseline="0" dirty="0">
                <a:latin typeface="+mn-lt"/>
              </a:rPr>
              <a:t> el </a:t>
            </a:r>
            <a:r>
              <a:rPr lang="en-GB" b="0" baseline="0" dirty="0" err="1">
                <a:latin typeface="+mn-lt"/>
              </a:rPr>
              <a:t>año</a:t>
            </a:r>
            <a:r>
              <a:rPr lang="en-GB" b="0" baseline="0" dirty="0">
                <a:latin typeface="+mn-lt"/>
              </a:rPr>
              <a:t> </a:t>
            </a:r>
            <a:r>
              <a:rPr lang="en-GB" b="0" baseline="0" dirty="0" err="1">
                <a:latin typeface="+mn-lt"/>
              </a:rPr>
              <a:t>pasado</a:t>
            </a:r>
            <a:r>
              <a:rPr lang="en-GB" b="0" baseline="0" dirty="0">
                <a:latin typeface="+mn-lt"/>
              </a:rPr>
              <a:t> lo </a:t>
            </a:r>
            <a:r>
              <a:rPr lang="en-GB" b="0" baseline="0" dirty="0" err="1">
                <a:latin typeface="+mn-lt"/>
              </a:rPr>
              <a:t>compramos</a:t>
            </a:r>
            <a:r>
              <a:rPr lang="en-GB" b="0" baseline="0" dirty="0">
                <a:latin typeface="+mn-lt"/>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err="1">
                <a:solidFill>
                  <a:srgbClr val="5B9BD5">
                    <a:lumMod val="50000"/>
                  </a:srgbClr>
                </a:solidFill>
                <a:latin typeface="+mn-lt"/>
              </a:rPr>
              <a:t>Pues</a:t>
            </a:r>
            <a:r>
              <a:rPr lang="en-GB" sz="1200" dirty="0">
                <a:solidFill>
                  <a:srgbClr val="5B9BD5">
                    <a:lumMod val="50000"/>
                  </a:srgbClr>
                </a:solidFill>
                <a:latin typeface="+mn-lt"/>
              </a:rPr>
              <a:t> </a:t>
            </a:r>
            <a:r>
              <a:rPr lang="en-GB" sz="1200" dirty="0" err="1">
                <a:solidFill>
                  <a:srgbClr val="5B9BD5">
                    <a:lumMod val="50000"/>
                  </a:srgbClr>
                </a:solidFill>
                <a:latin typeface="+mn-lt"/>
              </a:rPr>
              <a:t>en</a:t>
            </a:r>
            <a:r>
              <a:rPr lang="en-GB" sz="1200" dirty="0">
                <a:solidFill>
                  <a:srgbClr val="5B9BD5">
                    <a:lumMod val="50000"/>
                  </a:srgbClr>
                </a:solidFill>
                <a:latin typeface="+mn-lt"/>
              </a:rPr>
              <a:t> México, la </a:t>
            </a:r>
            <a:r>
              <a:rPr lang="en-GB" sz="1200" dirty="0" err="1">
                <a:solidFill>
                  <a:srgbClr val="5B9BD5">
                    <a:lumMod val="50000"/>
                  </a:srgbClr>
                </a:solidFill>
                <a:latin typeface="+mn-lt"/>
              </a:rPr>
              <a:t>tradición</a:t>
            </a:r>
            <a:r>
              <a:rPr lang="en-GB" sz="1200" dirty="0">
                <a:solidFill>
                  <a:srgbClr val="5B9BD5">
                    <a:lumMod val="50000"/>
                  </a:srgbClr>
                </a:solidFill>
                <a:latin typeface="+mn-lt"/>
              </a:rPr>
              <a:t> </a:t>
            </a:r>
            <a:r>
              <a:rPr lang="en-GB" sz="1200" dirty="0" err="1">
                <a:solidFill>
                  <a:srgbClr val="5B9BD5">
                    <a:lumMod val="50000"/>
                  </a:srgbClr>
                </a:solidFill>
                <a:latin typeface="+mn-lt"/>
              </a:rPr>
              <a:t>consiste</a:t>
            </a:r>
            <a:r>
              <a:rPr lang="en-GB" sz="1200" dirty="0">
                <a:solidFill>
                  <a:srgbClr val="5B9BD5">
                    <a:lumMod val="50000"/>
                  </a:srgbClr>
                </a:solidFill>
                <a:latin typeface="+mn-lt"/>
              </a:rPr>
              <a:t> </a:t>
            </a:r>
            <a:r>
              <a:rPr lang="en-GB" sz="1200" dirty="0" err="1">
                <a:solidFill>
                  <a:srgbClr val="5B9BD5">
                    <a:lumMod val="50000"/>
                  </a:srgbClr>
                </a:solidFill>
                <a:latin typeface="+mn-lt"/>
              </a:rPr>
              <a:t>en</a:t>
            </a:r>
            <a:r>
              <a:rPr lang="en-GB" sz="1200" dirty="0">
                <a:solidFill>
                  <a:srgbClr val="5B9BD5">
                    <a:lumMod val="50000"/>
                  </a:srgbClr>
                </a:solidFill>
                <a:latin typeface="+mn-lt"/>
              </a:rPr>
              <a:t> </a:t>
            </a:r>
            <a:r>
              <a:rPr lang="en-GB" sz="1200" dirty="0" err="1">
                <a:solidFill>
                  <a:srgbClr val="5B9BD5">
                    <a:lumMod val="50000"/>
                  </a:srgbClr>
                </a:solidFill>
                <a:latin typeface="+mn-lt"/>
              </a:rPr>
              <a:t>poner</a:t>
            </a:r>
            <a:r>
              <a:rPr lang="en-GB" sz="1200" dirty="0">
                <a:solidFill>
                  <a:srgbClr val="5B9BD5">
                    <a:lumMod val="50000"/>
                  </a:srgbClr>
                </a:solidFill>
                <a:latin typeface="+mn-lt"/>
              </a:rPr>
              <a:t> una </a:t>
            </a:r>
            <a:r>
              <a:rPr lang="en-GB" sz="1200" dirty="0" err="1">
                <a:solidFill>
                  <a:srgbClr val="5B9BD5">
                    <a:lumMod val="50000"/>
                  </a:srgbClr>
                </a:solidFill>
                <a:latin typeface="+mn-lt"/>
              </a:rPr>
              <a:t>figura</a:t>
            </a:r>
            <a:r>
              <a:rPr lang="en-GB" sz="1200" dirty="0">
                <a:solidFill>
                  <a:srgbClr val="5B9BD5">
                    <a:lumMod val="50000"/>
                  </a:srgbClr>
                </a:solidFill>
                <a:latin typeface="+mn-lt"/>
              </a:rPr>
              <a:t> del Niño Jesús </a:t>
            </a:r>
            <a:r>
              <a:rPr lang="en-GB" sz="1200" dirty="0" err="1">
                <a:solidFill>
                  <a:srgbClr val="5B9BD5">
                    <a:lumMod val="50000"/>
                  </a:srgbClr>
                </a:solidFill>
                <a:latin typeface="+mn-lt"/>
              </a:rPr>
              <a:t>en</a:t>
            </a:r>
            <a:r>
              <a:rPr lang="en-GB" sz="1200" dirty="0">
                <a:solidFill>
                  <a:srgbClr val="5B9BD5">
                    <a:lumMod val="50000"/>
                  </a:srgbClr>
                </a:solidFill>
                <a:latin typeface="+mn-lt"/>
              </a:rPr>
              <a:t> la </a:t>
            </a:r>
            <a:r>
              <a:rPr lang="en-GB" sz="1200" dirty="0" err="1">
                <a:solidFill>
                  <a:srgbClr val="5B9BD5">
                    <a:lumMod val="50000"/>
                  </a:srgbClr>
                </a:solidFill>
                <a:latin typeface="+mn-lt"/>
              </a:rPr>
              <a:t>Rosca</a:t>
            </a:r>
            <a:r>
              <a:rPr lang="en-GB" sz="1200" dirty="0">
                <a:solidFill>
                  <a:srgbClr val="5B9BD5">
                    <a:lumMod val="50000"/>
                  </a:srgbClr>
                </a:solidFill>
                <a:latin typeface="+mn-lt"/>
              </a:rPr>
              <a:t>. Mi </a:t>
            </a:r>
            <a:r>
              <a:rPr lang="en-GB" sz="1200" dirty="0" err="1">
                <a:solidFill>
                  <a:srgbClr val="5B9BD5">
                    <a:lumMod val="50000"/>
                  </a:srgbClr>
                </a:solidFill>
                <a:latin typeface="+mn-lt"/>
              </a:rPr>
              <a:t>tía</a:t>
            </a:r>
            <a:r>
              <a:rPr lang="en-GB" sz="1200" dirty="0">
                <a:solidFill>
                  <a:srgbClr val="5B9BD5">
                    <a:lumMod val="50000"/>
                  </a:srgbClr>
                </a:solidFill>
                <a:latin typeface="+mn-lt"/>
              </a:rPr>
              <a:t> </a:t>
            </a:r>
            <a:r>
              <a:rPr lang="en-GB" sz="1200" dirty="0" err="1">
                <a:solidFill>
                  <a:srgbClr val="5B9BD5">
                    <a:lumMod val="50000"/>
                  </a:srgbClr>
                </a:solidFill>
                <a:latin typeface="+mn-lt"/>
              </a:rPr>
              <a:t>servía</a:t>
            </a:r>
            <a:r>
              <a:rPr lang="en-GB" sz="1200" dirty="0">
                <a:solidFill>
                  <a:srgbClr val="5B9BD5">
                    <a:lumMod val="50000"/>
                  </a:srgbClr>
                </a:solidFill>
                <a:latin typeface="+mn-lt"/>
              </a:rPr>
              <a:t> una </a:t>
            </a:r>
            <a:r>
              <a:rPr lang="en-GB" sz="1200" dirty="0" err="1">
                <a:solidFill>
                  <a:srgbClr val="5B9BD5">
                    <a:lumMod val="50000"/>
                  </a:srgbClr>
                </a:solidFill>
                <a:latin typeface="+mn-lt"/>
              </a:rPr>
              <a:t>parte</a:t>
            </a:r>
            <a:r>
              <a:rPr lang="en-GB" sz="1200" dirty="0">
                <a:solidFill>
                  <a:srgbClr val="5B9BD5">
                    <a:lumMod val="50000"/>
                  </a:srgbClr>
                </a:solidFill>
                <a:latin typeface="+mn-lt"/>
              </a:rPr>
              <a:t> a </a:t>
            </a:r>
            <a:r>
              <a:rPr lang="en-GB" sz="1200" dirty="0" err="1">
                <a:solidFill>
                  <a:srgbClr val="5B9BD5">
                    <a:lumMod val="50000"/>
                  </a:srgbClr>
                </a:solidFill>
                <a:latin typeface="+mn-lt"/>
              </a:rPr>
              <a:t>cada</a:t>
            </a:r>
            <a:r>
              <a:rPr lang="en-GB" sz="1200" dirty="0">
                <a:solidFill>
                  <a:srgbClr val="5B9BD5">
                    <a:lumMod val="50000"/>
                  </a:srgbClr>
                </a:solidFill>
                <a:latin typeface="+mn-lt"/>
              </a:rPr>
              <a:t> uno. La persona con la </a:t>
            </a:r>
            <a:r>
              <a:rPr lang="en-GB" sz="1200" dirty="0" err="1">
                <a:solidFill>
                  <a:srgbClr val="5B9BD5">
                    <a:lumMod val="50000"/>
                  </a:srgbClr>
                </a:solidFill>
                <a:latin typeface="+mn-lt"/>
              </a:rPr>
              <a:t>figura</a:t>
            </a:r>
            <a:r>
              <a:rPr lang="en-GB" sz="1200" dirty="0">
                <a:solidFill>
                  <a:srgbClr val="5B9BD5">
                    <a:lumMod val="50000"/>
                  </a:srgbClr>
                </a:solidFill>
                <a:latin typeface="+mn-lt"/>
              </a:rPr>
              <a:t> </a:t>
            </a:r>
            <a:r>
              <a:rPr lang="en-GB" sz="1200" dirty="0" err="1">
                <a:solidFill>
                  <a:srgbClr val="5B9BD5">
                    <a:lumMod val="50000"/>
                  </a:srgbClr>
                </a:solidFill>
                <a:latin typeface="+mn-lt"/>
              </a:rPr>
              <a:t>tenía</a:t>
            </a:r>
            <a:r>
              <a:rPr lang="en-GB" sz="1200" dirty="0">
                <a:solidFill>
                  <a:srgbClr val="5B9BD5">
                    <a:lumMod val="50000"/>
                  </a:srgbClr>
                </a:solidFill>
                <a:latin typeface="+mn-lt"/>
              </a:rPr>
              <a:t> que </a:t>
            </a:r>
            <a:r>
              <a:rPr lang="en-GB" sz="1200" dirty="0" err="1">
                <a:solidFill>
                  <a:srgbClr val="5B9BD5">
                    <a:lumMod val="50000"/>
                  </a:srgbClr>
                </a:solidFill>
                <a:latin typeface="+mn-lt"/>
              </a:rPr>
              <a:t>pagar</a:t>
            </a:r>
            <a:r>
              <a:rPr lang="en-GB" sz="1200" dirty="0">
                <a:solidFill>
                  <a:srgbClr val="5B9BD5">
                    <a:lumMod val="50000"/>
                  </a:srgbClr>
                </a:solidFill>
                <a:latin typeface="+mn-lt"/>
              </a:rPr>
              <a:t> los tamales para </a:t>
            </a:r>
            <a:r>
              <a:rPr lang="en-GB" sz="1200" dirty="0" err="1">
                <a:solidFill>
                  <a:srgbClr val="5B9BD5">
                    <a:lumMod val="50000"/>
                  </a:srgbClr>
                </a:solidFill>
                <a:latin typeface="+mn-lt"/>
              </a:rPr>
              <a:t>todos</a:t>
            </a:r>
            <a:r>
              <a:rPr lang="en-GB" sz="1200" dirty="0">
                <a:solidFill>
                  <a:srgbClr val="5B9BD5">
                    <a:lumMod val="50000"/>
                  </a:srgbClr>
                </a:solidFill>
                <a:latin typeface="+mn-lt"/>
              </a:rPr>
              <a:t> </a:t>
            </a:r>
            <a:r>
              <a:rPr lang="en-GB" sz="1200" dirty="0" err="1">
                <a:solidFill>
                  <a:srgbClr val="5B9BD5">
                    <a:lumMod val="50000"/>
                  </a:srgbClr>
                </a:solidFill>
                <a:latin typeface="+mn-lt"/>
              </a:rPr>
              <a:t>en</a:t>
            </a:r>
            <a:r>
              <a:rPr lang="en-GB" sz="1200" dirty="0">
                <a:solidFill>
                  <a:srgbClr val="5B9BD5">
                    <a:lumMod val="50000"/>
                  </a:srgbClr>
                </a:solidFill>
                <a:latin typeface="+mn-lt"/>
              </a:rPr>
              <a:t> la fiesta del dos de </a:t>
            </a:r>
            <a:r>
              <a:rPr lang="en-GB" sz="1200" dirty="0" err="1">
                <a:solidFill>
                  <a:srgbClr val="5B9BD5">
                    <a:lumMod val="50000"/>
                  </a:srgbClr>
                </a:solidFill>
                <a:latin typeface="+mn-lt"/>
              </a:rPr>
              <a:t>febrero</a:t>
            </a:r>
            <a:r>
              <a:rPr lang="en-GB" sz="1200" dirty="0">
                <a:solidFill>
                  <a:srgbClr val="5B9BD5">
                    <a:lumMod val="50000"/>
                  </a:srgbClr>
                </a:solidFill>
                <a:latin typeface="+mn-lt"/>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a:latin typeface="+mn-lt"/>
              </a:rPr>
              <a:t>¡Ah! </a:t>
            </a:r>
            <a:r>
              <a:rPr lang="en-GB" b="0" baseline="0" dirty="0" err="1">
                <a:latin typeface="+mn-lt"/>
              </a:rPr>
              <a:t>Pues</a:t>
            </a:r>
            <a:r>
              <a:rPr lang="en-GB" b="0" baseline="0" dirty="0">
                <a:latin typeface="+mn-lt"/>
              </a:rPr>
              <a:t> </a:t>
            </a:r>
            <a:r>
              <a:rPr lang="en-GB" b="0" baseline="0" dirty="0" err="1">
                <a:latin typeface="+mn-lt"/>
              </a:rPr>
              <a:t>entonces</a:t>
            </a:r>
            <a:r>
              <a:rPr lang="en-GB" b="0" baseline="0" dirty="0">
                <a:latin typeface="+mn-lt"/>
              </a:rPr>
              <a:t> </a:t>
            </a:r>
            <a:r>
              <a:rPr lang="en-GB" b="0" baseline="0" dirty="0" err="1">
                <a:latin typeface="+mn-lt"/>
              </a:rPr>
              <a:t>tienes</a:t>
            </a:r>
            <a:r>
              <a:rPr lang="en-GB" b="0" baseline="0" dirty="0">
                <a:latin typeface="+mn-lt"/>
              </a:rPr>
              <a:t> suerte </a:t>
            </a:r>
            <a:r>
              <a:rPr lang="en-GB" b="0" baseline="0" dirty="0" err="1">
                <a:latin typeface="+mn-lt"/>
              </a:rPr>
              <a:t>si</a:t>
            </a:r>
            <a:r>
              <a:rPr lang="en-GB" b="0" baseline="0" dirty="0">
                <a:latin typeface="+mn-lt"/>
              </a:rPr>
              <a:t> la </a:t>
            </a:r>
            <a:r>
              <a:rPr lang="en-GB" b="0" baseline="0" dirty="0" err="1">
                <a:latin typeface="+mn-lt"/>
              </a:rPr>
              <a:t>figura</a:t>
            </a:r>
            <a:r>
              <a:rPr lang="en-GB" b="0" baseline="0" dirty="0">
                <a:latin typeface="+mn-lt"/>
              </a:rPr>
              <a:t> no </a:t>
            </a:r>
            <a:r>
              <a:rPr lang="en-GB" b="0" baseline="0" dirty="0" err="1">
                <a:latin typeface="+mn-lt"/>
              </a:rPr>
              <a:t>aparece</a:t>
            </a:r>
            <a:r>
              <a:rPr lang="en-GB" b="0" baseline="0" dirty="0">
                <a:latin typeface="+mn-lt"/>
              </a:rPr>
              <a:t> </a:t>
            </a:r>
            <a:r>
              <a:rPr lang="en-GB" b="0" baseline="0" dirty="0" err="1">
                <a:latin typeface="+mn-lt"/>
              </a:rPr>
              <a:t>en</a:t>
            </a:r>
            <a:r>
              <a:rPr lang="en-GB" b="0" baseline="0" dirty="0">
                <a:latin typeface="+mn-lt"/>
              </a:rPr>
              <a:t> </a:t>
            </a:r>
            <a:r>
              <a:rPr lang="en-GB" b="0" baseline="0" dirty="0" err="1">
                <a:latin typeface="+mn-lt"/>
              </a:rPr>
              <a:t>tu</a:t>
            </a:r>
            <a:r>
              <a:rPr lang="en-GB" b="0" baseline="0" dirty="0">
                <a:latin typeface="+mn-lt"/>
              </a:rPr>
              <a:t> </a:t>
            </a:r>
            <a:r>
              <a:rPr lang="en-GB" b="0" baseline="0" dirty="0" err="1">
                <a:latin typeface="+mn-lt"/>
              </a:rPr>
              <a:t>parte</a:t>
            </a:r>
            <a:r>
              <a:rPr lang="en-GB" b="0" baseline="0" dirty="0">
                <a:latin typeface="+mn-lt"/>
              </a:rPr>
              <a:t> de la </a:t>
            </a:r>
            <a:r>
              <a:rPr lang="en-GB" b="0" baseline="0" dirty="0" err="1">
                <a:latin typeface="+mn-lt"/>
              </a:rPr>
              <a:t>rosca</a:t>
            </a:r>
            <a:r>
              <a:rPr lang="en-GB" b="0" baseline="0" dirty="0">
                <a:latin typeface="+mn-lt"/>
              </a:rPr>
              <a:t>, ¿no? ¡</a:t>
            </a:r>
            <a:r>
              <a:rPr lang="en-GB" b="0" baseline="0" dirty="0" err="1">
                <a:latin typeface="+mn-lt"/>
              </a:rPr>
              <a:t>Ja</a:t>
            </a:r>
            <a:r>
              <a:rPr lang="en-GB" b="0" baseline="0" dirty="0">
                <a:latin typeface="+mn-lt"/>
              </a:rPr>
              <a:t>, </a:t>
            </a:r>
            <a:r>
              <a:rPr lang="en-GB" b="0" baseline="0" dirty="0" err="1">
                <a:latin typeface="+mn-lt"/>
              </a:rPr>
              <a:t>ja</a:t>
            </a:r>
            <a:r>
              <a:rPr lang="en-GB" b="0" baseline="0" dirty="0">
                <a:latin typeface="+mn-lt"/>
              </a:rPr>
              <a:t>! ¿Y </a:t>
            </a:r>
            <a:r>
              <a:rPr lang="en-GB" b="0" baseline="0" dirty="0" err="1">
                <a:latin typeface="+mn-lt"/>
              </a:rPr>
              <a:t>aparecías</a:t>
            </a:r>
            <a:r>
              <a:rPr lang="en-GB" b="0" baseline="0" dirty="0">
                <a:latin typeface="+mn-lt"/>
              </a:rPr>
              <a:t> con </a:t>
            </a:r>
            <a:r>
              <a:rPr lang="en-GB" b="0" baseline="0" dirty="0" err="1">
                <a:latin typeface="+mn-lt"/>
              </a:rPr>
              <a:t>más</a:t>
            </a:r>
            <a:r>
              <a:rPr lang="en-GB" b="0" baseline="0" dirty="0">
                <a:latin typeface="+mn-lt"/>
              </a:rPr>
              <a:t> </a:t>
            </a:r>
            <a:r>
              <a:rPr lang="en-GB" b="0" baseline="0" dirty="0" err="1">
                <a:latin typeface="+mn-lt"/>
              </a:rPr>
              <a:t>gente</a:t>
            </a:r>
            <a:r>
              <a:rPr lang="en-GB" b="0" baseline="0" dirty="0">
                <a:latin typeface="+mn-lt"/>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a:latin typeface="+mn-lt"/>
              </a:rPr>
              <a:t>¡Con </a:t>
            </a:r>
            <a:r>
              <a:rPr lang="en-GB" b="0" baseline="0" dirty="0" err="1">
                <a:latin typeface="+mn-lt"/>
              </a:rPr>
              <a:t>muchas</a:t>
            </a:r>
            <a:r>
              <a:rPr lang="en-GB" b="0" baseline="0" dirty="0">
                <a:latin typeface="+mn-lt"/>
              </a:rPr>
              <a:t> personas! La </a:t>
            </a:r>
            <a:r>
              <a:rPr lang="en-GB" b="0" baseline="0" dirty="0" err="1">
                <a:latin typeface="+mn-lt"/>
              </a:rPr>
              <a:t>familia</a:t>
            </a:r>
            <a:r>
              <a:rPr lang="en-GB" b="0" baseline="0" dirty="0">
                <a:latin typeface="+mn-lt"/>
              </a:rPr>
              <a:t> </a:t>
            </a:r>
            <a:r>
              <a:rPr lang="en-GB" b="0" baseline="0" dirty="0" err="1">
                <a:latin typeface="+mn-lt"/>
              </a:rPr>
              <a:t>siempre</a:t>
            </a:r>
            <a:r>
              <a:rPr lang="en-GB" b="0" baseline="0" dirty="0">
                <a:latin typeface="+mn-lt"/>
              </a:rPr>
              <a:t> </a:t>
            </a:r>
            <a:r>
              <a:rPr lang="en-GB" b="0" baseline="0" dirty="0" err="1">
                <a:latin typeface="+mn-lt"/>
              </a:rPr>
              <a:t>asistía</a:t>
            </a:r>
            <a:r>
              <a:rPr lang="en-GB" b="0" baseline="0" dirty="0">
                <a:latin typeface="+mn-lt"/>
              </a:rPr>
              <a:t>, </a:t>
            </a:r>
            <a:r>
              <a:rPr lang="en-GB" b="0" baseline="0" dirty="0" err="1">
                <a:latin typeface="+mn-lt"/>
              </a:rPr>
              <a:t>pero</a:t>
            </a:r>
            <a:r>
              <a:rPr lang="en-GB" b="0" baseline="0" dirty="0">
                <a:latin typeface="+mn-lt"/>
              </a:rPr>
              <a:t> los </a:t>
            </a:r>
            <a:r>
              <a:rPr lang="en-GB" b="0" baseline="0" dirty="0" err="1">
                <a:latin typeface="+mn-lt"/>
              </a:rPr>
              <a:t>compañeros</a:t>
            </a:r>
            <a:r>
              <a:rPr lang="en-GB" b="0" baseline="0" dirty="0">
                <a:latin typeface="+mn-lt"/>
              </a:rPr>
              <a:t> de </a:t>
            </a:r>
            <a:r>
              <a:rPr lang="en-GB" b="0" baseline="0" dirty="0" err="1">
                <a:latin typeface="+mn-lt"/>
              </a:rPr>
              <a:t>trabajo</a:t>
            </a:r>
            <a:r>
              <a:rPr lang="en-GB" b="0" baseline="0" dirty="0">
                <a:latin typeface="+mn-lt"/>
              </a:rPr>
              <a:t> y los </a:t>
            </a:r>
            <a:r>
              <a:rPr lang="en-GB" b="0" baseline="0" dirty="0" err="1">
                <a:latin typeface="+mn-lt"/>
              </a:rPr>
              <a:t>vecinos</a:t>
            </a:r>
            <a:r>
              <a:rPr lang="en-GB" b="0" baseline="0" dirty="0">
                <a:latin typeface="+mn-lt"/>
              </a:rPr>
              <a:t> </a:t>
            </a:r>
            <a:r>
              <a:rPr lang="en-GB" b="0" baseline="0" dirty="0" err="1">
                <a:latin typeface="+mn-lt"/>
              </a:rPr>
              <a:t>también</a:t>
            </a:r>
            <a:r>
              <a:rPr lang="en-GB" b="0" baseline="0" dirty="0">
                <a:latin typeface="+mn-lt"/>
              </a:rPr>
              <a:t>. ¡La </a:t>
            </a:r>
            <a:r>
              <a:rPr lang="en-GB" b="0" baseline="0" dirty="0" err="1">
                <a:latin typeface="+mn-lt"/>
              </a:rPr>
              <a:t>gente</a:t>
            </a:r>
            <a:r>
              <a:rPr lang="en-GB" b="0" baseline="0" dirty="0">
                <a:latin typeface="+mn-lt"/>
              </a:rPr>
              <a:t> </a:t>
            </a:r>
            <a:r>
              <a:rPr lang="en-GB" b="0" baseline="0" dirty="0" err="1">
                <a:latin typeface="+mn-lt"/>
              </a:rPr>
              <a:t>traía</a:t>
            </a:r>
            <a:r>
              <a:rPr lang="en-GB" b="0" baseline="0" dirty="0">
                <a:latin typeface="+mn-lt"/>
              </a:rPr>
              <a:t> </a:t>
            </a:r>
            <a:r>
              <a:rPr lang="en-GB" b="0" baseline="0" dirty="0" err="1">
                <a:latin typeface="+mn-lt"/>
              </a:rPr>
              <a:t>mucha</a:t>
            </a:r>
            <a:r>
              <a:rPr lang="en-GB" b="0" baseline="0" dirty="0">
                <a:latin typeface="+mn-lt"/>
              </a:rPr>
              <a:t> comida!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err="1">
                <a:latin typeface="+mn-lt"/>
              </a:rPr>
              <a:t>Entonces</a:t>
            </a:r>
            <a:r>
              <a:rPr lang="en-GB" b="0" baseline="0" dirty="0">
                <a:latin typeface="+mn-lt"/>
              </a:rPr>
              <a:t> </a:t>
            </a:r>
            <a:r>
              <a:rPr lang="en-GB" b="0" baseline="0" dirty="0" err="1">
                <a:latin typeface="+mn-lt"/>
              </a:rPr>
              <a:t>comías</a:t>
            </a:r>
            <a:r>
              <a:rPr lang="en-GB" b="0" baseline="0" dirty="0">
                <a:latin typeface="+mn-lt"/>
              </a:rPr>
              <a:t> </a:t>
            </a:r>
            <a:r>
              <a:rPr lang="en-GB" b="0" baseline="0" dirty="0" err="1">
                <a:latin typeface="+mn-lt"/>
              </a:rPr>
              <a:t>todo</a:t>
            </a:r>
            <a:r>
              <a:rPr lang="en-GB" b="0" baseline="0" dirty="0">
                <a:latin typeface="+mn-lt"/>
              </a:rPr>
              <a:t> el día y </a:t>
            </a:r>
            <a:r>
              <a:rPr lang="en-GB" b="0" baseline="0" dirty="0" err="1">
                <a:latin typeface="+mn-lt"/>
              </a:rPr>
              <a:t>compartías</a:t>
            </a:r>
            <a:r>
              <a:rPr lang="en-GB" b="0" baseline="0" dirty="0">
                <a:latin typeface="+mn-lt"/>
              </a:rPr>
              <a:t> un </a:t>
            </a:r>
            <a:r>
              <a:rPr lang="en-GB" b="0" baseline="0" dirty="0" err="1">
                <a:latin typeface="+mn-lt"/>
              </a:rPr>
              <a:t>buen</a:t>
            </a:r>
            <a:r>
              <a:rPr lang="en-GB" b="0" baseline="0" dirty="0">
                <a:latin typeface="+mn-lt"/>
              </a:rPr>
              <a:t> </a:t>
            </a:r>
            <a:r>
              <a:rPr lang="en-GB" b="0" baseline="0" dirty="0" err="1">
                <a:latin typeface="+mn-lt"/>
              </a:rPr>
              <a:t>rato</a:t>
            </a:r>
            <a:r>
              <a:rPr lang="en-GB" b="0" baseline="0" dirty="0">
                <a:latin typeface="+mn-lt"/>
              </a:rPr>
              <a:t> con las </a:t>
            </a:r>
            <a:r>
              <a:rPr lang="en-GB" b="0" baseline="0" dirty="0" err="1">
                <a:latin typeface="+mn-lt"/>
              </a:rPr>
              <a:t>otras</a:t>
            </a:r>
            <a:r>
              <a:rPr lang="en-GB" b="0" baseline="0" dirty="0">
                <a:latin typeface="+mn-lt"/>
              </a:rPr>
              <a:t> personas. Sin </a:t>
            </a:r>
            <a:r>
              <a:rPr lang="en-GB" b="0" baseline="0" dirty="0" err="1">
                <a:latin typeface="+mn-lt"/>
              </a:rPr>
              <a:t>duda</a:t>
            </a:r>
            <a:r>
              <a:rPr lang="en-GB" b="0" baseline="0" dirty="0">
                <a:latin typeface="+mn-lt"/>
              </a:rPr>
              <a:t>, una </a:t>
            </a:r>
            <a:r>
              <a:rPr lang="en-GB" b="0" baseline="0" dirty="0" err="1">
                <a:latin typeface="+mn-lt"/>
              </a:rPr>
              <a:t>experiencia</a:t>
            </a:r>
            <a:r>
              <a:rPr lang="en-GB" b="0" baseline="0" dirty="0">
                <a:latin typeface="+mn-lt"/>
              </a:rPr>
              <a:t> genial.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orden</a:t>
            </a:r>
            <a:r>
              <a:rPr lang="en-GB" b="0" baseline="0" dirty="0"/>
              <a:t> [421]; </a:t>
            </a:r>
            <a:r>
              <a:rPr lang="en-GB" b="0" baseline="0" dirty="0" err="1"/>
              <a:t>figura</a:t>
            </a:r>
            <a:r>
              <a:rPr lang="en-GB" b="0" baseline="0" dirty="0"/>
              <a:t> [632]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Rosca de Reyes </a:t>
            </a:r>
            <a:r>
              <a:rPr lang="es-ES" dirty="0" err="1"/>
              <a:t>photob</a:t>
            </a:r>
            <a:r>
              <a:rPr lang="es-ES" dirty="0"/>
              <a:t> </a:t>
            </a:r>
            <a:r>
              <a:rPr lang="es-ES" dirty="0" err="1"/>
              <a:t>by</a:t>
            </a:r>
            <a:r>
              <a:rPr lang="es-ES" dirty="0"/>
              <a:t> </a:t>
            </a:r>
            <a:r>
              <a:rPr lang="es-ES" dirty="0" err="1"/>
              <a:t>zerethv</a:t>
            </a:r>
            <a:r>
              <a:rPr lang="es-ES" dirty="0"/>
              <a:t> and </a:t>
            </a:r>
            <a:r>
              <a:rPr lang="es-ES" dirty="0" err="1"/>
              <a:t>available</a:t>
            </a:r>
            <a:r>
              <a:rPr lang="es-ES" dirty="0"/>
              <a:t> at: https://</a:t>
            </a:r>
            <a:r>
              <a:rPr lang="es-ES" dirty="0" err="1"/>
              <a:t>commons.wikimedia.org</a:t>
            </a:r>
            <a:r>
              <a:rPr lang="es-ES" dirty="0"/>
              <a:t>/wiki/</a:t>
            </a:r>
            <a:r>
              <a:rPr lang="es-ES" dirty="0" err="1"/>
              <a:t>File:Rosca_de_reyes.jpg</a:t>
            </a:r>
            <a:r>
              <a:rPr lang="es-ES" dirty="0"/>
              <a:t>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 2.0 Generic</a:t>
            </a:r>
            <a:r>
              <a:rPr lang="en-GB" sz="1200" b="0" i="0" kern="1200" dirty="0">
                <a:solidFill>
                  <a:schemeClr val="tx1"/>
                </a:solidFill>
                <a:effectLst/>
                <a:latin typeface="+mn-lt"/>
                <a:ea typeface="+mn-ea"/>
                <a:cs typeface="+mn-cs"/>
              </a:rPr>
              <a:t> license.</a:t>
            </a: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408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[2/2]</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595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10 minutes</a:t>
            </a:r>
          </a:p>
          <a:p>
            <a:endParaRPr lang="es-GB" dirty="0"/>
          </a:p>
          <a:p>
            <a:r>
              <a:rPr lang="es-GB" b="1" dirty="0"/>
              <a:t>Aim</a:t>
            </a:r>
            <a:r>
              <a:rPr lang="es-GB" dirty="0"/>
              <a:t>: </a:t>
            </a:r>
          </a:p>
          <a:p>
            <a:r>
              <a:rPr lang="es-GB" dirty="0"/>
              <a:t>to practise the singular persons of the imperfect tense and the preterite with –er and –ir verbs.</a:t>
            </a:r>
          </a:p>
          <a:p>
            <a:r>
              <a:rPr lang="es-GB" dirty="0"/>
              <a:t>to consolidate understanding of the use of each tense (preterite for completed actions at one specific time in the past vs imperfect for ongoing actions in the past).</a:t>
            </a:r>
          </a:p>
          <a:p>
            <a:endParaRPr lang="es-GB" dirty="0"/>
          </a:p>
          <a:p>
            <a:r>
              <a:rPr lang="es-GB" b="1" dirty="0"/>
              <a:t>Procedure</a:t>
            </a:r>
            <a:r>
              <a:rPr lang="es-GB" dirty="0"/>
              <a:t>:</a:t>
            </a:r>
          </a:p>
          <a:p>
            <a:pPr marL="228600" indent="-228600">
              <a:buAutoNum type="arabicPeriod"/>
            </a:pPr>
            <a:r>
              <a:rPr lang="es-GB" dirty="0"/>
              <a:t>Student A asks each question in Spanish to Student B.</a:t>
            </a:r>
          </a:p>
          <a:p>
            <a:pPr marL="228600" indent="-228600">
              <a:buAutoNum type="arabicPeriod"/>
            </a:pPr>
            <a:r>
              <a:rPr lang="es-GB" dirty="0"/>
              <a:t>Students B listens and chooses the correct answer: if the verb in the queston is imperfect (–ía or –ías), then they have to say the answer under ‘cada año’; if the verb in the question is preterite (–iste or –ió), then they have to sya the answer under ‘El año pasado’.</a:t>
            </a:r>
          </a:p>
          <a:p>
            <a:pPr marL="228600" indent="-228600">
              <a:buAutoNum type="arabicPeriod"/>
            </a:pPr>
            <a:r>
              <a:rPr lang="es-GB" dirty="0"/>
              <a:t>Then studen</a:t>
            </a:r>
            <a:r>
              <a:rPr lang="en-GB" dirty="0"/>
              <a:t>t</a:t>
            </a:r>
            <a:r>
              <a:rPr lang="es-GB" dirty="0"/>
              <a:t>s swap roles.</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14</a:t>
            </a:fld>
            <a:endParaRPr lang="en-US"/>
          </a:p>
        </p:txBody>
      </p:sp>
    </p:spTree>
    <p:extLst>
      <p:ext uri="{BB962C8B-B14F-4D97-AF65-F5344CB8AC3E}">
        <p14:creationId xmlns:p14="http://schemas.microsoft.com/office/powerpoint/2010/main" val="1620838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DISPLAY DURING ACTIVITY</a:t>
            </a:r>
          </a:p>
          <a:p>
            <a:r>
              <a:rPr lang="es-GB" b="1" dirty="0"/>
              <a:t>A separate printable handout is also available.</a:t>
            </a:r>
          </a:p>
          <a:p>
            <a:endParaRPr lang="es-GB" b="1" dirty="0"/>
          </a:p>
          <a:p>
            <a:r>
              <a:rPr lang="es-GB" b="1" dirty="0"/>
              <a:t>Target questions:</a:t>
            </a:r>
            <a:endParaRPr lang="es-GB" b="0" dirty="0"/>
          </a:p>
          <a:p>
            <a:pPr marL="228600" indent="-228600">
              <a:buAutoNum type="arabicPeriod"/>
            </a:pPr>
            <a:r>
              <a:rPr lang="es-GB" b="0" dirty="0"/>
              <a:t>¿Reunías a tus amigos en tu casa?</a:t>
            </a:r>
            <a:endParaRPr lang="es-ES" b="0" dirty="0"/>
          </a:p>
          <a:p>
            <a:pPr marL="228600" indent="-228600">
              <a:buAutoNum type="arabicPeriod"/>
            </a:pPr>
            <a:r>
              <a:rPr lang="es-ES" b="0" dirty="0"/>
              <a:t>¿La comida consistía en platos españoles?</a:t>
            </a:r>
          </a:p>
          <a:p>
            <a:pPr marL="228600" indent="-228600">
              <a:buAutoNum type="arabicPeriod"/>
            </a:pPr>
            <a:r>
              <a:rPr lang="es-ES" b="0" dirty="0"/>
              <a:t>¿Saliste a un restaurante?</a:t>
            </a:r>
          </a:p>
          <a:p>
            <a:pPr marL="228600" indent="-228600">
              <a:buAutoNum type="arabicPeriod"/>
            </a:pPr>
            <a:r>
              <a:rPr lang="es-ES" b="0" dirty="0"/>
              <a:t>¿Bebiste chocolate caliente?</a:t>
            </a:r>
          </a:p>
          <a:p>
            <a:pPr marL="228600" indent="-228600">
              <a:buAutoNum type="arabicPeriod"/>
            </a:pPr>
            <a:r>
              <a:rPr lang="es-ES" b="0" dirty="0"/>
              <a:t>¿Rompías una piñata?</a:t>
            </a:r>
          </a:p>
          <a:p>
            <a:pPr marL="228600" indent="-228600">
              <a:buAutoNum type="arabicPeriod"/>
            </a:pPr>
            <a:r>
              <a:rPr lang="es-ES" b="0" dirty="0"/>
              <a:t>¿Tenías juegos en tu fiesta?</a:t>
            </a:r>
            <a:endParaRPr lang="es-GB" b="0" dirty="0"/>
          </a:p>
          <a:p>
            <a:pPr marL="228600" indent="-228600">
              <a:buAutoNum type="arabicPeriod"/>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Target answers:</a:t>
            </a:r>
          </a:p>
          <a:p>
            <a:pPr marL="228600" indent="-228600">
              <a:buAutoNum type="arabicPeriod"/>
            </a:pPr>
            <a:r>
              <a:rPr lang="es-GB" b="0" dirty="0"/>
              <a:t>Sí, mi abuela hacía dulces.</a:t>
            </a:r>
            <a:endParaRPr lang="es-ES" b="0" dirty="0"/>
          </a:p>
          <a:p>
            <a:pPr marL="228600" indent="-228600">
              <a:buAutoNum type="arabicPeriod"/>
            </a:pPr>
            <a:r>
              <a:rPr lang="es-ES" b="0" dirty="0"/>
              <a:t>No, recibí mensajes de texto.</a:t>
            </a:r>
          </a:p>
          <a:p>
            <a:pPr marL="228600" indent="-228600">
              <a:buAutoNum type="arabicPeriod"/>
            </a:pPr>
            <a:r>
              <a:rPr lang="es-ES" b="0" dirty="0"/>
              <a:t>Sí, sufrí dos horas de ciencias.</a:t>
            </a:r>
          </a:p>
          <a:p>
            <a:pPr marL="228600" indent="-228600">
              <a:buAutoNum type="arabicPeriod"/>
            </a:pPr>
            <a:r>
              <a:rPr lang="es-ES" b="0" dirty="0"/>
              <a:t>Sí, normalmente recibía ropa y juegos.</a:t>
            </a:r>
          </a:p>
          <a:p>
            <a:pPr marL="228600" indent="-228600">
              <a:buAutoNum type="arabicPeriod"/>
            </a:pPr>
            <a:r>
              <a:rPr lang="es-ES" b="0" dirty="0"/>
              <a:t>Sí, elegí un restaurante chino.</a:t>
            </a:r>
          </a:p>
          <a:p>
            <a:pPr marL="228600" indent="-228600">
              <a:buAutoNum type="arabicPeriod"/>
            </a:pPr>
            <a:r>
              <a:rPr lang="es-ES" b="0" dirty="0"/>
              <a:t>No, decidí ir a un bar.</a:t>
            </a:r>
          </a:p>
          <a:p>
            <a:pPr marL="228600" indent="-228600">
              <a:buAutoNum type="arabicPeriod"/>
            </a:pPr>
            <a:endParaRPr lang="es-ES" b="0" dirty="0"/>
          </a:p>
          <a:p>
            <a:pPr marL="228600" indent="-228600">
              <a:buAutoNum type="arabicPeriod"/>
            </a:pPr>
            <a:endParaRPr lang="es-ES" b="0" dirty="0"/>
          </a:p>
          <a:p>
            <a:pPr marL="228600" indent="-228600">
              <a:buAutoNum type="arabicPeriod"/>
            </a:pP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15</a:t>
            </a:fld>
            <a:endParaRPr lang="en-US"/>
          </a:p>
        </p:txBody>
      </p:sp>
    </p:spTree>
    <p:extLst>
      <p:ext uri="{BB962C8B-B14F-4D97-AF65-F5344CB8AC3E}">
        <p14:creationId xmlns:p14="http://schemas.microsoft.com/office/powerpoint/2010/main" val="296365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 separate printable handout is also available.</a:t>
            </a:r>
          </a:p>
          <a:p>
            <a:endParaRPr lang="es-GB" b="1" dirty="0"/>
          </a:p>
          <a:p>
            <a:r>
              <a:rPr lang="es-GB" b="1" dirty="0"/>
              <a:t>Target questions:</a:t>
            </a:r>
            <a:endParaRPr lang="es-GB" b="0" dirty="0"/>
          </a:p>
          <a:p>
            <a:pPr marL="228600" indent="-228600">
              <a:buAutoNum type="arabicPeriod"/>
            </a:pPr>
            <a:r>
              <a:rPr lang="es-GB" b="0" dirty="0"/>
              <a:t>¿Tu familia traía comida?</a:t>
            </a:r>
            <a:endParaRPr lang="es-ES" b="0" dirty="0"/>
          </a:p>
          <a:p>
            <a:pPr marL="228600" indent="-228600">
              <a:buAutoNum type="arabicPeriod"/>
            </a:pPr>
            <a:r>
              <a:rPr lang="es-ES" b="0" dirty="0"/>
              <a:t>¿Recibiste tarjetas de cumpleaños??</a:t>
            </a:r>
          </a:p>
          <a:p>
            <a:pPr marL="228600" indent="-228600">
              <a:buAutoNum type="arabicPeriod"/>
            </a:pPr>
            <a:r>
              <a:rPr lang="es-ES" b="0" dirty="0"/>
              <a:t>¿Asististe al colegio el día de tu cumpleaños?</a:t>
            </a:r>
          </a:p>
          <a:p>
            <a:pPr marL="228600" indent="-228600">
              <a:buAutoNum type="arabicPeriod"/>
            </a:pPr>
            <a:r>
              <a:rPr lang="es-ES" b="0" dirty="0"/>
              <a:t>¿Recibías muchos regalos?</a:t>
            </a:r>
          </a:p>
          <a:p>
            <a:pPr marL="228600" indent="-228600">
              <a:buAutoNum type="arabicPeriod"/>
            </a:pPr>
            <a:r>
              <a:rPr lang="es-ES" b="0" dirty="0"/>
              <a:t>¿Elegiste el lugar para tu fiesta?</a:t>
            </a:r>
          </a:p>
          <a:p>
            <a:pPr marL="228600" indent="-228600">
              <a:buAutoNum type="arabicPeriod"/>
            </a:pPr>
            <a:r>
              <a:rPr lang="es-ES" b="0" dirty="0"/>
              <a:t>¿Serviste comida y bebidas?</a:t>
            </a:r>
          </a:p>
          <a:p>
            <a:pPr marL="228600" indent="-228600">
              <a:buAutoNum type="arabicPeriod"/>
            </a:pPr>
            <a:endParaRPr lang="es-GB" b="0" dirty="0"/>
          </a:p>
          <a:p>
            <a:pPr marL="0" indent="0">
              <a:buNone/>
            </a:pPr>
            <a:r>
              <a:rPr lang="es-GB" b="1" dirty="0"/>
              <a:t>Target answers:</a:t>
            </a:r>
          </a:p>
          <a:p>
            <a:pPr marL="228600" indent="-228600">
              <a:buAutoNum type="arabicPeriod"/>
            </a:pPr>
            <a:r>
              <a:rPr lang="es-GB" b="0" dirty="0"/>
              <a:t>No, salía con mi familia.</a:t>
            </a:r>
          </a:p>
          <a:p>
            <a:pPr marL="228600" indent="-228600">
              <a:buAutoNum type="arabicPeriod"/>
            </a:pPr>
            <a:r>
              <a:rPr lang="es-ES" b="0" dirty="0"/>
              <a:t>No, serví comida mexicana.</a:t>
            </a:r>
          </a:p>
          <a:p>
            <a:pPr marL="228600" indent="-228600">
              <a:buAutoNum type="arabicPeriod"/>
            </a:pPr>
            <a:r>
              <a:rPr lang="es-ES" b="0" dirty="0"/>
              <a:t>No, comí en casa.</a:t>
            </a:r>
          </a:p>
          <a:p>
            <a:pPr marL="228600" indent="-228600">
              <a:buAutoNum type="arabicPeriod"/>
            </a:pPr>
            <a:r>
              <a:rPr lang="es-ES" b="0" dirty="0"/>
              <a:t>Sí, y también comí churros.</a:t>
            </a:r>
          </a:p>
          <a:p>
            <a:pPr marL="228600" indent="-228600">
              <a:buAutoNum type="arabicPeriod"/>
            </a:pPr>
            <a:r>
              <a:rPr lang="es-ES" b="0" dirty="0"/>
              <a:t>No, pero recibía dulces.</a:t>
            </a:r>
          </a:p>
          <a:p>
            <a:pPr marL="228600" indent="-228600">
              <a:buAutoNum type="arabicPeriod"/>
            </a:pPr>
            <a:r>
              <a:rPr lang="es-ES" b="0" dirty="0"/>
              <a:t>Sí, siempre traía pelotas.</a:t>
            </a:r>
          </a:p>
          <a:p>
            <a:pPr marL="228600" indent="-228600">
              <a:buAutoNum type="arabicPeriod"/>
            </a:pPr>
            <a:endParaRPr lang="es-ES" b="0" dirty="0"/>
          </a:p>
          <a:p>
            <a:pPr marL="228600" indent="-228600">
              <a:buAutoNum type="arabicPeriod"/>
            </a:pPr>
            <a:endParaRPr lang="es-ES"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16</a:t>
            </a:fld>
            <a:endParaRPr lang="en-US"/>
          </a:p>
        </p:txBody>
      </p:sp>
    </p:spTree>
    <p:extLst>
      <p:ext uri="{BB962C8B-B14F-4D97-AF65-F5344CB8AC3E}">
        <p14:creationId xmlns:p14="http://schemas.microsoft.com/office/powerpoint/2010/main" val="1838003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sounds [l] and [</a:t>
            </a:r>
            <a:r>
              <a:rPr lang="en-GB" baseline="0" dirty="0" err="1"/>
              <a:t>ll</a:t>
            </a:r>
            <a:r>
              <a:rPr lang="en-GB" baseline="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word pattern –y &gt; –</a:t>
            </a:r>
            <a:r>
              <a:rPr lang="en-GB" baseline="0" dirty="0" err="1"/>
              <a:t>ía</a:t>
            </a:r>
            <a:r>
              <a:rPr lang="en-GB" baseline="0" dirty="0"/>
              <a:t>/–</a:t>
            </a:r>
            <a:r>
              <a:rPr lang="en-GB" baseline="0" dirty="0" err="1"/>
              <a:t>ia.</a:t>
            </a:r>
            <a:endParaRPr lang="en-GB"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singular forms in the indefinite with –er and –</a:t>
            </a:r>
            <a:r>
              <a:rPr lang="en-GB" baseline="0" dirty="0" err="1"/>
              <a:t>ir</a:t>
            </a:r>
            <a:r>
              <a:rPr lang="en-GB" baseline="0" dirty="0"/>
              <a:t> verbs.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Consolidation of modal verbs.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a:t>Introduction of imperfect for habitual past, singular persons (–</a:t>
            </a:r>
            <a:r>
              <a:rPr lang="en-GB" baseline="0" dirty="0" err="1"/>
              <a:t>ía</a:t>
            </a:r>
            <a:r>
              <a:rPr lang="en-GB" baseline="0" dirty="0"/>
              <a:t>,–</a:t>
            </a:r>
            <a:r>
              <a:rPr lang="en-GB" baseline="0" dirty="0" err="1"/>
              <a:t>ías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9.3.1.2 (introduce): </a:t>
            </a:r>
            <a:r>
              <a:rPr lang="en-GB" sz="1200" b="0" i="0" u="none" strike="noStrike" kern="1200" cap="none" dirty="0" err="1">
                <a:solidFill>
                  <a:schemeClr val="tx1"/>
                </a:solidFill>
                <a:effectLst/>
                <a:latin typeface="+mn-lt"/>
                <a:ea typeface="Calibri"/>
                <a:cs typeface="Calibri"/>
                <a:sym typeface="Calibri"/>
              </a:rPr>
              <a:t>aparecer</a:t>
            </a:r>
            <a:r>
              <a:rPr lang="en-GB" sz="1200" b="0" i="0" u="none" strike="noStrike" kern="1200" cap="none" baseline="0" dirty="0">
                <a:solidFill>
                  <a:schemeClr val="tx1"/>
                </a:solidFill>
                <a:effectLst/>
                <a:latin typeface="+mn-lt"/>
                <a:ea typeface="Calibri"/>
                <a:cs typeface="Calibri"/>
                <a:sym typeface="Calibri"/>
              </a:rPr>
              <a:t> [292]; </a:t>
            </a:r>
            <a:r>
              <a:rPr lang="en-GB" sz="1200" b="0" i="0" u="none" strike="noStrike" kern="1200" cap="none" baseline="0" dirty="0" err="1">
                <a:solidFill>
                  <a:schemeClr val="tx1"/>
                </a:solidFill>
                <a:effectLst/>
                <a:latin typeface="+mn-lt"/>
                <a:ea typeface="Calibri"/>
                <a:cs typeface="Calibri"/>
                <a:sym typeface="Calibri"/>
              </a:rPr>
              <a:t>consistir</a:t>
            </a:r>
            <a:r>
              <a:rPr lang="en-GB" sz="1200" b="0" i="0" u="none" strike="noStrike" kern="1200" cap="none" baseline="0" dirty="0">
                <a:solidFill>
                  <a:schemeClr val="tx1"/>
                </a:solidFill>
                <a:effectLst/>
                <a:latin typeface="+mn-lt"/>
                <a:ea typeface="Calibri"/>
                <a:cs typeface="Calibri"/>
                <a:sym typeface="Calibri"/>
              </a:rPr>
              <a:t> [1123]; </a:t>
            </a:r>
            <a:r>
              <a:rPr lang="en-GB" sz="1200" b="0" i="0" u="none" strike="noStrike" kern="1200" cap="none" baseline="0" dirty="0" err="1">
                <a:solidFill>
                  <a:schemeClr val="tx1"/>
                </a:solidFill>
                <a:effectLst/>
                <a:latin typeface="+mn-lt"/>
                <a:ea typeface="Calibri"/>
                <a:cs typeface="Calibri"/>
                <a:sym typeface="Calibri"/>
              </a:rPr>
              <a:t>existir</a:t>
            </a:r>
            <a:r>
              <a:rPr lang="en-GB" sz="1200" b="0" i="0" u="none" strike="noStrike" kern="1200" cap="none" baseline="0" dirty="0">
                <a:solidFill>
                  <a:schemeClr val="tx1"/>
                </a:solidFill>
                <a:effectLst/>
                <a:latin typeface="+mn-lt"/>
                <a:ea typeface="Calibri"/>
                <a:cs typeface="Calibri"/>
                <a:sym typeface="Calibri"/>
              </a:rPr>
              <a:t> [194]; </a:t>
            </a:r>
            <a:r>
              <a:rPr lang="en-GB" sz="1200" b="0" i="0" u="none" strike="noStrike" kern="1200" cap="none" baseline="0" dirty="0" err="1">
                <a:solidFill>
                  <a:schemeClr val="tx1"/>
                </a:solidFill>
                <a:effectLst/>
                <a:latin typeface="+mn-lt"/>
                <a:ea typeface="Calibri"/>
                <a:cs typeface="Calibri"/>
                <a:sym typeface="Calibri"/>
              </a:rPr>
              <a:t>ocurrir</a:t>
            </a:r>
            <a:r>
              <a:rPr lang="en-GB" sz="1200" b="0" i="0" u="none" strike="noStrike" kern="1200" cap="none" baseline="0" dirty="0">
                <a:solidFill>
                  <a:schemeClr val="tx1"/>
                </a:solidFill>
                <a:effectLst/>
                <a:latin typeface="+mn-lt"/>
                <a:ea typeface="Calibri"/>
                <a:cs typeface="Calibri"/>
                <a:sym typeface="Calibri"/>
              </a:rPr>
              <a:t> [291]; </a:t>
            </a:r>
            <a:r>
              <a:rPr lang="en-GB" sz="1200" b="0" i="0" u="none" strike="noStrike" kern="1200" cap="none" baseline="0" dirty="0" err="1">
                <a:solidFill>
                  <a:schemeClr val="tx1"/>
                </a:solidFill>
                <a:effectLst/>
                <a:latin typeface="+mn-lt"/>
                <a:ea typeface="Calibri"/>
                <a:cs typeface="Calibri"/>
                <a:sym typeface="Calibri"/>
              </a:rPr>
              <a:t>recorrer</a:t>
            </a:r>
            <a:r>
              <a:rPr lang="en-GB" sz="1200" b="0" i="0" u="none" strike="noStrike" kern="1200" cap="none" baseline="0" dirty="0">
                <a:solidFill>
                  <a:schemeClr val="tx1"/>
                </a:solidFill>
                <a:effectLst/>
                <a:latin typeface="+mn-lt"/>
                <a:ea typeface="Calibri"/>
                <a:cs typeface="Calibri"/>
                <a:sym typeface="Calibri"/>
              </a:rPr>
              <a:t> [967; </a:t>
            </a:r>
            <a:r>
              <a:rPr lang="en-GB" sz="1200" b="0" i="0" u="none" strike="noStrike" kern="1200" cap="none" baseline="0" dirty="0" err="1">
                <a:solidFill>
                  <a:schemeClr val="tx1"/>
                </a:solidFill>
                <a:effectLst/>
                <a:latin typeface="+mn-lt"/>
                <a:ea typeface="Calibri"/>
                <a:cs typeface="Calibri"/>
                <a:sym typeface="Calibri"/>
              </a:rPr>
              <a:t>reunir</a:t>
            </a:r>
            <a:r>
              <a:rPr lang="en-GB" sz="1200" b="0" i="0" u="none" strike="noStrike" kern="1200" cap="none" baseline="0" dirty="0">
                <a:solidFill>
                  <a:schemeClr val="tx1"/>
                </a:solidFill>
                <a:effectLst/>
                <a:latin typeface="+mn-lt"/>
                <a:ea typeface="Calibri"/>
                <a:cs typeface="Calibri"/>
                <a:sym typeface="Calibri"/>
              </a:rPr>
              <a:t> [786]; </a:t>
            </a:r>
            <a:r>
              <a:rPr lang="en-GB" sz="1200" b="0" i="0" u="none" strike="noStrike" kern="1200" cap="none" baseline="0" dirty="0" err="1">
                <a:solidFill>
                  <a:schemeClr val="tx1"/>
                </a:solidFill>
                <a:effectLst/>
                <a:latin typeface="+mn-lt"/>
                <a:ea typeface="Calibri"/>
                <a:cs typeface="Calibri"/>
                <a:sym typeface="Calibri"/>
              </a:rPr>
              <a:t>servir</a:t>
            </a:r>
            <a:r>
              <a:rPr lang="en-GB" sz="1200" b="0" i="0" u="none" strike="noStrike" kern="1200" cap="none" baseline="0" dirty="0">
                <a:solidFill>
                  <a:schemeClr val="tx1"/>
                </a:solidFill>
                <a:effectLst/>
                <a:latin typeface="+mn-lt"/>
                <a:ea typeface="Calibri"/>
                <a:cs typeface="Calibri"/>
                <a:sym typeface="Calibri"/>
              </a:rPr>
              <a:t> [313]; </a:t>
            </a:r>
            <a:r>
              <a:rPr lang="en-GB" sz="1200" b="0" i="0" u="none" strike="noStrike" kern="1200" cap="none" baseline="0" dirty="0" err="1">
                <a:solidFill>
                  <a:schemeClr val="tx1"/>
                </a:solidFill>
                <a:effectLst/>
                <a:latin typeface="+mn-lt"/>
                <a:ea typeface="Calibri"/>
                <a:cs typeface="Calibri"/>
                <a:sym typeface="Calibri"/>
              </a:rPr>
              <a:t>bebé</a:t>
            </a:r>
            <a:r>
              <a:rPr lang="en-GB" sz="1200" b="0" i="0" u="none" strike="noStrike" kern="1200" cap="none" baseline="0" dirty="0">
                <a:solidFill>
                  <a:schemeClr val="tx1"/>
                </a:solidFill>
                <a:effectLst/>
                <a:latin typeface="+mn-lt"/>
                <a:ea typeface="Calibri"/>
                <a:cs typeface="Calibri"/>
                <a:sym typeface="Calibri"/>
              </a:rPr>
              <a:t> [2028]; familiar [1152]; </a:t>
            </a:r>
            <a:r>
              <a:rPr lang="en-GB" sz="1200" b="0" i="0" u="none" strike="noStrike" kern="1200" cap="none" baseline="0" dirty="0" err="1">
                <a:solidFill>
                  <a:schemeClr val="tx1"/>
                </a:solidFill>
                <a:effectLst/>
                <a:latin typeface="+mn-lt"/>
                <a:ea typeface="Calibri"/>
                <a:cs typeface="Calibri"/>
                <a:sym typeface="Calibri"/>
              </a:rPr>
              <a:t>fecha</a:t>
            </a:r>
            <a:r>
              <a:rPr lang="en-GB" sz="1200" b="0" i="0" u="none" strike="noStrike" kern="1200" cap="none" baseline="0" dirty="0">
                <a:solidFill>
                  <a:schemeClr val="tx1"/>
                </a:solidFill>
                <a:effectLst/>
                <a:latin typeface="+mn-lt"/>
                <a:ea typeface="Calibri"/>
                <a:cs typeface="Calibri"/>
                <a:sym typeface="Calibri"/>
              </a:rPr>
              <a:t> [756]; </a:t>
            </a:r>
            <a:r>
              <a:rPr lang="en-GB" sz="1200" b="0" i="0" u="none" strike="noStrike" kern="1200" cap="none" baseline="0" dirty="0" err="1">
                <a:solidFill>
                  <a:schemeClr val="tx1"/>
                </a:solidFill>
                <a:effectLst/>
                <a:latin typeface="+mn-lt"/>
                <a:ea typeface="Calibri"/>
                <a:cs typeface="Calibri"/>
                <a:sym typeface="Calibri"/>
              </a:rPr>
              <a:t>rato</a:t>
            </a:r>
            <a:r>
              <a:rPr lang="en-GB" sz="1200" b="0" i="0" u="none" strike="noStrike" kern="1200" cap="none" baseline="0" dirty="0">
                <a:solidFill>
                  <a:schemeClr val="tx1"/>
                </a:solidFill>
                <a:effectLst/>
                <a:latin typeface="+mn-lt"/>
                <a:ea typeface="Calibri"/>
                <a:cs typeface="Calibri"/>
                <a:sym typeface="Calibri"/>
              </a:rPr>
              <a:t> [800]; </a:t>
            </a:r>
            <a:r>
              <a:rPr lang="en-GB" sz="1200" b="0" i="0" u="none" strike="noStrike" kern="1200" cap="none" baseline="0" dirty="0" err="1">
                <a:solidFill>
                  <a:schemeClr val="tx1"/>
                </a:solidFill>
                <a:effectLst/>
                <a:latin typeface="+mn-lt"/>
                <a:ea typeface="Calibri"/>
                <a:cs typeface="Calibri"/>
                <a:sym typeface="Calibri"/>
              </a:rPr>
              <a:t>vecino</a:t>
            </a:r>
            <a:r>
              <a:rPr lang="en-GB" sz="1200" b="0" i="0" u="none" strike="noStrike" kern="1200" cap="none" baseline="0" dirty="0">
                <a:solidFill>
                  <a:schemeClr val="tx1"/>
                </a:solidFill>
                <a:effectLst/>
                <a:latin typeface="+mn-lt"/>
                <a:ea typeface="Calibri"/>
                <a:cs typeface="Calibri"/>
                <a:sym typeface="Calibri"/>
              </a:rPr>
              <a:t> [808]; </a:t>
            </a:r>
            <a:r>
              <a:rPr lang="en-GB" sz="1200" b="0" i="0" u="none" strike="noStrike" kern="1200" cap="none" baseline="0" dirty="0" err="1">
                <a:solidFill>
                  <a:schemeClr val="tx1"/>
                </a:solidFill>
                <a:effectLst/>
                <a:latin typeface="+mn-lt"/>
                <a:ea typeface="Calibri"/>
                <a:cs typeface="Calibri"/>
                <a:sym typeface="Calibri"/>
              </a:rPr>
              <a:t>vecina</a:t>
            </a:r>
            <a:r>
              <a:rPr lang="en-GB" sz="1200" b="0" i="0" u="none" strike="noStrike" kern="1200" cap="none" baseline="0" dirty="0">
                <a:solidFill>
                  <a:schemeClr val="tx1"/>
                </a:solidFill>
                <a:effectLst/>
                <a:latin typeface="+mn-lt"/>
                <a:ea typeface="Calibri"/>
                <a:cs typeface="Calibri"/>
                <a:sym typeface="Calibri"/>
              </a:rPr>
              <a:t> [808]; </a:t>
            </a:r>
            <a:r>
              <a:rPr lang="en-GB" sz="1200" b="0" i="0" u="none" strike="noStrike" kern="1200" cap="none" baseline="0" dirty="0" err="1">
                <a:solidFill>
                  <a:schemeClr val="tx1"/>
                </a:solidFill>
                <a:effectLst/>
                <a:latin typeface="+mn-lt"/>
                <a:ea typeface="Calibri"/>
                <a:cs typeface="Calibri"/>
                <a:sym typeface="Calibri"/>
              </a:rPr>
              <a:t>cercano</a:t>
            </a:r>
            <a:r>
              <a:rPr lang="en-GB" sz="1200" b="0" i="0" u="none" strike="noStrike" kern="1200" cap="none" baseline="0" dirty="0">
                <a:solidFill>
                  <a:schemeClr val="tx1"/>
                </a:solidFill>
                <a:effectLst/>
                <a:latin typeface="+mn-lt"/>
                <a:ea typeface="Calibri"/>
                <a:cs typeface="Calibri"/>
                <a:sym typeface="Calibri"/>
              </a:rPr>
              <a:t> [1260]; mayor [154]; </a:t>
            </a:r>
            <a:r>
              <a:rPr lang="en-GB" sz="1200" b="0" i="0" u="none" strike="noStrike" kern="1200" cap="none" baseline="0" dirty="0" err="1">
                <a:solidFill>
                  <a:schemeClr val="tx1"/>
                </a:solidFill>
                <a:effectLst/>
                <a:latin typeface="+mn-lt"/>
                <a:ea typeface="Calibri"/>
                <a:cs typeface="Calibri"/>
                <a:sym typeface="Calibri"/>
              </a:rPr>
              <a:t>menor</a:t>
            </a:r>
            <a:r>
              <a:rPr lang="en-GB" sz="1200" b="0" i="0" u="none" strike="noStrike" kern="1200" cap="none" baseline="0" dirty="0">
                <a:solidFill>
                  <a:schemeClr val="tx1"/>
                </a:solidFill>
                <a:effectLst/>
                <a:latin typeface="+mn-lt"/>
                <a:ea typeface="Calibri"/>
                <a:cs typeface="Calibri"/>
                <a:sym typeface="Calibri"/>
              </a:rPr>
              <a:t> [468];  a menudo [menudo-967]; </a:t>
            </a:r>
            <a:r>
              <a:rPr lang="en-GB" sz="1200" b="0" i="0" u="none" strike="noStrike" kern="1200" cap="none" baseline="0" dirty="0" err="1">
                <a:solidFill>
                  <a:schemeClr val="tx1"/>
                </a:solidFill>
                <a:effectLst/>
                <a:latin typeface="+mn-lt"/>
                <a:ea typeface="Calibri"/>
                <a:cs typeface="Calibri"/>
                <a:sym typeface="Calibri"/>
              </a:rPr>
              <a:t>visita</a:t>
            </a:r>
            <a:r>
              <a:rPr lang="en-GB" sz="1200" b="0" i="0" u="none" strike="noStrike" kern="1200" cap="none" baseline="0" dirty="0">
                <a:solidFill>
                  <a:schemeClr val="tx1"/>
                </a:solidFill>
                <a:effectLst/>
                <a:latin typeface="+mn-lt"/>
                <a:ea typeface="Calibri"/>
                <a:cs typeface="Calibri"/>
                <a:sym typeface="Calibri"/>
              </a:rPr>
              <a:t> [911]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9.2.2.2 (revisit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estaba</a:t>
            </a:r>
            <a:r>
              <a:rPr lang="en-GB" sz="1200" b="0" i="0" u="none" strike="noStrike" kern="1200" dirty="0">
                <a:solidFill>
                  <a:schemeClr val="tx1"/>
                </a:solidFill>
                <a:effectLst/>
                <a:latin typeface="+mn-lt"/>
                <a:ea typeface="+mn-ea"/>
                <a:cs typeface="+mn-cs"/>
              </a:rPr>
              <a:t> [21]; </a:t>
            </a:r>
            <a:r>
              <a:rPr lang="en-GB" sz="1200" b="0" i="0" u="none" strike="noStrike" kern="1200" dirty="0" err="1">
                <a:solidFill>
                  <a:schemeClr val="tx1"/>
                </a:solidFill>
                <a:effectLst/>
                <a:latin typeface="+mn-lt"/>
                <a:ea typeface="+mn-ea"/>
                <a:cs typeface="+mn-cs"/>
              </a:rPr>
              <a:t>estabas</a:t>
            </a:r>
            <a:r>
              <a:rPr lang="en-GB" sz="1200" b="0" i="0" u="none" strike="noStrike" kern="1200" dirty="0">
                <a:solidFill>
                  <a:schemeClr val="tx1"/>
                </a:solidFill>
                <a:effectLst/>
                <a:latin typeface="+mn-lt"/>
                <a:ea typeface="+mn-ea"/>
                <a:cs typeface="+mn-cs"/>
              </a:rPr>
              <a:t> [21]; </a:t>
            </a:r>
            <a:r>
              <a:rPr lang="es-ES" sz="1200" b="0" kern="1200" dirty="0">
                <a:solidFill>
                  <a:schemeClr val="tx1"/>
                </a:solidFill>
                <a:effectLst/>
                <a:latin typeface="+mn-lt"/>
                <a:ea typeface="+mn-ea"/>
                <a:cs typeface="+mn-cs"/>
              </a:rPr>
              <a:t>baño [1340]; carretera [1718]; castillo [2545]; colina [4004]; patio [1197]; piso [889]; región [545]; sala [841]; asustado [3170]; orgulloso [2688]; satisfecho [2261]; vivo [807]; alrededor [1807]; a pesar de [pesar-405]; por eso [eso-56] </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9.2.1.4 (revisit)</a:t>
            </a:r>
            <a:r>
              <a:rPr lang="es-ES" sz="1200" b="0" i="0" u="none" strike="noStrike"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asistir [1200]; cumplir [385]; huir [1359]; nacer [426]; oír [254]; reconocer [400]; sentir [136]; derecho [266]; duda [531]; esperanza [987]; experiencia [416]; extranjero [987]; marido [965]; mujer [120]; población [454]; raíz [1304]; relación [272]; actual [499]; ambos [356]; ambas [356]; cubano [703]; cubana [703];</a:t>
            </a:r>
            <a:r>
              <a:rPr lang="en-GB" b="0" dirty="0">
                <a:effectLst/>
              </a:rPr>
              <a:t> </a:t>
            </a:r>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oral and then written production of this week’s revisited vocabulary</a:t>
            </a:r>
            <a:r>
              <a:rPr lang="es-ES" b="0" dirty="0"/>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Clr>
                <a:schemeClr val="dk1"/>
              </a:buClr>
              <a:buSzPts val="1200"/>
              <a:buFont typeface="Calibri"/>
              <a:buNone/>
            </a:pPr>
            <a:r>
              <a:rPr lang="en-GB" b="0" dirty="0"/>
              <a:t>1. Click to start. The first box spins.</a:t>
            </a:r>
            <a:endParaRPr dirty="0"/>
          </a:p>
          <a:p>
            <a:pPr marL="0" lvl="0" indent="0" algn="l" rtl="0">
              <a:spcBef>
                <a:spcPts val="0"/>
              </a:spcBef>
              <a:spcAft>
                <a:spcPts val="0"/>
              </a:spcAft>
              <a:buClr>
                <a:schemeClr val="dk1"/>
              </a:buClr>
              <a:buSzPts val="1200"/>
              <a:buFont typeface="Calibri"/>
              <a:buNone/>
            </a:pPr>
            <a:r>
              <a:rPr lang="en-GB" b="0" dirty="0"/>
              <a:t>2. Students call out the Spanish for that box before it stops spinning.</a:t>
            </a:r>
            <a:endParaRPr dirty="0"/>
          </a:p>
          <a:p>
            <a:pPr marL="0" lvl="0" indent="0" algn="l" rtl="0">
              <a:spcBef>
                <a:spcPts val="0"/>
              </a:spcBef>
              <a:spcAft>
                <a:spcPts val="0"/>
              </a:spcAft>
              <a:buClr>
                <a:schemeClr val="dk1"/>
              </a:buClr>
              <a:buSzPts val="1200"/>
              <a:buFont typeface="Calibri"/>
              <a:buNone/>
            </a:pPr>
            <a:r>
              <a:rPr lang="en-GB" b="0" dirty="0"/>
              <a:t>3. The Spanish appears.</a:t>
            </a:r>
            <a:endParaRPr dirty="0"/>
          </a:p>
          <a:p>
            <a:pPr marL="0" lvl="0" indent="0" algn="l" rtl="0">
              <a:spcBef>
                <a:spcPts val="0"/>
              </a:spcBef>
              <a:spcAft>
                <a:spcPts val="0"/>
              </a:spcAft>
              <a:buClr>
                <a:schemeClr val="dk1"/>
              </a:buClr>
              <a:buSzPts val="1200"/>
              <a:buFont typeface="Calibri"/>
              <a:buNone/>
            </a:pPr>
            <a:r>
              <a:rPr lang="en-GB" b="0" dirty="0"/>
              <a:t>4. Repeat until all Spanish words have been revealed.</a:t>
            </a:r>
            <a:br>
              <a:rPr lang="en-GB" b="0" dirty="0"/>
            </a:br>
            <a:r>
              <a:rPr lang="en-GB" b="0" dirty="0"/>
              <a:t>5. Repeat the task, this time writing the Spanish each time.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236" name="Google Shape;1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686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[1/9]</a:t>
            </a:r>
          </a:p>
          <a:p>
            <a:r>
              <a:rPr lang="en-US" b="1" dirty="0"/>
              <a:t>Timing: </a:t>
            </a:r>
            <a:r>
              <a:rPr lang="en-US" b="0" dirty="0"/>
              <a:t>3 minutes</a:t>
            </a:r>
          </a:p>
          <a:p>
            <a:endParaRPr lang="en-US" b="1" dirty="0"/>
          </a:p>
          <a:p>
            <a:r>
              <a:rPr lang="en-US" b="1" dirty="0"/>
              <a:t>Aim: </a:t>
            </a:r>
            <a:r>
              <a:rPr lang="en-US" b="0" dirty="0"/>
              <a:t>to introduce new vocabulary.</a:t>
            </a:r>
          </a:p>
          <a:p>
            <a:endParaRPr lang="en-US" b="1" dirty="0"/>
          </a:p>
          <a:p>
            <a:r>
              <a:rPr lang="en-US" b="1" dirty="0"/>
              <a:t>Procedure:</a:t>
            </a:r>
          </a:p>
          <a:p>
            <a:r>
              <a:rPr lang="en-US" b="0" dirty="0"/>
              <a:t>1. Present each word together with each corresponding image. Click on the Spanish word to hear it.</a:t>
            </a:r>
          </a:p>
          <a:p>
            <a:r>
              <a:rPr lang="en-US" b="0" dirty="0"/>
              <a:t>2. Students listen and repeat each word.</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12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4 minutes</a:t>
            </a:r>
          </a:p>
          <a:p>
            <a:endParaRPr lang="es-GB" dirty="0"/>
          </a:p>
          <a:p>
            <a:r>
              <a:rPr lang="es-GB" b="1" dirty="0"/>
              <a:t>Aim</a:t>
            </a:r>
            <a:r>
              <a:rPr lang="es-GB" dirty="0"/>
              <a:t>: to revisit 12 words from this week’s revisited vocabulary through listening.</a:t>
            </a:r>
          </a:p>
          <a:p>
            <a:endParaRPr lang="es-GB" dirty="0"/>
          </a:p>
          <a:p>
            <a:r>
              <a:rPr lang="es-GB" b="1" dirty="0"/>
              <a:t>Procedure</a:t>
            </a:r>
            <a:r>
              <a:rPr lang="es-GB" dirty="0"/>
              <a:t>: </a:t>
            </a:r>
          </a:p>
          <a:p>
            <a:pPr marL="228600" indent="-228600">
              <a:buAutoNum type="arabicPeriod"/>
            </a:pPr>
            <a:r>
              <a:rPr lang="es-GB" dirty="0"/>
              <a:t>Students write 1-12 in their books.</a:t>
            </a:r>
          </a:p>
          <a:p>
            <a:pPr marL="228600" indent="-228600">
              <a:buAutoNum type="arabicPeriod"/>
            </a:pPr>
            <a:r>
              <a:rPr lang="es-GB" dirty="0"/>
              <a:t>They listen to each word and </a:t>
            </a:r>
            <a:r>
              <a:rPr lang="en-GB" dirty="0"/>
              <a:t>identify </a:t>
            </a:r>
            <a:r>
              <a:rPr lang="es-GB" dirty="0"/>
              <a:t>the corresponding image/English word for each word they hear.</a:t>
            </a:r>
          </a:p>
          <a:p>
            <a:pPr marL="228600" indent="-228600">
              <a:buAutoNum type="arabicPeriod"/>
            </a:pPr>
            <a:r>
              <a:rPr lang="es-GB" dirty="0"/>
              <a:t>Then, they write the letters for the meaning of each word in Spanish in order.</a:t>
            </a:r>
          </a:p>
          <a:p>
            <a:pPr marL="228600" indent="-228600">
              <a:buAutoNum type="arabicPeriod"/>
            </a:pPr>
            <a:endParaRPr lang="es-GB" dirty="0"/>
          </a:p>
          <a:p>
            <a:pPr marL="0" indent="0">
              <a:buNone/>
            </a:pPr>
            <a:r>
              <a:rPr lang="es-GB" b="1" dirty="0"/>
              <a:t>Transcript:</a:t>
            </a:r>
          </a:p>
          <a:p>
            <a:pPr marL="228600" indent="-228600">
              <a:buAutoNum type="arabicPeriod"/>
            </a:pPr>
            <a:r>
              <a:rPr lang="es-GB" b="0" dirty="0"/>
              <a:t>el castillo</a:t>
            </a:r>
          </a:p>
          <a:p>
            <a:pPr marL="228600" indent="-228600">
              <a:buAutoNum type="arabicPeriod"/>
            </a:pPr>
            <a:r>
              <a:rPr lang="es-GB" b="0" dirty="0"/>
              <a:t>la colina</a:t>
            </a:r>
          </a:p>
          <a:p>
            <a:pPr marL="228600" indent="-228600">
              <a:buAutoNum type="arabicPeriod"/>
            </a:pPr>
            <a:r>
              <a:rPr lang="es-GB" b="0" dirty="0"/>
              <a:t>el baño</a:t>
            </a:r>
          </a:p>
          <a:p>
            <a:pPr marL="228600" indent="-228600">
              <a:buAutoNum type="arabicPeriod"/>
            </a:pPr>
            <a:r>
              <a:rPr lang="es-GB" b="0" dirty="0"/>
              <a:t>el patio</a:t>
            </a:r>
          </a:p>
          <a:p>
            <a:pPr marL="228600" indent="-228600">
              <a:buAutoNum type="arabicPeriod"/>
            </a:pPr>
            <a:r>
              <a:rPr lang="es-GB" b="0" dirty="0"/>
              <a:t>el piso</a:t>
            </a:r>
          </a:p>
          <a:p>
            <a:pPr marL="228600" indent="-228600">
              <a:buAutoNum type="arabicPeriod"/>
            </a:pPr>
            <a:r>
              <a:rPr lang="es-GB" b="0" dirty="0"/>
              <a:t>la carretera</a:t>
            </a:r>
          </a:p>
          <a:p>
            <a:pPr marL="228600" indent="-228600">
              <a:buAutoNum type="arabicPeriod"/>
            </a:pPr>
            <a:r>
              <a:rPr lang="es-GB" b="0" dirty="0"/>
              <a:t>la sala</a:t>
            </a:r>
          </a:p>
          <a:p>
            <a:pPr marL="228600" indent="-228600">
              <a:buAutoNum type="arabicPeriod"/>
            </a:pPr>
            <a:r>
              <a:rPr lang="es-GB" b="0" dirty="0"/>
              <a:t>oír</a:t>
            </a:r>
          </a:p>
          <a:p>
            <a:pPr marL="228600" indent="-228600">
              <a:buAutoNum type="arabicPeriod"/>
            </a:pPr>
            <a:r>
              <a:rPr lang="es-GB" b="0" dirty="0"/>
              <a:t>la raíz</a:t>
            </a:r>
          </a:p>
          <a:p>
            <a:pPr marL="228600" indent="-228600">
              <a:buAutoNum type="arabicPeriod"/>
            </a:pPr>
            <a:r>
              <a:rPr lang="es-GB" b="0" dirty="0"/>
              <a:t> huir</a:t>
            </a:r>
          </a:p>
          <a:p>
            <a:pPr marL="228600" indent="-228600">
              <a:buAutoNum type="arabicPeriod"/>
            </a:pPr>
            <a:r>
              <a:rPr lang="es-GB" b="0" dirty="0"/>
              <a:t> el marido</a:t>
            </a:r>
          </a:p>
          <a:p>
            <a:pPr marL="228600" indent="-228600">
              <a:buAutoNum type="arabicPeriod"/>
            </a:pPr>
            <a:r>
              <a:rPr lang="es-GB" b="0" dirty="0"/>
              <a:t> la mujer</a:t>
            </a:r>
          </a:p>
          <a:p>
            <a:pPr marL="228600" indent="-228600">
              <a:buAutoNum type="arabicPeriod"/>
            </a:pPr>
            <a:r>
              <a:rPr lang="es-GB" b="0" dirty="0"/>
              <a:t> asustado</a:t>
            </a:r>
          </a:p>
          <a:p>
            <a:pPr marL="228600" indent="-228600">
              <a:buAutoNum type="arabicPeriod"/>
            </a:pPr>
            <a:r>
              <a:rPr lang="es-GB" b="0" dirty="0"/>
              <a:t> nacer</a:t>
            </a:r>
          </a:p>
          <a:p>
            <a:pPr marL="228600" indent="-228600">
              <a:buAutoNum type="arabicPeriod"/>
            </a:pPr>
            <a:r>
              <a:rPr lang="es-GB" b="0" dirty="0"/>
              <a:t> cubano, cubana</a:t>
            </a:r>
          </a:p>
          <a:p>
            <a:pPr marL="228600" indent="-228600">
              <a:buAutoNum type="arabicPeriod"/>
            </a:pPr>
            <a:endParaRPr lang="es-GB" b="0" dirty="0"/>
          </a:p>
          <a:p>
            <a:pPr marL="228600" indent="-228600">
              <a:buAutoNum type="arabicPeriod"/>
            </a:pP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a:t>
            </a:fld>
            <a:endParaRPr lang="en-US"/>
          </a:p>
        </p:txBody>
      </p:sp>
    </p:spTree>
    <p:extLst>
      <p:ext uri="{BB962C8B-B14F-4D97-AF65-F5344CB8AC3E}">
        <p14:creationId xmlns:p14="http://schemas.microsoft.com/office/powerpoint/2010/main" val="368041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[2/9]</a:t>
            </a:r>
          </a:p>
          <a:p>
            <a:r>
              <a:rPr lang="en-US" b="1" dirty="0"/>
              <a:t>Timing: </a:t>
            </a:r>
            <a:r>
              <a:rPr lang="en-US" b="0" dirty="0"/>
              <a:t>1 minute (over next 8 slides)</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pPr marL="228600" indent="-228600">
              <a:buAutoNum type="arabicPeriod"/>
            </a:pPr>
            <a:r>
              <a:rPr lang="en-US" b="0" dirty="0"/>
              <a:t>Students</a:t>
            </a:r>
            <a:r>
              <a:rPr lang="en-US" b="0" baseline="0" dirty="0"/>
              <a:t> say the English for the image/word in Spanish on the slide.</a:t>
            </a:r>
          </a:p>
          <a:p>
            <a:pPr marL="228600" indent="-228600">
              <a:buAutoNum type="arabicPeriod"/>
            </a:pPr>
            <a:r>
              <a:rPr lang="en-US" b="0" baseline="0" dirty="0"/>
              <a:t>The teacher can also prompt them to read aloud the Spanish word again.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62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[3/9]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267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[4/9]</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053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[5/9]</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41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[6/9]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172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[7/9]</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69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[8/9]</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070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[9/9]</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45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for</a:t>
            </a:r>
            <a:r>
              <a:rPr lang="en-US" b="1" dirty="0"/>
              <a:t> </a:t>
            </a:r>
            <a:r>
              <a:rPr lang="en-GB" sz="1200" kern="1200" dirty="0">
                <a:solidFill>
                  <a:schemeClr val="tx1"/>
                </a:solidFill>
                <a:effectLst/>
                <a:latin typeface="+mn-lt"/>
                <a:ea typeface="+mn-ea"/>
                <a:cs typeface="+mn-cs"/>
              </a:rPr>
              <a:t>students to consolidate their pronunciation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words that contain SSCs</a:t>
            </a:r>
            <a:r>
              <a:rPr lang="en-GB" sz="1200" kern="1200" baseline="0" dirty="0">
                <a:solidFill>
                  <a:schemeClr val="tx1"/>
                </a:solidFill>
                <a:effectLst/>
                <a:latin typeface="+mn-lt"/>
                <a:ea typeface="+mn-ea"/>
                <a:cs typeface="+mn-cs"/>
              </a:rPr>
              <a:t> ‘ll’ and ‘l’ in a </a:t>
            </a:r>
            <a:r>
              <a:rPr lang="en-GB" b="0" baseline="0" dirty="0"/>
              <a:t>choral </a:t>
            </a:r>
            <a:r>
              <a:rPr lang="en-GB" sz="1200" b="0" kern="1200" baseline="0" dirty="0">
                <a:solidFill>
                  <a:schemeClr val="tx1"/>
                </a:solidFill>
                <a:effectLst/>
                <a:latin typeface="+mn-lt"/>
                <a:ea typeface="+mn-ea"/>
                <a:cs typeface="+mn-cs"/>
              </a:rPr>
              <a:t>a</a:t>
            </a:r>
            <a:r>
              <a:rPr lang="en-GB" sz="1200" b="0" kern="1200" dirty="0">
                <a:solidFill>
                  <a:schemeClr val="tx1"/>
                </a:solidFill>
                <a:effectLst/>
                <a:latin typeface="+mn-lt"/>
                <a:ea typeface="+mn-ea"/>
                <a:cs typeface="+mn-cs"/>
              </a:rPr>
              <a:t>lphabetical</a:t>
            </a:r>
            <a:r>
              <a:rPr lang="en-GB" sz="1200" b="0" kern="1200" baseline="0" dirty="0">
                <a:solidFill>
                  <a:schemeClr val="tx1"/>
                </a:solidFill>
                <a:effectLst/>
                <a:latin typeface="+mn-lt"/>
                <a:ea typeface="+mn-ea"/>
                <a:cs typeface="+mn-cs"/>
              </a:rPr>
              <a:t> read aloud task</a:t>
            </a:r>
            <a:r>
              <a:rPr lang="en-GB" sz="1200"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on ‘</a:t>
            </a:r>
            <a:r>
              <a:rPr lang="en-GB" b="0" baseline="0" dirty="0" err="1"/>
              <a:t>Inicio</a:t>
            </a:r>
            <a:r>
              <a:rPr lang="en-GB" b="0" baseline="0" dirty="0"/>
              <a:t>’ to set the timer to count one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Individually </a:t>
            </a:r>
            <a:r>
              <a:rPr lang="en-GB" sz="1200" kern="1200" dirty="0">
                <a:solidFill>
                  <a:schemeClr val="tx1"/>
                </a:solidFill>
                <a:effectLst/>
                <a:latin typeface="+mn-lt"/>
                <a:ea typeface="+mn-ea"/>
                <a:cs typeface="+mn-cs"/>
              </a:rPr>
              <a:t>at their own pace </a:t>
            </a:r>
            <a:r>
              <a:rPr lang="en-GB" sz="1200" b="0" kern="1200" baseline="0" dirty="0">
                <a:solidFill>
                  <a:schemeClr val="tx1"/>
                </a:solidFill>
                <a:effectLst/>
                <a:latin typeface="+mn-lt"/>
                <a:ea typeface="+mn-ea"/>
                <a:cs typeface="+mn-cs"/>
              </a:rPr>
              <a:t>(but all together at once) students read aloud the words in alphabetical </a:t>
            </a:r>
            <a:r>
              <a:rPr lang="en-GB" sz="1200" b="0" kern="1200" baseline="0" dirty="0" err="1">
                <a:solidFill>
                  <a:schemeClr val="tx1"/>
                </a:solidFill>
                <a:effectLst/>
                <a:latin typeface="+mn-lt"/>
                <a:ea typeface="+mn-ea"/>
                <a:cs typeface="+mn-cs"/>
              </a:rPr>
              <a:t>order.They</a:t>
            </a:r>
            <a:r>
              <a:rPr lang="en-GB" sz="1200" b="0" kern="1200" baseline="0" dirty="0">
                <a:solidFill>
                  <a:schemeClr val="tx1"/>
                </a:solidFill>
                <a:effectLst/>
                <a:latin typeface="+mn-lt"/>
                <a:ea typeface="+mn-ea"/>
                <a:cs typeface="+mn-cs"/>
              </a:rPr>
              <a:t> keep going for one minute.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can circulate to listen to students’ SSC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 the final activity, students should write the English for as many of the words as they can to reinforce their meanings. Students could first have a minute individually, then team up with a partner to see if they can achieve translations for all 16 words. The answers are provided on the following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851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explain</a:t>
            </a:r>
            <a:r>
              <a:rPr lang="en-US" b="0" baseline="0" dirty="0"/>
              <a:t> the ‘–ía’ or ‘–ia’ suffix in Spanish and its correspondence to ‘–y’ in English. </a:t>
            </a:r>
            <a:endParaRPr lang="en-US" b="1" dirty="0"/>
          </a:p>
          <a:p>
            <a:r>
              <a:rPr lang="en-US" b="0" baseline="0" dirty="0"/>
              <a:t> </a:t>
            </a:r>
            <a:endParaRPr lang="en-US" b="0" dirty="0"/>
          </a:p>
          <a:p>
            <a:r>
              <a:rPr lang="en-US" b="1" dirty="0"/>
              <a:t>Procedure:</a:t>
            </a:r>
          </a:p>
          <a:p>
            <a:pPr marL="228600" indent="-228600">
              <a:buAutoNum type="arabicPeriod"/>
            </a:pPr>
            <a:r>
              <a:rPr lang="en-US" b="0" dirty="0"/>
              <a:t>Teacher elicits the Spanish</a:t>
            </a:r>
            <a:r>
              <a:rPr lang="en-US" b="0" baseline="0" dirty="0"/>
              <a:t> for ‘economy’ and ‘geography’ (the words appeared in texts in lesson 1 and 2).</a:t>
            </a:r>
          </a:p>
          <a:p>
            <a:pPr marL="228600" indent="-228600">
              <a:buAutoNum type="arabicPeriod"/>
            </a:pPr>
            <a:r>
              <a:rPr lang="en-US" b="0" baseline="0" dirty="0"/>
              <a:t>Teacher reads through the follow-up explanations. </a:t>
            </a:r>
          </a:p>
          <a:p>
            <a:pPr marL="228600" indent="-228600">
              <a:buAutoNum type="arabicPeriod"/>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two words given here both have final syllable stress. Words ending in –ia, however, have stress on the penultimate syllable (</a:t>
            </a:r>
            <a:r>
              <a:rPr lang="en-GB" baseline="0" dirty="0"/>
              <a:t>frecuencia; </a:t>
            </a:r>
            <a:r>
              <a:rPr lang="en-GB" baseline="0" dirty="0" err="1"/>
              <a:t>democracia</a:t>
            </a:r>
            <a:r>
              <a:rPr lang="en-GB" baseline="0" dirty="0"/>
              <a:t>; </a:t>
            </a:r>
            <a:r>
              <a:rPr lang="en-GB" baseline="0" dirty="0" err="1"/>
              <a:t>colonia</a:t>
            </a:r>
            <a:r>
              <a:rPr lang="en-GB" baseline="0" dirty="0"/>
              <a:t>; </a:t>
            </a:r>
            <a:r>
              <a:rPr lang="en-GB" baseline="0" dirty="0" err="1"/>
              <a:t>gloria</a:t>
            </a:r>
            <a:r>
              <a:rPr lang="en-GB" baseline="0" dirty="0"/>
              <a:t>; victoria).</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26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in the next slide, students try to recall the English orally (chorally), looking at the Spanish (1 minute).</a:t>
            </a:r>
            <a:br>
              <a:rPr lang="en-GB" baseline="0" dirty="0"/>
            </a:br>
            <a:r>
              <a:rPr lang="en-GB" b="1" baseline="0" dirty="0"/>
              <a:t>3. </a:t>
            </a:r>
            <a:r>
              <a:rPr lang="en-GB" baseline="0" dirty="0"/>
              <a:t>Then, in the following slide, they to recall the Spanish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br>
              <a:rPr lang="en-GB" baseline="0" dirty="0"/>
            </a:b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980590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make explicit the difference in stress patterns between words that end in -ía and -ia</a:t>
            </a:r>
            <a:endParaRPr lang="en-US" b="1" dirty="0"/>
          </a:p>
          <a:p>
            <a:r>
              <a:rPr lang="en-US" b="0" baseline="0" dirty="0"/>
              <a:t> </a:t>
            </a:r>
            <a:endParaRPr lang="en-US" b="0" dirty="0"/>
          </a:p>
          <a:p>
            <a:r>
              <a:rPr lang="en-US" b="1" dirty="0"/>
              <a:t>Procedure:</a:t>
            </a:r>
          </a:p>
          <a:p>
            <a:pPr marL="228600" indent="-228600">
              <a:buAutoNum type="arabicPeriod"/>
            </a:pPr>
            <a:r>
              <a:rPr lang="en-US" b="0" dirty="0"/>
              <a:t>The teacher brings up the explanation</a:t>
            </a:r>
            <a:r>
              <a:rPr lang="en-US" b="0" baseline="0" dirty="0"/>
              <a:t> and goes through it with students.</a:t>
            </a:r>
          </a:p>
          <a:p>
            <a:pPr marL="228600" indent="-228600">
              <a:buAutoNum type="arabicPeriod"/>
            </a:pPr>
            <a:r>
              <a:rPr lang="en-US" b="0" baseline="0" dirty="0"/>
              <a:t>Students listen to the pronunciation modelled by a native speaker.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967514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a:t>to pronounce</a:t>
            </a:r>
            <a:r>
              <a:rPr lang="en-US" b="0" baseline="0" dirty="0"/>
              <a:t> words with ‘–ía’ and ‘–ia’ in Spanish with stress in the correct position</a:t>
            </a:r>
            <a:endParaRPr lang="en-US" b="1" dirty="0"/>
          </a:p>
          <a:p>
            <a:endParaRPr lang="en-US" b="1" dirty="0"/>
          </a:p>
          <a:p>
            <a:r>
              <a:rPr lang="en-US" b="1" dirty="0"/>
              <a:t>Procedure: </a:t>
            </a:r>
          </a:p>
          <a:p>
            <a:pPr marL="228600" indent="-228600">
              <a:buAutoNum type="arabicParenR"/>
            </a:pPr>
            <a:r>
              <a:rPr lang="en-US" b="0" baseline="0" dirty="0"/>
              <a:t>In pairs, or as a whole-class activity, students read the words aloud, paying particular attention to whether the word ends in -</a:t>
            </a:r>
            <a:r>
              <a:rPr lang="en-US" b="0" baseline="0" dirty="0" err="1"/>
              <a:t>ia</a:t>
            </a:r>
            <a:r>
              <a:rPr lang="en-US" b="0" baseline="0" dirty="0"/>
              <a:t> or –</a:t>
            </a:r>
            <a:r>
              <a:rPr lang="en-US" b="0" baseline="0" dirty="0" err="1"/>
              <a:t>ía</a:t>
            </a:r>
            <a:r>
              <a:rPr lang="en-US" b="0" baseline="0" dirty="0"/>
              <a:t>, as this determines the position of stress (final syllable or penultimate syllable)</a:t>
            </a:r>
          </a:p>
          <a:p>
            <a:pPr marL="228600" indent="-228600">
              <a:buAutoNum type="arabicParenR"/>
            </a:pPr>
            <a:r>
              <a:rPr lang="en-US" b="0" baseline="0" dirty="0"/>
              <a:t>Draw students’ attention to spelling changes: ‘f’ in ‘</a:t>
            </a:r>
            <a:r>
              <a:rPr lang="en-US" b="0" baseline="0" dirty="0" err="1"/>
              <a:t>geografía</a:t>
            </a:r>
            <a:r>
              <a:rPr lang="en-US" b="0" baseline="0" dirty="0"/>
              <a:t>’; ‘l’ in ‘</a:t>
            </a:r>
            <a:r>
              <a:rPr lang="en-US" b="0" baseline="0" dirty="0" err="1"/>
              <a:t>galería</a:t>
            </a:r>
            <a:r>
              <a:rPr lang="en-US" b="0" baseline="0" dirty="0"/>
              <a:t>’; ‘t’ in ‘</a:t>
            </a:r>
            <a:r>
              <a:rPr lang="en-US" b="0" baseline="0" dirty="0" err="1"/>
              <a:t>teoría</a:t>
            </a:r>
            <a:r>
              <a:rPr lang="en-US" b="0" baseline="0" dirty="0"/>
              <a:t>’.</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48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p>
          <a:p>
            <a:r>
              <a:rPr lang="en-US" b="0" dirty="0"/>
              <a:t>to recap the use of the modal verbs ‘</a:t>
            </a:r>
            <a:r>
              <a:rPr lang="en-US" b="0" dirty="0" err="1"/>
              <a:t>querer</a:t>
            </a:r>
            <a:r>
              <a:rPr lang="en-US" b="0" dirty="0"/>
              <a:t>’, ’</a:t>
            </a:r>
            <a:r>
              <a:rPr lang="en-US" b="0" dirty="0" err="1"/>
              <a:t>poder</a:t>
            </a:r>
            <a:r>
              <a:rPr lang="en-US" b="0" dirty="0"/>
              <a:t>’ and ‘</a:t>
            </a:r>
            <a:r>
              <a:rPr lang="en-US" b="0" dirty="0" err="1"/>
              <a:t>deber</a:t>
            </a:r>
            <a:r>
              <a:rPr lang="en-US" b="0" dirty="0"/>
              <a:t>’ in the 1st person singular (present tense).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4086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p>
          <a:p>
            <a:r>
              <a:rPr lang="en-US" b="0" dirty="0"/>
              <a:t>to recap</a:t>
            </a:r>
            <a:r>
              <a:rPr lang="en-GB" b="0" baseline="0" dirty="0"/>
              <a:t> </a:t>
            </a:r>
            <a:r>
              <a:rPr lang="en-GB" sz="1200" b="0" kern="1200" baseline="0" dirty="0">
                <a:solidFill>
                  <a:schemeClr val="tx1"/>
                </a:solidFill>
                <a:effectLst/>
                <a:latin typeface="+mn-lt"/>
                <a:ea typeface="+mn-ea"/>
                <a:cs typeface="+mn-cs"/>
              </a:rPr>
              <a:t>the singular endings for the imperfect tense –</a:t>
            </a:r>
            <a:r>
              <a:rPr lang="en-GB" sz="1200" b="0" kern="1200" baseline="0" dirty="0" err="1">
                <a:solidFill>
                  <a:schemeClr val="tx1"/>
                </a:solidFill>
                <a:effectLst/>
                <a:latin typeface="+mn-lt"/>
                <a:ea typeface="+mn-ea"/>
                <a:cs typeface="+mn-cs"/>
              </a:rPr>
              <a:t>ías</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ía</a:t>
            </a:r>
            <a:r>
              <a:rPr lang="en-GB" sz="1200" b="0" kern="1200" baseline="0" dirty="0">
                <a:solidFill>
                  <a:schemeClr val="tx1"/>
                </a:solidFill>
                <a:effectLst/>
                <a:latin typeface="+mn-lt"/>
                <a:ea typeface="+mn-ea"/>
                <a:cs typeface="+mn-cs"/>
              </a:rPr>
              <a:t> used with modal verbs.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dirty="0">
                <a:solidFill>
                  <a:schemeClr val="tx1"/>
                </a:solidFill>
                <a:effectLst/>
                <a:latin typeface="+mn-lt"/>
                <a:ea typeface="+mn-ea"/>
                <a:cs typeface="+mn-cs"/>
              </a:rPr>
              <a:t>Notes:</a:t>
            </a:r>
          </a:p>
          <a:p>
            <a:pPr marL="228600" indent="-228600">
              <a:buAutoNum type="arabicPeriod"/>
            </a:pPr>
            <a:r>
              <a:rPr lang="en-US" sz="1200" b="0" kern="1200" baseline="0" dirty="0">
                <a:solidFill>
                  <a:schemeClr val="tx1"/>
                </a:solidFill>
                <a:effectLst/>
                <a:latin typeface="+mn-lt"/>
                <a:ea typeface="+mn-ea"/>
                <a:cs typeface="+mn-cs"/>
              </a:rPr>
              <a:t>The new GCSE subject content specifies that, both at foundation and higher tier, the imperfect (as used for regular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–er and –</a:t>
            </a:r>
            <a:r>
              <a:rPr lang="en-US" sz="1200" b="0" kern="1200" baseline="0" dirty="0" err="1">
                <a:solidFill>
                  <a:schemeClr val="tx1"/>
                </a:solidFill>
                <a:effectLst/>
                <a:latin typeface="+mn-lt"/>
                <a:ea typeface="+mn-ea"/>
                <a:cs typeface="+mn-cs"/>
              </a:rPr>
              <a:t>ir</a:t>
            </a:r>
            <a:r>
              <a:rPr lang="en-US" sz="1200" b="0" kern="1200" baseline="0" dirty="0">
                <a:solidFill>
                  <a:schemeClr val="tx1"/>
                </a:solidFill>
                <a:effectLst/>
                <a:latin typeface="+mn-lt"/>
                <a:ea typeface="+mn-ea"/>
                <a:cs typeface="+mn-cs"/>
              </a:rPr>
              <a:t> verbs) is only used when the English equivalent is ‘used to’ (not when the English equivalent is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e.g., ‘I sent’). In English,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and ‘used to’ are often used interchangeably, which can cause difficulty for learners translating from English into Spanish. For example, it may be difficult for these learners to know whether ‘I played football’ should be translated as ‘</a:t>
            </a:r>
            <a:r>
              <a:rPr lang="en-US" sz="1200" b="0" kern="1200" baseline="0" dirty="0" err="1">
                <a:solidFill>
                  <a:schemeClr val="tx1"/>
                </a:solidFill>
                <a:effectLst/>
                <a:latin typeface="+mn-lt"/>
                <a:ea typeface="+mn-ea"/>
                <a:cs typeface="+mn-cs"/>
              </a:rPr>
              <a:t>jugué</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jugaba</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It might only be possible to know this from context or surrounding discourse.</a:t>
            </a:r>
          </a:p>
          <a:p>
            <a:pPr marL="228600" indent="-228600">
              <a:buAutoNum type="arabicPeriod"/>
            </a:pPr>
            <a:r>
              <a:rPr lang="en-US" sz="1200" b="0" kern="1200" baseline="0" dirty="0">
                <a:solidFill>
                  <a:schemeClr val="tx1"/>
                </a:solidFill>
                <a:effectLst/>
                <a:latin typeface="+mn-lt"/>
                <a:ea typeface="+mn-ea"/>
                <a:cs typeface="+mn-cs"/>
              </a:rPr>
              <a:t>We might also use the English ‘would’ when describing past habituality (e.g. ‘I would send emails everyday).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98597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s-GB" b="1" dirty="0"/>
              <a:t>Timing</a:t>
            </a:r>
            <a:r>
              <a:rPr lang="es-GB" dirty="0"/>
              <a:t>: 5 minutes</a:t>
            </a:r>
          </a:p>
          <a:p>
            <a:endParaRPr lang="es-GB" dirty="0"/>
          </a:p>
          <a:p>
            <a:r>
              <a:rPr lang="es-GB" b="1" dirty="0"/>
              <a:t>Aim</a:t>
            </a:r>
            <a:r>
              <a:rPr lang="es-GB" dirty="0"/>
              <a:t>: to practise understanding of modal verbs ‘querer’, ‘poder’ and ‘deber’ in first person in the present and the imperfect tense.</a:t>
            </a:r>
          </a:p>
          <a:p>
            <a:endParaRPr lang="es-GB" dirty="0"/>
          </a:p>
          <a:p>
            <a:r>
              <a:rPr lang="es-GB" b="1" dirty="0"/>
              <a:t>Procedure</a:t>
            </a:r>
            <a:r>
              <a:rPr lang="es-GB" dirty="0"/>
              <a:t>:</a:t>
            </a:r>
          </a:p>
          <a:p>
            <a:pPr marL="228600" indent="-228600">
              <a:buAutoNum type="arabicPeriod"/>
            </a:pPr>
            <a:r>
              <a:rPr lang="es-GB" dirty="0"/>
              <a:t>Students read </a:t>
            </a:r>
            <a:r>
              <a:rPr lang="es-ES" dirty="0" err="1"/>
              <a:t>each</a:t>
            </a:r>
            <a:r>
              <a:rPr lang="es-ES" dirty="0"/>
              <a:t> </a:t>
            </a:r>
            <a:r>
              <a:rPr lang="es-ES" dirty="0" err="1"/>
              <a:t>sentence</a:t>
            </a:r>
            <a:r>
              <a:rPr lang="es-ES" dirty="0"/>
              <a:t> and decide </a:t>
            </a:r>
            <a:r>
              <a:rPr lang="es-ES" dirty="0" err="1"/>
              <a:t>whether</a:t>
            </a:r>
            <a:r>
              <a:rPr lang="es-ES" dirty="0"/>
              <a:t> </a:t>
            </a:r>
            <a:r>
              <a:rPr lang="es-ES" dirty="0" err="1"/>
              <a:t>it</a:t>
            </a:r>
            <a:r>
              <a:rPr lang="es-ES" dirty="0"/>
              <a:t> </a:t>
            </a:r>
            <a:r>
              <a:rPr lang="es-ES" dirty="0" err="1"/>
              <a:t>refers</a:t>
            </a:r>
            <a:r>
              <a:rPr lang="es-ES" dirty="0"/>
              <a:t> to </a:t>
            </a:r>
            <a:r>
              <a:rPr lang="es-ES" dirty="0" err="1"/>
              <a:t>the</a:t>
            </a:r>
            <a:r>
              <a:rPr lang="es-ES" dirty="0"/>
              <a:t> </a:t>
            </a:r>
            <a:r>
              <a:rPr lang="es-ES" dirty="0" err="1"/>
              <a:t>past</a:t>
            </a:r>
            <a:r>
              <a:rPr lang="es-ES" dirty="0"/>
              <a:t> (’cuando era joven’) </a:t>
            </a:r>
            <a:r>
              <a:rPr lang="es-ES" dirty="0" err="1"/>
              <a:t>or</a:t>
            </a:r>
            <a:r>
              <a:rPr lang="es-ES" dirty="0"/>
              <a:t> </a:t>
            </a:r>
            <a:r>
              <a:rPr lang="es-ES" dirty="0" err="1"/>
              <a:t>the</a:t>
            </a:r>
            <a:r>
              <a:rPr lang="es-ES" dirty="0"/>
              <a:t> </a:t>
            </a:r>
            <a:r>
              <a:rPr lang="es-ES" dirty="0" err="1"/>
              <a:t>present</a:t>
            </a:r>
            <a:r>
              <a:rPr lang="es-ES" dirty="0"/>
              <a:t> (‘ahora’) </a:t>
            </a:r>
            <a:r>
              <a:rPr lang="es-ES" dirty="0" err="1"/>
              <a:t>depending</a:t>
            </a:r>
            <a:r>
              <a:rPr lang="es-ES" dirty="0"/>
              <a:t> </a:t>
            </a:r>
            <a:r>
              <a:rPr lang="es-ES" dirty="0" err="1"/>
              <a:t>on</a:t>
            </a:r>
            <a:r>
              <a:rPr lang="es-ES" dirty="0"/>
              <a:t> </a:t>
            </a:r>
            <a:r>
              <a:rPr lang="es-ES" dirty="0" err="1"/>
              <a:t>the</a:t>
            </a:r>
            <a:r>
              <a:rPr lang="es-ES" dirty="0"/>
              <a:t> </a:t>
            </a:r>
            <a:r>
              <a:rPr lang="es-ES" dirty="0" err="1"/>
              <a:t>verb</a:t>
            </a:r>
            <a:r>
              <a:rPr lang="es-ES" dirty="0"/>
              <a:t> </a:t>
            </a:r>
            <a:r>
              <a:rPr lang="es-ES" dirty="0" err="1"/>
              <a:t>ending</a:t>
            </a:r>
            <a:r>
              <a:rPr lang="es-ES" dirty="0"/>
              <a:t>.</a:t>
            </a:r>
          </a:p>
          <a:p>
            <a:pPr marL="228600" indent="-228600">
              <a:buAutoNum type="arabicPeriod"/>
            </a:pPr>
            <a:r>
              <a:rPr lang="es-ES" dirty="0" err="1"/>
              <a:t>The</a:t>
            </a:r>
            <a:r>
              <a:rPr lang="es-ES" dirty="0"/>
              <a:t> </a:t>
            </a:r>
            <a:r>
              <a:rPr lang="es-ES" dirty="0" err="1"/>
              <a:t>teacher</a:t>
            </a:r>
            <a:r>
              <a:rPr lang="es-ES" dirty="0"/>
              <a:t> </a:t>
            </a:r>
            <a:r>
              <a:rPr lang="es-ES" dirty="0" err="1"/>
              <a:t>goes</a:t>
            </a:r>
            <a:r>
              <a:rPr lang="es-ES" dirty="0"/>
              <a:t> </a:t>
            </a:r>
            <a:r>
              <a:rPr lang="es-ES" dirty="0" err="1"/>
              <a:t>through</a:t>
            </a:r>
            <a:r>
              <a:rPr lang="es-ES" dirty="0"/>
              <a:t> </a:t>
            </a:r>
            <a:r>
              <a:rPr lang="es-ES" dirty="0" err="1"/>
              <a:t>the</a:t>
            </a:r>
            <a:r>
              <a:rPr lang="es-ES" dirty="0"/>
              <a:t> </a:t>
            </a:r>
            <a:r>
              <a:rPr lang="es-ES" dirty="0" err="1"/>
              <a:t>answers</a:t>
            </a:r>
            <a:r>
              <a:rPr lang="es-ES" dirty="0"/>
              <a:t> </a:t>
            </a:r>
            <a:r>
              <a:rPr lang="es-ES" dirty="0" err="1"/>
              <a:t>one</a:t>
            </a:r>
            <a:r>
              <a:rPr lang="es-ES" dirty="0"/>
              <a:t> </a:t>
            </a:r>
            <a:r>
              <a:rPr lang="es-ES" dirty="0" err="1"/>
              <a:t>by</a:t>
            </a:r>
            <a:r>
              <a:rPr lang="es-ES" dirty="0"/>
              <a:t> </a:t>
            </a:r>
            <a:r>
              <a:rPr lang="es-ES" dirty="0" err="1"/>
              <a:t>one</a:t>
            </a:r>
            <a:r>
              <a:rPr lang="es-ES" dirty="0"/>
              <a:t>.</a:t>
            </a:r>
          </a:p>
          <a:p>
            <a:pPr marL="228600" indent="-228600">
              <a:buAutoNum type="arabicPeriod"/>
            </a:pPr>
            <a:r>
              <a:rPr lang="es-ES" dirty="0" err="1"/>
              <a:t>Then</a:t>
            </a:r>
            <a:r>
              <a:rPr lang="es-ES" dirty="0"/>
              <a:t>, </a:t>
            </a:r>
            <a:r>
              <a:rPr lang="es-ES" dirty="0" err="1"/>
              <a:t>students</a:t>
            </a:r>
            <a:r>
              <a:rPr lang="es-ES" dirty="0"/>
              <a:t> </a:t>
            </a:r>
            <a:r>
              <a:rPr lang="es-ES" dirty="0" err="1"/>
              <a:t>write</a:t>
            </a:r>
            <a:r>
              <a:rPr lang="es-ES" dirty="0"/>
              <a:t> (</a:t>
            </a:r>
            <a:r>
              <a:rPr lang="es-ES" dirty="0" err="1"/>
              <a:t>or</a:t>
            </a:r>
            <a:r>
              <a:rPr lang="es-ES" dirty="0"/>
              <a:t> </a:t>
            </a:r>
            <a:r>
              <a:rPr lang="es-ES" dirty="0" err="1"/>
              <a:t>say</a:t>
            </a:r>
            <a:r>
              <a:rPr lang="es-ES" dirty="0"/>
              <a:t>) </a:t>
            </a:r>
            <a:r>
              <a:rPr lang="es-ES" dirty="0" err="1"/>
              <a:t>the</a:t>
            </a:r>
            <a:r>
              <a:rPr lang="es-ES" dirty="0"/>
              <a:t> English </a:t>
            </a:r>
            <a:r>
              <a:rPr lang="es-ES" dirty="0" err="1"/>
              <a:t>for</a:t>
            </a:r>
            <a:r>
              <a:rPr lang="es-ES" dirty="0"/>
              <a:t> </a:t>
            </a:r>
            <a:r>
              <a:rPr lang="es-ES" dirty="0" err="1"/>
              <a:t>each</a:t>
            </a:r>
            <a:r>
              <a:rPr lang="es-ES" dirty="0"/>
              <a:t> </a:t>
            </a:r>
            <a:r>
              <a:rPr lang="es-ES" dirty="0" err="1"/>
              <a:t>Spanish</a:t>
            </a:r>
            <a:r>
              <a:rPr lang="es-ES" dirty="0"/>
              <a:t> </a:t>
            </a:r>
            <a:r>
              <a:rPr lang="es-ES" dirty="0" err="1"/>
              <a:t>sentence</a:t>
            </a:r>
            <a:r>
              <a:rPr lang="es-ES" dirty="0"/>
              <a:t>.</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34</a:t>
            </a:fld>
            <a:endParaRPr lang="en-US"/>
          </a:p>
        </p:txBody>
      </p:sp>
    </p:spTree>
    <p:extLst>
      <p:ext uri="{BB962C8B-B14F-4D97-AF65-F5344CB8AC3E}">
        <p14:creationId xmlns:p14="http://schemas.microsoft.com/office/powerpoint/2010/main" val="1117514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35</a:t>
            </a:fld>
            <a:endParaRPr lang="en-US"/>
          </a:p>
        </p:txBody>
      </p:sp>
    </p:spTree>
    <p:extLst>
      <p:ext uri="{BB962C8B-B14F-4D97-AF65-F5344CB8AC3E}">
        <p14:creationId xmlns:p14="http://schemas.microsoft.com/office/powerpoint/2010/main" val="3046673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recognise the use of the singular endings for the imperfect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understand the meaning of modal verbs in the imperfect.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listen to each recording and tick the correct column depending on what they hear: -</a:t>
            </a:r>
            <a:r>
              <a:rPr lang="en-GB" b="0" dirty="0" err="1"/>
              <a:t>ías</a:t>
            </a:r>
            <a:r>
              <a:rPr lang="en-GB" b="0" dirty="0"/>
              <a:t> (you) or –</a:t>
            </a:r>
            <a:r>
              <a:rPr lang="en-GB" b="0" dirty="0" err="1"/>
              <a:t>ías</a:t>
            </a:r>
            <a:r>
              <a:rPr lang="en-GB" b="0" dirty="0"/>
              <a:t> (I, s/he).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 teacher shows the answers one by one.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Debías</a:t>
            </a:r>
            <a:r>
              <a:rPr lang="en-GB" b="0" dirty="0"/>
              <a:t> </a:t>
            </a:r>
            <a:r>
              <a:rPr lang="en-GB" b="0" dirty="0" err="1"/>
              <a:t>subir</a:t>
            </a:r>
            <a:r>
              <a:rPr lang="en-GB" b="0" dirty="0"/>
              <a:t> a una </a:t>
            </a:r>
            <a:r>
              <a:rPr lang="en-GB" b="0" dirty="0" err="1"/>
              <a:t>colina</a:t>
            </a:r>
            <a:r>
              <a:rPr lang="en-GB" b="0" dirty="0"/>
              <a:t> para </a:t>
            </a:r>
            <a:r>
              <a:rPr lang="en-GB" b="0" dirty="0" err="1"/>
              <a:t>ver</a:t>
            </a:r>
            <a:r>
              <a:rPr lang="en-GB" b="0" dirty="0"/>
              <a:t> el mar.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Querías</a:t>
            </a:r>
            <a:r>
              <a:rPr lang="en-GB" b="0" dirty="0"/>
              <a:t> </a:t>
            </a:r>
            <a:r>
              <a:rPr lang="en-GB" b="0" dirty="0" err="1"/>
              <a:t>asistir</a:t>
            </a:r>
            <a:r>
              <a:rPr lang="en-GB" b="0" dirty="0"/>
              <a:t> a un colegio con </a:t>
            </a:r>
            <a:r>
              <a:rPr lang="en-GB" b="0" dirty="0" err="1"/>
              <a:t>más</a:t>
            </a:r>
            <a:r>
              <a:rPr lang="en-GB" b="0" dirty="0"/>
              <a:t> </a:t>
            </a:r>
            <a:r>
              <a:rPr lang="en-GB" b="0" dirty="0" err="1"/>
              <a:t>actividades</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Debía</a:t>
            </a:r>
            <a:r>
              <a:rPr lang="en-GB" b="0" dirty="0"/>
              <a:t> </a:t>
            </a:r>
            <a:r>
              <a:rPr lang="en-GB" b="0" dirty="0" err="1"/>
              <a:t>conducir</a:t>
            </a:r>
            <a:r>
              <a:rPr lang="en-GB" b="0" dirty="0"/>
              <a:t> una hora </a:t>
            </a:r>
            <a:r>
              <a:rPr lang="en-GB" b="0" dirty="0" err="1"/>
              <a:t>todos</a:t>
            </a:r>
            <a:r>
              <a:rPr lang="en-GB" b="0" dirty="0"/>
              <a:t> los días para </a:t>
            </a:r>
            <a:r>
              <a:rPr lang="en-GB" b="0" dirty="0" err="1"/>
              <a:t>llegar</a:t>
            </a:r>
            <a:r>
              <a:rPr lang="en-GB" b="0" dirty="0"/>
              <a:t> a la </a:t>
            </a:r>
            <a:r>
              <a:rPr lang="en-GB" b="0" dirty="0" err="1"/>
              <a:t>oficina</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Podías</a:t>
            </a:r>
            <a:r>
              <a:rPr lang="en-GB" b="0" dirty="0"/>
              <a:t> </a:t>
            </a:r>
            <a:r>
              <a:rPr lang="en-GB" b="0" dirty="0" err="1"/>
              <a:t>jugar</a:t>
            </a:r>
            <a:r>
              <a:rPr lang="en-GB" b="0" dirty="0"/>
              <a:t> </a:t>
            </a:r>
            <a:r>
              <a:rPr lang="en-GB" b="0" dirty="0" err="1"/>
              <a:t>en</a:t>
            </a:r>
            <a:r>
              <a:rPr lang="en-GB" b="0" dirty="0"/>
              <a:t> la </a:t>
            </a:r>
            <a:r>
              <a:rPr lang="en-GB" b="0" dirty="0" err="1"/>
              <a:t>calle</a:t>
            </a:r>
            <a:r>
              <a:rPr lang="en-GB" b="0" dirty="0"/>
              <a:t> con los </a:t>
            </a:r>
            <a:r>
              <a:rPr lang="en-GB" b="0" dirty="0" err="1"/>
              <a:t>vecinos</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Quería</a:t>
            </a:r>
            <a:r>
              <a:rPr lang="en-GB" b="0" dirty="0"/>
              <a:t> </a:t>
            </a:r>
            <a:r>
              <a:rPr lang="en-GB" b="0" dirty="0" err="1"/>
              <a:t>vivir</a:t>
            </a:r>
            <a:r>
              <a:rPr lang="en-GB" b="0" dirty="0"/>
              <a:t> </a:t>
            </a:r>
            <a:r>
              <a:rPr lang="en-GB" b="0" dirty="0" err="1"/>
              <a:t>en</a:t>
            </a:r>
            <a:r>
              <a:rPr lang="en-GB" b="0" dirty="0"/>
              <a:t> un </a:t>
            </a:r>
            <a:r>
              <a:rPr lang="en-GB" b="0" dirty="0" err="1"/>
              <a:t>piso</a:t>
            </a:r>
            <a:r>
              <a:rPr lang="en-GB" b="0" dirty="0"/>
              <a:t> </a:t>
            </a:r>
            <a:r>
              <a:rPr lang="en-GB" b="0" dirty="0" err="1"/>
              <a:t>en</a:t>
            </a:r>
            <a:r>
              <a:rPr lang="en-GB" b="0" dirty="0"/>
              <a:t> el </a:t>
            </a:r>
            <a:r>
              <a:rPr lang="en-GB" b="0" dirty="0" err="1"/>
              <a:t>centro</a:t>
            </a:r>
            <a:r>
              <a:rPr lang="en-GB" b="0" dirty="0"/>
              <a:t> de una 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Podía</a:t>
            </a:r>
            <a:r>
              <a:rPr lang="en-GB" b="0" dirty="0"/>
              <a:t> </a:t>
            </a:r>
            <a:r>
              <a:rPr lang="en-GB" b="0" dirty="0" err="1"/>
              <a:t>tener</a:t>
            </a:r>
            <a:r>
              <a:rPr lang="en-GB" b="0" dirty="0"/>
              <a:t> </a:t>
            </a:r>
            <a:r>
              <a:rPr lang="en-GB" b="0" dirty="0" err="1"/>
              <a:t>visitas</a:t>
            </a:r>
            <a:r>
              <a:rPr lang="en-GB" b="0" dirty="0"/>
              <a:t> de </a:t>
            </a:r>
            <a:r>
              <a:rPr lang="en-GB" b="0" dirty="0" err="1"/>
              <a:t>familiares</a:t>
            </a:r>
            <a:r>
              <a:rPr lang="en-GB" b="0" dirty="0"/>
              <a:t> </a:t>
            </a:r>
            <a:r>
              <a:rPr lang="en-GB" b="0" dirty="0" err="1"/>
              <a:t>muy</a:t>
            </a:r>
            <a:r>
              <a:rPr lang="en-GB" b="0" dirty="0"/>
              <a:t> a menudo.</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36</a:t>
            </a:fld>
            <a:endParaRPr lang="en-US"/>
          </a:p>
        </p:txBody>
      </p:sp>
    </p:spTree>
    <p:extLst>
      <p:ext uri="{BB962C8B-B14F-4D97-AF65-F5344CB8AC3E}">
        <p14:creationId xmlns:p14="http://schemas.microsoft.com/office/powerpoint/2010/main" val="2755366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8 minutes</a:t>
            </a:r>
          </a:p>
          <a:p>
            <a:endParaRPr lang="es-GB" b="1" dirty="0"/>
          </a:p>
          <a:p>
            <a:r>
              <a:rPr lang="es-GB" b="1" dirty="0"/>
              <a:t>Aim: </a:t>
            </a:r>
          </a:p>
          <a:p>
            <a:r>
              <a:rPr lang="es-GB" b="0" dirty="0"/>
              <a:t>to promote understanding of the use of the imperfect.</a:t>
            </a:r>
          </a:p>
          <a:p>
            <a:r>
              <a:rPr lang="es-GB" b="0" dirty="0"/>
              <a:t>to practise translation of the singular forms of the imperfect.</a:t>
            </a:r>
            <a:endParaRPr lang="es-GB" b="1" dirty="0"/>
          </a:p>
          <a:p>
            <a:endParaRPr lang="es-GB" b="1" dirty="0"/>
          </a:p>
          <a:p>
            <a:r>
              <a:rPr lang="es-GB" b="1" dirty="0"/>
              <a:t>Procedure:</a:t>
            </a:r>
          </a:p>
          <a:p>
            <a:pPr marL="228600" indent="-228600">
              <a:buAutoNum type="arabicPeriod"/>
            </a:pPr>
            <a:r>
              <a:rPr lang="es-GB" b="0" dirty="0"/>
              <a:t>Students in pairs read out each speech bubble in Spanish, translating each verb in imperfect into Spanish.</a:t>
            </a:r>
          </a:p>
          <a:p>
            <a:pPr marL="228600" indent="-228600">
              <a:buAutoNum type="arabicPeriod"/>
            </a:pPr>
            <a:r>
              <a:rPr lang="es-GB" b="0" dirty="0"/>
              <a:t>After this, students listen to the dialogue and check their answers.</a:t>
            </a:r>
          </a:p>
          <a:p>
            <a:pPr marL="228600" indent="-228600">
              <a:buAutoNum type="arabicPeriod"/>
            </a:pPr>
            <a:r>
              <a:rPr lang="es-GB" b="0" dirty="0"/>
              <a:t>The teacher shows the answers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Then, </a:t>
            </a:r>
            <a:r>
              <a:rPr lang="es-GB" dirty="0"/>
              <a:t>with the text fully in Spanish, </a:t>
            </a:r>
            <a:r>
              <a:rPr lang="es-GB" b="0" dirty="0"/>
              <a:t>students in pairs will try to orally translate each part of the text into English.</a:t>
            </a:r>
            <a:r>
              <a:rPr lang="es-GB" dirty="0"/>
              <a:t> They can imagine they are interpreting this conversation for someone else who can’t speak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Higher-achieving students can </a:t>
            </a:r>
            <a:r>
              <a:rPr lang="en-GB" b="0" dirty="0"/>
              <a:t>challenge themselves to </a:t>
            </a:r>
            <a:r>
              <a:rPr lang="es-GB" b="0" dirty="0"/>
              <a:t>orally translate each verb into Spanish on the spot. Other groups could take a few minutes at the beginning to write down each verb and its translation before reading out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Transcript</a:t>
            </a:r>
            <a:r>
              <a:rPr lang="es-GB" b="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¿Qué hacías un día normal de tu vida con trece años?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¡Pues yo tenía que caminar una hora al colegio! Por eso, por las mañanas salía temprano para ir a la escuela.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Yo me acuerdo de que asistía a clases de historia y ciencias, pero a menudo prefería las clases de francés.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¿Y qué querías hacer después de terminar el colegio?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Futbolista, sin duda. Creía que podía jugar mejor que los otros.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¡Ja, ja! Tenías mucha esperanza. ¿Y tú, mamá?</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GB" b="0" dirty="0"/>
              <a:t>Quería tener una experiencia en el extranjero. Aparecía siempre un anuncio en la televisión para un viaje a las colinas de Edimburgo. ¡Estaba muy satisfecha con mi inglés!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37</a:t>
            </a:fld>
            <a:endParaRPr lang="en-US"/>
          </a:p>
        </p:txBody>
      </p:sp>
    </p:spTree>
    <p:extLst>
      <p:ext uri="{BB962C8B-B14F-4D97-AF65-F5344CB8AC3E}">
        <p14:creationId xmlns:p14="http://schemas.microsoft.com/office/powerpoint/2010/main" val="2923538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12 minutes</a:t>
            </a:r>
          </a:p>
          <a:p>
            <a:endParaRPr lang="es-GB" dirty="0"/>
          </a:p>
          <a:p>
            <a:r>
              <a:rPr lang="es-GB" b="1" dirty="0"/>
              <a:t>Aim</a:t>
            </a:r>
            <a:r>
              <a:rPr lang="es-GB" dirty="0"/>
              <a:t>: to use the singular persons of the imperfect tense with –er and –ir verbs more freely.</a:t>
            </a:r>
          </a:p>
          <a:p>
            <a:endParaRPr lang="es-GB" dirty="0"/>
          </a:p>
          <a:p>
            <a:r>
              <a:rPr lang="es-GB" b="1" dirty="0"/>
              <a:t>Procedure</a:t>
            </a:r>
            <a:r>
              <a:rPr lang="es-GB" dirty="0"/>
              <a:t>:</a:t>
            </a:r>
          </a:p>
          <a:p>
            <a:pPr marL="228600" indent="-228600">
              <a:buAutoNum type="arabicPeriod"/>
            </a:pPr>
            <a:r>
              <a:rPr lang="es-GB" dirty="0"/>
              <a:t>Students write 5 possible questions to their partners about what their birthdays used to be like in the past, when they were younger.</a:t>
            </a:r>
          </a:p>
          <a:p>
            <a:pPr marL="228600" indent="-228600">
              <a:buAutoNum type="arabicPeriod"/>
            </a:pPr>
            <a:r>
              <a:rPr lang="es-GB" dirty="0"/>
              <a:t>Once students have written 4/5 questions, they can ask and answer these questions in pairs.</a:t>
            </a:r>
          </a:p>
          <a:p>
            <a:pPr marL="228600" indent="-228600">
              <a:buAutoNum type="arabicPeriod"/>
            </a:pPr>
            <a:r>
              <a:rPr lang="es-GB" dirty="0"/>
              <a:t>The teacher can walk around the classroom assisting and supporting students’ production of questions and answers.</a:t>
            </a:r>
          </a:p>
          <a:p>
            <a:pPr marL="228600" indent="-228600">
              <a:buAutoNum type="arabicPeriod"/>
            </a:pPr>
            <a:endParaRPr lang="es-GB" dirty="0"/>
          </a:p>
          <a:p>
            <a:pPr marL="0" indent="0">
              <a:buNone/>
            </a:pPr>
            <a:r>
              <a:rPr lang="es-GB" b="1" dirty="0"/>
              <a:t>Notes:</a:t>
            </a:r>
          </a:p>
          <a:p>
            <a:pPr marL="0" indent="0">
              <a:buNone/>
            </a:pPr>
            <a:r>
              <a:rPr lang="es-GB" dirty="0"/>
              <a:t>Lower-achieving students can be encouraged to use the same verb they hear in the question when they provide their answer (‘¿Comías mucho chocolate?’ – ‘Sí, comía muchos dulces’). </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38</a:t>
            </a:fld>
            <a:endParaRPr lang="en-US"/>
          </a:p>
        </p:txBody>
      </p:sp>
    </p:spTree>
    <p:extLst>
      <p:ext uri="{BB962C8B-B14F-4D97-AF65-F5344CB8AC3E}">
        <p14:creationId xmlns:p14="http://schemas.microsoft.com/office/powerpoint/2010/main" val="2724121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Answers to the student worksheet are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/concern/resources/8g84mp29t?locale=</a:t>
            </a:r>
            <a:r>
              <a:rPr lang="en-GB" sz="1200" i="0" dirty="0" err="1">
                <a:latin typeface="+mn-lt"/>
                <a:ea typeface="Calibri"/>
                <a:cs typeface="Calibri"/>
                <a:sym typeface="Calibri"/>
              </a:rPr>
              <a:t>en</a:t>
            </a:r>
            <a:endParaRPr lang="en-GB" sz="1200" i="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408627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This optional activity is provides additional practice with modal verbs in the present tense (first taught in Y7 and recapped in Y8). It may be useful for some lower achieving groups to do this activity before studying modal verbs in the imperfect tense.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s-GB" b="1" dirty="0"/>
              <a:t>Timing</a:t>
            </a:r>
            <a:r>
              <a:rPr lang="es-GB" dirty="0"/>
              <a:t>: 10 minutes</a:t>
            </a:r>
          </a:p>
          <a:p>
            <a:endParaRPr lang="es-GB" dirty="0"/>
          </a:p>
          <a:p>
            <a:r>
              <a:rPr lang="es-GB" b="1" dirty="0"/>
              <a:t>Aim</a:t>
            </a:r>
            <a:r>
              <a:rPr lang="es-GB" dirty="0"/>
              <a:t>: to practise understanding of modal verbs ‘querer’, ‘poder’ and ‘deber’ in their singular forms in present tense.</a:t>
            </a:r>
          </a:p>
          <a:p>
            <a:endParaRPr lang="es-GB" dirty="0"/>
          </a:p>
          <a:p>
            <a:r>
              <a:rPr lang="es-GB" b="1" dirty="0"/>
              <a:t>Procedure</a:t>
            </a:r>
            <a:r>
              <a:rPr lang="es-GB" dirty="0"/>
              <a:t>:</a:t>
            </a:r>
          </a:p>
          <a:p>
            <a:r>
              <a:rPr lang="es-GB" dirty="0"/>
              <a:t>1. Students read the chat conversation and try to find all the examples</a:t>
            </a:r>
            <a:r>
              <a:rPr lang="es-ES" dirty="0"/>
              <a:t> (9)</a:t>
            </a:r>
            <a:r>
              <a:rPr lang="es-GB" dirty="0"/>
              <a:t> of modal verbs. They make a list and write (or say) the translation in English.</a:t>
            </a:r>
          </a:p>
          <a:p>
            <a:r>
              <a:rPr lang="es-GB" dirty="0"/>
              <a:t>2.  The teacher shows the answers in the following slide.</a:t>
            </a:r>
          </a:p>
          <a:p>
            <a:endParaRPr lang="es-GB" dirty="0"/>
          </a:p>
          <a:p>
            <a:r>
              <a:rPr lang="es-GB" b="1" dirty="0"/>
              <a:t>Frequency of unknown vocabulary:</a:t>
            </a:r>
          </a:p>
          <a:p>
            <a:r>
              <a:rPr lang="es-GB" dirty="0"/>
              <a:t>biblioteca [1612]</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40</a:t>
            </a:fld>
            <a:endParaRPr lang="en-US"/>
          </a:p>
        </p:txBody>
      </p:sp>
    </p:spTree>
    <p:extLst>
      <p:ext uri="{BB962C8B-B14F-4D97-AF65-F5344CB8AC3E}">
        <p14:creationId xmlns:p14="http://schemas.microsoft.com/office/powerpoint/2010/main" val="2794367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1" dirty="0"/>
              <a:t>[2/3]</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dirty="0"/>
          </a:p>
        </p:txBody>
      </p:sp>
    </p:spTree>
    <p:extLst>
      <p:ext uri="{BB962C8B-B14F-4D97-AF65-F5344CB8AC3E}">
        <p14:creationId xmlns:p14="http://schemas.microsoft.com/office/powerpoint/2010/main" val="1283578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t>
            </a:r>
          </a:p>
          <a:p>
            <a:r>
              <a:rPr lang="en-GB" b="1"/>
              <a:t>[</a:t>
            </a:r>
            <a:r>
              <a:rPr lang="en-GB" b="1" dirty="0"/>
              <a:t>3/3]</a:t>
            </a:r>
          </a:p>
          <a:p>
            <a:endParaRPr lang="en-GB" b="1" dirty="0"/>
          </a:p>
          <a:p>
            <a:r>
              <a:rPr lang="en-GB" b="1" dirty="0"/>
              <a:t>Timing</a:t>
            </a:r>
            <a:r>
              <a:rPr lang="en-GB" dirty="0"/>
              <a:t>: 5 minutes</a:t>
            </a:r>
          </a:p>
          <a:p>
            <a:endParaRPr lang="en-GB" dirty="0"/>
          </a:p>
          <a:p>
            <a:r>
              <a:rPr lang="en-GB" b="1" dirty="0"/>
              <a:t>Aim</a:t>
            </a:r>
            <a:r>
              <a:rPr lang="en-GB" dirty="0"/>
              <a:t>: to practise understanding of the key modal verbs as well as the text.</a:t>
            </a:r>
          </a:p>
          <a:p>
            <a:endParaRPr lang="en-GB" dirty="0"/>
          </a:p>
          <a:p>
            <a:r>
              <a:rPr lang="en-GB" b="1" dirty="0"/>
              <a:t>Procedure:</a:t>
            </a:r>
          </a:p>
          <a:p>
            <a:pPr marL="228600" indent="-228600">
              <a:buAutoNum type="arabicPeriod"/>
            </a:pPr>
            <a:r>
              <a:rPr lang="en-GB" b="0" dirty="0"/>
              <a:t>Students read </a:t>
            </a:r>
            <a:r>
              <a:rPr lang="en-GB" dirty="0"/>
              <a:t>a set of true/false statements in Spanish, based on understanding of the key modal verbs as well as the text.</a:t>
            </a:r>
          </a:p>
          <a:p>
            <a:pPr marL="228600" indent="-228600">
              <a:buAutoNum type="arabicPeriod"/>
            </a:pPr>
            <a:endParaRPr lang="en-GB" baseline="0" dirty="0"/>
          </a:p>
          <a:p>
            <a:pPr marL="0" indent="0">
              <a:buNone/>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sz="120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he teacher could either has a split slide on the board or have copies of slide 33 to help students answer these questions.</a:t>
            </a:r>
            <a:endParaRPr lang="es-GB" sz="1200" kern="1200" dirty="0">
              <a:solidFill>
                <a:schemeClr val="tx1"/>
              </a:solidFill>
              <a:effectLst/>
              <a:latin typeface="+mn-lt"/>
              <a:ea typeface="+mn-ea"/>
              <a:cs typeface="+mn-cs"/>
            </a:endParaRPr>
          </a:p>
          <a:p>
            <a:pPr marL="0" indent="0">
              <a:buNone/>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80271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20883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differentiate sounds for ‘l’ and ‘ll’.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After listening to the recordings modelling both sounds, students listen to the recording once and tally how many times they hear ‘l’ and how many times they hear ‘ll’.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listen to the recording one more time to try and write down all the words including ‘l’ or ‘ll’.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Answers can be shown one by one.</a:t>
            </a:r>
            <a:endParaRPr lang="en-GB" b="1" dirty="0"/>
          </a:p>
          <a:p>
            <a:endParaRPr lang="en-US" b="1" dirty="0"/>
          </a:p>
          <a:p>
            <a:r>
              <a:rPr lang="en-US" b="1" dirty="0"/>
              <a:t>Transcript:</a:t>
            </a:r>
            <a:endParaRPr lang="en-US" b="0" dirty="0"/>
          </a:p>
          <a:p>
            <a:r>
              <a:rPr lang="en-US" b="0" dirty="0" err="1"/>
              <a:t>Tenemos</a:t>
            </a:r>
            <a:r>
              <a:rPr lang="en-US" b="0" dirty="0"/>
              <a:t> una </a:t>
            </a:r>
            <a:r>
              <a:rPr lang="en-US" b="0" dirty="0" err="1"/>
              <a:t>buena</a:t>
            </a:r>
            <a:r>
              <a:rPr lang="en-US" b="0" dirty="0"/>
              <a:t> </a:t>
            </a:r>
            <a:r>
              <a:rPr lang="en-US" b="0" dirty="0" err="1"/>
              <a:t>re</a:t>
            </a:r>
            <a:r>
              <a:rPr lang="en-US" b="1" dirty="0" err="1"/>
              <a:t>l</a:t>
            </a:r>
            <a:r>
              <a:rPr lang="en-US" b="0" dirty="0" err="1"/>
              <a:t>ación</a:t>
            </a:r>
            <a:r>
              <a:rPr lang="en-US" b="0" dirty="0"/>
              <a:t> con mis </a:t>
            </a:r>
            <a:r>
              <a:rPr lang="en-US" b="0" dirty="0" err="1"/>
              <a:t>tíos</a:t>
            </a:r>
            <a:r>
              <a:rPr lang="en-US" b="0" dirty="0"/>
              <a:t> y mis </a:t>
            </a:r>
            <a:r>
              <a:rPr lang="en-US" b="0" dirty="0" err="1"/>
              <a:t>abue</a:t>
            </a:r>
            <a:r>
              <a:rPr lang="en-US" b="1" dirty="0" err="1"/>
              <a:t>l</a:t>
            </a:r>
            <a:r>
              <a:rPr lang="en-US" b="0" dirty="0" err="1"/>
              <a:t>os</a:t>
            </a:r>
            <a:r>
              <a:rPr lang="en-US" b="0" dirty="0"/>
              <a:t>, </a:t>
            </a:r>
            <a:r>
              <a:rPr lang="en-US" b="0" dirty="0" err="1"/>
              <a:t>así</a:t>
            </a:r>
            <a:r>
              <a:rPr lang="en-US" b="0" dirty="0"/>
              <a:t> que </a:t>
            </a:r>
            <a:r>
              <a:rPr lang="en-US" b="0" dirty="0" err="1"/>
              <a:t>muchas</a:t>
            </a:r>
            <a:r>
              <a:rPr lang="en-US" b="0" dirty="0"/>
              <a:t> </a:t>
            </a:r>
            <a:r>
              <a:rPr lang="en-US" b="0" dirty="0" err="1"/>
              <a:t>veces</a:t>
            </a:r>
            <a:r>
              <a:rPr lang="en-US" b="0" dirty="0"/>
              <a:t> </a:t>
            </a:r>
            <a:r>
              <a:rPr lang="en-US" b="0" dirty="0" err="1"/>
              <a:t>ce</a:t>
            </a:r>
            <a:r>
              <a:rPr lang="en-US" b="1" dirty="0" err="1"/>
              <a:t>l</a:t>
            </a:r>
            <a:r>
              <a:rPr lang="en-US" b="0" dirty="0" err="1"/>
              <a:t>ebramos</a:t>
            </a:r>
            <a:r>
              <a:rPr lang="en-US" b="0" dirty="0"/>
              <a:t> fiestas </a:t>
            </a:r>
            <a:r>
              <a:rPr lang="en-US" b="0" dirty="0" err="1"/>
              <a:t>en</a:t>
            </a:r>
            <a:r>
              <a:rPr lang="en-US" b="0" dirty="0"/>
              <a:t> casa. A </a:t>
            </a:r>
            <a:r>
              <a:rPr lang="en-US" b="0" dirty="0" err="1"/>
              <a:t>veces</a:t>
            </a:r>
            <a:r>
              <a:rPr lang="en-US" b="0" dirty="0"/>
              <a:t> mi padre </a:t>
            </a:r>
            <a:r>
              <a:rPr lang="en-US" b="0" dirty="0" err="1"/>
              <a:t>cocina</a:t>
            </a:r>
            <a:r>
              <a:rPr lang="en-US" b="0" dirty="0"/>
              <a:t> po</a:t>
            </a:r>
            <a:r>
              <a:rPr lang="en-US" b="1" dirty="0"/>
              <a:t>ll</a:t>
            </a:r>
            <a:r>
              <a:rPr lang="en-US" b="0" dirty="0"/>
              <a:t>o y mi </a:t>
            </a:r>
            <a:r>
              <a:rPr lang="en-US" b="0" dirty="0" err="1"/>
              <a:t>tía</a:t>
            </a:r>
            <a:r>
              <a:rPr lang="en-US" b="0" dirty="0"/>
              <a:t> </a:t>
            </a:r>
            <a:r>
              <a:rPr lang="en-US" b="0" dirty="0" err="1"/>
              <a:t>prepara</a:t>
            </a:r>
            <a:r>
              <a:rPr lang="en-US" b="0" dirty="0"/>
              <a:t> arroz con </a:t>
            </a:r>
            <a:r>
              <a:rPr lang="en-US" b="1" dirty="0"/>
              <a:t>l</a:t>
            </a:r>
            <a:r>
              <a:rPr lang="en-US" b="0" dirty="0"/>
              <a:t>eche, ¡es </a:t>
            </a:r>
            <a:r>
              <a:rPr lang="en-US" b="0" dirty="0" err="1"/>
              <a:t>su</a:t>
            </a:r>
            <a:r>
              <a:rPr lang="en-US" b="0" dirty="0"/>
              <a:t> </a:t>
            </a:r>
            <a:r>
              <a:rPr lang="en-US" b="0" dirty="0" err="1"/>
              <a:t>p</a:t>
            </a:r>
            <a:r>
              <a:rPr lang="en-US" b="1" dirty="0" err="1"/>
              <a:t>l</a:t>
            </a:r>
            <a:r>
              <a:rPr lang="en-US" b="0" dirty="0" err="1"/>
              <a:t>ato</a:t>
            </a:r>
            <a:r>
              <a:rPr lang="en-US" b="0" dirty="0"/>
              <a:t> </a:t>
            </a:r>
            <a:r>
              <a:rPr lang="en-US" b="0" dirty="0" err="1"/>
              <a:t>estre</a:t>
            </a:r>
            <a:r>
              <a:rPr lang="en-US" b="1" dirty="0" err="1"/>
              <a:t>ll</a:t>
            </a:r>
            <a:r>
              <a:rPr lang="en-US" b="0" dirty="0" err="1"/>
              <a:t>a</a:t>
            </a:r>
            <a:r>
              <a:rPr lang="en-US" b="0" dirty="0"/>
              <a:t>! </a:t>
            </a:r>
          </a:p>
          <a:p>
            <a:r>
              <a:rPr lang="en-US" b="0" dirty="0" err="1"/>
              <a:t>Después</a:t>
            </a:r>
            <a:r>
              <a:rPr lang="en-US" b="0" dirty="0"/>
              <a:t> de comer </a:t>
            </a:r>
            <a:r>
              <a:rPr lang="en-US" b="0" dirty="0" err="1"/>
              <a:t>jugamos</a:t>
            </a:r>
            <a:r>
              <a:rPr lang="en-US" b="0" dirty="0"/>
              <a:t> con una pe</a:t>
            </a:r>
            <a:r>
              <a:rPr lang="en-US" b="1" dirty="0"/>
              <a:t>l</a:t>
            </a:r>
            <a:r>
              <a:rPr lang="en-US" b="0" dirty="0"/>
              <a:t>ota </a:t>
            </a:r>
            <a:r>
              <a:rPr lang="en-US" b="0" dirty="0" err="1"/>
              <a:t>en</a:t>
            </a:r>
            <a:r>
              <a:rPr lang="en-US" b="0" dirty="0"/>
              <a:t> </a:t>
            </a:r>
            <a:r>
              <a:rPr lang="en-US" b="0" dirty="0" err="1"/>
              <a:t>ca</a:t>
            </a:r>
            <a:r>
              <a:rPr lang="en-US" b="1" dirty="0" err="1"/>
              <a:t>ll</a:t>
            </a:r>
            <a:r>
              <a:rPr lang="en-US" b="0" dirty="0" err="1"/>
              <a:t>es</a:t>
            </a:r>
            <a:r>
              <a:rPr lang="en-US" b="1" dirty="0"/>
              <a:t> </a:t>
            </a:r>
            <a:r>
              <a:rPr lang="en-US" b="0" dirty="0" err="1"/>
              <a:t>tranqui</a:t>
            </a:r>
            <a:r>
              <a:rPr lang="en-US" b="1" dirty="0" err="1"/>
              <a:t>l</a:t>
            </a:r>
            <a:r>
              <a:rPr lang="en-US" b="0" dirty="0" err="1"/>
              <a:t>as</a:t>
            </a:r>
            <a:r>
              <a:rPr lang="en-US" b="0" dirty="0"/>
              <a:t>. </a:t>
            </a:r>
            <a:r>
              <a:rPr lang="en-US" b="0" dirty="0" err="1"/>
              <a:t>También</a:t>
            </a:r>
            <a:r>
              <a:rPr lang="en-US" b="0" dirty="0"/>
              <a:t> </a:t>
            </a:r>
            <a:r>
              <a:rPr lang="en-US" b="0" dirty="0" err="1"/>
              <a:t>corremos</a:t>
            </a:r>
            <a:r>
              <a:rPr lang="en-US" b="0" dirty="0"/>
              <a:t> hasta un </a:t>
            </a:r>
            <a:r>
              <a:rPr lang="en-US" b="0" dirty="0" err="1"/>
              <a:t>casti</a:t>
            </a:r>
            <a:r>
              <a:rPr lang="en-US" b="1" dirty="0" err="1"/>
              <a:t>ll</a:t>
            </a:r>
            <a:r>
              <a:rPr lang="en-US" b="0" dirty="0" err="1"/>
              <a:t>o</a:t>
            </a:r>
            <a:r>
              <a:rPr lang="en-US" b="0" dirty="0"/>
              <a:t> que </a:t>
            </a:r>
            <a:r>
              <a:rPr lang="en-US" b="0" dirty="0" err="1"/>
              <a:t>está</a:t>
            </a:r>
            <a:r>
              <a:rPr lang="en-US" b="0" dirty="0"/>
              <a:t> </a:t>
            </a:r>
            <a:r>
              <a:rPr lang="en-US" b="0" dirty="0" err="1"/>
              <a:t>en</a:t>
            </a:r>
            <a:r>
              <a:rPr lang="en-US" b="0" dirty="0"/>
              <a:t> una </a:t>
            </a:r>
            <a:r>
              <a:rPr lang="en-US" b="0" dirty="0" err="1"/>
              <a:t>co</a:t>
            </a:r>
            <a:r>
              <a:rPr lang="en-US" b="1" dirty="0" err="1"/>
              <a:t>l</a:t>
            </a:r>
            <a:r>
              <a:rPr lang="en-US" b="0" dirty="0" err="1"/>
              <a:t>ina</a:t>
            </a:r>
            <a:r>
              <a:rPr lang="en-US" b="0" dirty="0"/>
              <a:t> y </a:t>
            </a:r>
            <a:r>
              <a:rPr lang="en-US" b="0" dirty="0" err="1"/>
              <a:t>organizamos</a:t>
            </a:r>
            <a:r>
              <a:rPr lang="en-US" b="0" dirty="0"/>
              <a:t> </a:t>
            </a:r>
            <a:r>
              <a:rPr lang="en-US" b="0" dirty="0" err="1"/>
              <a:t>bata</a:t>
            </a:r>
            <a:r>
              <a:rPr lang="en-US" b="1" dirty="0" err="1"/>
              <a:t>ll</a:t>
            </a:r>
            <a:r>
              <a:rPr lang="en-US" b="0" dirty="0" err="1"/>
              <a:t>as</a:t>
            </a:r>
            <a:r>
              <a:rPr lang="en-US" b="0" dirty="0"/>
              <a:t>, </a:t>
            </a:r>
            <a:r>
              <a:rPr lang="en-US" b="0" dirty="0" err="1"/>
              <a:t>mientras</a:t>
            </a:r>
            <a:r>
              <a:rPr lang="en-US" b="0" dirty="0"/>
              <a:t> que mis padres </a:t>
            </a:r>
            <a:r>
              <a:rPr lang="en-US" b="0" dirty="0" err="1"/>
              <a:t>descansan</a:t>
            </a:r>
            <a:r>
              <a:rPr lang="en-US" b="0" dirty="0"/>
              <a:t> </a:t>
            </a:r>
            <a:r>
              <a:rPr lang="en-US" b="0" dirty="0" err="1"/>
              <a:t>en</a:t>
            </a:r>
            <a:r>
              <a:rPr lang="en-US" b="0" dirty="0"/>
              <a:t> </a:t>
            </a:r>
            <a:r>
              <a:rPr lang="en-US" b="0" dirty="0" err="1"/>
              <a:t>nuestra</a:t>
            </a:r>
            <a:r>
              <a:rPr lang="en-US" b="0" dirty="0"/>
              <a:t> </a:t>
            </a:r>
            <a:r>
              <a:rPr lang="en-US" b="0" dirty="0" err="1"/>
              <a:t>sa</a:t>
            </a:r>
            <a:r>
              <a:rPr lang="en-US" b="1" dirty="0" err="1"/>
              <a:t>l</a:t>
            </a:r>
            <a:r>
              <a:rPr lang="en-US" b="0" dirty="0" err="1"/>
              <a:t>a</a:t>
            </a:r>
            <a:r>
              <a:rPr lang="en-US" b="0" dirty="0"/>
              <a:t>.</a:t>
            </a:r>
          </a:p>
          <a:p>
            <a:endParaRPr lang="en-US" b="0" dirty="0"/>
          </a:p>
          <a:p>
            <a:r>
              <a:rPr lang="en-US" b="1" dirty="0"/>
              <a:t>Notes:</a:t>
            </a:r>
          </a:p>
          <a:p>
            <a:r>
              <a:rPr lang="en-US" b="0" dirty="0"/>
              <a:t>Note that this audio text </a:t>
            </a:r>
            <a:r>
              <a:rPr lang="en-US" b="0" dirty="0" err="1"/>
              <a:t>practises</a:t>
            </a:r>
            <a:r>
              <a:rPr lang="en-US" b="0" dirty="0"/>
              <a:t> and revisits this week’s vocabulary.</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648792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a:t>
            </a:r>
            <a:r>
              <a:rPr lang="en-GB" b="0" baseline="0" dirty="0"/>
              <a:t> the use of the </a:t>
            </a:r>
            <a:r>
              <a:rPr lang="en-GB" b="0" baseline="0" dirty="0" err="1"/>
              <a:t>preterite</a:t>
            </a:r>
            <a:r>
              <a:rPr lang="en-GB" b="0" baseline="0" dirty="0"/>
              <a:t> and formation of ‘you’ with –ER/-IR verbs, and to introduce the ending for ‘you’ in the imperfect tense with –ER/-IR verbs.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dirty="0">
                <a:solidFill>
                  <a:schemeClr val="tx1"/>
                </a:solidFill>
                <a:effectLst/>
                <a:latin typeface="+mn-lt"/>
                <a:ea typeface="+mn-ea"/>
                <a:cs typeface="+mn-cs"/>
              </a:rPr>
              <a:t>Notes:</a:t>
            </a:r>
          </a:p>
          <a:p>
            <a:pPr marL="228600" indent="-228600">
              <a:buAutoNum type="arabicPeriod"/>
            </a:pPr>
            <a:r>
              <a:rPr lang="en-US" sz="1200" b="0" kern="1200" baseline="0" dirty="0">
                <a:solidFill>
                  <a:schemeClr val="tx1"/>
                </a:solidFill>
                <a:effectLst/>
                <a:latin typeface="+mn-lt"/>
                <a:ea typeface="+mn-ea"/>
                <a:cs typeface="+mn-cs"/>
              </a:rPr>
              <a:t>The new GCSE subject content specifies that, both at foundation and higher tier, the imperfect (as used for regular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–er and –</a:t>
            </a:r>
            <a:r>
              <a:rPr lang="en-US" sz="1200" b="0" kern="1200" baseline="0" dirty="0" err="1">
                <a:solidFill>
                  <a:schemeClr val="tx1"/>
                </a:solidFill>
                <a:effectLst/>
                <a:latin typeface="+mn-lt"/>
                <a:ea typeface="+mn-ea"/>
                <a:cs typeface="+mn-cs"/>
              </a:rPr>
              <a:t>ir</a:t>
            </a:r>
            <a:r>
              <a:rPr lang="en-US" sz="1200" b="0" kern="1200" baseline="0" dirty="0">
                <a:solidFill>
                  <a:schemeClr val="tx1"/>
                </a:solidFill>
                <a:effectLst/>
                <a:latin typeface="+mn-lt"/>
                <a:ea typeface="+mn-ea"/>
                <a:cs typeface="+mn-cs"/>
              </a:rPr>
              <a:t> verbs) is only used when the English equivalent is ‘used to’ (not when the English equivalent is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e.g., ‘I sent’). In English,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and ‘used to’ are often used interchangeably, which can cause difficulty for learners translating from English into Spanish. For example, it may be difficult for these learners to know whether ‘I played football’ should be translated as ‘</a:t>
            </a:r>
            <a:r>
              <a:rPr lang="en-US" sz="1200" b="0" kern="1200" baseline="0" dirty="0" err="1">
                <a:solidFill>
                  <a:schemeClr val="tx1"/>
                </a:solidFill>
                <a:effectLst/>
                <a:latin typeface="+mn-lt"/>
                <a:ea typeface="+mn-ea"/>
                <a:cs typeface="+mn-cs"/>
              </a:rPr>
              <a:t>jugué</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jugaba</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It might only be possible to know this from context or surrounding discourse.</a:t>
            </a:r>
          </a:p>
          <a:p>
            <a:pPr marL="228600" indent="-228600">
              <a:buAutoNum type="arabicPeriod"/>
            </a:pPr>
            <a:r>
              <a:rPr lang="en-US" sz="1200" b="0" kern="1200" baseline="0" dirty="0">
                <a:solidFill>
                  <a:schemeClr val="tx1"/>
                </a:solidFill>
                <a:effectLst/>
                <a:latin typeface="+mn-lt"/>
                <a:ea typeface="+mn-ea"/>
                <a:cs typeface="+mn-cs"/>
              </a:rPr>
              <a:t>We might also use the English ‘would’ when describing past habituality (e.g. ‘I would send emails everyday).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2446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6 minutes</a:t>
            </a:r>
          </a:p>
          <a:p>
            <a:endParaRPr lang="es-GB" dirty="0"/>
          </a:p>
          <a:p>
            <a:r>
              <a:rPr lang="es-GB" b="1" dirty="0"/>
              <a:t>Aim</a:t>
            </a:r>
            <a:r>
              <a:rPr lang="es-GB" dirty="0"/>
              <a:t>: to practise differentiation between the preterite ‘you’ and the imperfect ‘you’.</a:t>
            </a:r>
          </a:p>
          <a:p>
            <a:endParaRPr lang="es-GB" dirty="0"/>
          </a:p>
          <a:p>
            <a:r>
              <a:rPr lang="es-GB" b="1" dirty="0"/>
              <a:t>Procedure</a:t>
            </a:r>
            <a:r>
              <a:rPr lang="es-GB" dirty="0"/>
              <a:t>:</a:t>
            </a:r>
          </a:p>
          <a:p>
            <a:r>
              <a:rPr lang="es-GB" dirty="0"/>
              <a:t>1. Students read all the comments in Spanish.</a:t>
            </a:r>
          </a:p>
          <a:p>
            <a:r>
              <a:rPr lang="es-GB" dirty="0"/>
              <a:t>2. Then, students read each phrase in English and write ‘V’ or ‘F’ depending on the information in the comments.</a:t>
            </a:r>
          </a:p>
          <a:p>
            <a:r>
              <a:rPr lang="es-GB" dirty="0"/>
              <a:t>3. The teacher shows the answers one by one.</a:t>
            </a:r>
          </a:p>
          <a:p>
            <a:endParaRPr lang="es-GB" dirty="0"/>
          </a:p>
          <a:p>
            <a:r>
              <a:rPr lang="es-GB" b="1" dirty="0"/>
              <a:t>Notes</a:t>
            </a:r>
            <a:r>
              <a:rPr lang="es-GB" dirty="0"/>
              <a:t>:</a:t>
            </a:r>
          </a:p>
          <a:p>
            <a:r>
              <a:rPr lang="es-GB" dirty="0"/>
              <a:t>1. Note that phrases in English will be true or false only depending on the tense used in the speech bubbles in Spanish.</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8</a:t>
            </a:fld>
            <a:endParaRPr lang="en-US"/>
          </a:p>
        </p:txBody>
      </p:sp>
    </p:spTree>
    <p:extLst>
      <p:ext uri="{BB962C8B-B14F-4D97-AF65-F5344CB8AC3E}">
        <p14:creationId xmlns:p14="http://schemas.microsoft.com/office/powerpoint/2010/main" val="685899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a:t>
            </a:r>
            <a:r>
              <a:rPr lang="es-GB" dirty="0"/>
              <a:t>: 6 minutes</a:t>
            </a:r>
          </a:p>
          <a:p>
            <a:endParaRPr lang="es-GB" dirty="0"/>
          </a:p>
          <a:p>
            <a:r>
              <a:rPr lang="es-GB" b="1" dirty="0"/>
              <a:t>Aim</a:t>
            </a:r>
            <a:r>
              <a:rPr lang="es-GB" dirty="0"/>
              <a:t>: to practise differentiation between the preterite ‘you’ and the imperfect ‘you’ through listening.</a:t>
            </a:r>
          </a:p>
          <a:p>
            <a:endParaRPr lang="es-GB" dirty="0"/>
          </a:p>
          <a:p>
            <a:r>
              <a:rPr lang="es-GB" b="1" dirty="0"/>
              <a:t>Procedure</a:t>
            </a:r>
            <a:r>
              <a:rPr lang="es-GB" dirty="0"/>
              <a:t>:</a:t>
            </a:r>
          </a:p>
          <a:p>
            <a:pPr marL="228600" indent="-228600">
              <a:buAutoNum type="arabicPeriod"/>
            </a:pPr>
            <a:r>
              <a:rPr lang="es-GB" dirty="0"/>
              <a:t>Students listen to each question and decide whether the question refers to last year (‘el año pasado’) or every year in the past (‘cada año (en el pasado)’).</a:t>
            </a:r>
          </a:p>
          <a:p>
            <a:pPr marL="228600" indent="-228600">
              <a:buAutoNum type="arabicPeriod"/>
            </a:pPr>
            <a:r>
              <a:rPr lang="es-GB" dirty="0"/>
              <a:t>Then, students say the meaning of each question in English.</a:t>
            </a:r>
          </a:p>
          <a:p>
            <a:pPr marL="228600" indent="-228600">
              <a:buAutoNum type="arabicPeriod"/>
            </a:pPr>
            <a:r>
              <a:rPr lang="es-GB" dirty="0"/>
              <a:t>The teacher shows the answes one by one. </a:t>
            </a:r>
          </a:p>
          <a:p>
            <a:endParaRPr lang="es-GB" dirty="0"/>
          </a:p>
          <a:p>
            <a:r>
              <a:rPr lang="es-GB" b="1" dirty="0"/>
              <a:t>Transcript</a:t>
            </a:r>
            <a:r>
              <a:rPr lang="es-GB" dirty="0"/>
              <a:t>:</a:t>
            </a:r>
          </a:p>
          <a:p>
            <a:pPr marL="228600" indent="-228600">
              <a:buAutoNum type="arabicPeriod"/>
            </a:pPr>
            <a:r>
              <a:rPr lang="es-GB" dirty="0"/>
              <a:t>¿Escondías los regalos por la casa?</a:t>
            </a:r>
          </a:p>
          <a:p>
            <a:pPr marL="228600" indent="-228600">
              <a:buAutoNum type="arabicPeriod"/>
            </a:pPr>
            <a:r>
              <a:rPr lang="es-GB" dirty="0"/>
              <a:t>¿</a:t>
            </a:r>
            <a:r>
              <a:rPr lang="es-ES" dirty="0"/>
              <a:t>Pon</a:t>
            </a:r>
            <a:r>
              <a:rPr lang="es-GB" dirty="0"/>
              <a:t>ías los dulces en una piñata?</a:t>
            </a:r>
          </a:p>
          <a:p>
            <a:pPr marL="228600" indent="-228600">
              <a:buAutoNum type="arabicPeriod"/>
            </a:pPr>
            <a:r>
              <a:rPr lang="es-GB" dirty="0"/>
              <a:t>¿Serviste la comida en el patio?</a:t>
            </a:r>
            <a:endParaRPr lang="es-ES" dirty="0"/>
          </a:p>
          <a:p>
            <a:pPr marL="228600" indent="-228600">
              <a:buAutoNum type="arabicPeriod"/>
            </a:pPr>
            <a:r>
              <a:rPr lang="es-ES" dirty="0"/>
              <a:t>¿Sentiste mucha alegría?</a:t>
            </a:r>
          </a:p>
          <a:p>
            <a:pPr marL="228600" indent="-228600">
              <a:buAutoNum type="arabicPeriod"/>
            </a:pPr>
            <a:r>
              <a:rPr lang="es-ES" dirty="0"/>
              <a:t>¿Asistías a la escuela el día de tu cumpleaños?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¿Reconociste a todos en la fiesta?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¿Salías con tus amigas?</a:t>
            </a:r>
          </a:p>
          <a:p>
            <a:pPr marL="228600" indent="-228600">
              <a:buAutoNum type="arabicPeriod"/>
            </a:pPr>
            <a:r>
              <a:rPr lang="es-ES" dirty="0"/>
              <a:t>¿Apareciste tarde en tu propia fiesta?</a:t>
            </a:r>
            <a:endParaRPr lang="es-GB" dirty="0"/>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9</a:t>
            </a:fld>
            <a:endParaRPr lang="en-US"/>
          </a:p>
        </p:txBody>
      </p:sp>
    </p:spTree>
    <p:extLst>
      <p:ext uri="{BB962C8B-B14F-4D97-AF65-F5344CB8AC3E}">
        <p14:creationId xmlns:p14="http://schemas.microsoft.com/office/powerpoint/2010/main" val="3491598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32.wav"/><Relationship Id="rId18" Type="http://schemas.openxmlformats.org/officeDocument/2006/relationships/image" Target="../media/image49.png"/><Relationship Id="rId3" Type="http://schemas.openxmlformats.org/officeDocument/2006/relationships/image" Target="../media/image18.png"/><Relationship Id="rId21" Type="http://schemas.openxmlformats.org/officeDocument/2006/relationships/image" Target="../media/image52.png"/><Relationship Id="rId7" Type="http://schemas.openxmlformats.org/officeDocument/2006/relationships/audio" Target="../media/audio31.wav"/><Relationship Id="rId12" Type="http://schemas.openxmlformats.org/officeDocument/2006/relationships/image" Target="../media/image47.png"/><Relationship Id="rId17" Type="http://schemas.openxmlformats.org/officeDocument/2006/relationships/image" Target="../media/image48.png"/><Relationship Id="rId2" Type="http://schemas.openxmlformats.org/officeDocument/2006/relationships/notesSlide" Target="../notesSlides/notesSlide19.xml"/><Relationship Id="rId16" Type="http://schemas.openxmlformats.org/officeDocument/2006/relationships/audio" Target="../media/audio35.wav"/><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image" Target="../media/image46.png"/><Relationship Id="rId5" Type="http://schemas.openxmlformats.org/officeDocument/2006/relationships/audio" Target="../media/audio29.wav"/><Relationship Id="rId15" Type="http://schemas.openxmlformats.org/officeDocument/2006/relationships/audio" Target="../media/audio34.wav"/><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audio" Target="../media/audio28.wav"/><Relationship Id="rId9" Type="http://schemas.openxmlformats.org/officeDocument/2006/relationships/image" Target="../media/image44.png"/><Relationship Id="rId14" Type="http://schemas.openxmlformats.org/officeDocument/2006/relationships/audio" Target="../media/audio33.wav"/></Relationships>
</file>

<file path=ppt/slides/_rels/slide2.xml.rels><?xml version="1.0" encoding="UTF-8" standalone="yes"?>
<Relationships xmlns="http://schemas.openxmlformats.org/package/2006/relationships"><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image" Target="../media/image10.png"/><Relationship Id="rId3" Type="http://schemas.openxmlformats.org/officeDocument/2006/relationships/image" Target="../media/image3.tiff"/><Relationship Id="rId21" Type="http://schemas.openxmlformats.org/officeDocument/2006/relationships/image" Target="../media/image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5" Type="http://schemas.microsoft.com/office/2007/relationships/hdphoto" Target="../media/hdphoto1.wdp"/><Relationship Id="rId33" Type="http://schemas.openxmlformats.org/officeDocument/2006/relationships/image" Target="../media/image17.tiff"/><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image" Target="../media/image5.png"/><Relationship Id="rId29"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9.png"/><Relationship Id="rId32" Type="http://schemas.openxmlformats.org/officeDocument/2006/relationships/image" Target="../media/image16.png"/><Relationship Id="rId5" Type="http://schemas.openxmlformats.org/officeDocument/2006/relationships/audio" Target="../media/audio2.wav"/><Relationship Id="rId15" Type="http://schemas.openxmlformats.org/officeDocument/2006/relationships/audio" Target="../media/audio12.wav"/><Relationship Id="rId23" Type="http://schemas.openxmlformats.org/officeDocument/2006/relationships/image" Target="../media/image8.png"/><Relationship Id="rId28" Type="http://schemas.openxmlformats.org/officeDocument/2006/relationships/image" Target="../media/image12.png"/><Relationship Id="rId10" Type="http://schemas.openxmlformats.org/officeDocument/2006/relationships/audio" Target="../media/audio7.wav"/><Relationship Id="rId19" Type="http://schemas.openxmlformats.org/officeDocument/2006/relationships/image" Target="../media/image4.png"/><Relationship Id="rId31"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7.png"/><Relationship Id="rId27" Type="http://schemas.openxmlformats.org/officeDocument/2006/relationships/image" Target="../media/image11.png"/><Relationship Id="rId30" Type="http://schemas.openxmlformats.org/officeDocument/2006/relationships/image" Target="../media/image14.png"/><Relationship Id="rId8" Type="http://schemas.openxmlformats.org/officeDocument/2006/relationships/audio" Target="../media/audio5.wav"/></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audio" Target="../media/audio32.wav"/></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33.wav"/></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35.wav"/></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audio" Target="../media/audio34.wav"/></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jpe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55.png"/><Relationship Id="rId7" Type="http://schemas.openxmlformats.org/officeDocument/2006/relationships/audio" Target="../media/audio42.wav"/><Relationship Id="rId12"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image" Target="../media/image33.png"/><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image" Target="../media/image56.png"/><Relationship Id="rId9" Type="http://schemas.openxmlformats.org/officeDocument/2006/relationships/audio" Target="../media/audio44.wav"/></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hyperlink" Target="https://quizlet.com/gb/607461541/year-9-spanish-term-31-week-2-flash-cards/" TargetMode="External"/><Relationship Id="rId3" Type="http://schemas.openxmlformats.org/officeDocument/2006/relationships/image" Target="../media/image18.png"/><Relationship Id="rId7" Type="http://schemas.openxmlformats.org/officeDocument/2006/relationships/hyperlink" Target="https://quizlet.com/gb/607462127/year-9-spanish-term-31-week-3-flash-card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resources.ncelp.org/concern/resources/tx31qk63j?locale=en" TargetMode="External"/><Relationship Id="rId5" Type="http://schemas.openxmlformats.org/officeDocument/2006/relationships/hyperlink" Target="https://drive.google.com/file/d/1OSBGsNIOx6nhRZdGRZpcwplaHiBrtV63/view?usp=sharing" TargetMode="External"/><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9.tiff"/><Relationship Id="rId5" Type="http://schemas.openxmlformats.org/officeDocument/2006/relationships/image" Target="../media/image68.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9.tiff"/><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audio" Target="../media/audio17.wav"/><Relationship Id="rId12" Type="http://schemas.openxmlformats.org/officeDocument/2006/relationships/image" Target="../media/image2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6.wav"/><Relationship Id="rId11"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audio" Target="../media/audio19.wav"/></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5.png"/><Relationship Id="rId3" Type="http://schemas.openxmlformats.org/officeDocument/2006/relationships/audio" Target="../media/audio20.wav"/><Relationship Id="rId7" Type="http://schemas.openxmlformats.org/officeDocument/2006/relationships/audio" Target="../media/audio23.wav"/><Relationship Id="rId12"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37.gif"/><Relationship Id="rId10" Type="http://schemas.openxmlformats.org/officeDocument/2006/relationships/audio" Target="../media/audio26.wav"/><Relationship Id="rId4" Type="http://schemas.openxmlformats.org/officeDocument/2006/relationships/image" Target="../media/image33.png"/><Relationship Id="rId9" Type="http://schemas.openxmlformats.org/officeDocument/2006/relationships/audio" Target="../media/audio25.wav"/><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Describing family celebrations in the past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lvl="0" algn="l">
              <a:lnSpc>
                <a:spcPct val="100000"/>
              </a:lnSpc>
              <a:spcBef>
                <a:spcPts val="0"/>
              </a:spcBef>
              <a:defRPr/>
            </a:pPr>
            <a:r>
              <a:rPr lang="en-GB" dirty="0" err="1">
                <a:solidFill>
                  <a:schemeClr val="bg1"/>
                </a:solidFill>
              </a:rPr>
              <a:t>Preterite</a:t>
            </a:r>
            <a:r>
              <a:rPr lang="en-GB" dirty="0">
                <a:solidFill>
                  <a:schemeClr val="bg1"/>
                </a:solidFill>
              </a:rPr>
              <a:t> vs imperfect for past habitual actions</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noProof="0" dirty="0">
                <a:solidFill>
                  <a:prstClr val="white"/>
                </a:solidFill>
                <a:latin typeface="Century Gothic" panose="020B0502020202020204" pitchFamily="34" charset="0"/>
              </a:rPr>
              <a:t>51</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a:t>
            </a:r>
            <a:r>
              <a:rPr lang="en-GB" sz="1400" dirty="0">
                <a:solidFill>
                  <a:prstClr val="white"/>
                </a:solidFill>
                <a:latin typeface="Century Gothic" panose="020B0502020202020204" pitchFamily="34" charset="0"/>
              </a:rPr>
              <a:t>/</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01/22</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what people used to do</a:t>
            </a:r>
            <a:br>
              <a:rPr lang="en-GB" sz="2400" b="1" dirty="0">
                <a:solidFill>
                  <a:schemeClr val="bg1"/>
                </a:solidFill>
              </a:rPr>
            </a:br>
            <a:r>
              <a:rPr lang="en-GB" sz="2400" dirty="0">
                <a:solidFill>
                  <a:schemeClr val="bg1"/>
                </a:solidFill>
              </a:rPr>
              <a:t>-er/–</a:t>
            </a:r>
            <a:r>
              <a:rPr lang="en-GB" sz="2400" dirty="0" err="1">
                <a:solidFill>
                  <a:schemeClr val="bg1"/>
                </a:solidFill>
              </a:rPr>
              <a:t>ir</a:t>
            </a:r>
            <a:r>
              <a:rPr lang="en-GB" sz="2400" dirty="0">
                <a:solidFill>
                  <a:schemeClr val="bg1"/>
                </a:solidFill>
              </a:rPr>
              <a:t> verbs in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0" name="TextBox 19"/>
          <p:cNvSpPr txBox="1"/>
          <p:nvPr/>
        </p:nvSpPr>
        <p:spPr>
          <a:xfrm>
            <a:off x="407962" y="1175195"/>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to talk about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that used to happen repeatedly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past, we use a tense called the ‘___________’.</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407962" y="3100831"/>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Reunías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todos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4964474" y="3094154"/>
            <a:ext cx="7227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You</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used to gather together all your friends.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407962" y="2138013"/>
            <a:ext cx="11254155"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–er 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verbs, </a:t>
            </a:r>
            <a:r>
              <a:rPr lang="en-GB" sz="2400" dirty="0">
                <a:solidFill>
                  <a:srgbClr val="4472C4">
                    <a:lumMod val="50000"/>
                  </a:srgbClr>
                </a:solidFill>
              </a:rPr>
              <a:t>to talk about ‘you’ in this tense add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stem of the verb.</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ular Callout 5"/>
          <p:cNvSpPr/>
          <p:nvPr/>
        </p:nvSpPr>
        <p:spPr>
          <a:xfrm>
            <a:off x="5206351" y="5868547"/>
            <a:ext cx="6933827" cy="446110"/>
          </a:xfrm>
          <a:prstGeom prst="wedgeRoundRectCallout">
            <a:avLst>
              <a:gd name="adj1" fmla="val 34203"/>
              <a:gd name="adj2" fmla="val -17131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the ending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b="1" dirty="0" err="1">
                <a:solidFill>
                  <a:srgbClr val="002060"/>
                </a:solidFill>
                <a:latin typeface="Century Gothic" panose="020F0302020204030204"/>
              </a:rPr>
              <a:t>ía</a:t>
            </a:r>
            <a:r>
              <a:rPr lang="en-GB" sz="2000" dirty="0">
                <a:solidFill>
                  <a:srgbClr val="002060"/>
                </a:solidFill>
                <a:latin typeface="Century Gothic" panose="020F0302020204030204"/>
              </a:rPr>
              <a:t>’ could refer to ‘I’ or ‘s/he’ or ‘it’!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26">
            <a:extLst>
              <a:ext uri="{FF2B5EF4-FFF2-40B4-BE49-F238E27FC236}">
                <a16:creationId xmlns:a16="http://schemas.microsoft.com/office/drawing/2014/main" id="{9FA95F9B-E707-6748-89D2-9FB45917CB71}"/>
              </a:ext>
            </a:extLst>
          </p:cNvPr>
          <p:cNvSpPr txBox="1"/>
          <p:nvPr/>
        </p:nvSpPr>
        <p:spPr>
          <a:xfrm>
            <a:off x="407962" y="3694317"/>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‘I’ in this tense with –er 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verbs,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ía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24">
            <a:extLst>
              <a:ext uri="{FF2B5EF4-FFF2-40B4-BE49-F238E27FC236}">
                <a16:creationId xmlns:a16="http://schemas.microsoft.com/office/drawing/2014/main" id="{91F48CC1-E40E-B141-822B-6CC3E2F6A9FD}"/>
              </a:ext>
            </a:extLst>
          </p:cNvPr>
          <p:cNvSpPr txBox="1"/>
          <p:nvPr/>
        </p:nvSpPr>
        <p:spPr>
          <a:xfrm>
            <a:off x="407962" y="4287803"/>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Aparecía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menudo.</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5">
            <a:extLst>
              <a:ext uri="{FF2B5EF4-FFF2-40B4-BE49-F238E27FC236}">
                <a16:creationId xmlns:a16="http://schemas.microsoft.com/office/drawing/2014/main" id="{11DE8DBA-DA4C-EC47-9DF2-DF17572EE791}"/>
              </a:ext>
            </a:extLst>
          </p:cNvPr>
          <p:cNvSpPr txBox="1"/>
          <p:nvPr/>
        </p:nvSpPr>
        <p:spPr>
          <a:xfrm>
            <a:off x="4964474" y="4287801"/>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I</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used to turn up/appear late often.</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6">
            <a:extLst>
              <a:ext uri="{FF2B5EF4-FFF2-40B4-BE49-F238E27FC236}">
                <a16:creationId xmlns:a16="http://schemas.microsoft.com/office/drawing/2014/main" id="{63C4153C-CDFD-724D-B20E-67185A431DBE}"/>
              </a:ext>
            </a:extLst>
          </p:cNvPr>
          <p:cNvSpPr txBox="1"/>
          <p:nvPr/>
        </p:nvSpPr>
        <p:spPr>
          <a:xfrm>
            <a:off x="407962" y="4881289"/>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‘s/he’ or ‘it’ in this tense with –er 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verbs, also add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ía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4">
            <a:extLst>
              <a:ext uri="{FF2B5EF4-FFF2-40B4-BE49-F238E27FC236}">
                <a16:creationId xmlns:a16="http://schemas.microsoft.com/office/drawing/2014/main" id="{D9811AC5-F3B3-2641-95FF-F8046FB6C182}"/>
              </a:ext>
            </a:extLst>
          </p:cNvPr>
          <p:cNvSpPr txBox="1"/>
          <p:nvPr/>
        </p:nvSpPr>
        <p:spPr>
          <a:xfrm>
            <a:off x="407962" y="5474777"/>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Servía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platos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ricos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5">
            <a:extLst>
              <a:ext uri="{FF2B5EF4-FFF2-40B4-BE49-F238E27FC236}">
                <a16:creationId xmlns:a16="http://schemas.microsoft.com/office/drawing/2014/main" id="{3750E9C5-475C-6C44-A1B6-10274FED3A79}"/>
              </a:ext>
            </a:extLst>
          </p:cNvPr>
          <p:cNvSpPr txBox="1"/>
          <p:nvPr/>
        </p:nvSpPr>
        <p:spPr>
          <a:xfrm>
            <a:off x="4964474" y="5406882"/>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S/he used to serve tasty dishes.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19">
            <a:extLst>
              <a:ext uri="{FF2B5EF4-FFF2-40B4-BE49-F238E27FC236}">
                <a16:creationId xmlns:a16="http://schemas.microsoft.com/office/drawing/2014/main" id="{0A92272A-08A6-8F48-B990-6CD7CB0F1739}"/>
              </a:ext>
            </a:extLst>
          </p:cNvPr>
          <p:cNvSpPr txBox="1"/>
          <p:nvPr/>
        </p:nvSpPr>
        <p:spPr>
          <a:xfrm>
            <a:off x="5940851" y="1526445"/>
            <a:ext cx="1831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imperfect</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B5C08EA4-3424-0D4A-A57F-A832F9893300}"/>
              </a:ext>
            </a:extLst>
          </p:cNvPr>
          <p:cNvSpPr txBox="1"/>
          <p:nvPr/>
        </p:nvSpPr>
        <p:spPr>
          <a:xfrm>
            <a:off x="9265671" y="2138014"/>
            <a:ext cx="74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ías</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17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6" grpId="0" animBg="1"/>
      <p:bldP spid="15" grpId="0"/>
      <p:bldP spid="16" grpId="0"/>
      <p:bldP spid="21" grpId="0"/>
      <p:bldP spid="22" grpId="0"/>
      <p:bldP spid="23" grpId="0"/>
      <p:bldP spid="24"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4CACC-06FB-C843-A34B-AA57ABC05325}"/>
              </a:ext>
            </a:extLst>
          </p:cNvPr>
          <p:cNvSpPr>
            <a:spLocks noGrp="1"/>
          </p:cNvSpPr>
          <p:nvPr>
            <p:ph type="title"/>
          </p:nvPr>
        </p:nvSpPr>
        <p:spPr>
          <a:xfrm>
            <a:off x="213474" y="156866"/>
            <a:ext cx="10515600" cy="571830"/>
          </a:xfrm>
        </p:spPr>
        <p:txBody>
          <a:bodyPr>
            <a:normAutofit fontScale="90000"/>
          </a:bodyPr>
          <a:lstStyle/>
          <a:p>
            <a:r>
              <a:rPr lang="es-GB" sz="2200" b="1" dirty="0"/>
              <a:t>Lee cada frase y completa la tabla. ¿Quién es cada persona? ¿Qué significa?</a:t>
            </a:r>
          </a:p>
        </p:txBody>
      </p:sp>
      <p:sp>
        <p:nvSpPr>
          <p:cNvPr id="4" name="Rounded Rectangle 11">
            <a:extLst>
              <a:ext uri="{FF2B5EF4-FFF2-40B4-BE49-F238E27FC236}">
                <a16:creationId xmlns:a16="http://schemas.microsoft.com/office/drawing/2014/main" id="{B22C504B-0A9D-1941-9CFC-11F70AC959B5}"/>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graphicFrame>
        <p:nvGraphicFramePr>
          <p:cNvPr id="6" name="Tabla 6">
            <a:extLst>
              <a:ext uri="{FF2B5EF4-FFF2-40B4-BE49-F238E27FC236}">
                <a16:creationId xmlns:a16="http://schemas.microsoft.com/office/drawing/2014/main" id="{0503D9FE-C94E-5044-9E7D-FE5B65CB1BA4}"/>
              </a:ext>
            </a:extLst>
          </p:cNvPr>
          <p:cNvGraphicFramePr>
            <a:graphicFrameLocks noGrp="1"/>
          </p:cNvGraphicFramePr>
          <p:nvPr>
            <p:extLst>
              <p:ext uri="{D42A27DB-BD31-4B8C-83A1-F6EECF244321}">
                <p14:modId xmlns:p14="http://schemas.microsoft.com/office/powerpoint/2010/main" val="395341462"/>
              </p:ext>
            </p:extLst>
          </p:nvPr>
        </p:nvGraphicFramePr>
        <p:xfrm>
          <a:off x="263857" y="744577"/>
          <a:ext cx="11776509" cy="5551320"/>
        </p:xfrm>
        <a:graphic>
          <a:graphicData uri="http://schemas.openxmlformats.org/drawingml/2006/table">
            <a:tbl>
              <a:tblPr firstRow="1" bandRow="1">
                <a:tableStyleId>{5DA37D80-6434-44D0-A028-1B22A696006F}</a:tableStyleId>
              </a:tblPr>
              <a:tblGrid>
                <a:gridCol w="4058761">
                  <a:extLst>
                    <a:ext uri="{9D8B030D-6E8A-4147-A177-3AD203B41FA5}">
                      <a16:colId xmlns:a16="http://schemas.microsoft.com/office/drawing/2014/main" val="3472950147"/>
                    </a:ext>
                  </a:extLst>
                </a:gridCol>
                <a:gridCol w="795647">
                  <a:extLst>
                    <a:ext uri="{9D8B030D-6E8A-4147-A177-3AD203B41FA5}">
                      <a16:colId xmlns:a16="http://schemas.microsoft.com/office/drawing/2014/main" val="4004613308"/>
                    </a:ext>
                  </a:extLst>
                </a:gridCol>
                <a:gridCol w="1626919">
                  <a:extLst>
                    <a:ext uri="{9D8B030D-6E8A-4147-A177-3AD203B41FA5}">
                      <a16:colId xmlns:a16="http://schemas.microsoft.com/office/drawing/2014/main" val="1742930027"/>
                    </a:ext>
                  </a:extLst>
                </a:gridCol>
                <a:gridCol w="5295182">
                  <a:extLst>
                    <a:ext uri="{9D8B030D-6E8A-4147-A177-3AD203B41FA5}">
                      <a16:colId xmlns:a16="http://schemas.microsoft.com/office/drawing/2014/main" val="821288425"/>
                    </a:ext>
                  </a:extLst>
                </a:gridCol>
              </a:tblGrid>
              <a:tr h="669259">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‘you’</a:t>
                      </a:r>
                    </a:p>
                  </a:txBody>
                  <a:tcPr anchor="ctr">
                    <a:noFill/>
                  </a:tcPr>
                </a:tc>
                <a:tc>
                  <a:txBody>
                    <a:bodyPr/>
                    <a:lstStyle/>
                    <a:p>
                      <a:pPr algn="ctr"/>
                      <a:r>
                        <a:rPr lang="es-GB" sz="2000" dirty="0">
                          <a:solidFill>
                            <a:schemeClr val="accent5">
                              <a:lumMod val="50000"/>
                            </a:schemeClr>
                          </a:solidFill>
                        </a:rPr>
                        <a:t>C</a:t>
                      </a:r>
                      <a:r>
                        <a:rPr lang="es-ES" sz="2000" dirty="0">
                          <a:solidFill>
                            <a:schemeClr val="accent5">
                              <a:lumMod val="50000"/>
                            </a:schemeClr>
                          </a:solidFill>
                        </a:rPr>
                        <a:t>o</a:t>
                      </a:r>
                      <a:r>
                        <a:rPr lang="es-GB" sz="2000" dirty="0">
                          <a:solidFill>
                            <a:schemeClr val="accent5">
                              <a:lumMod val="50000"/>
                            </a:schemeClr>
                          </a:solidFill>
                        </a:rPr>
                        <a:t>uld be ‘I’ or ‘s/he’, ‘it’</a:t>
                      </a:r>
                    </a:p>
                  </a:txBody>
                  <a:tcPr anchor="ctr">
                    <a:noFill/>
                  </a:tcPr>
                </a:tc>
                <a:tc>
                  <a:txBody>
                    <a:bodyPr/>
                    <a:lstStyle/>
                    <a:p>
                      <a:pPr algn="ctr"/>
                      <a:r>
                        <a:rPr lang="es-GB" sz="2000" dirty="0">
                          <a:solidFill>
                            <a:schemeClr val="accent5">
                              <a:lumMod val="50000"/>
                            </a:schemeClr>
                          </a:solidFill>
                        </a:rPr>
                        <a:t>¿Cómo se dice en inglés?</a:t>
                      </a:r>
                    </a:p>
                  </a:txBody>
                  <a:tcPr anchor="ctr">
                    <a:noFill/>
                  </a:tcPr>
                </a:tc>
                <a:extLst>
                  <a:ext uri="{0D108BD9-81ED-4DB2-BD59-A6C34878D82A}">
                    <a16:rowId xmlns:a16="http://schemas.microsoft.com/office/drawing/2014/main" val="718672335"/>
                  </a:ext>
                </a:extLst>
              </a:tr>
              <a:tr h="669259">
                <a:tc>
                  <a:txBody>
                    <a:bodyPr/>
                    <a:lstStyle/>
                    <a:p>
                      <a:r>
                        <a:rPr lang="es-GB" sz="2000" dirty="0">
                          <a:solidFill>
                            <a:schemeClr val="accent5">
                              <a:lumMod val="50000"/>
                            </a:schemeClr>
                          </a:solidFill>
                        </a:rPr>
                        <a:t>1. Cada año reunía a la familia en la misma fecha.</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980820563"/>
                  </a:ext>
                </a:extLst>
              </a:tr>
              <a:tr h="549432">
                <a:tc>
                  <a:txBody>
                    <a:bodyPr/>
                    <a:lstStyle/>
                    <a:p>
                      <a:r>
                        <a:rPr lang="es-GB" sz="2000" dirty="0">
                          <a:solidFill>
                            <a:schemeClr val="accent5">
                              <a:lumMod val="50000"/>
                            </a:schemeClr>
                          </a:solidFill>
                        </a:rPr>
                        <a:t>2. Elegías siempre el mismo día. </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697346113"/>
                  </a:ext>
                </a:extLst>
              </a:tr>
              <a:tr h="669259">
                <a:tc>
                  <a:txBody>
                    <a:bodyPr/>
                    <a:lstStyle/>
                    <a:p>
                      <a:r>
                        <a:rPr lang="en-GB" sz="2000" dirty="0">
                          <a:solidFill>
                            <a:schemeClr val="accent5">
                              <a:lumMod val="50000"/>
                            </a:schemeClr>
                          </a:solidFill>
                        </a:rPr>
                        <a:t>3. </a:t>
                      </a:r>
                      <a:r>
                        <a:rPr lang="en-GB" sz="2000" dirty="0" err="1">
                          <a:solidFill>
                            <a:schemeClr val="accent5">
                              <a:lumMod val="50000"/>
                            </a:schemeClr>
                          </a:solidFill>
                        </a:rPr>
                        <a:t>Servía</a:t>
                      </a:r>
                      <a:r>
                        <a:rPr lang="en-GB" sz="2000" dirty="0">
                          <a:solidFill>
                            <a:schemeClr val="accent5">
                              <a:lumMod val="50000"/>
                            </a:schemeClr>
                          </a:solidFill>
                        </a:rPr>
                        <a:t> una </a:t>
                      </a:r>
                      <a:r>
                        <a:rPr lang="en-GB" sz="2000" dirty="0" err="1">
                          <a:solidFill>
                            <a:schemeClr val="accent5">
                              <a:lumMod val="50000"/>
                            </a:schemeClr>
                          </a:solidFill>
                        </a:rPr>
                        <a:t>parte</a:t>
                      </a:r>
                      <a:r>
                        <a:rPr lang="en-GB" sz="2000" dirty="0">
                          <a:solidFill>
                            <a:schemeClr val="accent5">
                              <a:lumMod val="50000"/>
                            </a:schemeClr>
                          </a:solidFill>
                        </a:rPr>
                        <a:t> de la </a:t>
                      </a:r>
                      <a:r>
                        <a:rPr lang="en-GB" sz="2000" dirty="0" err="1">
                          <a:solidFill>
                            <a:schemeClr val="accent5">
                              <a:lumMod val="50000"/>
                            </a:schemeClr>
                          </a:solidFill>
                        </a:rPr>
                        <a:t>rosca</a:t>
                      </a:r>
                      <a:r>
                        <a:rPr lang="en-GB" sz="2000" dirty="0">
                          <a:solidFill>
                            <a:schemeClr val="accent5">
                              <a:lumMod val="50000"/>
                            </a:schemeClr>
                          </a:solidFill>
                        </a:rPr>
                        <a:t> de Reyes a </a:t>
                      </a:r>
                      <a:r>
                        <a:rPr lang="en-GB" sz="2000" dirty="0" err="1">
                          <a:solidFill>
                            <a:schemeClr val="accent5">
                              <a:lumMod val="50000"/>
                            </a:schemeClr>
                          </a:solidFill>
                        </a:rPr>
                        <a:t>cada</a:t>
                      </a:r>
                      <a:r>
                        <a:rPr lang="en-GB" sz="2000" dirty="0">
                          <a:solidFill>
                            <a:schemeClr val="accent5">
                              <a:lumMod val="50000"/>
                            </a:schemeClr>
                          </a:solidFill>
                        </a:rPr>
                        <a:t> uno.</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065861396"/>
                  </a:ext>
                </a:extLst>
              </a:tr>
              <a:tr h="549432">
                <a:tc>
                  <a:txBody>
                    <a:bodyPr/>
                    <a:lstStyle/>
                    <a:p>
                      <a:r>
                        <a:rPr lang="en-GB" sz="2000" dirty="0">
                          <a:solidFill>
                            <a:schemeClr val="accent5">
                              <a:lumMod val="50000"/>
                            </a:schemeClr>
                          </a:solidFill>
                        </a:rPr>
                        <a:t>4. </a:t>
                      </a:r>
                      <a:r>
                        <a:rPr lang="en-GB" sz="2000" dirty="0" err="1">
                          <a:solidFill>
                            <a:schemeClr val="accent5">
                              <a:lumMod val="50000"/>
                            </a:schemeClr>
                          </a:solidFill>
                          <a:latin typeface="Century Gothic" panose="020B0502020202020204" pitchFamily="34" charset="0"/>
                        </a:rPr>
                        <a:t>Tenía</a:t>
                      </a:r>
                      <a:r>
                        <a:rPr lang="en-GB" sz="2000" dirty="0">
                          <a:solidFill>
                            <a:schemeClr val="accent5">
                              <a:lumMod val="50000"/>
                            </a:schemeClr>
                          </a:solidFill>
                          <a:latin typeface="Century Gothic" panose="020B0502020202020204" pitchFamily="34" charset="0"/>
                        </a:rPr>
                        <a:t> que </a:t>
                      </a:r>
                      <a:r>
                        <a:rPr lang="en-GB" sz="2000" dirty="0" err="1">
                          <a:solidFill>
                            <a:schemeClr val="accent5">
                              <a:lumMod val="50000"/>
                            </a:schemeClr>
                          </a:solidFill>
                          <a:latin typeface="Century Gothic" panose="020B0502020202020204" pitchFamily="34" charset="0"/>
                        </a:rPr>
                        <a:t>pagar</a:t>
                      </a:r>
                      <a:r>
                        <a:rPr lang="en-GB" sz="2000" dirty="0">
                          <a:solidFill>
                            <a:schemeClr val="accent5">
                              <a:lumMod val="50000"/>
                            </a:schemeClr>
                          </a:solidFill>
                          <a:latin typeface="Century Gothic" panose="020B0502020202020204" pitchFamily="34" charset="0"/>
                        </a:rPr>
                        <a:t> los tamales.</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583535010"/>
                  </a:ext>
                </a:extLst>
              </a:tr>
              <a:tr h="549432">
                <a:tc>
                  <a:txBody>
                    <a:bodyPr/>
                    <a:lstStyle/>
                    <a:p>
                      <a:r>
                        <a:rPr lang="en-GB" sz="2000" dirty="0">
                          <a:solidFill>
                            <a:schemeClr val="accent5">
                              <a:lumMod val="50000"/>
                            </a:schemeClr>
                          </a:solidFill>
                        </a:rPr>
                        <a:t>5. </a:t>
                      </a:r>
                      <a:r>
                        <a:rPr lang="en-GB" sz="2000" dirty="0" err="1">
                          <a:solidFill>
                            <a:schemeClr val="accent5">
                              <a:lumMod val="50000"/>
                            </a:schemeClr>
                          </a:solidFill>
                          <a:latin typeface="Century Gothic" panose="020B0502020202020204" pitchFamily="34" charset="0"/>
                        </a:rPr>
                        <a:t>Aparecías</a:t>
                      </a:r>
                      <a:r>
                        <a:rPr lang="en-GB" sz="2000" dirty="0">
                          <a:solidFill>
                            <a:schemeClr val="accent5">
                              <a:lumMod val="50000"/>
                            </a:schemeClr>
                          </a:solidFill>
                          <a:latin typeface="Century Gothic" panose="020B0502020202020204" pitchFamily="34" charset="0"/>
                        </a:rPr>
                        <a:t> con </a:t>
                      </a:r>
                      <a:r>
                        <a:rPr lang="en-GB" sz="2000" dirty="0" err="1">
                          <a:solidFill>
                            <a:schemeClr val="accent5">
                              <a:lumMod val="50000"/>
                            </a:schemeClr>
                          </a:solidFill>
                          <a:latin typeface="Century Gothic" panose="020B0502020202020204" pitchFamily="34" charset="0"/>
                        </a:rPr>
                        <a:t>más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gente</a:t>
                      </a:r>
                      <a:r>
                        <a:rPr lang="en-GB"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350173362"/>
                  </a:ext>
                </a:extLst>
              </a:tr>
              <a:tr h="549432">
                <a:tc>
                  <a:txBody>
                    <a:bodyPr/>
                    <a:lstStyle/>
                    <a:p>
                      <a:r>
                        <a:rPr lang="en-GB" sz="2000" dirty="0">
                          <a:solidFill>
                            <a:schemeClr val="accent5">
                              <a:lumMod val="50000"/>
                            </a:schemeClr>
                          </a:solidFill>
                        </a:rPr>
                        <a:t>6. </a:t>
                      </a:r>
                      <a:r>
                        <a:rPr lang="en-GB" sz="2000" dirty="0" err="1">
                          <a:solidFill>
                            <a:schemeClr val="accent5">
                              <a:lumMod val="50000"/>
                            </a:schemeClr>
                          </a:solidFill>
                        </a:rPr>
                        <a:t>Siempre</a:t>
                      </a:r>
                      <a:r>
                        <a:rPr lang="en-GB" sz="2000" dirty="0">
                          <a:solidFill>
                            <a:schemeClr val="accent5">
                              <a:lumMod val="50000"/>
                            </a:schemeClr>
                          </a:solidFill>
                        </a:rPr>
                        <a:t> </a:t>
                      </a:r>
                      <a:r>
                        <a:rPr lang="en-GB" sz="2000" dirty="0" err="1">
                          <a:solidFill>
                            <a:schemeClr val="accent5">
                              <a:lumMod val="50000"/>
                            </a:schemeClr>
                          </a:solidFill>
                        </a:rPr>
                        <a:t>asistía</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870438354"/>
                  </a:ext>
                </a:extLst>
              </a:tr>
              <a:tr h="549432">
                <a:tc>
                  <a:txBody>
                    <a:bodyPr/>
                    <a:lstStyle/>
                    <a:p>
                      <a:r>
                        <a:rPr lang="en-GB" sz="2000" dirty="0">
                          <a:solidFill>
                            <a:schemeClr val="accent5">
                              <a:lumMod val="50000"/>
                            </a:schemeClr>
                          </a:solidFill>
                        </a:rPr>
                        <a:t>7. </a:t>
                      </a:r>
                      <a:r>
                        <a:rPr lang="en-GB" sz="2000" dirty="0" err="1">
                          <a:solidFill>
                            <a:schemeClr val="accent5">
                              <a:lumMod val="50000"/>
                            </a:schemeClr>
                          </a:solidFill>
                          <a:latin typeface="Century Gothic" panose="020B0502020202020204" pitchFamily="34" charset="0"/>
                        </a:rPr>
                        <a:t>Comías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todo</a:t>
                      </a:r>
                      <a:r>
                        <a:rPr lang="en-GB" sz="2000" dirty="0">
                          <a:solidFill>
                            <a:schemeClr val="accent5">
                              <a:lumMod val="50000"/>
                            </a:schemeClr>
                          </a:solidFill>
                          <a:latin typeface="Century Gothic" panose="020B0502020202020204" pitchFamily="34" charset="0"/>
                        </a:rPr>
                        <a:t> el día.</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491432241"/>
                  </a:ext>
                </a:extLst>
              </a:tr>
              <a:tr h="669259">
                <a:tc>
                  <a:txBody>
                    <a:bodyPr/>
                    <a:lstStyle/>
                    <a:p>
                      <a:r>
                        <a:rPr lang="en-GB" sz="2000" dirty="0">
                          <a:solidFill>
                            <a:schemeClr val="accent5">
                              <a:lumMod val="50000"/>
                            </a:schemeClr>
                          </a:solidFill>
                        </a:rPr>
                        <a:t>8. </a:t>
                      </a:r>
                      <a:r>
                        <a:rPr lang="en-GB" sz="2000" dirty="0" err="1">
                          <a:solidFill>
                            <a:schemeClr val="accent5">
                              <a:lumMod val="50000"/>
                            </a:schemeClr>
                          </a:solidFill>
                          <a:latin typeface="Century Gothic" panose="020B0502020202020204" pitchFamily="34" charset="0"/>
                        </a:rPr>
                        <a:t>Compartías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buen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rato</a:t>
                      </a:r>
                      <a:r>
                        <a:rPr lang="en-GB" sz="2000" dirty="0">
                          <a:solidFill>
                            <a:schemeClr val="accent5">
                              <a:lumMod val="50000"/>
                            </a:schemeClr>
                          </a:solidFill>
                          <a:latin typeface="Century Gothic" panose="020B0502020202020204" pitchFamily="34" charset="0"/>
                        </a:rPr>
                        <a:t> con las </a:t>
                      </a:r>
                      <a:r>
                        <a:rPr lang="en-GB" sz="2000" dirty="0" err="1">
                          <a:solidFill>
                            <a:schemeClr val="accent5">
                              <a:lumMod val="50000"/>
                            </a:schemeClr>
                          </a:solidFill>
                          <a:latin typeface="Century Gothic" panose="020B0502020202020204" pitchFamily="34" charset="0"/>
                        </a:rPr>
                        <a:t>otras</a:t>
                      </a:r>
                      <a:r>
                        <a:rPr lang="en-GB" sz="2000" dirty="0">
                          <a:solidFill>
                            <a:schemeClr val="accent5">
                              <a:lumMod val="50000"/>
                            </a:schemeClr>
                          </a:solidFill>
                          <a:latin typeface="Century Gothic" panose="020B0502020202020204" pitchFamily="34" charset="0"/>
                        </a:rPr>
                        <a:t> personas.</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90526977"/>
                  </a:ext>
                </a:extLst>
              </a:tr>
            </a:tbl>
          </a:graphicData>
        </a:graphic>
      </p:graphicFrame>
      <p:pic>
        <p:nvPicPr>
          <p:cNvPr id="12" name="Picture 2" descr="http://www.clker.com/cliparts/j/p/l/D/8/K/green-tick-md.png">
            <a:extLst>
              <a:ext uri="{FF2B5EF4-FFF2-40B4-BE49-F238E27FC236}">
                <a16:creationId xmlns:a16="http://schemas.microsoft.com/office/drawing/2014/main" id="{4B1173E0-88BD-FF4A-B26A-7465319CB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165" y="1609736"/>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71587742-1C99-0241-A75C-EF4C05C88C9C}"/>
              </a:ext>
            </a:extLst>
          </p:cNvPr>
          <p:cNvSpPr txBox="1">
            <a:spLocks/>
          </p:cNvSpPr>
          <p:nvPr/>
        </p:nvSpPr>
        <p:spPr>
          <a:xfrm>
            <a:off x="6695681" y="1459998"/>
            <a:ext cx="4947531"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err="1"/>
              <a:t>Each</a:t>
            </a:r>
            <a:r>
              <a:rPr lang="es-ES" sz="2000" dirty="0"/>
              <a:t> </a:t>
            </a:r>
            <a:r>
              <a:rPr lang="es-ES" sz="2000" dirty="0" err="1"/>
              <a:t>year</a:t>
            </a:r>
            <a:r>
              <a:rPr lang="es-ES" sz="2000" dirty="0"/>
              <a:t> I </a:t>
            </a:r>
            <a:r>
              <a:rPr lang="es-ES" sz="2000" dirty="0" err="1"/>
              <a:t>or</a:t>
            </a:r>
            <a:r>
              <a:rPr lang="es-ES" sz="2000" dirty="0"/>
              <a:t> s/he </a:t>
            </a:r>
            <a:r>
              <a:rPr lang="es-ES" sz="2000" dirty="0" err="1"/>
              <a:t>used</a:t>
            </a:r>
            <a:r>
              <a:rPr lang="es-ES" sz="2000" dirty="0"/>
              <a:t> to </a:t>
            </a:r>
            <a:r>
              <a:rPr lang="es-ES" sz="2000" dirty="0" err="1"/>
              <a:t>get</a:t>
            </a:r>
            <a:r>
              <a:rPr lang="es-ES" sz="2000" dirty="0"/>
              <a:t> </a:t>
            </a:r>
            <a:r>
              <a:rPr lang="es-ES" sz="2000" dirty="0" err="1"/>
              <a:t>the</a:t>
            </a:r>
            <a:r>
              <a:rPr lang="es-ES" sz="2000" dirty="0"/>
              <a:t> </a:t>
            </a:r>
            <a:r>
              <a:rPr lang="es-ES" sz="2000" dirty="0" err="1"/>
              <a:t>family</a:t>
            </a:r>
            <a:r>
              <a:rPr lang="es-ES" sz="2000" dirty="0"/>
              <a:t> </a:t>
            </a:r>
            <a:r>
              <a:rPr lang="es-ES" sz="2000" dirty="0" err="1"/>
              <a:t>together</a:t>
            </a:r>
            <a:r>
              <a:rPr lang="es-ES" sz="2000" dirty="0"/>
              <a:t> </a:t>
            </a:r>
            <a:r>
              <a:rPr lang="es-ES" sz="2000" dirty="0" err="1"/>
              <a:t>on</a:t>
            </a:r>
            <a:r>
              <a:rPr lang="es-ES" sz="2000" dirty="0"/>
              <a:t> </a:t>
            </a:r>
            <a:r>
              <a:rPr lang="es-ES" sz="2000" dirty="0" err="1"/>
              <a:t>the</a:t>
            </a:r>
            <a:r>
              <a:rPr lang="es-ES" sz="2000" dirty="0"/>
              <a:t> </a:t>
            </a:r>
            <a:r>
              <a:rPr lang="es-ES" sz="2000" dirty="0" err="1"/>
              <a:t>same</a:t>
            </a:r>
            <a:r>
              <a:rPr lang="es-ES" sz="2000" dirty="0"/>
              <a:t> date.</a:t>
            </a:r>
            <a:endParaRPr lang="es-GB" sz="2000" dirty="0"/>
          </a:p>
        </p:txBody>
      </p:sp>
      <p:pic>
        <p:nvPicPr>
          <p:cNvPr id="14" name="Picture 2" descr="http://www.clker.com/cliparts/j/p/l/D/8/K/green-tick-md.png">
            <a:extLst>
              <a:ext uri="{FF2B5EF4-FFF2-40B4-BE49-F238E27FC236}">
                <a16:creationId xmlns:a16="http://schemas.microsoft.com/office/drawing/2014/main" id="{5ECAC1F4-4202-9C4A-973C-17F1C29FB9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8906" y="2256955"/>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FDC9953E-6496-F240-BE61-B06DD1B34690}"/>
              </a:ext>
            </a:extLst>
          </p:cNvPr>
          <p:cNvSpPr txBox="1">
            <a:spLocks/>
          </p:cNvSpPr>
          <p:nvPr/>
        </p:nvSpPr>
        <p:spPr>
          <a:xfrm>
            <a:off x="6695682" y="2056710"/>
            <a:ext cx="5450236"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err="1"/>
              <a:t>You</a:t>
            </a:r>
            <a:r>
              <a:rPr lang="es-ES" sz="2000" dirty="0"/>
              <a:t> </a:t>
            </a:r>
            <a:r>
              <a:rPr lang="es-ES" sz="2000" dirty="0" err="1"/>
              <a:t>always</a:t>
            </a:r>
            <a:r>
              <a:rPr lang="es-ES" sz="2000" dirty="0"/>
              <a:t> </a:t>
            </a:r>
            <a:r>
              <a:rPr lang="es-ES" sz="2000" dirty="0" err="1"/>
              <a:t>used</a:t>
            </a:r>
            <a:r>
              <a:rPr lang="es-ES" sz="2000" dirty="0"/>
              <a:t> to </a:t>
            </a:r>
            <a:r>
              <a:rPr lang="es-ES" sz="2000" dirty="0" err="1"/>
              <a:t>choose</a:t>
            </a:r>
            <a:r>
              <a:rPr lang="es-ES" sz="2000" dirty="0"/>
              <a:t> </a:t>
            </a:r>
            <a:r>
              <a:rPr lang="es-ES" sz="2000" dirty="0" err="1"/>
              <a:t>the</a:t>
            </a:r>
            <a:r>
              <a:rPr lang="es-ES" sz="2000" dirty="0"/>
              <a:t> </a:t>
            </a:r>
            <a:r>
              <a:rPr lang="es-ES" sz="2000" dirty="0" err="1"/>
              <a:t>same</a:t>
            </a:r>
            <a:r>
              <a:rPr lang="es-ES" sz="2000" dirty="0"/>
              <a:t> </a:t>
            </a:r>
            <a:r>
              <a:rPr lang="es-ES" sz="2000" dirty="0" err="1"/>
              <a:t>day</a:t>
            </a:r>
            <a:r>
              <a:rPr lang="es-ES" sz="2000" dirty="0"/>
              <a:t>.</a:t>
            </a:r>
            <a:endParaRPr lang="es-GB" sz="2000" dirty="0"/>
          </a:p>
        </p:txBody>
      </p:sp>
      <p:pic>
        <p:nvPicPr>
          <p:cNvPr id="21" name="Picture 2" descr="http://www.clker.com/cliparts/j/p/l/D/8/K/green-tick-md.png">
            <a:extLst>
              <a:ext uri="{FF2B5EF4-FFF2-40B4-BE49-F238E27FC236}">
                <a16:creationId xmlns:a16="http://schemas.microsoft.com/office/drawing/2014/main" id="{A747B790-D19F-314D-8250-FF743FF75E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165" y="2826666"/>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ítulo 1">
            <a:extLst>
              <a:ext uri="{FF2B5EF4-FFF2-40B4-BE49-F238E27FC236}">
                <a16:creationId xmlns:a16="http://schemas.microsoft.com/office/drawing/2014/main" id="{EF0302AC-FE3C-5940-B763-6367DBDE0787}"/>
              </a:ext>
            </a:extLst>
          </p:cNvPr>
          <p:cNvSpPr txBox="1">
            <a:spLocks/>
          </p:cNvSpPr>
          <p:nvPr/>
        </p:nvSpPr>
        <p:spPr>
          <a:xfrm>
            <a:off x="6698503" y="2690646"/>
            <a:ext cx="4947531"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a:t>I </a:t>
            </a:r>
            <a:r>
              <a:rPr lang="es-ES" sz="2000" dirty="0" err="1"/>
              <a:t>or</a:t>
            </a:r>
            <a:r>
              <a:rPr lang="es-ES" sz="2000" dirty="0"/>
              <a:t> s/he </a:t>
            </a:r>
            <a:r>
              <a:rPr lang="es-ES" sz="2000" dirty="0" err="1"/>
              <a:t>used</a:t>
            </a:r>
            <a:r>
              <a:rPr lang="es-ES" sz="2000" dirty="0"/>
              <a:t> to </a:t>
            </a:r>
            <a:r>
              <a:rPr lang="es-ES" sz="2000" dirty="0" err="1"/>
              <a:t>serve</a:t>
            </a:r>
            <a:r>
              <a:rPr lang="es-ES" sz="2000" dirty="0"/>
              <a:t> </a:t>
            </a:r>
            <a:r>
              <a:rPr lang="es-ES" sz="2000" dirty="0" err="1"/>
              <a:t>one</a:t>
            </a:r>
            <a:r>
              <a:rPr lang="es-ES" sz="2000" dirty="0"/>
              <a:t> </a:t>
            </a:r>
            <a:r>
              <a:rPr lang="es-ES" sz="2000" dirty="0" err="1"/>
              <a:t>part</a:t>
            </a:r>
            <a:r>
              <a:rPr lang="es-ES" sz="2000" dirty="0"/>
              <a:t> (</a:t>
            </a:r>
            <a:r>
              <a:rPr lang="es-ES" sz="2000" dirty="0" err="1"/>
              <a:t>slice</a:t>
            </a:r>
            <a:r>
              <a:rPr lang="es-ES" sz="2000" dirty="0"/>
              <a:t>) of </a:t>
            </a:r>
            <a:r>
              <a:rPr lang="es-ES" sz="2000" dirty="0" err="1"/>
              <a:t>the</a:t>
            </a:r>
            <a:r>
              <a:rPr lang="es-ES" sz="2000" dirty="0"/>
              <a:t> rosca de Reyes to </a:t>
            </a:r>
            <a:r>
              <a:rPr lang="es-ES" sz="2000" dirty="0" err="1"/>
              <a:t>each</a:t>
            </a:r>
            <a:r>
              <a:rPr lang="es-ES" sz="2000" dirty="0"/>
              <a:t> </a:t>
            </a:r>
            <a:r>
              <a:rPr lang="es-ES" sz="2000" dirty="0" err="1"/>
              <a:t>one</a:t>
            </a:r>
            <a:r>
              <a:rPr lang="es-ES" sz="2000" dirty="0"/>
              <a:t>.</a:t>
            </a:r>
            <a:endParaRPr lang="es-GB" sz="2000" dirty="0"/>
          </a:p>
        </p:txBody>
      </p:sp>
      <p:pic>
        <p:nvPicPr>
          <p:cNvPr id="23" name="Picture 2" descr="http://www.clker.com/cliparts/j/p/l/D/8/K/green-tick-md.png">
            <a:extLst>
              <a:ext uri="{FF2B5EF4-FFF2-40B4-BE49-F238E27FC236}">
                <a16:creationId xmlns:a16="http://schemas.microsoft.com/office/drawing/2014/main" id="{ECB98EF7-FE90-A143-8881-8A253E131B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165" y="3473898"/>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ítulo 1">
            <a:extLst>
              <a:ext uri="{FF2B5EF4-FFF2-40B4-BE49-F238E27FC236}">
                <a16:creationId xmlns:a16="http://schemas.microsoft.com/office/drawing/2014/main" id="{8C8A2371-EEC1-EE4A-B163-96E12A280C69}"/>
              </a:ext>
            </a:extLst>
          </p:cNvPr>
          <p:cNvSpPr txBox="1">
            <a:spLocks/>
          </p:cNvSpPr>
          <p:nvPr/>
        </p:nvSpPr>
        <p:spPr>
          <a:xfrm>
            <a:off x="6708508" y="3344614"/>
            <a:ext cx="4947530"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a:t>I </a:t>
            </a:r>
            <a:r>
              <a:rPr lang="es-ES" sz="2000" dirty="0" err="1"/>
              <a:t>or</a:t>
            </a:r>
            <a:r>
              <a:rPr lang="es-ES" sz="2000" dirty="0"/>
              <a:t> s/he </a:t>
            </a:r>
            <a:r>
              <a:rPr lang="es-ES" sz="2000" dirty="0" err="1"/>
              <a:t>had</a:t>
            </a:r>
            <a:r>
              <a:rPr lang="es-ES" sz="2000" dirty="0"/>
              <a:t> to </a:t>
            </a:r>
            <a:r>
              <a:rPr lang="es-ES" sz="2000" dirty="0" err="1"/>
              <a:t>pay</a:t>
            </a:r>
            <a:r>
              <a:rPr lang="es-ES" sz="2000" dirty="0"/>
              <a:t> </a:t>
            </a:r>
            <a:r>
              <a:rPr lang="es-ES" sz="2000" dirty="0" err="1"/>
              <a:t>for</a:t>
            </a:r>
            <a:r>
              <a:rPr lang="es-ES" sz="2000" dirty="0"/>
              <a:t> </a:t>
            </a:r>
            <a:r>
              <a:rPr lang="es-ES" sz="2000" dirty="0" err="1"/>
              <a:t>the</a:t>
            </a:r>
            <a:r>
              <a:rPr lang="es-ES" sz="2000" dirty="0"/>
              <a:t> tamales.</a:t>
            </a:r>
            <a:endParaRPr lang="es-GB" sz="2000" dirty="0"/>
          </a:p>
        </p:txBody>
      </p:sp>
      <p:pic>
        <p:nvPicPr>
          <p:cNvPr id="25" name="Picture 2" descr="http://www.clker.com/cliparts/j/p/l/D/8/K/green-tick-md.png">
            <a:extLst>
              <a:ext uri="{FF2B5EF4-FFF2-40B4-BE49-F238E27FC236}">
                <a16:creationId xmlns:a16="http://schemas.microsoft.com/office/drawing/2014/main" id="{2C5BE067-83CF-9844-9225-C675E27CFD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8906" y="4002674"/>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ítulo 1">
            <a:extLst>
              <a:ext uri="{FF2B5EF4-FFF2-40B4-BE49-F238E27FC236}">
                <a16:creationId xmlns:a16="http://schemas.microsoft.com/office/drawing/2014/main" id="{6CE06EE7-BC86-914A-97CF-A33852F9F77D}"/>
              </a:ext>
            </a:extLst>
          </p:cNvPr>
          <p:cNvSpPr txBox="1">
            <a:spLocks/>
          </p:cNvSpPr>
          <p:nvPr/>
        </p:nvSpPr>
        <p:spPr>
          <a:xfrm>
            <a:off x="6724929" y="3915868"/>
            <a:ext cx="4947531"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err="1"/>
              <a:t>You</a:t>
            </a:r>
            <a:r>
              <a:rPr lang="es-ES" sz="2000" dirty="0"/>
              <a:t> </a:t>
            </a:r>
            <a:r>
              <a:rPr lang="es-ES" sz="2000" dirty="0" err="1"/>
              <a:t>used</a:t>
            </a:r>
            <a:r>
              <a:rPr lang="es-ES" sz="2000" dirty="0"/>
              <a:t> to </a:t>
            </a:r>
            <a:r>
              <a:rPr lang="es-ES" sz="2000" dirty="0" err="1"/>
              <a:t>turn</a:t>
            </a:r>
            <a:r>
              <a:rPr lang="es-ES" sz="2000" dirty="0"/>
              <a:t> up </a:t>
            </a:r>
            <a:r>
              <a:rPr lang="es-ES" sz="2000" dirty="0" err="1"/>
              <a:t>with</a:t>
            </a:r>
            <a:r>
              <a:rPr lang="es-ES" sz="2000" dirty="0"/>
              <a:t> more </a:t>
            </a:r>
            <a:r>
              <a:rPr lang="es-ES" sz="2000" dirty="0" err="1"/>
              <a:t>people</a:t>
            </a:r>
            <a:r>
              <a:rPr lang="es-ES" sz="2000" dirty="0"/>
              <a:t>.</a:t>
            </a:r>
            <a:endParaRPr lang="es-GB" sz="2000" dirty="0"/>
          </a:p>
        </p:txBody>
      </p:sp>
      <p:pic>
        <p:nvPicPr>
          <p:cNvPr id="27" name="Picture 2" descr="http://www.clker.com/cliparts/j/p/l/D/8/K/green-tick-md.png">
            <a:extLst>
              <a:ext uri="{FF2B5EF4-FFF2-40B4-BE49-F238E27FC236}">
                <a16:creationId xmlns:a16="http://schemas.microsoft.com/office/drawing/2014/main" id="{299C24E2-4F65-4D48-8C12-91FDB5632F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165" y="4559821"/>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ítulo 1">
            <a:extLst>
              <a:ext uri="{FF2B5EF4-FFF2-40B4-BE49-F238E27FC236}">
                <a16:creationId xmlns:a16="http://schemas.microsoft.com/office/drawing/2014/main" id="{0C171617-276A-4749-B50E-F12932885309}"/>
              </a:ext>
            </a:extLst>
          </p:cNvPr>
          <p:cNvSpPr txBox="1">
            <a:spLocks/>
          </p:cNvSpPr>
          <p:nvPr/>
        </p:nvSpPr>
        <p:spPr>
          <a:xfrm>
            <a:off x="6714852" y="5009652"/>
            <a:ext cx="4947530"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err="1"/>
              <a:t>You</a:t>
            </a:r>
            <a:r>
              <a:rPr lang="es-ES" sz="2000" dirty="0"/>
              <a:t> </a:t>
            </a:r>
            <a:r>
              <a:rPr lang="es-ES" sz="2000" dirty="0" err="1"/>
              <a:t>used</a:t>
            </a:r>
            <a:r>
              <a:rPr lang="es-ES" sz="2000" dirty="0"/>
              <a:t> to </a:t>
            </a:r>
            <a:r>
              <a:rPr lang="es-ES" sz="2000" dirty="0" err="1"/>
              <a:t>eat</a:t>
            </a:r>
            <a:r>
              <a:rPr lang="es-ES" sz="2000" dirty="0"/>
              <a:t> </a:t>
            </a:r>
            <a:r>
              <a:rPr lang="es-ES" sz="2000" dirty="0" err="1"/>
              <a:t>all</a:t>
            </a:r>
            <a:r>
              <a:rPr lang="es-ES" sz="2000" dirty="0"/>
              <a:t> </a:t>
            </a:r>
            <a:r>
              <a:rPr lang="es-ES" sz="2000" dirty="0" err="1"/>
              <a:t>day</a:t>
            </a:r>
            <a:r>
              <a:rPr lang="es-ES" sz="2000" dirty="0"/>
              <a:t>.</a:t>
            </a:r>
            <a:endParaRPr lang="es-GB" sz="2000" dirty="0"/>
          </a:p>
        </p:txBody>
      </p:sp>
      <p:pic>
        <p:nvPicPr>
          <p:cNvPr id="29" name="Picture 2" descr="http://www.clker.com/cliparts/j/p/l/D/8/K/green-tick-md.png">
            <a:extLst>
              <a:ext uri="{FF2B5EF4-FFF2-40B4-BE49-F238E27FC236}">
                <a16:creationId xmlns:a16="http://schemas.microsoft.com/office/drawing/2014/main" id="{2AFD18CD-2DF4-4E40-B033-0F24F518DA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6467" y="5125750"/>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F25D8E17-0434-3B45-8EDE-2A77023CB6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6467" y="5774728"/>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ítulo 1">
            <a:extLst>
              <a:ext uri="{FF2B5EF4-FFF2-40B4-BE49-F238E27FC236}">
                <a16:creationId xmlns:a16="http://schemas.microsoft.com/office/drawing/2014/main" id="{85B59283-78D3-FD4C-BCE3-AC360723D352}"/>
              </a:ext>
            </a:extLst>
          </p:cNvPr>
          <p:cNvSpPr txBox="1">
            <a:spLocks/>
          </p:cNvSpPr>
          <p:nvPr/>
        </p:nvSpPr>
        <p:spPr>
          <a:xfrm>
            <a:off x="6708508" y="5608212"/>
            <a:ext cx="5286493"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a:t>You </a:t>
            </a:r>
            <a:r>
              <a:rPr lang="es-ES" sz="2000" dirty="0" err="1"/>
              <a:t>used</a:t>
            </a:r>
            <a:r>
              <a:rPr lang="es-ES" sz="2000" dirty="0"/>
              <a:t> </a:t>
            </a:r>
            <a:r>
              <a:rPr lang="es-ES" sz="2000" dirty="0" err="1"/>
              <a:t>to</a:t>
            </a:r>
            <a:r>
              <a:rPr lang="es-ES" sz="2000" dirty="0"/>
              <a:t> share (</a:t>
            </a:r>
            <a:r>
              <a:rPr lang="es-ES" sz="2000" dirty="0" err="1"/>
              <a:t>have</a:t>
            </a:r>
            <a:r>
              <a:rPr lang="es-ES" sz="2000" dirty="0"/>
              <a:t>) a </a:t>
            </a:r>
            <a:r>
              <a:rPr lang="es-ES" sz="2000" dirty="0" err="1"/>
              <a:t>good</a:t>
            </a:r>
            <a:r>
              <a:rPr lang="es-ES" sz="2000" dirty="0"/>
              <a:t> time </a:t>
            </a:r>
            <a:r>
              <a:rPr lang="es-ES" sz="2000" dirty="0" err="1"/>
              <a:t>with</a:t>
            </a:r>
            <a:r>
              <a:rPr lang="es-ES" sz="2000" dirty="0"/>
              <a:t> </a:t>
            </a:r>
            <a:r>
              <a:rPr lang="es-ES" sz="2000" dirty="0" err="1"/>
              <a:t>other</a:t>
            </a:r>
            <a:r>
              <a:rPr lang="es-ES" sz="2000" dirty="0"/>
              <a:t> </a:t>
            </a:r>
            <a:r>
              <a:rPr lang="es-ES" sz="2000" dirty="0" err="1"/>
              <a:t>people</a:t>
            </a:r>
            <a:r>
              <a:rPr lang="es-ES" sz="2000" dirty="0"/>
              <a:t>.</a:t>
            </a:r>
            <a:endParaRPr lang="es-GB" sz="2000" dirty="0"/>
          </a:p>
        </p:txBody>
      </p:sp>
      <p:sp>
        <p:nvSpPr>
          <p:cNvPr id="33" name="Título 1">
            <a:extLst>
              <a:ext uri="{FF2B5EF4-FFF2-40B4-BE49-F238E27FC236}">
                <a16:creationId xmlns:a16="http://schemas.microsoft.com/office/drawing/2014/main" id="{8D7145E9-BDEC-7D49-B1D0-2C71177C76F9}"/>
              </a:ext>
            </a:extLst>
          </p:cNvPr>
          <p:cNvSpPr txBox="1">
            <a:spLocks/>
          </p:cNvSpPr>
          <p:nvPr/>
        </p:nvSpPr>
        <p:spPr>
          <a:xfrm>
            <a:off x="6741351" y="4446182"/>
            <a:ext cx="4947530" cy="627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a:t>I </a:t>
            </a:r>
            <a:r>
              <a:rPr lang="es-ES" sz="2000" dirty="0" err="1"/>
              <a:t>or</a:t>
            </a:r>
            <a:r>
              <a:rPr lang="es-ES" sz="2000" dirty="0"/>
              <a:t> s/he </a:t>
            </a:r>
            <a:r>
              <a:rPr lang="es-ES" sz="2000" dirty="0" err="1"/>
              <a:t>used</a:t>
            </a:r>
            <a:r>
              <a:rPr lang="es-ES" sz="2000" dirty="0"/>
              <a:t> to </a:t>
            </a:r>
            <a:r>
              <a:rPr lang="es-ES" sz="2000" dirty="0" err="1"/>
              <a:t>attend</a:t>
            </a:r>
            <a:r>
              <a:rPr lang="es-ES" sz="2000" dirty="0"/>
              <a:t>.</a:t>
            </a:r>
            <a:endParaRPr lang="es-GB" sz="2000" dirty="0"/>
          </a:p>
        </p:txBody>
      </p:sp>
      <p:grpSp>
        <p:nvGrpSpPr>
          <p:cNvPr id="7" name="Group 6">
            <a:extLst>
              <a:ext uri="{FF2B5EF4-FFF2-40B4-BE49-F238E27FC236}">
                <a16:creationId xmlns:a16="http://schemas.microsoft.com/office/drawing/2014/main" id="{0FD77516-F181-4E47-8257-D24661D8E5CB}"/>
              </a:ext>
            </a:extLst>
          </p:cNvPr>
          <p:cNvGrpSpPr/>
          <p:nvPr/>
        </p:nvGrpSpPr>
        <p:grpSpPr>
          <a:xfrm>
            <a:off x="4920413" y="2323947"/>
            <a:ext cx="5601888" cy="2066205"/>
            <a:chOff x="4920413" y="2323947"/>
            <a:chExt cx="5601888" cy="2066205"/>
          </a:xfrm>
        </p:grpSpPr>
        <p:grpSp>
          <p:nvGrpSpPr>
            <p:cNvPr id="34" name="Group 2">
              <a:extLst>
                <a:ext uri="{FF2B5EF4-FFF2-40B4-BE49-F238E27FC236}">
                  <a16:creationId xmlns:a16="http://schemas.microsoft.com/office/drawing/2014/main" id="{31980D0D-21ED-6042-BEE8-74E96CE717AB}"/>
                </a:ext>
              </a:extLst>
            </p:cNvPr>
            <p:cNvGrpSpPr/>
            <p:nvPr/>
          </p:nvGrpSpPr>
          <p:grpSpPr>
            <a:xfrm>
              <a:off x="4920413" y="2323947"/>
              <a:ext cx="5601888" cy="2066205"/>
              <a:chOff x="621465" y="4281441"/>
              <a:chExt cx="5601888" cy="2066205"/>
            </a:xfrm>
          </p:grpSpPr>
          <p:sp>
            <p:nvSpPr>
              <p:cNvPr id="37" name="Rounded Rectangular Callout 35">
                <a:extLst>
                  <a:ext uri="{FF2B5EF4-FFF2-40B4-BE49-F238E27FC236}">
                    <a16:creationId xmlns:a16="http://schemas.microsoft.com/office/drawing/2014/main" id="{12EDEFFF-25F9-2040-A6A1-D0A99008B192}"/>
                  </a:ext>
                </a:extLst>
              </p:cNvPr>
              <p:cNvSpPr/>
              <p:nvPr/>
            </p:nvSpPr>
            <p:spPr>
              <a:xfrm>
                <a:off x="621465" y="4281441"/>
                <a:ext cx="5601888" cy="2066205"/>
              </a:xfrm>
              <a:prstGeom prst="wedgeRoundRectCallout">
                <a:avLst>
                  <a:gd name="adj1" fmla="val -57318"/>
                  <a:gd name="adj2" fmla="val -1965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F0302020204030204"/>
                </a:endParaRPr>
              </a:p>
            </p:txBody>
          </p:sp>
          <p:pic>
            <p:nvPicPr>
              <p:cNvPr id="38" name="Picture 2" descr="Food, Tamales, Christmas, Dinner">
                <a:extLst>
                  <a:ext uri="{FF2B5EF4-FFF2-40B4-BE49-F238E27FC236}">
                    <a16:creationId xmlns:a16="http://schemas.microsoft.com/office/drawing/2014/main" id="{78A04804-7B25-4F43-BC2C-DAB9BF5F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824" y="4404153"/>
                <a:ext cx="1090249" cy="783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AA4EF801-F7CA-DE4F-9009-8B2F1AD0E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826" y="4349599"/>
                <a:ext cx="1501719" cy="95928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A650C9A2-440E-4550-AFF5-26B10FD36EF0}"/>
                </a:ext>
              </a:extLst>
            </p:cNvPr>
            <p:cNvSpPr/>
            <p:nvPr/>
          </p:nvSpPr>
          <p:spPr>
            <a:xfrm flipH="1">
              <a:off x="7840489" y="3317504"/>
              <a:ext cx="2637420" cy="1015663"/>
            </a:xfrm>
            <a:prstGeom prst="rect">
              <a:avLst/>
            </a:prstGeom>
          </p:spPr>
          <p:txBody>
            <a:bodyPr wrap="square">
              <a:spAutoFit/>
            </a:bodyPr>
            <a:lstStyle/>
            <a:p>
              <a:pPr algn="ctr"/>
              <a:r>
                <a:rPr lang="en-GB" sz="2000" b="1" dirty="0">
                  <a:solidFill>
                    <a:srgbClr val="002060"/>
                  </a:solidFill>
                </a:rPr>
                <a:t>Los tamales </a:t>
              </a:r>
              <a:r>
                <a:rPr lang="en-GB" sz="2000" dirty="0">
                  <a:solidFill>
                    <a:srgbClr val="002060"/>
                  </a:solidFill>
                </a:rPr>
                <a:t>are a very popular Mexican food.</a:t>
              </a:r>
              <a:endParaRPr lang="en-GB" dirty="0"/>
            </a:p>
          </p:txBody>
        </p:sp>
        <p:sp>
          <p:nvSpPr>
            <p:cNvPr id="5" name="Rectangle 4">
              <a:extLst>
                <a:ext uri="{FF2B5EF4-FFF2-40B4-BE49-F238E27FC236}">
                  <a16:creationId xmlns:a16="http://schemas.microsoft.com/office/drawing/2014/main" id="{FC6C45D7-6DAD-4C04-837F-33A264AC6C6A}"/>
                </a:ext>
              </a:extLst>
            </p:cNvPr>
            <p:cNvSpPr/>
            <p:nvPr/>
          </p:nvSpPr>
          <p:spPr>
            <a:xfrm>
              <a:off x="5453785" y="3317505"/>
              <a:ext cx="2386704" cy="1015663"/>
            </a:xfrm>
            <a:prstGeom prst="rect">
              <a:avLst/>
            </a:prstGeom>
          </p:spPr>
          <p:txBody>
            <a:bodyPr wrap="square">
              <a:spAutoFit/>
            </a:bodyPr>
            <a:lstStyle/>
            <a:p>
              <a:pPr lvl="0" algn="ctr">
                <a:defRPr/>
              </a:pPr>
              <a:r>
                <a:rPr lang="en-GB" sz="2000" b="1" dirty="0">
                  <a:solidFill>
                    <a:srgbClr val="002060"/>
                  </a:solidFill>
                </a:rPr>
                <a:t>La </a:t>
              </a:r>
              <a:r>
                <a:rPr lang="en-GB" sz="2000" b="1" dirty="0" err="1">
                  <a:solidFill>
                    <a:srgbClr val="002060"/>
                  </a:solidFill>
                </a:rPr>
                <a:t>rosca</a:t>
              </a:r>
              <a:r>
                <a:rPr lang="en-GB" sz="2000" b="1" dirty="0">
                  <a:solidFill>
                    <a:srgbClr val="002060"/>
                  </a:solidFill>
                </a:rPr>
                <a:t> de Reyes </a:t>
              </a:r>
              <a:r>
                <a:rPr lang="en-GB" sz="2000" dirty="0">
                  <a:solidFill>
                    <a:srgbClr val="002060"/>
                  </a:solidFill>
                </a:rPr>
                <a:t>is a typical Christmas dessert. </a:t>
              </a:r>
              <a:endParaRPr lang="en-GB" sz="2000" b="1" dirty="0">
                <a:solidFill>
                  <a:srgbClr val="002060"/>
                </a:solidFill>
              </a:endParaRPr>
            </a:p>
          </p:txBody>
        </p:sp>
      </p:grpSp>
    </p:spTree>
    <p:extLst>
      <p:ext uri="{BB962C8B-B14F-4D97-AF65-F5344CB8AC3E}">
        <p14:creationId xmlns:p14="http://schemas.microsoft.com/office/powerpoint/2010/main" val="22658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2" grpId="0"/>
      <p:bldP spid="24" grpId="0"/>
      <p:bldP spid="26" grpId="0"/>
      <p:bldP spid="28"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424178-C80F-D94D-ACFE-996CAD9BB9B9}"/>
              </a:ext>
            </a:extLst>
          </p:cNvPr>
          <p:cNvGraphicFramePr>
            <a:graphicFrameLocks noGrp="1"/>
          </p:cNvGraphicFramePr>
          <p:nvPr>
            <p:extLst>
              <p:ext uri="{D42A27DB-BD31-4B8C-83A1-F6EECF244321}">
                <p14:modId xmlns:p14="http://schemas.microsoft.com/office/powerpoint/2010/main" val="557847211"/>
              </p:ext>
            </p:extLst>
          </p:nvPr>
        </p:nvGraphicFramePr>
        <p:xfrm>
          <a:off x="221554" y="748219"/>
          <a:ext cx="3058623" cy="5472913"/>
        </p:xfrm>
        <a:graphic>
          <a:graphicData uri="http://schemas.openxmlformats.org/drawingml/2006/table">
            <a:tbl>
              <a:tblPr firstRow="1" bandRow="1">
                <a:tableStyleId>{5DA37D80-6434-44D0-A028-1B22A696006F}</a:tableStyleId>
              </a:tblPr>
              <a:tblGrid>
                <a:gridCol w="3058623">
                  <a:extLst>
                    <a:ext uri="{9D8B030D-6E8A-4147-A177-3AD203B41FA5}">
                      <a16:colId xmlns:a16="http://schemas.microsoft.com/office/drawing/2014/main" val="1647682495"/>
                    </a:ext>
                  </a:extLst>
                </a:gridCol>
              </a:tblGrid>
              <a:tr h="2301071">
                <a:tc>
                  <a:txBody>
                    <a:bodyPr/>
                    <a:lstStyle/>
                    <a:p>
                      <a:r>
                        <a:rPr lang="es-ES" sz="2400" b="1" dirty="0">
                          <a:solidFill>
                            <a:schemeClr val="accent5">
                              <a:lumMod val="50000"/>
                            </a:schemeClr>
                          </a:solidFill>
                        </a:rPr>
                        <a:t>1.</a:t>
                      </a:r>
                    </a:p>
                  </a:txBody>
                  <a:tcPr>
                    <a:noFill/>
                  </a:tcPr>
                </a:tc>
                <a:extLst>
                  <a:ext uri="{0D108BD9-81ED-4DB2-BD59-A6C34878D82A}">
                    <a16:rowId xmlns:a16="http://schemas.microsoft.com/office/drawing/2014/main" val="3674416850"/>
                  </a:ext>
                </a:extLst>
              </a:tr>
              <a:tr h="509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chemeClr val="accent5">
                              <a:lumMod val="50000"/>
                            </a:schemeClr>
                          </a:solidFill>
                        </a:rPr>
                        <a:t>                 …</a:t>
                      </a:r>
                      <a:endParaRPr lang="es-GB" sz="2400" b="1">
                        <a:solidFill>
                          <a:schemeClr val="accent5">
                            <a:lumMod val="50000"/>
                          </a:schemeClr>
                        </a:solidFill>
                      </a:endParaRPr>
                    </a:p>
                  </a:txBody>
                  <a:tcPr>
                    <a:noFill/>
                  </a:tcPr>
                </a:tc>
                <a:extLst>
                  <a:ext uri="{0D108BD9-81ED-4DB2-BD59-A6C34878D82A}">
                    <a16:rowId xmlns:a16="http://schemas.microsoft.com/office/drawing/2014/main" val="1258643756"/>
                  </a:ext>
                </a:extLst>
              </a:tr>
              <a:tr h="2662550">
                <a:tc>
                  <a:txBody>
                    <a:bodyPr/>
                    <a:lstStyle/>
                    <a:p>
                      <a:r>
                        <a:rPr lang="es-ES" sz="2400" b="1" dirty="0">
                          <a:solidFill>
                            <a:schemeClr val="accent5">
                              <a:lumMod val="50000"/>
                            </a:schemeClr>
                          </a:solidFill>
                        </a:rPr>
                        <a:t>8.</a:t>
                      </a:r>
                    </a:p>
                    <a:p>
                      <a:endParaRPr lang="es-ES" sz="2400" b="1" dirty="0">
                        <a:solidFill>
                          <a:schemeClr val="accent5">
                            <a:lumMod val="50000"/>
                          </a:schemeClr>
                        </a:solidFill>
                      </a:endParaRPr>
                    </a:p>
                    <a:p>
                      <a:endParaRPr lang="es-ES" sz="2400" b="1" dirty="0">
                        <a:solidFill>
                          <a:schemeClr val="accent5">
                            <a:lumMod val="50000"/>
                          </a:schemeClr>
                        </a:solidFill>
                      </a:endParaRPr>
                    </a:p>
                  </a:txBody>
                  <a:tcPr>
                    <a:noFill/>
                  </a:tcPr>
                </a:tc>
                <a:extLst>
                  <a:ext uri="{0D108BD9-81ED-4DB2-BD59-A6C34878D82A}">
                    <a16:rowId xmlns:a16="http://schemas.microsoft.com/office/drawing/2014/main" val="2759789052"/>
                  </a:ext>
                </a:extLst>
              </a:tr>
            </a:tbl>
          </a:graphicData>
        </a:graphic>
      </p:graphicFrame>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22836" y="-167903"/>
            <a:ext cx="10327111" cy="1118097"/>
          </a:xfrm>
        </p:spPr>
        <p:txBody>
          <a:bodyPr>
            <a:normAutofit/>
          </a:bodyPr>
          <a:lstStyle/>
          <a:p>
            <a:r>
              <a:rPr lang="en-GB" sz="2000" b="1" dirty="0"/>
              <a:t>Nadia </a:t>
            </a:r>
            <a:r>
              <a:rPr lang="en-GB" sz="2000" b="1" dirty="0" err="1"/>
              <a:t>habla</a:t>
            </a:r>
            <a:r>
              <a:rPr lang="en-GB" sz="2000" b="1" dirty="0"/>
              <a:t> con Lucía </a:t>
            </a:r>
            <a:r>
              <a:rPr lang="en-GB" sz="2000" b="1" dirty="0" err="1"/>
              <a:t>sobre</a:t>
            </a:r>
            <a:r>
              <a:rPr lang="en-GB" sz="2000" b="1" dirty="0"/>
              <a:t> las </a:t>
            </a:r>
            <a:r>
              <a:rPr lang="en-GB" sz="2000" b="1" dirty="0" err="1"/>
              <a:t>celebraciones</a:t>
            </a:r>
            <a:r>
              <a:rPr lang="en-GB" sz="2000" b="1" dirty="0"/>
              <a:t> </a:t>
            </a:r>
            <a:r>
              <a:rPr lang="en-GB" sz="2000" b="1" dirty="0" err="1"/>
              <a:t>en</a:t>
            </a:r>
            <a:r>
              <a:rPr lang="en-GB" sz="2000" b="1" dirty="0"/>
              <a:t> México </a:t>
            </a:r>
            <a:r>
              <a:rPr lang="en-GB" sz="2000" b="1" dirty="0" err="1"/>
              <a:t>cuando</a:t>
            </a:r>
            <a:r>
              <a:rPr lang="en-GB" sz="2000" b="1" dirty="0"/>
              <a:t> </a:t>
            </a:r>
            <a:r>
              <a:rPr lang="en-GB" sz="2000" b="1" dirty="0" err="1"/>
              <a:t>vivía</a:t>
            </a:r>
            <a:r>
              <a:rPr lang="en-GB" sz="2000" b="1" dirty="0"/>
              <a:t> </a:t>
            </a:r>
            <a:r>
              <a:rPr lang="en-GB" sz="2000" b="1" dirty="0" err="1"/>
              <a:t>allí</a:t>
            </a:r>
            <a:r>
              <a:rPr lang="en-GB" sz="2000" b="1" dirty="0"/>
              <a:t>. </a:t>
            </a:r>
            <a:br>
              <a:rPr lang="en-GB" sz="2000" b="1" dirty="0"/>
            </a:br>
            <a:r>
              <a:rPr lang="en-GB" sz="2000" b="1" dirty="0"/>
              <a:t>¿</a:t>
            </a:r>
            <a:r>
              <a:rPr lang="en-GB" sz="2000" b="1" dirty="0" err="1"/>
              <a:t>Cuál</a:t>
            </a:r>
            <a:r>
              <a:rPr lang="en-GB" sz="2000" b="1" dirty="0"/>
              <a:t> es el </a:t>
            </a:r>
            <a:r>
              <a:rPr lang="en-GB" sz="2000" b="1" dirty="0" err="1"/>
              <a:t>orden</a:t>
            </a:r>
            <a:r>
              <a:rPr lang="en-GB" sz="2000" b="1" dirty="0"/>
              <a:t>* </a:t>
            </a:r>
            <a:r>
              <a:rPr lang="en-GB" sz="2000" b="1" dirty="0" err="1"/>
              <a:t>correcto</a:t>
            </a:r>
            <a:r>
              <a:rPr lang="en-GB" sz="2000" b="1" dirty="0"/>
              <a:t> (1-8) de la </a:t>
            </a:r>
            <a:r>
              <a:rPr lang="en-GB" sz="2000" b="1" dirty="0" err="1"/>
              <a:t>conversación</a:t>
            </a:r>
            <a:r>
              <a:rPr lang="en-GB" sz="2000" b="1" dirty="0"/>
              <a:t>? </a:t>
            </a:r>
            <a:endParaRPr lang="x-none" sz="2000" b="1" dirty="0"/>
          </a:p>
        </p:txBody>
      </p:sp>
      <p:sp>
        <p:nvSpPr>
          <p:cNvPr id="6" name="CuadroTexto 5">
            <a:extLst>
              <a:ext uri="{FF2B5EF4-FFF2-40B4-BE49-F238E27FC236}">
                <a16:creationId xmlns:a16="http://schemas.microsoft.com/office/drawing/2014/main" id="{868CF56F-0E41-3E4B-B837-952DFFE6E0A0}"/>
              </a:ext>
            </a:extLst>
          </p:cNvPr>
          <p:cNvSpPr txBox="1"/>
          <p:nvPr/>
        </p:nvSpPr>
        <p:spPr>
          <a:xfrm>
            <a:off x="575387" y="889506"/>
            <a:ext cx="2600616" cy="1938992"/>
          </a:xfrm>
          <a:prstGeom prst="rect">
            <a:avLst/>
          </a:prstGeom>
          <a:solidFill>
            <a:schemeClr val="accent4">
              <a:lumMod val="20000"/>
              <a:lumOff val="8000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Cuando vivía en Monterrey cada año reunía a toda la familia en la misma fecha: el dos de febrero. </a:t>
            </a:r>
            <a:endPar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3380660" y="5192086"/>
            <a:ext cx="6775026" cy="400110"/>
          </a:xfrm>
          <a:prstGeom prst="rect">
            <a:avLst/>
          </a:prstGeom>
          <a:solidFill>
            <a:schemeClr val="accent6">
              <a:lumMod val="20000"/>
              <a:lumOff val="80000"/>
            </a:schemeClr>
          </a:solid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¿Y por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qué</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elegías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siempre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el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mismo</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día?</a:t>
            </a:r>
            <a:endPar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ndParaRPr>
          </a:p>
        </p:txBody>
      </p:sp>
      <p:sp>
        <p:nvSpPr>
          <p:cNvPr id="15" name="CuadroTexto 14">
            <a:extLst>
              <a:ext uri="{FF2B5EF4-FFF2-40B4-BE49-F238E27FC236}">
                <a16:creationId xmlns:a16="http://schemas.microsoft.com/office/drawing/2014/main" id="{D2F26B6F-8E10-4544-BE15-9BFD46B762D5}"/>
              </a:ext>
            </a:extLst>
          </p:cNvPr>
          <p:cNvSpPr txBox="1"/>
          <p:nvPr/>
        </p:nvSpPr>
        <p:spPr>
          <a:xfrm>
            <a:off x="3380659" y="5617955"/>
            <a:ext cx="8046485" cy="707886"/>
          </a:xfrm>
          <a:prstGeom prst="rect">
            <a:avLst/>
          </a:prstGeom>
          <a:solidFill>
            <a:schemeClr val="accent6">
              <a:lumMod val="20000"/>
              <a:lumOff val="80000"/>
            </a:schemeClr>
          </a:solidFill>
          <a:ln>
            <a:solidFill>
              <a:schemeClr val="accent5">
                <a:lumMod val="50000"/>
              </a:schemeClr>
            </a:solidFill>
          </a:ln>
        </p:spPr>
        <p:txBody>
          <a:bodyPr wrap="square" rtlCol="0">
            <a:spAutoFit/>
          </a:bodyPr>
          <a:lstStyle/>
          <a:p>
            <a:pPr lvl="0">
              <a:defRPr/>
            </a:pPr>
            <a:r>
              <a:rPr lang="en-GB" sz="2000" dirty="0">
                <a:solidFill>
                  <a:schemeClr val="accent5">
                    <a:lumMod val="50000"/>
                  </a:schemeClr>
                </a:solidFill>
                <a:latin typeface="Century Gothic" panose="020B0502020202020204" pitchFamily="34" charset="0"/>
              </a:rPr>
              <a:t>¡Ah! </a:t>
            </a:r>
            <a:r>
              <a:rPr lang="en-GB" sz="2000" dirty="0" err="1">
                <a:solidFill>
                  <a:schemeClr val="accent5">
                    <a:lumMod val="50000"/>
                  </a:schemeClr>
                </a:solidFill>
                <a:latin typeface="Century Gothic" panose="020B0502020202020204" pitchFamily="34" charset="0"/>
              </a:rPr>
              <a:t>Pues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entonces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tienes</a:t>
            </a:r>
            <a:r>
              <a:rPr lang="en-GB" sz="2000" dirty="0">
                <a:solidFill>
                  <a:schemeClr val="accent5">
                    <a:lumMod val="50000"/>
                  </a:schemeClr>
                </a:solidFill>
                <a:latin typeface="Century Gothic" panose="020B0502020202020204" pitchFamily="34" charset="0"/>
              </a:rPr>
              <a:t> suerte </a:t>
            </a:r>
            <a:r>
              <a:rPr lang="en-GB" sz="2000" dirty="0" err="1">
                <a:solidFill>
                  <a:schemeClr val="accent5">
                    <a:lumMod val="50000"/>
                  </a:schemeClr>
                </a:solidFill>
                <a:latin typeface="Century Gothic" panose="020B0502020202020204" pitchFamily="34" charset="0"/>
              </a:rPr>
              <a:t>si</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figura</a:t>
            </a:r>
            <a:r>
              <a:rPr lang="en-GB" sz="2000" dirty="0">
                <a:solidFill>
                  <a:schemeClr val="accent5">
                    <a:lumMod val="50000"/>
                  </a:schemeClr>
                </a:solidFill>
                <a:latin typeface="Century Gothic" panose="020B0502020202020204" pitchFamily="34" charset="0"/>
              </a:rPr>
              <a:t> no </a:t>
            </a:r>
            <a:r>
              <a:rPr lang="en-GB" sz="2000" dirty="0" err="1">
                <a:solidFill>
                  <a:schemeClr val="accent5">
                    <a:lumMod val="50000"/>
                  </a:schemeClr>
                </a:solidFill>
                <a:latin typeface="Century Gothic" panose="020B0502020202020204" pitchFamily="34" charset="0"/>
              </a:rPr>
              <a:t>aparece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parte</a:t>
            </a:r>
            <a:r>
              <a:rPr lang="en-GB" sz="2000" dirty="0">
                <a:solidFill>
                  <a:schemeClr val="accent5">
                    <a:lumMod val="50000"/>
                  </a:schemeClr>
                </a:solidFill>
                <a:latin typeface="Century Gothic" panose="020B0502020202020204" pitchFamily="34" charset="0"/>
              </a:rPr>
              <a:t> de la </a:t>
            </a:r>
            <a:r>
              <a:rPr lang="en-GB" sz="2000" dirty="0" err="1">
                <a:solidFill>
                  <a:schemeClr val="accent5">
                    <a:lumMod val="50000"/>
                  </a:schemeClr>
                </a:solidFill>
                <a:latin typeface="Century Gothic" panose="020B0502020202020204" pitchFamily="34" charset="0"/>
              </a:rPr>
              <a:t>rosca</a:t>
            </a:r>
            <a:r>
              <a:rPr lang="en-GB" sz="2000" dirty="0">
                <a:solidFill>
                  <a:schemeClr val="accent5">
                    <a:lumMod val="50000"/>
                  </a:schemeClr>
                </a:solidFill>
                <a:latin typeface="Century Gothic" panose="020B0502020202020204" pitchFamily="34" charset="0"/>
              </a:rPr>
              <a:t>, ¿no? ¡</a:t>
            </a:r>
            <a:r>
              <a:rPr lang="en-GB" sz="2000" dirty="0" err="1">
                <a:solidFill>
                  <a:schemeClr val="accent5">
                    <a:lumMod val="50000"/>
                  </a:schemeClr>
                </a:solidFill>
                <a:latin typeface="Century Gothic" panose="020B0502020202020204" pitchFamily="34" charset="0"/>
              </a:rPr>
              <a:t>Ja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a:t>
            </a:r>
            <a:r>
              <a:rPr lang="en-GB" sz="2000" dirty="0">
                <a:solidFill>
                  <a:schemeClr val="accent5">
                    <a:lumMod val="50000"/>
                  </a:schemeClr>
                </a:solidFill>
                <a:latin typeface="Century Gothic" panose="020B0502020202020204" pitchFamily="34" charset="0"/>
              </a:rPr>
              <a:t>! ¿Y </a:t>
            </a:r>
            <a:r>
              <a:rPr lang="en-GB" sz="2000" dirty="0" err="1">
                <a:solidFill>
                  <a:schemeClr val="accent5">
                    <a:lumMod val="50000"/>
                  </a:schemeClr>
                </a:solidFill>
                <a:latin typeface="Century Gothic" panose="020B0502020202020204" pitchFamily="34" charset="0"/>
              </a:rPr>
              <a:t>aparecías</a:t>
            </a:r>
            <a:r>
              <a:rPr lang="en-GB" sz="2000" dirty="0">
                <a:solidFill>
                  <a:schemeClr val="accent5">
                    <a:lumMod val="50000"/>
                  </a:schemeClr>
                </a:solidFill>
                <a:latin typeface="Century Gothic" panose="020B0502020202020204" pitchFamily="34" charset="0"/>
              </a:rPr>
              <a:t> con </a:t>
            </a:r>
            <a:r>
              <a:rPr lang="en-GB" sz="2000" dirty="0" err="1">
                <a:solidFill>
                  <a:schemeClr val="accent5">
                    <a:lumMod val="50000"/>
                  </a:schemeClr>
                </a:solidFill>
                <a:latin typeface="Century Gothic" panose="020B0502020202020204" pitchFamily="34" charset="0"/>
              </a:rPr>
              <a:t>otra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gente</a:t>
            </a:r>
            <a:r>
              <a:rPr lang="en-GB" sz="2000" dirty="0">
                <a:solidFill>
                  <a:schemeClr val="accent5">
                    <a:lumMod val="50000"/>
                  </a:schemeClr>
                </a:solidFill>
                <a:latin typeface="Century Gothic" panose="020B0502020202020204" pitchFamily="34" charset="0"/>
              </a:rPr>
              <a:t>?</a:t>
            </a:r>
          </a:p>
        </p:txBody>
      </p:sp>
      <p:sp>
        <p:nvSpPr>
          <p:cNvPr id="16" name="CuadroTexto 15">
            <a:extLst>
              <a:ext uri="{FF2B5EF4-FFF2-40B4-BE49-F238E27FC236}">
                <a16:creationId xmlns:a16="http://schemas.microsoft.com/office/drawing/2014/main" id="{FA28B509-E8AE-0F42-B1EE-122AA10B6E76}"/>
              </a:ext>
            </a:extLst>
          </p:cNvPr>
          <p:cNvSpPr txBox="1"/>
          <p:nvPr/>
        </p:nvSpPr>
        <p:spPr>
          <a:xfrm>
            <a:off x="3380660" y="718626"/>
            <a:ext cx="8362759" cy="1015663"/>
          </a:xfrm>
          <a:prstGeom prst="rect">
            <a:avLst/>
          </a:prstGeom>
          <a:solidFill>
            <a:schemeClr val="accent4">
              <a:lumMod val="20000"/>
              <a:lumOff val="80000"/>
            </a:schemeClr>
          </a:solidFill>
          <a:ln>
            <a:solidFill>
              <a:schemeClr val="accent5">
                <a:lumMod val="50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lvl="0">
              <a:defRPr/>
            </a:pPr>
            <a:r>
              <a:rPr lang="en-GB" sz="2000" dirty="0">
                <a:solidFill>
                  <a:schemeClr val="accent5">
                    <a:lumMod val="50000"/>
                  </a:schemeClr>
                </a:solidFill>
                <a:latin typeface="Century Gothic" panose="020B0502020202020204" pitchFamily="34" charset="0"/>
              </a:rPr>
              <a:t>¡Con </a:t>
            </a:r>
            <a:r>
              <a:rPr lang="en-GB" sz="2000" dirty="0" err="1">
                <a:solidFill>
                  <a:schemeClr val="accent5">
                    <a:lumMod val="50000"/>
                  </a:schemeClr>
                </a:solidFill>
                <a:latin typeface="Century Gothic" panose="020B0502020202020204" pitchFamily="34" charset="0"/>
              </a:rPr>
              <a:t>muchas</a:t>
            </a:r>
            <a:r>
              <a:rPr lang="en-GB" sz="2000" dirty="0">
                <a:solidFill>
                  <a:schemeClr val="accent5">
                    <a:lumMod val="50000"/>
                  </a:schemeClr>
                </a:solidFill>
                <a:latin typeface="Century Gothic" panose="020B0502020202020204" pitchFamily="34" charset="0"/>
              </a:rPr>
              <a:t> personas! La </a:t>
            </a:r>
            <a:r>
              <a:rPr lang="en-GB" sz="2000" dirty="0" err="1">
                <a:solidFill>
                  <a:schemeClr val="accent5">
                    <a:lumMod val="50000"/>
                  </a:schemeClr>
                </a:solidFill>
                <a:latin typeface="Century Gothic" panose="020B0502020202020204" pitchFamily="34" charset="0"/>
              </a:rPr>
              <a:t>familia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siempre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asistía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los </a:t>
            </a:r>
            <a:r>
              <a:rPr lang="en-GB" sz="2000" dirty="0" err="1">
                <a:solidFill>
                  <a:schemeClr val="accent5">
                    <a:lumMod val="50000"/>
                  </a:schemeClr>
                </a:solidFill>
                <a:latin typeface="Century Gothic" panose="020B0502020202020204" pitchFamily="34" charset="0"/>
              </a:rPr>
              <a:t>compañeros</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trabajo</a:t>
            </a:r>
            <a:r>
              <a:rPr lang="en-GB" sz="2000" dirty="0">
                <a:solidFill>
                  <a:schemeClr val="accent5">
                    <a:lumMod val="50000"/>
                  </a:schemeClr>
                </a:solidFill>
                <a:latin typeface="Century Gothic" panose="020B0502020202020204" pitchFamily="34" charset="0"/>
              </a:rPr>
              <a:t> y los </a:t>
            </a:r>
            <a:r>
              <a:rPr lang="en-GB" sz="2000" dirty="0" err="1">
                <a:solidFill>
                  <a:schemeClr val="accent5">
                    <a:lumMod val="50000"/>
                  </a:schemeClr>
                </a:solidFill>
                <a:latin typeface="Century Gothic" panose="020B0502020202020204" pitchFamily="34" charset="0"/>
              </a:rPr>
              <a:t>vecinos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también</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gente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traía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mucha</a:t>
            </a:r>
            <a:r>
              <a:rPr lang="en-GB" sz="2000" dirty="0">
                <a:solidFill>
                  <a:schemeClr val="accent5">
                    <a:lumMod val="50000"/>
                  </a:schemeClr>
                </a:solidFill>
                <a:latin typeface="Century Gothic" panose="020B0502020202020204" pitchFamily="34" charset="0"/>
              </a:rPr>
              <a:t> comida!</a:t>
            </a:r>
          </a:p>
        </p:txBody>
      </p:sp>
      <p:sp>
        <p:nvSpPr>
          <p:cNvPr id="35" name="Rounded Rectangle 11">
            <a:extLst>
              <a:ext uri="{FF2B5EF4-FFF2-40B4-BE49-F238E27FC236}">
                <a16:creationId xmlns:a16="http://schemas.microsoft.com/office/drawing/2014/main" id="{EF92DBE4-B60B-634B-913D-901728503B09}"/>
              </a:ext>
            </a:extLst>
          </p:cNvPr>
          <p:cNvSpPr/>
          <p:nvPr/>
        </p:nvSpPr>
        <p:spPr>
          <a:xfrm>
            <a:off x="9903656" y="258166"/>
            <a:ext cx="202448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7" name="CuadroTexto 16">
            <a:extLst>
              <a:ext uri="{FF2B5EF4-FFF2-40B4-BE49-F238E27FC236}">
                <a16:creationId xmlns:a16="http://schemas.microsoft.com/office/drawing/2014/main" id="{AE57E6E1-8F4A-E448-B152-05856D099BC3}"/>
              </a:ext>
            </a:extLst>
          </p:cNvPr>
          <p:cNvSpPr txBox="1"/>
          <p:nvPr/>
        </p:nvSpPr>
        <p:spPr>
          <a:xfrm>
            <a:off x="612288" y="3601487"/>
            <a:ext cx="2526814" cy="2554545"/>
          </a:xfrm>
          <a:prstGeom prst="rect">
            <a:avLst/>
          </a:prstGeom>
          <a:solidFill>
            <a:schemeClr val="accent6">
              <a:lumMod val="20000"/>
              <a:lumOff val="80000"/>
            </a:schemeClr>
          </a:solidFill>
          <a:ln>
            <a:solidFill>
              <a:srgbClr val="002060"/>
            </a:solidFill>
          </a:ln>
        </p:spPr>
        <p:txBody>
          <a:bodyPr wrap="square" rtlCol="0">
            <a:spAutoFit/>
          </a:bodyPr>
          <a:lstStyle/>
          <a:p>
            <a:pPr lvl="0">
              <a:defRPr/>
            </a:pPr>
            <a:r>
              <a:rPr lang="en-GB" sz="2000" dirty="0" err="1">
                <a:solidFill>
                  <a:schemeClr val="accent5">
                    <a:lumMod val="50000"/>
                  </a:schemeClr>
                </a:solidFill>
                <a:latin typeface="Century Gothic" panose="020B0502020202020204" pitchFamily="34" charset="0"/>
              </a:rPr>
              <a:t>Entonces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comías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todo</a:t>
            </a:r>
            <a:r>
              <a:rPr lang="en-GB" sz="2000" dirty="0">
                <a:solidFill>
                  <a:schemeClr val="accent5">
                    <a:lumMod val="50000"/>
                  </a:schemeClr>
                </a:solidFill>
                <a:latin typeface="Century Gothic" panose="020B0502020202020204" pitchFamily="34" charset="0"/>
              </a:rPr>
              <a:t> el día y </a:t>
            </a:r>
            <a:r>
              <a:rPr lang="en-GB" sz="2000" dirty="0" err="1">
                <a:solidFill>
                  <a:schemeClr val="accent5">
                    <a:lumMod val="50000"/>
                  </a:schemeClr>
                </a:solidFill>
                <a:latin typeface="Century Gothic" panose="020B0502020202020204" pitchFamily="34" charset="0"/>
              </a:rPr>
              <a:t>compartías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buen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rato</a:t>
            </a:r>
            <a:r>
              <a:rPr lang="en-GB" sz="2000" dirty="0">
                <a:solidFill>
                  <a:schemeClr val="accent5">
                    <a:lumMod val="50000"/>
                  </a:schemeClr>
                </a:solidFill>
                <a:latin typeface="Century Gothic" panose="020B0502020202020204" pitchFamily="34" charset="0"/>
              </a:rPr>
              <a:t> con las </a:t>
            </a:r>
            <a:r>
              <a:rPr lang="en-GB" sz="2000" dirty="0" err="1">
                <a:solidFill>
                  <a:schemeClr val="accent5">
                    <a:lumMod val="50000"/>
                  </a:schemeClr>
                </a:solidFill>
                <a:latin typeface="Century Gothic" panose="020B0502020202020204" pitchFamily="34" charset="0"/>
              </a:rPr>
              <a:t>otras</a:t>
            </a:r>
            <a:r>
              <a:rPr lang="en-GB" sz="2000" dirty="0">
                <a:solidFill>
                  <a:schemeClr val="accent5">
                    <a:lumMod val="50000"/>
                  </a:schemeClr>
                </a:solidFill>
                <a:latin typeface="Century Gothic" panose="020B0502020202020204" pitchFamily="34" charset="0"/>
              </a:rPr>
              <a:t> personas. Sin </a:t>
            </a:r>
            <a:r>
              <a:rPr lang="en-GB" sz="2000" dirty="0" err="1">
                <a:solidFill>
                  <a:schemeClr val="accent5">
                    <a:lumMod val="50000"/>
                  </a:schemeClr>
                </a:solidFill>
                <a:latin typeface="Century Gothic" panose="020B0502020202020204" pitchFamily="34" charset="0"/>
              </a:rPr>
              <a:t>duda</a:t>
            </a:r>
            <a:r>
              <a:rPr lang="en-GB" sz="2000" dirty="0">
                <a:solidFill>
                  <a:schemeClr val="accent5">
                    <a:lumMod val="50000"/>
                  </a:schemeClr>
                </a:solidFill>
                <a:latin typeface="Century Gothic" panose="020B0502020202020204" pitchFamily="34" charset="0"/>
              </a:rPr>
              <a:t>, una </a:t>
            </a:r>
            <a:r>
              <a:rPr lang="en-GB" sz="2000" dirty="0" err="1">
                <a:solidFill>
                  <a:schemeClr val="accent5">
                    <a:lumMod val="50000"/>
                  </a:schemeClr>
                </a:solidFill>
                <a:latin typeface="Century Gothic" panose="020B0502020202020204" pitchFamily="34" charset="0"/>
              </a:rPr>
              <a:t>experiencia</a:t>
            </a:r>
            <a:r>
              <a:rPr lang="en-GB" sz="2000" dirty="0">
                <a:solidFill>
                  <a:schemeClr val="accent5">
                    <a:lumMod val="50000"/>
                  </a:schemeClr>
                </a:solidFill>
                <a:latin typeface="Century Gothic" panose="020B0502020202020204" pitchFamily="34" charset="0"/>
              </a:rPr>
              <a:t> genial.</a:t>
            </a:r>
          </a:p>
        </p:txBody>
      </p:sp>
      <p:sp>
        <p:nvSpPr>
          <p:cNvPr id="12" name="CuadroTexto 11">
            <a:extLst>
              <a:ext uri="{FF2B5EF4-FFF2-40B4-BE49-F238E27FC236}">
                <a16:creationId xmlns:a16="http://schemas.microsoft.com/office/drawing/2014/main" id="{FE32E229-BA4C-1F41-811C-2753B17720AE}"/>
              </a:ext>
            </a:extLst>
          </p:cNvPr>
          <p:cNvSpPr txBox="1"/>
          <p:nvPr/>
        </p:nvSpPr>
        <p:spPr>
          <a:xfrm>
            <a:off x="3380660" y="3109244"/>
            <a:ext cx="6775026" cy="1015663"/>
          </a:xfrm>
          <a:prstGeom prst="rect">
            <a:avLst/>
          </a:prstGeom>
          <a:solidFill>
            <a:schemeClr val="accent4">
              <a:lumMod val="20000"/>
              <a:lumOff val="80000"/>
            </a:schemeClr>
          </a:solidFill>
          <a:ln>
            <a:solidFill>
              <a:schemeClr val="accent5">
                <a:lumMod val="50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lvl="0">
              <a:defRPr/>
            </a:pPr>
            <a:r>
              <a:rPr lang="en-GB" sz="2000" dirty="0">
                <a:solidFill>
                  <a:schemeClr val="accent5">
                    <a:lumMod val="50000"/>
                  </a:schemeClr>
                </a:solidFill>
                <a:latin typeface="Century Gothic" panose="020B0502020202020204" pitchFamily="34" charset="0"/>
              </a:rPr>
              <a:t>Ah, </a:t>
            </a:r>
            <a:r>
              <a:rPr lang="en-GB" sz="2000" dirty="0" err="1">
                <a:solidFill>
                  <a:schemeClr val="accent5">
                    <a:lumMod val="50000"/>
                  </a:schemeClr>
                </a:solidFill>
                <a:latin typeface="Century Gothic" panose="020B0502020202020204" pitchFamily="34" charset="0"/>
              </a:rPr>
              <a:t>bueno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pues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porque</a:t>
            </a:r>
            <a:r>
              <a:rPr lang="en-GB" sz="2000" dirty="0">
                <a:solidFill>
                  <a:schemeClr val="accent5">
                    <a:lumMod val="50000"/>
                  </a:schemeClr>
                </a:solidFill>
                <a:latin typeface="Century Gothic" panose="020B0502020202020204" pitchFamily="34" charset="0"/>
              </a:rPr>
              <a:t> es una </a:t>
            </a:r>
            <a:r>
              <a:rPr lang="en-GB" sz="2000" dirty="0" err="1">
                <a:solidFill>
                  <a:schemeClr val="accent5">
                    <a:lumMod val="50000"/>
                  </a:schemeClr>
                </a:solidFill>
                <a:latin typeface="Century Gothic" panose="020B0502020202020204" pitchFamily="34" charset="0"/>
              </a:rPr>
              <a:t>tradición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mexicana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Conoces</a:t>
            </a:r>
            <a:r>
              <a:rPr lang="en-GB" sz="2000" dirty="0">
                <a:solidFill>
                  <a:schemeClr val="accent5">
                    <a:lumMod val="50000"/>
                  </a:schemeClr>
                </a:solidFill>
                <a:latin typeface="Century Gothic" panose="020B0502020202020204" pitchFamily="34" charset="0"/>
              </a:rPr>
              <a:t> el dulce que </a:t>
            </a:r>
            <a:r>
              <a:rPr lang="en-GB" sz="2000" dirty="0" err="1">
                <a:solidFill>
                  <a:schemeClr val="accent5">
                    <a:lumMod val="50000"/>
                  </a:schemeClr>
                </a:solidFill>
                <a:latin typeface="Century Gothic" panose="020B0502020202020204" pitchFamily="34" charset="0"/>
              </a:rPr>
              <a:t>llamamos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Rosca</a:t>
            </a:r>
            <a:r>
              <a:rPr lang="en-GB" sz="2000" dirty="0">
                <a:solidFill>
                  <a:schemeClr val="accent5">
                    <a:lumMod val="50000"/>
                  </a:schemeClr>
                </a:solidFill>
                <a:latin typeface="Century Gothic" panose="020B0502020202020204" pitchFamily="34" charset="0"/>
              </a:rPr>
              <a:t> de Reyes    y que </a:t>
            </a:r>
            <a:r>
              <a:rPr lang="en-GB" sz="2000" dirty="0" err="1">
                <a:solidFill>
                  <a:schemeClr val="accent5">
                    <a:lumMod val="50000"/>
                  </a:schemeClr>
                </a:solidFill>
                <a:latin typeface="Century Gothic" panose="020B0502020202020204" pitchFamily="34" charset="0"/>
              </a:rPr>
              <a:t>repartimos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cada</a:t>
            </a:r>
            <a:r>
              <a:rPr lang="en-GB" sz="2000" dirty="0">
                <a:solidFill>
                  <a:schemeClr val="accent5">
                    <a:lumMod val="50000"/>
                  </a:schemeClr>
                </a:solidFill>
                <a:latin typeface="Century Gothic" panose="020B0502020202020204" pitchFamily="34" charset="0"/>
              </a:rPr>
              <a:t> 6 de </a:t>
            </a:r>
            <a:r>
              <a:rPr lang="en-GB" sz="2000" dirty="0" err="1">
                <a:solidFill>
                  <a:schemeClr val="accent5">
                    <a:lumMod val="50000"/>
                  </a:schemeClr>
                </a:solidFill>
                <a:latin typeface="Century Gothic" panose="020B0502020202020204" pitchFamily="34" charset="0"/>
              </a:rPr>
              <a:t>enero</a:t>
            </a:r>
            <a:r>
              <a:rPr lang="en-GB" sz="2000" dirty="0">
                <a:solidFill>
                  <a:schemeClr val="accent5">
                    <a:lumMod val="50000"/>
                  </a:schemeClr>
                </a:solidFill>
                <a:latin typeface="Century Gothic" panose="020B0502020202020204" pitchFamily="34" charset="0"/>
              </a:rPr>
              <a:t>?</a:t>
            </a:r>
          </a:p>
        </p:txBody>
      </p:sp>
      <p:sp>
        <p:nvSpPr>
          <p:cNvPr id="13" name="CuadroTexto 12">
            <a:extLst>
              <a:ext uri="{FF2B5EF4-FFF2-40B4-BE49-F238E27FC236}">
                <a16:creationId xmlns:a16="http://schemas.microsoft.com/office/drawing/2014/main" id="{5B69392A-7347-3543-AE02-4013F1CF1C84}"/>
              </a:ext>
            </a:extLst>
          </p:cNvPr>
          <p:cNvSpPr txBox="1"/>
          <p:nvPr/>
        </p:nvSpPr>
        <p:spPr>
          <a:xfrm>
            <a:off x="3380660" y="4150665"/>
            <a:ext cx="6775026" cy="1015663"/>
          </a:xfrm>
          <a:prstGeom prst="rect">
            <a:avLst/>
          </a:prstGeom>
          <a:solidFill>
            <a:schemeClr val="accent6">
              <a:lumMod val="20000"/>
              <a:lumOff val="80000"/>
            </a:schemeClr>
          </a:solidFill>
          <a:ln>
            <a:solidFill>
              <a:schemeClr val="accent5">
                <a:lumMod val="50000"/>
              </a:schemeClr>
            </a:solidFill>
          </a:ln>
        </p:spPr>
        <p:txBody>
          <a:bodyPr wrap="square" rtlCol="0">
            <a:spAutoFit/>
          </a:bodyPr>
          <a:lstStyle/>
          <a:p>
            <a:pPr lvl="0">
              <a:defRPr/>
            </a:pPr>
            <a:r>
              <a:rPr lang="en-GB" sz="2000" dirty="0" err="1">
                <a:solidFill>
                  <a:schemeClr val="accent5">
                    <a:lumMod val="50000"/>
                  </a:schemeClr>
                </a:solidFill>
                <a:latin typeface="Century Gothic" panose="020B0502020202020204" pitchFamily="34" charset="0"/>
              </a:rPr>
              <a:t>Sí</a:t>
            </a:r>
            <a:r>
              <a:rPr lang="en-GB" sz="2000" dirty="0">
                <a:solidFill>
                  <a:schemeClr val="accent5">
                    <a:lumMod val="50000"/>
                  </a:schemeClr>
                </a:solidFill>
                <a:latin typeface="Century Gothic" panose="020B0502020202020204" pitchFamily="34" charset="0"/>
              </a:rPr>
              <a:t>, claro.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España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también</a:t>
            </a:r>
            <a:r>
              <a:rPr lang="en-GB" sz="2000" dirty="0">
                <a:solidFill>
                  <a:schemeClr val="accent5">
                    <a:lumMod val="50000"/>
                  </a:schemeClr>
                </a:solidFill>
                <a:latin typeface="Century Gothic" panose="020B0502020202020204" pitchFamily="34" charset="0"/>
              </a:rPr>
              <a:t> lo </a:t>
            </a:r>
            <a:r>
              <a:rPr lang="en-GB" sz="2000" dirty="0" err="1">
                <a:solidFill>
                  <a:schemeClr val="accent5">
                    <a:lumMod val="50000"/>
                  </a:schemeClr>
                </a:solidFill>
                <a:latin typeface="Century Gothic" panose="020B0502020202020204" pitchFamily="34" charset="0"/>
              </a:rPr>
              <a:t>comemos</a:t>
            </a:r>
            <a:r>
              <a:rPr lang="en-GB" sz="2000" dirty="0">
                <a:solidFill>
                  <a:schemeClr val="accent5">
                    <a:lumMod val="50000"/>
                  </a:schemeClr>
                </a:solidFill>
                <a:latin typeface="Century Gothic" panose="020B0502020202020204" pitchFamily="34" charset="0"/>
              </a:rPr>
              <a:t>. ¡Es </a:t>
            </a:r>
            <a:r>
              <a:rPr lang="en-GB" sz="2000" dirty="0" err="1">
                <a:solidFill>
                  <a:schemeClr val="accent5">
                    <a:lumMod val="50000"/>
                  </a:schemeClr>
                </a:solidFill>
                <a:latin typeface="Century Gothic" panose="020B0502020202020204" pitchFamily="34" charset="0"/>
              </a:rPr>
              <a:t>muy</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rico</a:t>
            </a:r>
            <a:r>
              <a:rPr lang="en-GB" sz="2000" dirty="0">
                <a:solidFill>
                  <a:schemeClr val="accent5">
                    <a:lumMod val="50000"/>
                  </a:schemeClr>
                </a:solidFill>
                <a:latin typeface="Century Gothic" panose="020B0502020202020204" pitchFamily="34" charset="0"/>
              </a:rPr>
              <a:t>! Mi </a:t>
            </a:r>
            <a:r>
              <a:rPr lang="en-GB" sz="2000" dirty="0" err="1">
                <a:solidFill>
                  <a:schemeClr val="accent5">
                    <a:lumMod val="50000"/>
                  </a:schemeClr>
                </a:solidFill>
                <a:latin typeface="Century Gothic" panose="020B0502020202020204" pitchFamily="34" charset="0"/>
              </a:rPr>
              <a:t>hermano</a:t>
            </a:r>
            <a:r>
              <a:rPr lang="en-GB" sz="2000" dirty="0">
                <a:solidFill>
                  <a:schemeClr val="accent5">
                    <a:lumMod val="50000"/>
                  </a:schemeClr>
                </a:solidFill>
                <a:latin typeface="Century Gothic" panose="020B0502020202020204" pitchFamily="34" charset="0"/>
              </a:rPr>
              <a:t> antes lo </a:t>
            </a:r>
            <a:r>
              <a:rPr lang="en-GB" sz="2000" dirty="0" err="1">
                <a:solidFill>
                  <a:schemeClr val="accent5">
                    <a:lumMod val="50000"/>
                  </a:schemeClr>
                </a:solidFill>
                <a:latin typeface="Century Gothic" panose="020B0502020202020204" pitchFamily="34" charset="0"/>
              </a:rPr>
              <a:t>hacía</a:t>
            </a:r>
            <a:r>
              <a:rPr lang="en-GB" sz="2000" dirty="0">
                <a:solidFill>
                  <a:schemeClr val="accent5">
                    <a:lumMod val="50000"/>
                  </a:schemeClr>
                </a:solidFill>
                <a:latin typeface="Century Gothic" panose="020B0502020202020204" pitchFamily="34" charset="0"/>
              </a:rPr>
              <a:t> con mi </a:t>
            </a:r>
            <a:r>
              <a:rPr lang="en-GB" sz="2000" dirty="0" err="1">
                <a:solidFill>
                  <a:schemeClr val="accent5">
                    <a:lumMod val="50000"/>
                  </a:schemeClr>
                </a:solidFill>
                <a:latin typeface="Century Gothic" panose="020B0502020202020204" pitchFamily="34" charset="0"/>
              </a:rPr>
              <a:t>madre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año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pasado</a:t>
            </a:r>
            <a:r>
              <a:rPr lang="en-GB" sz="2000" dirty="0">
                <a:solidFill>
                  <a:schemeClr val="accent5">
                    <a:lumMod val="50000"/>
                  </a:schemeClr>
                </a:solidFill>
                <a:latin typeface="Century Gothic" panose="020B0502020202020204" pitchFamily="34" charset="0"/>
              </a:rPr>
              <a:t> lo </a:t>
            </a:r>
            <a:r>
              <a:rPr lang="en-GB" sz="2000" dirty="0" err="1">
                <a:solidFill>
                  <a:schemeClr val="accent5">
                    <a:lumMod val="50000"/>
                  </a:schemeClr>
                </a:solidFill>
                <a:latin typeface="Century Gothic" panose="020B0502020202020204" pitchFamily="34" charset="0"/>
              </a:rPr>
              <a:t>compramos</a:t>
            </a:r>
            <a:r>
              <a:rPr lang="en-GB" sz="2000" dirty="0">
                <a:solidFill>
                  <a:schemeClr val="accent5">
                    <a:lumMod val="50000"/>
                  </a:schemeClr>
                </a:solidFill>
                <a:latin typeface="Century Gothic" panose="020B0502020202020204" pitchFamily="34" charset="0"/>
              </a:rPr>
              <a:t>.</a:t>
            </a:r>
          </a:p>
        </p:txBody>
      </p:sp>
      <p:sp>
        <p:nvSpPr>
          <p:cNvPr id="14" name="CuadroTexto 13">
            <a:extLst>
              <a:ext uri="{FF2B5EF4-FFF2-40B4-BE49-F238E27FC236}">
                <a16:creationId xmlns:a16="http://schemas.microsoft.com/office/drawing/2014/main" id="{9F1789AB-E4F0-EF40-89B3-A00830403424}"/>
              </a:ext>
            </a:extLst>
          </p:cNvPr>
          <p:cNvSpPr txBox="1"/>
          <p:nvPr/>
        </p:nvSpPr>
        <p:spPr>
          <a:xfrm>
            <a:off x="3380660" y="1760047"/>
            <a:ext cx="8384816" cy="1323439"/>
          </a:xfrm>
          <a:prstGeom prst="rect">
            <a:avLst/>
          </a:prstGeom>
          <a:solidFill>
            <a:schemeClr val="accent4">
              <a:lumMod val="20000"/>
              <a:lumOff val="80000"/>
            </a:schemeClr>
          </a:solidFill>
          <a:ln>
            <a:solidFill>
              <a:schemeClr val="accent5">
                <a:lumMod val="50000"/>
              </a:schemeClr>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lvl="0">
              <a:defRPr/>
            </a:pPr>
            <a:r>
              <a:rPr lang="en-GB" sz="2000" dirty="0" err="1">
                <a:solidFill>
                  <a:schemeClr val="accent5">
                    <a:lumMod val="50000"/>
                  </a:schemeClr>
                </a:solidFill>
                <a:latin typeface="Century Gothic" panose="020B0502020202020204" pitchFamily="34" charset="0"/>
              </a:rPr>
              <a:t>Pues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México, la </a:t>
            </a:r>
            <a:r>
              <a:rPr lang="en-GB" sz="2000" dirty="0" err="1">
                <a:solidFill>
                  <a:schemeClr val="accent5">
                    <a:lumMod val="50000"/>
                  </a:schemeClr>
                </a:solidFill>
                <a:latin typeface="Century Gothic" panose="020B0502020202020204" pitchFamily="34" charset="0"/>
              </a:rPr>
              <a:t>tradición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consiste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poner</a:t>
            </a:r>
            <a:r>
              <a:rPr lang="en-GB" sz="2000" dirty="0">
                <a:solidFill>
                  <a:schemeClr val="accent5">
                    <a:lumMod val="50000"/>
                  </a:schemeClr>
                </a:solidFill>
                <a:latin typeface="Century Gothic" panose="020B0502020202020204" pitchFamily="34" charset="0"/>
              </a:rPr>
              <a:t> una </a:t>
            </a:r>
            <a:r>
              <a:rPr lang="en-GB" sz="2000" dirty="0" err="1">
                <a:solidFill>
                  <a:schemeClr val="accent5">
                    <a:lumMod val="50000"/>
                  </a:schemeClr>
                </a:solidFill>
                <a:latin typeface="Century Gothic" panose="020B0502020202020204" pitchFamily="34" charset="0"/>
              </a:rPr>
              <a:t>figura</a:t>
            </a:r>
            <a:r>
              <a:rPr lang="en-GB" sz="2000" dirty="0">
                <a:solidFill>
                  <a:schemeClr val="accent5">
                    <a:lumMod val="50000"/>
                  </a:schemeClr>
                </a:solidFill>
                <a:latin typeface="Century Gothic" panose="020B0502020202020204" pitchFamily="34" charset="0"/>
              </a:rPr>
              <a:t> del Niño Jesús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Rosca</a:t>
            </a:r>
            <a:r>
              <a:rPr lang="en-GB" sz="2000" dirty="0">
                <a:solidFill>
                  <a:schemeClr val="accent5">
                    <a:lumMod val="50000"/>
                  </a:schemeClr>
                </a:solidFill>
                <a:latin typeface="Century Gothic" panose="020B0502020202020204" pitchFamily="34" charset="0"/>
              </a:rPr>
              <a:t>. Mi </a:t>
            </a:r>
            <a:r>
              <a:rPr lang="en-GB" sz="2000" dirty="0" err="1">
                <a:solidFill>
                  <a:schemeClr val="accent5">
                    <a:lumMod val="50000"/>
                  </a:schemeClr>
                </a:solidFill>
                <a:latin typeface="Century Gothic" panose="020B0502020202020204" pitchFamily="34" charset="0"/>
              </a:rPr>
              <a:t>tía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servía</a:t>
            </a:r>
            <a:r>
              <a:rPr lang="en-GB" sz="2000" dirty="0">
                <a:solidFill>
                  <a:schemeClr val="accent5">
                    <a:lumMod val="50000"/>
                  </a:schemeClr>
                </a:solidFill>
                <a:latin typeface="Century Gothic" panose="020B0502020202020204" pitchFamily="34" charset="0"/>
              </a:rPr>
              <a:t> una </a:t>
            </a:r>
            <a:r>
              <a:rPr lang="en-GB" sz="2000" dirty="0" err="1">
                <a:solidFill>
                  <a:schemeClr val="accent5">
                    <a:lumMod val="50000"/>
                  </a:schemeClr>
                </a:solidFill>
                <a:latin typeface="Century Gothic" panose="020B0502020202020204" pitchFamily="34" charset="0"/>
              </a:rPr>
              <a:t>parte</a:t>
            </a:r>
            <a:r>
              <a:rPr lang="en-GB" sz="2000" dirty="0">
                <a:solidFill>
                  <a:schemeClr val="accent5">
                    <a:lumMod val="50000"/>
                  </a:schemeClr>
                </a:solidFill>
                <a:latin typeface="Century Gothic" panose="020B0502020202020204" pitchFamily="34" charset="0"/>
              </a:rPr>
              <a:t> a </a:t>
            </a:r>
            <a:r>
              <a:rPr lang="en-GB" sz="2000" dirty="0" err="1">
                <a:solidFill>
                  <a:schemeClr val="accent5">
                    <a:lumMod val="50000"/>
                  </a:schemeClr>
                </a:solidFill>
                <a:latin typeface="Century Gothic" panose="020B0502020202020204" pitchFamily="34" charset="0"/>
              </a:rPr>
              <a:t>cada</a:t>
            </a:r>
            <a:r>
              <a:rPr lang="en-GB" sz="2000" dirty="0">
                <a:solidFill>
                  <a:schemeClr val="accent5">
                    <a:lumMod val="50000"/>
                  </a:schemeClr>
                </a:solidFill>
                <a:latin typeface="Century Gothic" panose="020B0502020202020204" pitchFamily="34" charset="0"/>
              </a:rPr>
              <a:t> uno. La persona con la </a:t>
            </a:r>
            <a:r>
              <a:rPr lang="en-GB" sz="2000" dirty="0" err="1">
                <a:solidFill>
                  <a:schemeClr val="accent5">
                    <a:lumMod val="50000"/>
                  </a:schemeClr>
                </a:solidFill>
                <a:latin typeface="Century Gothic" panose="020B0502020202020204" pitchFamily="34" charset="0"/>
              </a:rPr>
              <a:t>figura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tenía</a:t>
            </a:r>
            <a:r>
              <a:rPr lang="en-GB" sz="2000" dirty="0">
                <a:solidFill>
                  <a:schemeClr val="accent5">
                    <a:lumMod val="50000"/>
                  </a:schemeClr>
                </a:solidFill>
                <a:latin typeface="Century Gothic" panose="020B0502020202020204" pitchFamily="34" charset="0"/>
              </a:rPr>
              <a:t> que </a:t>
            </a:r>
            <a:r>
              <a:rPr lang="en-GB" sz="2000" dirty="0" err="1">
                <a:solidFill>
                  <a:schemeClr val="accent5">
                    <a:lumMod val="50000"/>
                  </a:schemeClr>
                </a:solidFill>
                <a:latin typeface="Century Gothic" panose="020B0502020202020204" pitchFamily="34" charset="0"/>
              </a:rPr>
              <a:t>pagar</a:t>
            </a:r>
            <a:r>
              <a:rPr lang="en-GB" sz="2000" dirty="0">
                <a:solidFill>
                  <a:schemeClr val="accent5">
                    <a:lumMod val="50000"/>
                  </a:schemeClr>
                </a:solidFill>
                <a:latin typeface="Century Gothic" panose="020B0502020202020204" pitchFamily="34" charset="0"/>
              </a:rPr>
              <a:t> los tamales para </a:t>
            </a:r>
          </a:p>
          <a:p>
            <a:pPr lvl="0">
              <a:defRPr/>
            </a:pPr>
            <a:r>
              <a:rPr lang="en-GB" sz="2000" dirty="0" err="1">
                <a:solidFill>
                  <a:schemeClr val="accent5">
                    <a:lumMod val="50000"/>
                  </a:schemeClr>
                </a:solidFill>
                <a:latin typeface="Century Gothic" panose="020B0502020202020204" pitchFamily="34" charset="0"/>
              </a:rPr>
              <a:t>todos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la fiesta del dos de </a:t>
            </a:r>
            <a:r>
              <a:rPr lang="en-GB" sz="2000" dirty="0" err="1">
                <a:solidFill>
                  <a:schemeClr val="accent5">
                    <a:lumMod val="50000"/>
                  </a:schemeClr>
                </a:solidFill>
                <a:latin typeface="Century Gothic" panose="020B0502020202020204" pitchFamily="34" charset="0"/>
              </a:rPr>
              <a:t>febrero</a:t>
            </a:r>
            <a:r>
              <a:rPr lang="en-GB" sz="2000" dirty="0">
                <a:solidFill>
                  <a:schemeClr val="accent5">
                    <a:lumMod val="50000"/>
                  </a:schemeClr>
                </a:solidFill>
                <a:latin typeface="Century Gothic" panose="020B0502020202020204" pitchFamily="34" charset="0"/>
              </a:rPr>
              <a:t>.</a:t>
            </a:r>
          </a:p>
        </p:txBody>
      </p:sp>
      <p:sp>
        <p:nvSpPr>
          <p:cNvPr id="18" name="Título 1">
            <a:extLst>
              <a:ext uri="{FF2B5EF4-FFF2-40B4-BE49-F238E27FC236}">
                <a16:creationId xmlns:a16="http://schemas.microsoft.com/office/drawing/2014/main" id="{BA8F7F33-A434-A548-BA95-654732BEDFE2}"/>
              </a:ext>
            </a:extLst>
          </p:cNvPr>
          <p:cNvSpPr txBox="1">
            <a:spLocks/>
          </p:cNvSpPr>
          <p:nvPr/>
        </p:nvSpPr>
        <p:spPr>
          <a:xfrm>
            <a:off x="10051238" y="5263051"/>
            <a:ext cx="2242282"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dirty="0" err="1"/>
              <a:t>Rosca</a:t>
            </a:r>
            <a:r>
              <a:rPr lang="en-GB" sz="2000" dirty="0"/>
              <a:t> de Reyes</a:t>
            </a:r>
            <a:endParaRPr lang="x-none" sz="2000"/>
          </a:p>
        </p:txBody>
      </p:sp>
      <p:sp>
        <p:nvSpPr>
          <p:cNvPr id="19" name="Título 1">
            <a:extLst>
              <a:ext uri="{FF2B5EF4-FFF2-40B4-BE49-F238E27FC236}">
                <a16:creationId xmlns:a16="http://schemas.microsoft.com/office/drawing/2014/main" id="{74128DD1-0851-6D46-8F4D-564BC8C82585}"/>
              </a:ext>
            </a:extLst>
          </p:cNvPr>
          <p:cNvSpPr txBox="1">
            <a:spLocks/>
          </p:cNvSpPr>
          <p:nvPr/>
        </p:nvSpPr>
        <p:spPr>
          <a:xfrm>
            <a:off x="10398746" y="4057702"/>
            <a:ext cx="1482689" cy="422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dirty="0"/>
              <a:t>Tamales</a:t>
            </a:r>
            <a:endParaRPr lang="x-none" sz="2000"/>
          </a:p>
        </p:txBody>
      </p:sp>
      <p:pic>
        <p:nvPicPr>
          <p:cNvPr id="1026" name="Picture 2" descr="Food, Tamales, Christmas, Dinner">
            <a:extLst>
              <a:ext uri="{FF2B5EF4-FFF2-40B4-BE49-F238E27FC236}">
                <a16:creationId xmlns:a16="http://schemas.microsoft.com/office/drawing/2014/main" id="{5D2A5397-FB59-3542-B21D-10076E7DE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359" y="3152630"/>
            <a:ext cx="1019465" cy="917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3790CF36-F698-D442-89AE-DF1A6BB4A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1034" y="4432664"/>
            <a:ext cx="1418112" cy="87753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E8ED9C31-5129-974F-B51E-79803FCEFECC}"/>
              </a:ext>
            </a:extLst>
          </p:cNvPr>
          <p:cNvSpPr txBox="1"/>
          <p:nvPr/>
        </p:nvSpPr>
        <p:spPr>
          <a:xfrm>
            <a:off x="7779026" y="348109"/>
            <a:ext cx="2000869" cy="400110"/>
          </a:xfrm>
          <a:prstGeom prst="rect">
            <a:avLst/>
          </a:prstGeom>
          <a:noFill/>
        </p:spPr>
        <p:txBody>
          <a:bodyPr wrap="none" rtlCol="0">
            <a:spAutoFit/>
          </a:bodyPr>
          <a:lstStyle/>
          <a:p>
            <a:pPr algn="l"/>
            <a:r>
              <a:rPr lang="es-GB" sz="2000" dirty="0">
                <a:solidFill>
                  <a:schemeClr val="accent5">
                    <a:lumMod val="50000"/>
                  </a:schemeClr>
                </a:solidFill>
              </a:rPr>
              <a:t>*orden = order</a:t>
            </a:r>
          </a:p>
        </p:txBody>
      </p:sp>
      <p:sp>
        <p:nvSpPr>
          <p:cNvPr id="5" name="Rectángulo 4">
            <a:extLst>
              <a:ext uri="{FF2B5EF4-FFF2-40B4-BE49-F238E27FC236}">
                <a16:creationId xmlns:a16="http://schemas.microsoft.com/office/drawing/2014/main" id="{E0C8695D-D567-8E42-8796-65EEB7828A74}"/>
              </a:ext>
            </a:extLst>
          </p:cNvPr>
          <p:cNvSpPr/>
          <p:nvPr/>
        </p:nvSpPr>
        <p:spPr>
          <a:xfrm>
            <a:off x="11336055" y="1327758"/>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A</a:t>
            </a:r>
          </a:p>
        </p:txBody>
      </p:sp>
      <p:sp>
        <p:nvSpPr>
          <p:cNvPr id="21" name="Rectángulo 20">
            <a:extLst>
              <a:ext uri="{FF2B5EF4-FFF2-40B4-BE49-F238E27FC236}">
                <a16:creationId xmlns:a16="http://schemas.microsoft.com/office/drawing/2014/main" id="{350E38FA-5A00-1E42-8D34-9F3C02982951}"/>
              </a:ext>
            </a:extLst>
          </p:cNvPr>
          <p:cNvSpPr/>
          <p:nvPr/>
        </p:nvSpPr>
        <p:spPr>
          <a:xfrm>
            <a:off x="11355112" y="2660088"/>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B</a:t>
            </a:r>
          </a:p>
        </p:txBody>
      </p:sp>
      <p:sp>
        <p:nvSpPr>
          <p:cNvPr id="22" name="Rectángulo 21">
            <a:extLst>
              <a:ext uri="{FF2B5EF4-FFF2-40B4-BE49-F238E27FC236}">
                <a16:creationId xmlns:a16="http://schemas.microsoft.com/office/drawing/2014/main" id="{050BCDF5-145C-7346-A3B4-CA96AFCACD16}"/>
              </a:ext>
            </a:extLst>
          </p:cNvPr>
          <p:cNvSpPr/>
          <p:nvPr/>
        </p:nvSpPr>
        <p:spPr>
          <a:xfrm>
            <a:off x="9748322" y="3721587"/>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C</a:t>
            </a:r>
          </a:p>
        </p:txBody>
      </p:sp>
      <p:sp>
        <p:nvSpPr>
          <p:cNvPr id="23" name="Rectángulo 22">
            <a:extLst>
              <a:ext uri="{FF2B5EF4-FFF2-40B4-BE49-F238E27FC236}">
                <a16:creationId xmlns:a16="http://schemas.microsoft.com/office/drawing/2014/main" id="{92EADD2A-340B-7F4D-82EC-E29C33A11EA5}"/>
              </a:ext>
            </a:extLst>
          </p:cNvPr>
          <p:cNvSpPr/>
          <p:nvPr/>
        </p:nvSpPr>
        <p:spPr>
          <a:xfrm>
            <a:off x="9748322" y="4737252"/>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D</a:t>
            </a:r>
          </a:p>
        </p:txBody>
      </p:sp>
      <p:sp>
        <p:nvSpPr>
          <p:cNvPr id="24" name="Rectángulo 23">
            <a:extLst>
              <a:ext uri="{FF2B5EF4-FFF2-40B4-BE49-F238E27FC236}">
                <a16:creationId xmlns:a16="http://schemas.microsoft.com/office/drawing/2014/main" id="{A9A5F524-3701-B34F-A7B7-936405C0B3DB}"/>
              </a:ext>
            </a:extLst>
          </p:cNvPr>
          <p:cNvSpPr/>
          <p:nvPr/>
        </p:nvSpPr>
        <p:spPr>
          <a:xfrm>
            <a:off x="9748322" y="5192086"/>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E</a:t>
            </a:r>
          </a:p>
        </p:txBody>
      </p:sp>
      <p:sp>
        <p:nvSpPr>
          <p:cNvPr id="25" name="Rectángulo 24">
            <a:extLst>
              <a:ext uri="{FF2B5EF4-FFF2-40B4-BE49-F238E27FC236}">
                <a16:creationId xmlns:a16="http://schemas.microsoft.com/office/drawing/2014/main" id="{242C5390-BB78-DD4C-8044-009EB1BA6572}"/>
              </a:ext>
            </a:extLst>
          </p:cNvPr>
          <p:cNvSpPr/>
          <p:nvPr/>
        </p:nvSpPr>
        <p:spPr>
          <a:xfrm>
            <a:off x="11019780" y="5903188"/>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F</a:t>
            </a:r>
          </a:p>
        </p:txBody>
      </p:sp>
    </p:spTree>
    <p:extLst>
      <p:ext uri="{BB962C8B-B14F-4D97-AF65-F5344CB8AC3E}">
        <p14:creationId xmlns:p14="http://schemas.microsoft.com/office/powerpoint/2010/main" val="2896502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22837" y="-167903"/>
            <a:ext cx="9110653" cy="1118097"/>
          </a:xfrm>
        </p:spPr>
        <p:txBody>
          <a:bodyPr>
            <a:normAutofit/>
          </a:bodyPr>
          <a:lstStyle/>
          <a:p>
            <a:r>
              <a:rPr lang="en-GB" sz="2000" b="1" dirty="0"/>
              <a:t>Nadia </a:t>
            </a:r>
            <a:r>
              <a:rPr lang="en-GB" sz="2000" b="1" dirty="0" err="1"/>
              <a:t>habla</a:t>
            </a:r>
            <a:r>
              <a:rPr lang="en-GB" sz="2000" b="1" dirty="0"/>
              <a:t> con Lucía </a:t>
            </a:r>
            <a:r>
              <a:rPr lang="en-GB" sz="2000" b="1" dirty="0" err="1"/>
              <a:t>sobre</a:t>
            </a:r>
            <a:r>
              <a:rPr lang="en-GB" sz="2000" b="1" dirty="0"/>
              <a:t> las </a:t>
            </a:r>
            <a:r>
              <a:rPr lang="en-GB" sz="2000" b="1" dirty="0" err="1"/>
              <a:t>celebraciones</a:t>
            </a:r>
            <a:r>
              <a:rPr lang="en-GB" sz="2000" b="1" dirty="0"/>
              <a:t> </a:t>
            </a:r>
            <a:r>
              <a:rPr lang="en-GB" sz="2000" b="1" dirty="0" err="1"/>
              <a:t>en</a:t>
            </a:r>
            <a:r>
              <a:rPr lang="en-GB" sz="2000" b="1" dirty="0"/>
              <a:t> México </a:t>
            </a:r>
            <a:r>
              <a:rPr lang="en-GB" sz="2000" b="1" dirty="0" err="1"/>
              <a:t>cuando</a:t>
            </a:r>
            <a:r>
              <a:rPr lang="en-GB" sz="2000" b="1" dirty="0"/>
              <a:t> </a:t>
            </a:r>
            <a:r>
              <a:rPr lang="en-GB" sz="2000" b="1" dirty="0" err="1"/>
              <a:t>vivía</a:t>
            </a:r>
            <a:r>
              <a:rPr lang="en-GB" sz="2000" b="1" dirty="0"/>
              <a:t> </a:t>
            </a:r>
            <a:r>
              <a:rPr lang="en-GB" sz="2000" b="1" dirty="0" err="1"/>
              <a:t>allí</a:t>
            </a:r>
            <a:r>
              <a:rPr lang="en-GB" sz="2000" b="1" dirty="0"/>
              <a:t>. ¿</a:t>
            </a:r>
            <a:r>
              <a:rPr lang="en-GB" sz="2000" b="1" dirty="0" err="1"/>
              <a:t>Cuál</a:t>
            </a:r>
            <a:r>
              <a:rPr lang="en-GB" sz="2000" b="1" dirty="0"/>
              <a:t> es el </a:t>
            </a:r>
            <a:r>
              <a:rPr lang="en-GB" sz="2000" b="1" dirty="0" err="1"/>
              <a:t>orden</a:t>
            </a:r>
            <a:r>
              <a:rPr lang="en-GB" sz="2000" b="1" dirty="0"/>
              <a:t>* </a:t>
            </a:r>
            <a:r>
              <a:rPr lang="en-GB" sz="2000" b="1" dirty="0" err="1"/>
              <a:t>correcto</a:t>
            </a:r>
            <a:r>
              <a:rPr lang="en-GB" sz="2000" b="1" dirty="0"/>
              <a:t> (1-8) de la </a:t>
            </a:r>
            <a:r>
              <a:rPr lang="en-GB" sz="2000" b="1" dirty="0" err="1"/>
              <a:t>conversación</a:t>
            </a:r>
            <a:r>
              <a:rPr lang="en-GB" sz="2000" b="1" dirty="0"/>
              <a:t>?</a:t>
            </a:r>
            <a:endParaRPr lang="x-none" sz="2000" b="1" dirty="0"/>
          </a:p>
        </p:txBody>
      </p:sp>
      <p:sp>
        <p:nvSpPr>
          <p:cNvPr id="6" name="CuadroTexto 5">
            <a:extLst>
              <a:ext uri="{FF2B5EF4-FFF2-40B4-BE49-F238E27FC236}">
                <a16:creationId xmlns:a16="http://schemas.microsoft.com/office/drawing/2014/main" id="{868CF56F-0E41-3E4B-B837-952DFFE6E0A0}"/>
              </a:ext>
            </a:extLst>
          </p:cNvPr>
          <p:cNvSpPr txBox="1"/>
          <p:nvPr/>
        </p:nvSpPr>
        <p:spPr>
          <a:xfrm>
            <a:off x="291549" y="731211"/>
            <a:ext cx="11636595" cy="707886"/>
          </a:xfrm>
          <a:prstGeom prst="rect">
            <a:avLst/>
          </a:prstGeom>
          <a:solidFill>
            <a:schemeClr val="accent4">
              <a:lumMod val="20000"/>
              <a:lumOff val="8000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Cuando vivía en Monterrey cada año reunía a toda la familia en la misma fecha: el dos de febrero. </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35" name="Rounded Rectangle 11">
            <a:extLst>
              <a:ext uri="{FF2B5EF4-FFF2-40B4-BE49-F238E27FC236}">
                <a16:creationId xmlns:a16="http://schemas.microsoft.com/office/drawing/2014/main" id="{EF92DBE4-B60B-634B-913D-901728503B09}"/>
              </a:ext>
            </a:extLst>
          </p:cNvPr>
          <p:cNvSpPr/>
          <p:nvPr/>
        </p:nvSpPr>
        <p:spPr>
          <a:xfrm>
            <a:off x="9903656" y="258166"/>
            <a:ext cx="202448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7" name="CuadroTexto 16">
            <a:extLst>
              <a:ext uri="{FF2B5EF4-FFF2-40B4-BE49-F238E27FC236}">
                <a16:creationId xmlns:a16="http://schemas.microsoft.com/office/drawing/2014/main" id="{AE57E6E1-8F4A-E448-B152-05856D099BC3}"/>
              </a:ext>
            </a:extLst>
          </p:cNvPr>
          <p:cNvSpPr txBox="1"/>
          <p:nvPr/>
        </p:nvSpPr>
        <p:spPr>
          <a:xfrm>
            <a:off x="291549" y="5654827"/>
            <a:ext cx="11636595" cy="707886"/>
          </a:xfrm>
          <a:prstGeom prst="rect">
            <a:avLst/>
          </a:prstGeom>
          <a:solidFill>
            <a:schemeClr val="accent6">
              <a:lumMod val="20000"/>
              <a:lumOff val="80000"/>
            </a:schemeClr>
          </a:solidFill>
          <a:ln>
            <a:solidFill>
              <a:srgbClr val="002060"/>
            </a:solidFill>
          </a:ln>
        </p:spPr>
        <p:txBody>
          <a:bodyPr wrap="square" rtlCol="0">
            <a:spAutoFit/>
          </a:bodyPr>
          <a:lstStyle/>
          <a:p>
            <a:pPr lvl="0">
              <a:defRPr/>
            </a:pPr>
            <a:r>
              <a:rPr lang="en-GB" sz="2000" dirty="0" err="1">
                <a:solidFill>
                  <a:srgbClr val="5B9BD5">
                    <a:lumMod val="50000"/>
                  </a:srgbClr>
                </a:solidFill>
                <a:latin typeface="Century Gothic" panose="020B0502020202020204" pitchFamily="34" charset="0"/>
              </a:rPr>
              <a:t>Entonces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comías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todo</a:t>
            </a:r>
            <a:r>
              <a:rPr lang="en-GB" sz="2000" dirty="0">
                <a:solidFill>
                  <a:srgbClr val="5B9BD5">
                    <a:lumMod val="50000"/>
                  </a:srgbClr>
                </a:solidFill>
                <a:latin typeface="Century Gothic" panose="020B0502020202020204" pitchFamily="34" charset="0"/>
              </a:rPr>
              <a:t> el día y </a:t>
            </a:r>
            <a:r>
              <a:rPr lang="en-GB" sz="2000" dirty="0" err="1">
                <a:solidFill>
                  <a:srgbClr val="5B9BD5">
                    <a:lumMod val="50000"/>
                  </a:srgbClr>
                </a:solidFill>
                <a:latin typeface="Century Gothic" panose="020B0502020202020204" pitchFamily="34" charset="0"/>
              </a:rPr>
              <a:t>compartías</a:t>
            </a:r>
            <a:r>
              <a:rPr lang="en-GB" sz="2000" dirty="0">
                <a:solidFill>
                  <a:srgbClr val="5B9BD5">
                    <a:lumMod val="50000"/>
                  </a:srgbClr>
                </a:solidFill>
                <a:latin typeface="Century Gothic" panose="020B0502020202020204" pitchFamily="34" charset="0"/>
              </a:rPr>
              <a:t> un </a:t>
            </a:r>
            <a:r>
              <a:rPr lang="en-GB" sz="2000" dirty="0" err="1">
                <a:solidFill>
                  <a:srgbClr val="5B9BD5">
                    <a:lumMod val="50000"/>
                  </a:srgbClr>
                </a:solidFill>
                <a:latin typeface="Century Gothic" panose="020B0502020202020204" pitchFamily="34" charset="0"/>
              </a:rPr>
              <a:t>buen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rato</a:t>
            </a:r>
            <a:r>
              <a:rPr lang="en-GB" sz="2000" dirty="0">
                <a:solidFill>
                  <a:srgbClr val="5B9BD5">
                    <a:lumMod val="50000"/>
                  </a:srgbClr>
                </a:solidFill>
                <a:latin typeface="Century Gothic" panose="020B0502020202020204" pitchFamily="34" charset="0"/>
              </a:rPr>
              <a:t> con las </a:t>
            </a:r>
            <a:r>
              <a:rPr lang="en-GB" sz="2000" dirty="0" err="1">
                <a:solidFill>
                  <a:srgbClr val="5B9BD5">
                    <a:lumMod val="50000"/>
                  </a:srgbClr>
                </a:solidFill>
                <a:latin typeface="Century Gothic" panose="020B0502020202020204" pitchFamily="34" charset="0"/>
              </a:rPr>
              <a:t>otras</a:t>
            </a:r>
            <a:r>
              <a:rPr lang="en-GB" sz="2000" dirty="0">
                <a:solidFill>
                  <a:srgbClr val="5B9BD5">
                    <a:lumMod val="50000"/>
                  </a:srgbClr>
                </a:solidFill>
                <a:latin typeface="Century Gothic" panose="020B0502020202020204" pitchFamily="34" charset="0"/>
              </a:rPr>
              <a:t> personas. Sin </a:t>
            </a:r>
            <a:r>
              <a:rPr lang="en-GB" sz="2000" dirty="0" err="1">
                <a:solidFill>
                  <a:srgbClr val="5B9BD5">
                    <a:lumMod val="50000"/>
                  </a:srgbClr>
                </a:solidFill>
                <a:latin typeface="Century Gothic" panose="020B0502020202020204" pitchFamily="34" charset="0"/>
              </a:rPr>
              <a:t>duda</a:t>
            </a:r>
            <a:r>
              <a:rPr lang="en-GB" sz="2000" dirty="0">
                <a:solidFill>
                  <a:srgbClr val="5B9BD5">
                    <a:lumMod val="50000"/>
                  </a:srgbClr>
                </a:solidFill>
                <a:latin typeface="Century Gothic" panose="020B0502020202020204" pitchFamily="34" charset="0"/>
              </a:rPr>
              <a:t>, una </a:t>
            </a:r>
            <a:r>
              <a:rPr lang="en-GB" sz="2000" dirty="0" err="1">
                <a:solidFill>
                  <a:srgbClr val="5B9BD5">
                    <a:lumMod val="50000"/>
                  </a:srgbClr>
                </a:solidFill>
                <a:latin typeface="Century Gothic" panose="020B0502020202020204" pitchFamily="34" charset="0"/>
              </a:rPr>
              <a:t>experiencia</a:t>
            </a:r>
            <a:r>
              <a:rPr lang="en-GB" sz="2000" dirty="0">
                <a:solidFill>
                  <a:srgbClr val="5B9BD5">
                    <a:lumMod val="50000"/>
                  </a:srgbClr>
                </a:solidFill>
                <a:latin typeface="Century Gothic" panose="020B0502020202020204" pitchFamily="34" charset="0"/>
              </a:rPr>
              <a:t> genial.</a:t>
            </a:r>
          </a:p>
        </p:txBody>
      </p:sp>
      <p:sp>
        <p:nvSpPr>
          <p:cNvPr id="3" name="CuadroTexto 2">
            <a:extLst>
              <a:ext uri="{FF2B5EF4-FFF2-40B4-BE49-F238E27FC236}">
                <a16:creationId xmlns:a16="http://schemas.microsoft.com/office/drawing/2014/main" id="{2F4293F7-6CF7-4D4C-9134-BC6927D0BE79}"/>
              </a:ext>
            </a:extLst>
          </p:cNvPr>
          <p:cNvSpPr txBox="1"/>
          <p:nvPr/>
        </p:nvSpPr>
        <p:spPr>
          <a:xfrm>
            <a:off x="-6474" y="878856"/>
            <a:ext cx="327334" cy="400110"/>
          </a:xfrm>
          <a:prstGeom prst="rect">
            <a:avLst/>
          </a:prstGeom>
          <a:noFill/>
        </p:spPr>
        <p:txBody>
          <a:bodyPr wrap="none" rtlCol="0">
            <a:spAutoFit/>
          </a:bodyPr>
          <a:lstStyle/>
          <a:p>
            <a:pPr algn="l"/>
            <a:r>
              <a:rPr lang="es-GB" sz="2000" b="1" dirty="0">
                <a:solidFill>
                  <a:schemeClr val="accent5">
                    <a:lumMod val="50000"/>
                  </a:schemeClr>
                </a:solidFill>
              </a:rPr>
              <a:t>1</a:t>
            </a:r>
          </a:p>
        </p:txBody>
      </p:sp>
      <p:sp>
        <p:nvSpPr>
          <p:cNvPr id="18" name="CuadroTexto 17">
            <a:extLst>
              <a:ext uri="{FF2B5EF4-FFF2-40B4-BE49-F238E27FC236}">
                <a16:creationId xmlns:a16="http://schemas.microsoft.com/office/drawing/2014/main" id="{180BBEEB-C7B9-C74B-822F-7EB96B3A3EAB}"/>
              </a:ext>
            </a:extLst>
          </p:cNvPr>
          <p:cNvSpPr txBox="1"/>
          <p:nvPr/>
        </p:nvSpPr>
        <p:spPr>
          <a:xfrm>
            <a:off x="-6474" y="1423742"/>
            <a:ext cx="328936" cy="400110"/>
          </a:xfrm>
          <a:prstGeom prst="rect">
            <a:avLst/>
          </a:prstGeom>
          <a:noFill/>
        </p:spPr>
        <p:txBody>
          <a:bodyPr wrap="none" rtlCol="0">
            <a:spAutoFit/>
          </a:bodyPr>
          <a:lstStyle/>
          <a:p>
            <a:pPr algn="l"/>
            <a:r>
              <a:rPr lang="es-GB" sz="2000" b="1" dirty="0">
                <a:solidFill>
                  <a:schemeClr val="accent5">
                    <a:lumMod val="50000"/>
                  </a:schemeClr>
                </a:solidFill>
              </a:rPr>
              <a:t>2</a:t>
            </a:r>
          </a:p>
        </p:txBody>
      </p:sp>
      <p:sp>
        <p:nvSpPr>
          <p:cNvPr id="19" name="CuadroTexto 18">
            <a:extLst>
              <a:ext uri="{FF2B5EF4-FFF2-40B4-BE49-F238E27FC236}">
                <a16:creationId xmlns:a16="http://schemas.microsoft.com/office/drawing/2014/main" id="{B56F6069-8F55-E848-9577-9D3603D629B3}"/>
              </a:ext>
            </a:extLst>
          </p:cNvPr>
          <p:cNvSpPr txBox="1"/>
          <p:nvPr/>
        </p:nvSpPr>
        <p:spPr>
          <a:xfrm>
            <a:off x="-21930" y="1984071"/>
            <a:ext cx="328936" cy="400110"/>
          </a:xfrm>
          <a:prstGeom prst="rect">
            <a:avLst/>
          </a:prstGeom>
          <a:noFill/>
        </p:spPr>
        <p:txBody>
          <a:bodyPr wrap="none" rtlCol="0">
            <a:spAutoFit/>
          </a:bodyPr>
          <a:lstStyle/>
          <a:p>
            <a:pPr algn="l"/>
            <a:r>
              <a:rPr lang="es-GB" sz="2000" b="1" dirty="0">
                <a:solidFill>
                  <a:schemeClr val="accent5">
                    <a:lumMod val="50000"/>
                  </a:schemeClr>
                </a:solidFill>
              </a:rPr>
              <a:t>3</a:t>
            </a:r>
          </a:p>
        </p:txBody>
      </p:sp>
      <p:sp>
        <p:nvSpPr>
          <p:cNvPr id="20" name="CuadroTexto 19">
            <a:extLst>
              <a:ext uri="{FF2B5EF4-FFF2-40B4-BE49-F238E27FC236}">
                <a16:creationId xmlns:a16="http://schemas.microsoft.com/office/drawing/2014/main" id="{9661A16D-6E39-7040-ACD0-30176BA5D065}"/>
              </a:ext>
            </a:extLst>
          </p:cNvPr>
          <p:cNvSpPr txBox="1"/>
          <p:nvPr/>
        </p:nvSpPr>
        <p:spPr>
          <a:xfrm>
            <a:off x="-21930" y="2674310"/>
            <a:ext cx="328936" cy="400110"/>
          </a:xfrm>
          <a:prstGeom prst="rect">
            <a:avLst/>
          </a:prstGeom>
          <a:noFill/>
        </p:spPr>
        <p:txBody>
          <a:bodyPr wrap="none" rtlCol="0">
            <a:spAutoFit/>
          </a:bodyPr>
          <a:lstStyle/>
          <a:p>
            <a:pPr algn="l"/>
            <a:r>
              <a:rPr lang="es-GB" sz="2000" b="1" dirty="0">
                <a:solidFill>
                  <a:schemeClr val="accent5">
                    <a:lumMod val="50000"/>
                  </a:schemeClr>
                </a:solidFill>
              </a:rPr>
              <a:t>4</a:t>
            </a:r>
          </a:p>
        </p:txBody>
      </p:sp>
      <p:sp>
        <p:nvSpPr>
          <p:cNvPr id="21" name="CuadroTexto 20">
            <a:extLst>
              <a:ext uri="{FF2B5EF4-FFF2-40B4-BE49-F238E27FC236}">
                <a16:creationId xmlns:a16="http://schemas.microsoft.com/office/drawing/2014/main" id="{7682CEB8-0E2D-AA46-893D-E433E08DCC37}"/>
              </a:ext>
            </a:extLst>
          </p:cNvPr>
          <p:cNvSpPr txBox="1"/>
          <p:nvPr/>
        </p:nvSpPr>
        <p:spPr>
          <a:xfrm>
            <a:off x="-21930" y="3544707"/>
            <a:ext cx="328936" cy="400110"/>
          </a:xfrm>
          <a:prstGeom prst="rect">
            <a:avLst/>
          </a:prstGeom>
          <a:noFill/>
        </p:spPr>
        <p:txBody>
          <a:bodyPr wrap="none" rtlCol="0">
            <a:spAutoFit/>
          </a:bodyPr>
          <a:lstStyle/>
          <a:p>
            <a:pPr algn="l"/>
            <a:r>
              <a:rPr lang="es-GB" sz="2000" b="1" dirty="0">
                <a:solidFill>
                  <a:schemeClr val="accent5">
                    <a:lumMod val="50000"/>
                  </a:schemeClr>
                </a:solidFill>
              </a:rPr>
              <a:t>5</a:t>
            </a:r>
          </a:p>
        </p:txBody>
      </p:sp>
      <p:sp>
        <p:nvSpPr>
          <p:cNvPr id="22" name="CuadroTexto 21">
            <a:extLst>
              <a:ext uri="{FF2B5EF4-FFF2-40B4-BE49-F238E27FC236}">
                <a16:creationId xmlns:a16="http://schemas.microsoft.com/office/drawing/2014/main" id="{F23077CE-0BC0-784F-819E-E96D85B5375B}"/>
              </a:ext>
            </a:extLst>
          </p:cNvPr>
          <p:cNvSpPr txBox="1"/>
          <p:nvPr/>
        </p:nvSpPr>
        <p:spPr>
          <a:xfrm>
            <a:off x="-8076" y="4397455"/>
            <a:ext cx="328936" cy="400110"/>
          </a:xfrm>
          <a:prstGeom prst="rect">
            <a:avLst/>
          </a:prstGeom>
          <a:noFill/>
        </p:spPr>
        <p:txBody>
          <a:bodyPr wrap="none" rtlCol="0">
            <a:spAutoFit/>
          </a:bodyPr>
          <a:lstStyle/>
          <a:p>
            <a:pPr algn="l"/>
            <a:r>
              <a:rPr lang="es-GB" sz="2000" b="1" dirty="0">
                <a:solidFill>
                  <a:schemeClr val="accent5">
                    <a:lumMod val="50000"/>
                  </a:schemeClr>
                </a:solidFill>
              </a:rPr>
              <a:t>6</a:t>
            </a:r>
          </a:p>
        </p:txBody>
      </p:sp>
      <p:sp>
        <p:nvSpPr>
          <p:cNvPr id="23" name="CuadroTexto 22">
            <a:extLst>
              <a:ext uri="{FF2B5EF4-FFF2-40B4-BE49-F238E27FC236}">
                <a16:creationId xmlns:a16="http://schemas.microsoft.com/office/drawing/2014/main" id="{ED9E0EC4-52E8-5D48-8E8F-5E66F4C15EAD}"/>
              </a:ext>
            </a:extLst>
          </p:cNvPr>
          <p:cNvSpPr txBox="1"/>
          <p:nvPr/>
        </p:nvSpPr>
        <p:spPr>
          <a:xfrm>
            <a:off x="-8076" y="5107598"/>
            <a:ext cx="328936" cy="400110"/>
          </a:xfrm>
          <a:prstGeom prst="rect">
            <a:avLst/>
          </a:prstGeom>
          <a:noFill/>
        </p:spPr>
        <p:txBody>
          <a:bodyPr wrap="none" rtlCol="0">
            <a:spAutoFit/>
          </a:bodyPr>
          <a:lstStyle/>
          <a:p>
            <a:pPr algn="l"/>
            <a:r>
              <a:rPr lang="es-GB" sz="2000" b="1" dirty="0">
                <a:solidFill>
                  <a:schemeClr val="accent5">
                    <a:lumMod val="50000"/>
                  </a:schemeClr>
                </a:solidFill>
              </a:rPr>
              <a:t>7</a:t>
            </a:r>
          </a:p>
        </p:txBody>
      </p:sp>
      <p:sp>
        <p:nvSpPr>
          <p:cNvPr id="24" name="CuadroTexto 23">
            <a:extLst>
              <a:ext uri="{FF2B5EF4-FFF2-40B4-BE49-F238E27FC236}">
                <a16:creationId xmlns:a16="http://schemas.microsoft.com/office/drawing/2014/main" id="{F928A4EB-8F0E-684A-AF38-6014FBAB3EC4}"/>
              </a:ext>
            </a:extLst>
          </p:cNvPr>
          <p:cNvSpPr txBox="1"/>
          <p:nvPr/>
        </p:nvSpPr>
        <p:spPr>
          <a:xfrm>
            <a:off x="2229" y="5808715"/>
            <a:ext cx="328936" cy="400110"/>
          </a:xfrm>
          <a:prstGeom prst="rect">
            <a:avLst/>
          </a:prstGeom>
          <a:noFill/>
        </p:spPr>
        <p:txBody>
          <a:bodyPr wrap="none" rtlCol="0">
            <a:spAutoFit/>
          </a:bodyPr>
          <a:lstStyle/>
          <a:p>
            <a:pPr algn="l"/>
            <a:r>
              <a:rPr lang="es-GB" sz="2000" b="1" dirty="0">
                <a:solidFill>
                  <a:schemeClr val="accent5">
                    <a:lumMod val="50000"/>
                  </a:schemeClr>
                </a:solidFill>
              </a:rPr>
              <a:t>8</a:t>
            </a:r>
          </a:p>
        </p:txBody>
      </p:sp>
      <p:pic>
        <p:nvPicPr>
          <p:cNvPr id="4" name="Nadia and Lucía full text.wav" descr="Nadia and Lucía full text.wav">
            <a:hlinkClick r:id="" action="ppaction://media"/>
            <a:extLst>
              <a:ext uri="{FF2B5EF4-FFF2-40B4-BE49-F238E27FC236}">
                <a16:creationId xmlns:a16="http://schemas.microsoft.com/office/drawing/2014/main" id="{A058F1DE-876E-5B44-9056-DBE4A0A88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5113" y="-15255"/>
            <a:ext cx="812800" cy="812800"/>
          </a:xfrm>
          <a:prstGeom prst="rect">
            <a:avLst/>
          </a:prstGeom>
        </p:spPr>
      </p:pic>
      <p:grpSp>
        <p:nvGrpSpPr>
          <p:cNvPr id="31" name="Grupo 30">
            <a:extLst>
              <a:ext uri="{FF2B5EF4-FFF2-40B4-BE49-F238E27FC236}">
                <a16:creationId xmlns:a16="http://schemas.microsoft.com/office/drawing/2014/main" id="{8B6C551D-11F0-0D4D-8EA9-96946255553A}"/>
              </a:ext>
            </a:extLst>
          </p:cNvPr>
          <p:cNvGrpSpPr/>
          <p:nvPr/>
        </p:nvGrpSpPr>
        <p:grpSpPr>
          <a:xfrm>
            <a:off x="291549" y="4951456"/>
            <a:ext cx="11633667" cy="707886"/>
            <a:chOff x="291549" y="4951456"/>
            <a:chExt cx="11633667" cy="707886"/>
          </a:xfrm>
        </p:grpSpPr>
        <p:sp>
          <p:nvSpPr>
            <p:cNvPr id="16" name="CuadroTexto 15">
              <a:extLst>
                <a:ext uri="{FF2B5EF4-FFF2-40B4-BE49-F238E27FC236}">
                  <a16:creationId xmlns:a16="http://schemas.microsoft.com/office/drawing/2014/main" id="{FA28B509-E8AE-0F42-B1EE-122AA10B6E76}"/>
                </a:ext>
              </a:extLst>
            </p:cNvPr>
            <p:cNvSpPr txBox="1"/>
            <p:nvPr/>
          </p:nvSpPr>
          <p:spPr>
            <a:xfrm>
              <a:off x="291549" y="4951456"/>
              <a:ext cx="11633667" cy="707886"/>
            </a:xfrm>
            <a:prstGeom prst="rect">
              <a:avLst/>
            </a:prstGeom>
            <a:solidFill>
              <a:schemeClr val="accent4">
                <a:lumMod val="20000"/>
                <a:lumOff val="8000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lvl="0">
                <a:defRPr/>
              </a:pPr>
              <a:r>
                <a:rPr lang="en-GB" sz="2000" dirty="0">
                  <a:solidFill>
                    <a:srgbClr val="5B9BD5">
                      <a:lumMod val="50000"/>
                    </a:srgbClr>
                  </a:solidFill>
                  <a:latin typeface="Century Gothic" panose="020B0502020202020204" pitchFamily="34" charset="0"/>
                </a:rPr>
                <a:t>¡Con </a:t>
              </a:r>
              <a:r>
                <a:rPr lang="en-GB" sz="2000" dirty="0" err="1">
                  <a:solidFill>
                    <a:srgbClr val="5B9BD5">
                      <a:lumMod val="50000"/>
                    </a:srgbClr>
                  </a:solidFill>
                  <a:latin typeface="Century Gothic" panose="020B0502020202020204" pitchFamily="34" charset="0"/>
                </a:rPr>
                <a:t>muchas</a:t>
              </a:r>
              <a:r>
                <a:rPr lang="en-GB" sz="2000" dirty="0">
                  <a:solidFill>
                    <a:srgbClr val="5B9BD5">
                      <a:lumMod val="50000"/>
                    </a:srgbClr>
                  </a:solidFill>
                  <a:latin typeface="Century Gothic" panose="020B0502020202020204" pitchFamily="34" charset="0"/>
                </a:rPr>
                <a:t> personas! La </a:t>
              </a:r>
              <a:r>
                <a:rPr lang="en-GB" sz="2000" dirty="0" err="1">
                  <a:solidFill>
                    <a:srgbClr val="5B9BD5">
                      <a:lumMod val="50000"/>
                    </a:srgbClr>
                  </a:solidFill>
                  <a:latin typeface="Century Gothic" panose="020B0502020202020204" pitchFamily="34" charset="0"/>
                </a:rPr>
                <a:t>familia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siempre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asistía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pero</a:t>
              </a:r>
              <a:r>
                <a:rPr lang="en-GB" sz="2000" dirty="0">
                  <a:solidFill>
                    <a:srgbClr val="5B9BD5">
                      <a:lumMod val="50000"/>
                    </a:srgbClr>
                  </a:solidFill>
                  <a:latin typeface="Century Gothic" panose="020B0502020202020204" pitchFamily="34" charset="0"/>
                </a:rPr>
                <a:t> los </a:t>
              </a:r>
              <a:r>
                <a:rPr lang="en-GB" sz="2000" dirty="0" err="1">
                  <a:solidFill>
                    <a:srgbClr val="5B9BD5">
                      <a:lumMod val="50000"/>
                    </a:srgbClr>
                  </a:solidFill>
                  <a:latin typeface="Century Gothic" panose="020B0502020202020204" pitchFamily="34" charset="0"/>
                </a:rPr>
                <a:t>compañeros</a:t>
              </a:r>
              <a:r>
                <a:rPr lang="en-GB" sz="2000" dirty="0">
                  <a:solidFill>
                    <a:srgbClr val="5B9BD5">
                      <a:lumMod val="50000"/>
                    </a:srgbClr>
                  </a:solidFill>
                  <a:latin typeface="Century Gothic" panose="020B0502020202020204" pitchFamily="34" charset="0"/>
                </a:rPr>
                <a:t> de </a:t>
              </a:r>
              <a:r>
                <a:rPr lang="en-GB" sz="2000" dirty="0" err="1">
                  <a:solidFill>
                    <a:srgbClr val="5B9BD5">
                      <a:lumMod val="50000"/>
                    </a:srgbClr>
                  </a:solidFill>
                  <a:latin typeface="Century Gothic" panose="020B0502020202020204" pitchFamily="34" charset="0"/>
                </a:rPr>
                <a:t>trabajo</a:t>
              </a:r>
              <a:r>
                <a:rPr lang="en-GB" sz="2000" dirty="0">
                  <a:solidFill>
                    <a:srgbClr val="5B9BD5">
                      <a:lumMod val="50000"/>
                    </a:srgbClr>
                  </a:solidFill>
                  <a:latin typeface="Century Gothic" panose="020B0502020202020204" pitchFamily="34" charset="0"/>
                </a:rPr>
                <a:t> y los </a:t>
              </a:r>
              <a:r>
                <a:rPr lang="en-GB" sz="2000" dirty="0" err="1">
                  <a:solidFill>
                    <a:srgbClr val="5B9BD5">
                      <a:lumMod val="50000"/>
                    </a:srgbClr>
                  </a:solidFill>
                  <a:latin typeface="Century Gothic" panose="020B0502020202020204" pitchFamily="34" charset="0"/>
                </a:rPr>
                <a:t>vecinos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también</a:t>
              </a:r>
              <a:r>
                <a:rPr lang="en-GB" sz="2000" dirty="0">
                  <a:solidFill>
                    <a:srgbClr val="5B9BD5">
                      <a:lumMod val="50000"/>
                    </a:srgbClr>
                  </a:solidFill>
                  <a:latin typeface="Century Gothic" panose="020B0502020202020204" pitchFamily="34" charset="0"/>
                </a:rPr>
                <a:t>. ¡La </a:t>
              </a:r>
              <a:r>
                <a:rPr lang="en-GB" sz="2000" dirty="0" err="1">
                  <a:solidFill>
                    <a:srgbClr val="5B9BD5">
                      <a:lumMod val="50000"/>
                    </a:srgbClr>
                  </a:solidFill>
                  <a:latin typeface="Century Gothic" panose="020B0502020202020204" pitchFamily="34" charset="0"/>
                </a:rPr>
                <a:t>gente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traía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mucha</a:t>
              </a:r>
              <a:r>
                <a:rPr lang="en-GB" sz="2000" dirty="0">
                  <a:solidFill>
                    <a:srgbClr val="5B9BD5">
                      <a:lumMod val="50000"/>
                    </a:srgbClr>
                  </a:solidFill>
                  <a:latin typeface="Century Gothic" panose="020B0502020202020204" pitchFamily="34" charset="0"/>
                </a:rPr>
                <a:t> comida!</a:t>
              </a:r>
            </a:p>
          </p:txBody>
        </p:sp>
        <p:sp>
          <p:nvSpPr>
            <p:cNvPr id="25" name="Rectángulo 24">
              <a:extLst>
                <a:ext uri="{FF2B5EF4-FFF2-40B4-BE49-F238E27FC236}">
                  <a16:creationId xmlns:a16="http://schemas.microsoft.com/office/drawing/2014/main" id="{2D41E8D6-2E63-FC4E-BE49-A9A05C612D6B}"/>
                </a:ext>
              </a:extLst>
            </p:cNvPr>
            <p:cNvSpPr/>
            <p:nvPr/>
          </p:nvSpPr>
          <p:spPr>
            <a:xfrm>
              <a:off x="11517852" y="5249276"/>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A</a:t>
              </a:r>
            </a:p>
          </p:txBody>
        </p:sp>
      </p:grpSp>
      <p:grpSp>
        <p:nvGrpSpPr>
          <p:cNvPr id="10" name="Grupo 9">
            <a:extLst>
              <a:ext uri="{FF2B5EF4-FFF2-40B4-BE49-F238E27FC236}">
                <a16:creationId xmlns:a16="http://schemas.microsoft.com/office/drawing/2014/main" id="{170211F9-1A82-6B45-9F09-FB037FD864BF}"/>
              </a:ext>
            </a:extLst>
          </p:cNvPr>
          <p:cNvGrpSpPr/>
          <p:nvPr/>
        </p:nvGrpSpPr>
        <p:grpSpPr>
          <a:xfrm>
            <a:off x="291549" y="3236931"/>
            <a:ext cx="11635406" cy="1015663"/>
            <a:chOff x="291549" y="3236931"/>
            <a:chExt cx="11635406" cy="1015663"/>
          </a:xfrm>
        </p:grpSpPr>
        <p:sp>
          <p:nvSpPr>
            <p:cNvPr id="14" name="CuadroTexto 13">
              <a:extLst>
                <a:ext uri="{FF2B5EF4-FFF2-40B4-BE49-F238E27FC236}">
                  <a16:creationId xmlns:a16="http://schemas.microsoft.com/office/drawing/2014/main" id="{9F1789AB-E4F0-EF40-89B3-A00830403424}"/>
                </a:ext>
              </a:extLst>
            </p:cNvPr>
            <p:cNvSpPr txBox="1"/>
            <p:nvPr/>
          </p:nvSpPr>
          <p:spPr>
            <a:xfrm>
              <a:off x="291549" y="3236931"/>
              <a:ext cx="11635406" cy="1015663"/>
            </a:xfrm>
            <a:prstGeom prst="rect">
              <a:avLst/>
            </a:prstGeom>
            <a:solidFill>
              <a:schemeClr val="accent4">
                <a:lumMod val="20000"/>
                <a:lumOff val="8000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lvl="0">
                <a:defRPr/>
              </a:pPr>
              <a:r>
                <a:rPr lang="en-GB" sz="2000" dirty="0" err="1">
                  <a:solidFill>
                    <a:srgbClr val="5B9BD5">
                      <a:lumMod val="50000"/>
                    </a:srgbClr>
                  </a:solidFill>
                  <a:latin typeface="Century Gothic" panose="020B0502020202020204" pitchFamily="34" charset="0"/>
                </a:rPr>
                <a:t>Pues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México, la </a:t>
              </a:r>
              <a:r>
                <a:rPr lang="en-GB" sz="2000" dirty="0" err="1">
                  <a:solidFill>
                    <a:srgbClr val="5B9BD5">
                      <a:lumMod val="50000"/>
                    </a:srgbClr>
                  </a:solidFill>
                  <a:latin typeface="Century Gothic" panose="020B0502020202020204" pitchFamily="34" charset="0"/>
                </a:rPr>
                <a:t>tradición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consiste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poner</a:t>
              </a:r>
              <a:r>
                <a:rPr lang="en-GB" sz="2000" dirty="0">
                  <a:solidFill>
                    <a:srgbClr val="5B9BD5">
                      <a:lumMod val="50000"/>
                    </a:srgbClr>
                  </a:solidFill>
                  <a:latin typeface="Century Gothic" panose="020B0502020202020204" pitchFamily="34" charset="0"/>
                </a:rPr>
                <a:t> una </a:t>
              </a:r>
              <a:r>
                <a:rPr lang="en-GB" sz="2000" dirty="0" err="1">
                  <a:solidFill>
                    <a:srgbClr val="5B9BD5">
                      <a:lumMod val="50000"/>
                    </a:srgbClr>
                  </a:solidFill>
                  <a:latin typeface="Century Gothic" panose="020B0502020202020204" pitchFamily="34" charset="0"/>
                </a:rPr>
                <a:t>figura</a:t>
              </a:r>
              <a:r>
                <a:rPr lang="en-GB" sz="2000" dirty="0">
                  <a:solidFill>
                    <a:srgbClr val="5B9BD5">
                      <a:lumMod val="50000"/>
                    </a:srgbClr>
                  </a:solidFill>
                  <a:latin typeface="Century Gothic" panose="020B0502020202020204" pitchFamily="34" charset="0"/>
                </a:rPr>
                <a:t> del Niño Jesús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la </a:t>
              </a:r>
              <a:r>
                <a:rPr lang="en-GB" sz="2000" dirty="0" err="1">
                  <a:solidFill>
                    <a:srgbClr val="5B9BD5">
                      <a:lumMod val="50000"/>
                    </a:srgbClr>
                  </a:solidFill>
                  <a:latin typeface="Century Gothic" panose="020B0502020202020204" pitchFamily="34" charset="0"/>
                </a:rPr>
                <a:t>Rosca</a:t>
              </a:r>
              <a:r>
                <a:rPr lang="en-GB" sz="2000" dirty="0">
                  <a:solidFill>
                    <a:srgbClr val="5B9BD5">
                      <a:lumMod val="50000"/>
                    </a:srgbClr>
                  </a:solidFill>
                  <a:latin typeface="Century Gothic" panose="020B0502020202020204" pitchFamily="34" charset="0"/>
                </a:rPr>
                <a:t>. Mi </a:t>
              </a:r>
              <a:r>
                <a:rPr lang="en-GB" sz="2000" dirty="0" err="1">
                  <a:solidFill>
                    <a:srgbClr val="5B9BD5">
                      <a:lumMod val="50000"/>
                    </a:srgbClr>
                  </a:solidFill>
                  <a:latin typeface="Century Gothic" panose="020B0502020202020204" pitchFamily="34" charset="0"/>
                </a:rPr>
                <a:t>tía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servía</a:t>
              </a:r>
              <a:r>
                <a:rPr lang="en-GB" sz="2000" dirty="0">
                  <a:solidFill>
                    <a:srgbClr val="5B9BD5">
                      <a:lumMod val="50000"/>
                    </a:srgbClr>
                  </a:solidFill>
                  <a:latin typeface="Century Gothic" panose="020B0502020202020204" pitchFamily="34" charset="0"/>
                </a:rPr>
                <a:t> una </a:t>
              </a:r>
              <a:r>
                <a:rPr lang="en-GB" sz="2000" dirty="0" err="1">
                  <a:solidFill>
                    <a:srgbClr val="5B9BD5">
                      <a:lumMod val="50000"/>
                    </a:srgbClr>
                  </a:solidFill>
                  <a:latin typeface="Century Gothic" panose="020B0502020202020204" pitchFamily="34" charset="0"/>
                </a:rPr>
                <a:t>parte</a:t>
              </a:r>
              <a:r>
                <a:rPr lang="en-GB" sz="2000" dirty="0">
                  <a:solidFill>
                    <a:srgbClr val="5B9BD5">
                      <a:lumMod val="50000"/>
                    </a:srgbClr>
                  </a:solidFill>
                  <a:latin typeface="Century Gothic" panose="020B0502020202020204" pitchFamily="34" charset="0"/>
                </a:rPr>
                <a:t> a </a:t>
              </a:r>
              <a:r>
                <a:rPr lang="en-GB" sz="2000" dirty="0" err="1">
                  <a:solidFill>
                    <a:srgbClr val="5B9BD5">
                      <a:lumMod val="50000"/>
                    </a:srgbClr>
                  </a:solidFill>
                  <a:latin typeface="Century Gothic" panose="020B0502020202020204" pitchFamily="34" charset="0"/>
                </a:rPr>
                <a:t>cada</a:t>
              </a:r>
              <a:r>
                <a:rPr lang="en-GB" sz="2000" dirty="0">
                  <a:solidFill>
                    <a:srgbClr val="5B9BD5">
                      <a:lumMod val="50000"/>
                    </a:srgbClr>
                  </a:solidFill>
                  <a:latin typeface="Century Gothic" panose="020B0502020202020204" pitchFamily="34" charset="0"/>
                </a:rPr>
                <a:t> uno. La persona con la </a:t>
              </a:r>
              <a:r>
                <a:rPr lang="en-GB" sz="2000" dirty="0" err="1">
                  <a:solidFill>
                    <a:srgbClr val="5B9BD5">
                      <a:lumMod val="50000"/>
                    </a:srgbClr>
                  </a:solidFill>
                  <a:latin typeface="Century Gothic" panose="020B0502020202020204" pitchFamily="34" charset="0"/>
                </a:rPr>
                <a:t>figura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tenía</a:t>
              </a:r>
              <a:r>
                <a:rPr lang="en-GB" sz="2000" dirty="0">
                  <a:solidFill>
                    <a:srgbClr val="5B9BD5">
                      <a:lumMod val="50000"/>
                    </a:srgbClr>
                  </a:solidFill>
                  <a:latin typeface="Century Gothic" panose="020B0502020202020204" pitchFamily="34" charset="0"/>
                </a:rPr>
                <a:t> que </a:t>
              </a:r>
              <a:r>
                <a:rPr lang="en-GB" sz="2000" dirty="0" err="1">
                  <a:solidFill>
                    <a:srgbClr val="5B9BD5">
                      <a:lumMod val="50000"/>
                    </a:srgbClr>
                  </a:solidFill>
                  <a:latin typeface="Century Gothic" panose="020B0502020202020204" pitchFamily="34" charset="0"/>
                </a:rPr>
                <a:t>pagar</a:t>
              </a:r>
              <a:r>
                <a:rPr lang="en-GB" sz="2000" dirty="0">
                  <a:solidFill>
                    <a:srgbClr val="5B9BD5">
                      <a:lumMod val="50000"/>
                    </a:srgbClr>
                  </a:solidFill>
                  <a:latin typeface="Century Gothic" panose="020B0502020202020204" pitchFamily="34" charset="0"/>
                </a:rPr>
                <a:t> los tamales para </a:t>
              </a:r>
              <a:r>
                <a:rPr lang="en-GB" sz="2000" dirty="0" err="1">
                  <a:solidFill>
                    <a:srgbClr val="5B9BD5">
                      <a:lumMod val="50000"/>
                    </a:srgbClr>
                  </a:solidFill>
                  <a:latin typeface="Century Gothic" panose="020B0502020202020204" pitchFamily="34" charset="0"/>
                </a:rPr>
                <a:t>todos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la fiesta del dos de </a:t>
              </a:r>
              <a:r>
                <a:rPr lang="en-GB" sz="2000" dirty="0" err="1">
                  <a:solidFill>
                    <a:srgbClr val="5B9BD5">
                      <a:lumMod val="50000"/>
                    </a:srgbClr>
                  </a:solidFill>
                  <a:latin typeface="Century Gothic" panose="020B0502020202020204" pitchFamily="34" charset="0"/>
                </a:rPr>
                <a:t>febrero</a:t>
              </a:r>
              <a:r>
                <a:rPr lang="en-GB" sz="2000" dirty="0">
                  <a:solidFill>
                    <a:srgbClr val="5B9BD5">
                      <a:lumMod val="50000"/>
                    </a:srgbClr>
                  </a:solidFill>
                  <a:latin typeface="Century Gothic" panose="020B0502020202020204" pitchFamily="34" charset="0"/>
                </a:rPr>
                <a:t>.</a:t>
              </a:r>
            </a:p>
          </p:txBody>
        </p:sp>
        <p:sp>
          <p:nvSpPr>
            <p:cNvPr id="26" name="Rectángulo 25">
              <a:extLst>
                <a:ext uri="{FF2B5EF4-FFF2-40B4-BE49-F238E27FC236}">
                  <a16:creationId xmlns:a16="http://schemas.microsoft.com/office/drawing/2014/main" id="{8BE65011-3477-B04C-A236-AF41B6738DC4}"/>
                </a:ext>
              </a:extLst>
            </p:cNvPr>
            <p:cNvSpPr/>
            <p:nvPr/>
          </p:nvSpPr>
          <p:spPr>
            <a:xfrm>
              <a:off x="11519316" y="3844759"/>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B</a:t>
              </a:r>
            </a:p>
          </p:txBody>
        </p:sp>
      </p:grpSp>
      <p:grpSp>
        <p:nvGrpSpPr>
          <p:cNvPr id="8" name="Grupo 7">
            <a:extLst>
              <a:ext uri="{FF2B5EF4-FFF2-40B4-BE49-F238E27FC236}">
                <a16:creationId xmlns:a16="http://schemas.microsoft.com/office/drawing/2014/main" id="{862A0D62-AE42-1C41-B5D9-38845DB6C47A}"/>
              </a:ext>
            </a:extLst>
          </p:cNvPr>
          <p:cNvGrpSpPr/>
          <p:nvPr/>
        </p:nvGrpSpPr>
        <p:grpSpPr>
          <a:xfrm>
            <a:off x="291549" y="1830183"/>
            <a:ext cx="11636595" cy="715106"/>
            <a:chOff x="291549" y="1830183"/>
            <a:chExt cx="11636595" cy="715106"/>
          </a:xfrm>
        </p:grpSpPr>
        <p:sp>
          <p:nvSpPr>
            <p:cNvPr id="12" name="CuadroTexto 11">
              <a:extLst>
                <a:ext uri="{FF2B5EF4-FFF2-40B4-BE49-F238E27FC236}">
                  <a16:creationId xmlns:a16="http://schemas.microsoft.com/office/drawing/2014/main" id="{FE32E229-BA4C-1F41-811C-2753B17720AE}"/>
                </a:ext>
              </a:extLst>
            </p:cNvPr>
            <p:cNvSpPr txBox="1"/>
            <p:nvPr/>
          </p:nvSpPr>
          <p:spPr>
            <a:xfrm>
              <a:off x="291549" y="1830183"/>
              <a:ext cx="11636595" cy="707886"/>
            </a:xfrm>
            <a:prstGeom prst="rect">
              <a:avLst/>
            </a:prstGeom>
            <a:solidFill>
              <a:schemeClr val="accent4">
                <a:lumMod val="20000"/>
                <a:lumOff val="8000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lvl="0">
                <a:defRPr/>
              </a:pPr>
              <a:r>
                <a:rPr lang="en-GB" sz="2000" dirty="0">
                  <a:solidFill>
                    <a:srgbClr val="5B9BD5">
                      <a:lumMod val="50000"/>
                    </a:srgbClr>
                  </a:solidFill>
                  <a:latin typeface="Century Gothic" panose="020B0502020202020204" pitchFamily="34" charset="0"/>
                </a:rPr>
                <a:t>Ah, </a:t>
              </a:r>
              <a:r>
                <a:rPr lang="en-GB" sz="2000" dirty="0" err="1">
                  <a:solidFill>
                    <a:srgbClr val="5B9BD5">
                      <a:lumMod val="50000"/>
                    </a:srgbClr>
                  </a:solidFill>
                  <a:latin typeface="Century Gothic" panose="020B0502020202020204" pitchFamily="34" charset="0"/>
                </a:rPr>
                <a:t>bueno</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pues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porque</a:t>
              </a:r>
              <a:r>
                <a:rPr lang="en-GB" sz="2000" dirty="0">
                  <a:solidFill>
                    <a:srgbClr val="5B9BD5">
                      <a:lumMod val="50000"/>
                    </a:srgbClr>
                  </a:solidFill>
                  <a:latin typeface="Century Gothic" panose="020B0502020202020204" pitchFamily="34" charset="0"/>
                </a:rPr>
                <a:t> es una </a:t>
              </a:r>
              <a:r>
                <a:rPr lang="en-GB" sz="2000" dirty="0" err="1">
                  <a:solidFill>
                    <a:srgbClr val="5B9BD5">
                      <a:lumMod val="50000"/>
                    </a:srgbClr>
                  </a:solidFill>
                  <a:latin typeface="Century Gothic" panose="020B0502020202020204" pitchFamily="34" charset="0"/>
                </a:rPr>
                <a:t>tradición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mexicana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Conoces</a:t>
              </a:r>
              <a:r>
                <a:rPr lang="en-GB" sz="2000" dirty="0">
                  <a:solidFill>
                    <a:srgbClr val="5B9BD5">
                      <a:lumMod val="50000"/>
                    </a:srgbClr>
                  </a:solidFill>
                  <a:latin typeface="Century Gothic" panose="020B0502020202020204" pitchFamily="34" charset="0"/>
                </a:rPr>
                <a:t> el dulce que </a:t>
              </a:r>
              <a:r>
                <a:rPr lang="en-GB" sz="2000" dirty="0" err="1">
                  <a:solidFill>
                    <a:srgbClr val="5B9BD5">
                      <a:lumMod val="50000"/>
                    </a:srgbClr>
                  </a:solidFill>
                  <a:latin typeface="Century Gothic" panose="020B0502020202020204" pitchFamily="34" charset="0"/>
                </a:rPr>
                <a:t>llamamos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Rosca</a:t>
              </a:r>
              <a:r>
                <a:rPr lang="en-GB" sz="2000" dirty="0">
                  <a:solidFill>
                    <a:srgbClr val="5B9BD5">
                      <a:lumMod val="50000"/>
                    </a:srgbClr>
                  </a:solidFill>
                  <a:latin typeface="Century Gothic" panose="020B0502020202020204" pitchFamily="34" charset="0"/>
                </a:rPr>
                <a:t> de Reyes y que </a:t>
              </a:r>
              <a:r>
                <a:rPr lang="en-GB" sz="2000" dirty="0" err="1">
                  <a:solidFill>
                    <a:srgbClr val="5B9BD5">
                      <a:lumMod val="50000"/>
                    </a:srgbClr>
                  </a:solidFill>
                  <a:latin typeface="Century Gothic" panose="020B0502020202020204" pitchFamily="34" charset="0"/>
                </a:rPr>
                <a:t>repartimos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cada</a:t>
              </a:r>
              <a:r>
                <a:rPr lang="en-GB" sz="2000" dirty="0">
                  <a:solidFill>
                    <a:srgbClr val="5B9BD5">
                      <a:lumMod val="50000"/>
                    </a:srgbClr>
                  </a:solidFill>
                  <a:latin typeface="Century Gothic" panose="020B0502020202020204" pitchFamily="34" charset="0"/>
                </a:rPr>
                <a:t> 6 de </a:t>
              </a:r>
              <a:r>
                <a:rPr lang="en-GB" sz="2000" dirty="0" err="1">
                  <a:solidFill>
                    <a:srgbClr val="5B9BD5">
                      <a:lumMod val="50000"/>
                    </a:srgbClr>
                  </a:solidFill>
                  <a:latin typeface="Century Gothic" panose="020B0502020202020204" pitchFamily="34" charset="0"/>
                </a:rPr>
                <a:t>enero</a:t>
              </a:r>
              <a:r>
                <a:rPr lang="en-GB" sz="2000" dirty="0">
                  <a:solidFill>
                    <a:srgbClr val="5B9BD5">
                      <a:lumMod val="50000"/>
                    </a:srgbClr>
                  </a:solidFill>
                  <a:latin typeface="Century Gothic" panose="020B0502020202020204" pitchFamily="34" charset="0"/>
                </a:rPr>
                <a:t>?</a:t>
              </a:r>
            </a:p>
          </p:txBody>
        </p:sp>
        <p:sp>
          <p:nvSpPr>
            <p:cNvPr id="27" name="Rectángulo 26">
              <a:extLst>
                <a:ext uri="{FF2B5EF4-FFF2-40B4-BE49-F238E27FC236}">
                  <a16:creationId xmlns:a16="http://schemas.microsoft.com/office/drawing/2014/main" id="{DA70B88E-027F-0545-AC2C-1CC9ECC2BEDA}"/>
                </a:ext>
              </a:extLst>
            </p:cNvPr>
            <p:cNvSpPr/>
            <p:nvPr/>
          </p:nvSpPr>
          <p:spPr>
            <a:xfrm>
              <a:off x="11519316" y="2138759"/>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C</a:t>
              </a:r>
            </a:p>
          </p:txBody>
        </p:sp>
      </p:grpSp>
      <p:grpSp>
        <p:nvGrpSpPr>
          <p:cNvPr id="9" name="Grupo 8">
            <a:extLst>
              <a:ext uri="{FF2B5EF4-FFF2-40B4-BE49-F238E27FC236}">
                <a16:creationId xmlns:a16="http://schemas.microsoft.com/office/drawing/2014/main" id="{9A1C4BD1-53D4-3C4E-9DCC-56E53AFD57FF}"/>
              </a:ext>
            </a:extLst>
          </p:cNvPr>
          <p:cNvGrpSpPr/>
          <p:nvPr/>
        </p:nvGrpSpPr>
        <p:grpSpPr>
          <a:xfrm>
            <a:off x="291549" y="2533557"/>
            <a:ext cx="11636595" cy="707886"/>
            <a:chOff x="291549" y="2533557"/>
            <a:chExt cx="11636595" cy="707886"/>
          </a:xfrm>
        </p:grpSpPr>
        <p:sp>
          <p:nvSpPr>
            <p:cNvPr id="13" name="CuadroTexto 12">
              <a:extLst>
                <a:ext uri="{FF2B5EF4-FFF2-40B4-BE49-F238E27FC236}">
                  <a16:creationId xmlns:a16="http://schemas.microsoft.com/office/drawing/2014/main" id="{5B69392A-7347-3543-AE02-4013F1CF1C84}"/>
                </a:ext>
              </a:extLst>
            </p:cNvPr>
            <p:cNvSpPr txBox="1"/>
            <p:nvPr/>
          </p:nvSpPr>
          <p:spPr>
            <a:xfrm>
              <a:off x="291549" y="2533557"/>
              <a:ext cx="11636595" cy="707886"/>
            </a:xfrm>
            <a:prstGeom prst="rect">
              <a:avLst/>
            </a:prstGeom>
            <a:solidFill>
              <a:schemeClr val="accent6">
                <a:lumMod val="20000"/>
                <a:lumOff val="80000"/>
              </a:schemeClr>
            </a:solidFill>
            <a:ln>
              <a:solidFill>
                <a:srgbClr val="002060"/>
              </a:solidFill>
            </a:ln>
          </p:spPr>
          <p:txBody>
            <a:bodyPr wrap="square" rtlCol="0">
              <a:spAutoFit/>
            </a:bodyPr>
            <a:lstStyle/>
            <a:p>
              <a:pPr lvl="0">
                <a:defRPr/>
              </a:pPr>
              <a:r>
                <a:rPr lang="en-GB" sz="2000" dirty="0" err="1">
                  <a:solidFill>
                    <a:srgbClr val="5B9BD5">
                      <a:lumMod val="50000"/>
                    </a:srgbClr>
                  </a:solidFill>
                  <a:latin typeface="Century Gothic" panose="020B0502020202020204" pitchFamily="34" charset="0"/>
                </a:rPr>
                <a:t>Sí</a:t>
              </a:r>
              <a:r>
                <a:rPr lang="en-GB" sz="2000" dirty="0">
                  <a:solidFill>
                    <a:srgbClr val="5B9BD5">
                      <a:lumMod val="50000"/>
                    </a:srgbClr>
                  </a:solidFill>
                  <a:latin typeface="Century Gothic" panose="020B0502020202020204" pitchFamily="34" charset="0"/>
                </a:rPr>
                <a:t>, claro.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España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también</a:t>
              </a:r>
              <a:r>
                <a:rPr lang="en-GB" sz="2000" dirty="0">
                  <a:solidFill>
                    <a:srgbClr val="5B9BD5">
                      <a:lumMod val="50000"/>
                    </a:srgbClr>
                  </a:solidFill>
                  <a:latin typeface="Century Gothic" panose="020B0502020202020204" pitchFamily="34" charset="0"/>
                </a:rPr>
                <a:t> lo </a:t>
              </a:r>
              <a:r>
                <a:rPr lang="en-GB" sz="2000" dirty="0" err="1">
                  <a:solidFill>
                    <a:srgbClr val="5B9BD5">
                      <a:lumMod val="50000"/>
                    </a:srgbClr>
                  </a:solidFill>
                  <a:latin typeface="Century Gothic" panose="020B0502020202020204" pitchFamily="34" charset="0"/>
                </a:rPr>
                <a:t>comemos</a:t>
              </a:r>
              <a:r>
                <a:rPr lang="en-GB" sz="2000" dirty="0">
                  <a:solidFill>
                    <a:srgbClr val="5B9BD5">
                      <a:lumMod val="50000"/>
                    </a:srgbClr>
                  </a:solidFill>
                  <a:latin typeface="Century Gothic" panose="020B0502020202020204" pitchFamily="34" charset="0"/>
                </a:rPr>
                <a:t>. ¡Es </a:t>
              </a:r>
              <a:r>
                <a:rPr lang="en-GB" sz="2000" dirty="0" err="1">
                  <a:solidFill>
                    <a:srgbClr val="5B9BD5">
                      <a:lumMod val="50000"/>
                    </a:srgbClr>
                  </a:solidFill>
                  <a:latin typeface="Century Gothic" panose="020B0502020202020204" pitchFamily="34" charset="0"/>
                </a:rPr>
                <a:t>muy</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rico</a:t>
              </a:r>
              <a:r>
                <a:rPr lang="en-GB" sz="2000" dirty="0">
                  <a:solidFill>
                    <a:srgbClr val="5B9BD5">
                      <a:lumMod val="50000"/>
                    </a:srgbClr>
                  </a:solidFill>
                  <a:latin typeface="Century Gothic" panose="020B0502020202020204" pitchFamily="34" charset="0"/>
                </a:rPr>
                <a:t>! Mi </a:t>
              </a:r>
              <a:r>
                <a:rPr lang="en-GB" sz="2000" dirty="0" err="1">
                  <a:solidFill>
                    <a:srgbClr val="5B9BD5">
                      <a:lumMod val="50000"/>
                    </a:srgbClr>
                  </a:solidFill>
                  <a:latin typeface="Century Gothic" panose="020B0502020202020204" pitchFamily="34" charset="0"/>
                </a:rPr>
                <a:t>hermano</a:t>
              </a:r>
              <a:r>
                <a:rPr lang="en-GB" sz="2000" dirty="0">
                  <a:solidFill>
                    <a:srgbClr val="5B9BD5">
                      <a:lumMod val="50000"/>
                    </a:srgbClr>
                  </a:solidFill>
                  <a:latin typeface="Century Gothic" panose="020B0502020202020204" pitchFamily="34" charset="0"/>
                </a:rPr>
                <a:t> antes lo </a:t>
              </a:r>
              <a:r>
                <a:rPr lang="en-GB" sz="2000" dirty="0" err="1">
                  <a:solidFill>
                    <a:srgbClr val="5B9BD5">
                      <a:lumMod val="50000"/>
                    </a:srgbClr>
                  </a:solidFill>
                  <a:latin typeface="Century Gothic" panose="020B0502020202020204" pitchFamily="34" charset="0"/>
                </a:rPr>
                <a:t>hacía</a:t>
              </a:r>
              <a:r>
                <a:rPr lang="en-GB" sz="2000" dirty="0">
                  <a:solidFill>
                    <a:srgbClr val="5B9BD5">
                      <a:lumMod val="50000"/>
                    </a:srgbClr>
                  </a:solidFill>
                  <a:latin typeface="Century Gothic" panose="020B0502020202020204" pitchFamily="34" charset="0"/>
                </a:rPr>
                <a:t> con mi </a:t>
              </a:r>
              <a:r>
                <a:rPr lang="en-GB" sz="2000" dirty="0" err="1">
                  <a:solidFill>
                    <a:srgbClr val="5B9BD5">
                      <a:lumMod val="50000"/>
                    </a:srgbClr>
                  </a:solidFill>
                  <a:latin typeface="Century Gothic" panose="020B0502020202020204" pitchFamily="34" charset="0"/>
                </a:rPr>
                <a:t>madre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pero</a:t>
              </a:r>
              <a:r>
                <a:rPr lang="en-GB" sz="2000" dirty="0">
                  <a:solidFill>
                    <a:srgbClr val="5B9BD5">
                      <a:lumMod val="50000"/>
                    </a:srgbClr>
                  </a:solidFill>
                  <a:latin typeface="Century Gothic" panose="020B0502020202020204" pitchFamily="34" charset="0"/>
                </a:rPr>
                <a:t> el </a:t>
              </a:r>
              <a:r>
                <a:rPr lang="en-GB" sz="2000" dirty="0" err="1">
                  <a:solidFill>
                    <a:srgbClr val="5B9BD5">
                      <a:lumMod val="50000"/>
                    </a:srgbClr>
                  </a:solidFill>
                  <a:latin typeface="Century Gothic" panose="020B0502020202020204" pitchFamily="34" charset="0"/>
                </a:rPr>
                <a:t>año</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pasado</a:t>
              </a:r>
              <a:r>
                <a:rPr lang="en-GB" sz="2000" dirty="0">
                  <a:solidFill>
                    <a:srgbClr val="5B9BD5">
                      <a:lumMod val="50000"/>
                    </a:srgbClr>
                  </a:solidFill>
                  <a:latin typeface="Century Gothic" panose="020B0502020202020204" pitchFamily="34" charset="0"/>
                </a:rPr>
                <a:t> lo </a:t>
              </a:r>
              <a:r>
                <a:rPr lang="en-GB" sz="2000" dirty="0" err="1">
                  <a:solidFill>
                    <a:srgbClr val="5B9BD5">
                      <a:lumMod val="50000"/>
                    </a:srgbClr>
                  </a:solidFill>
                  <a:latin typeface="Century Gothic" panose="020B0502020202020204" pitchFamily="34" charset="0"/>
                </a:rPr>
                <a:t>compramos</a:t>
              </a:r>
              <a:r>
                <a:rPr lang="en-GB" sz="2000" dirty="0">
                  <a:solidFill>
                    <a:srgbClr val="5B9BD5">
                      <a:lumMod val="50000"/>
                    </a:srgbClr>
                  </a:solidFill>
                  <a:latin typeface="Century Gothic" panose="020B0502020202020204" pitchFamily="34" charset="0"/>
                </a:rPr>
                <a:t>.</a:t>
              </a:r>
            </a:p>
          </p:txBody>
        </p:sp>
        <p:sp>
          <p:nvSpPr>
            <p:cNvPr id="28" name="Rectángulo 27">
              <a:extLst>
                <a:ext uri="{FF2B5EF4-FFF2-40B4-BE49-F238E27FC236}">
                  <a16:creationId xmlns:a16="http://schemas.microsoft.com/office/drawing/2014/main" id="{F12222C7-9C94-A443-9FA9-89169270E824}"/>
                </a:ext>
              </a:extLst>
            </p:cNvPr>
            <p:cNvSpPr/>
            <p:nvPr/>
          </p:nvSpPr>
          <p:spPr>
            <a:xfrm>
              <a:off x="11519316" y="2833976"/>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D</a:t>
              </a:r>
            </a:p>
          </p:txBody>
        </p:sp>
      </p:grpSp>
      <p:grpSp>
        <p:nvGrpSpPr>
          <p:cNvPr id="5" name="Grupo 4">
            <a:extLst>
              <a:ext uri="{FF2B5EF4-FFF2-40B4-BE49-F238E27FC236}">
                <a16:creationId xmlns:a16="http://schemas.microsoft.com/office/drawing/2014/main" id="{AC5A15F6-D104-1F41-88C4-E8E392BABB58}"/>
              </a:ext>
            </a:extLst>
          </p:cNvPr>
          <p:cNvGrpSpPr/>
          <p:nvPr/>
        </p:nvGrpSpPr>
        <p:grpSpPr>
          <a:xfrm>
            <a:off x="291549" y="1431375"/>
            <a:ext cx="11635131" cy="406530"/>
            <a:chOff x="291549" y="1431375"/>
            <a:chExt cx="11635131" cy="406530"/>
          </a:xfrm>
        </p:grpSpPr>
        <p:sp>
          <p:nvSpPr>
            <p:cNvPr id="7" name="CuadroTexto 6">
              <a:extLst>
                <a:ext uri="{FF2B5EF4-FFF2-40B4-BE49-F238E27FC236}">
                  <a16:creationId xmlns:a16="http://schemas.microsoft.com/office/drawing/2014/main" id="{C0FF2F9F-B7AB-0446-956D-8C7070C427B1}"/>
                </a:ext>
              </a:extLst>
            </p:cNvPr>
            <p:cNvSpPr txBox="1"/>
            <p:nvPr/>
          </p:nvSpPr>
          <p:spPr>
            <a:xfrm>
              <a:off x="291549" y="1434585"/>
              <a:ext cx="11633667" cy="400110"/>
            </a:xfrm>
            <a:prstGeom prst="rect">
              <a:avLst/>
            </a:prstGeom>
            <a:solidFill>
              <a:schemeClr val="accent6">
                <a:lumMod val="20000"/>
                <a:lumOff val="80000"/>
              </a:schemeClr>
            </a:solid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¿Y por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qué</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elegías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siempre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el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mismo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día?</a:t>
              </a:r>
              <a:endPar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ndParaRPr>
            </a:p>
          </p:txBody>
        </p:sp>
        <p:sp>
          <p:nvSpPr>
            <p:cNvPr id="29" name="Rectángulo 28">
              <a:extLst>
                <a:ext uri="{FF2B5EF4-FFF2-40B4-BE49-F238E27FC236}">
                  <a16:creationId xmlns:a16="http://schemas.microsoft.com/office/drawing/2014/main" id="{8E56B0F2-20D6-B845-8BAC-5BBE2CA18B57}"/>
                </a:ext>
              </a:extLst>
            </p:cNvPr>
            <p:cNvSpPr/>
            <p:nvPr/>
          </p:nvSpPr>
          <p:spPr>
            <a:xfrm>
              <a:off x="11519316" y="1431375"/>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E</a:t>
              </a:r>
            </a:p>
          </p:txBody>
        </p:sp>
      </p:grpSp>
      <p:grpSp>
        <p:nvGrpSpPr>
          <p:cNvPr id="11" name="Grupo 10">
            <a:extLst>
              <a:ext uri="{FF2B5EF4-FFF2-40B4-BE49-F238E27FC236}">
                <a16:creationId xmlns:a16="http://schemas.microsoft.com/office/drawing/2014/main" id="{7D08AA1A-A575-684E-8317-906A67CD6918}"/>
              </a:ext>
            </a:extLst>
          </p:cNvPr>
          <p:cNvGrpSpPr/>
          <p:nvPr/>
        </p:nvGrpSpPr>
        <p:grpSpPr>
          <a:xfrm>
            <a:off x="291549" y="4248082"/>
            <a:ext cx="11635406" cy="707886"/>
            <a:chOff x="291549" y="4248082"/>
            <a:chExt cx="11635406" cy="707886"/>
          </a:xfrm>
        </p:grpSpPr>
        <p:sp>
          <p:nvSpPr>
            <p:cNvPr id="15" name="CuadroTexto 14">
              <a:extLst>
                <a:ext uri="{FF2B5EF4-FFF2-40B4-BE49-F238E27FC236}">
                  <a16:creationId xmlns:a16="http://schemas.microsoft.com/office/drawing/2014/main" id="{D2F26B6F-8E10-4544-BE15-9BFD46B762D5}"/>
                </a:ext>
              </a:extLst>
            </p:cNvPr>
            <p:cNvSpPr txBox="1"/>
            <p:nvPr/>
          </p:nvSpPr>
          <p:spPr>
            <a:xfrm>
              <a:off x="291549" y="4248082"/>
              <a:ext cx="11635406" cy="707886"/>
            </a:xfrm>
            <a:prstGeom prst="rect">
              <a:avLst/>
            </a:prstGeom>
            <a:solidFill>
              <a:schemeClr val="accent6">
                <a:lumMod val="20000"/>
                <a:lumOff val="80000"/>
              </a:schemeClr>
            </a:solidFill>
            <a:ln>
              <a:solidFill>
                <a:srgbClr val="002060"/>
              </a:solidFill>
            </a:ln>
          </p:spPr>
          <p:txBody>
            <a:bodyPr wrap="square" rtlCol="0">
              <a:spAutoFit/>
            </a:bodyPr>
            <a:lstStyle/>
            <a:p>
              <a:pPr lvl="0">
                <a:defRPr/>
              </a:pPr>
              <a:r>
                <a:rPr lang="en-GB" sz="2000" dirty="0">
                  <a:solidFill>
                    <a:srgbClr val="5B9BD5">
                      <a:lumMod val="50000"/>
                    </a:srgbClr>
                  </a:solidFill>
                  <a:latin typeface="Century Gothic" panose="020B0502020202020204" pitchFamily="34" charset="0"/>
                </a:rPr>
                <a:t>¡Ah! </a:t>
              </a:r>
              <a:r>
                <a:rPr lang="en-GB" sz="2000" dirty="0" err="1">
                  <a:solidFill>
                    <a:srgbClr val="5B9BD5">
                      <a:lumMod val="50000"/>
                    </a:srgbClr>
                  </a:solidFill>
                  <a:latin typeface="Century Gothic" panose="020B0502020202020204" pitchFamily="34" charset="0"/>
                </a:rPr>
                <a:t>Pues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entonces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tienes</a:t>
              </a:r>
              <a:r>
                <a:rPr lang="en-GB" sz="2000" dirty="0">
                  <a:solidFill>
                    <a:srgbClr val="5B9BD5">
                      <a:lumMod val="50000"/>
                    </a:srgbClr>
                  </a:solidFill>
                  <a:latin typeface="Century Gothic" panose="020B0502020202020204" pitchFamily="34" charset="0"/>
                </a:rPr>
                <a:t> suerte </a:t>
              </a:r>
              <a:r>
                <a:rPr lang="en-GB" sz="2000" dirty="0" err="1">
                  <a:solidFill>
                    <a:srgbClr val="5B9BD5">
                      <a:lumMod val="50000"/>
                    </a:srgbClr>
                  </a:solidFill>
                  <a:latin typeface="Century Gothic" panose="020B0502020202020204" pitchFamily="34" charset="0"/>
                </a:rPr>
                <a:t>si</a:t>
              </a:r>
              <a:r>
                <a:rPr lang="en-GB" sz="2000" dirty="0">
                  <a:solidFill>
                    <a:srgbClr val="5B9BD5">
                      <a:lumMod val="50000"/>
                    </a:srgbClr>
                  </a:solidFill>
                  <a:latin typeface="Century Gothic" panose="020B0502020202020204" pitchFamily="34" charset="0"/>
                </a:rPr>
                <a:t> la </a:t>
              </a:r>
              <a:r>
                <a:rPr lang="en-GB" sz="2000" dirty="0" err="1">
                  <a:solidFill>
                    <a:srgbClr val="5B9BD5">
                      <a:lumMod val="50000"/>
                    </a:srgbClr>
                  </a:solidFill>
                  <a:latin typeface="Century Gothic" panose="020B0502020202020204" pitchFamily="34" charset="0"/>
                </a:rPr>
                <a:t>figura</a:t>
              </a:r>
              <a:r>
                <a:rPr lang="en-GB" sz="2000" dirty="0">
                  <a:solidFill>
                    <a:srgbClr val="5B9BD5">
                      <a:lumMod val="50000"/>
                    </a:srgbClr>
                  </a:solidFill>
                  <a:latin typeface="Century Gothic" panose="020B0502020202020204" pitchFamily="34" charset="0"/>
                </a:rPr>
                <a:t> no </a:t>
              </a:r>
              <a:r>
                <a:rPr lang="en-GB" sz="2000" dirty="0" err="1">
                  <a:solidFill>
                    <a:srgbClr val="5B9BD5">
                      <a:lumMod val="50000"/>
                    </a:srgbClr>
                  </a:solidFill>
                  <a:latin typeface="Century Gothic" panose="020B0502020202020204" pitchFamily="34" charset="0"/>
                </a:rPr>
                <a:t>aparece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tu</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parte</a:t>
              </a:r>
              <a:r>
                <a:rPr lang="en-GB" sz="2000" dirty="0">
                  <a:solidFill>
                    <a:srgbClr val="5B9BD5">
                      <a:lumMod val="50000"/>
                    </a:srgbClr>
                  </a:solidFill>
                  <a:latin typeface="Century Gothic" panose="020B0502020202020204" pitchFamily="34" charset="0"/>
                </a:rPr>
                <a:t> de la </a:t>
              </a:r>
              <a:r>
                <a:rPr lang="en-GB" sz="2000" dirty="0" err="1">
                  <a:solidFill>
                    <a:srgbClr val="5B9BD5">
                      <a:lumMod val="50000"/>
                    </a:srgbClr>
                  </a:solidFill>
                  <a:latin typeface="Century Gothic" panose="020B0502020202020204" pitchFamily="34" charset="0"/>
                </a:rPr>
                <a:t>rosca</a:t>
              </a:r>
              <a:r>
                <a:rPr lang="en-GB" sz="2000" dirty="0">
                  <a:solidFill>
                    <a:srgbClr val="5B9BD5">
                      <a:lumMod val="50000"/>
                    </a:srgbClr>
                  </a:solidFill>
                  <a:latin typeface="Century Gothic" panose="020B0502020202020204" pitchFamily="34" charset="0"/>
                </a:rPr>
                <a:t>, ¿no? </a:t>
              </a:r>
            </a:p>
            <a:p>
              <a:pPr lvl="0">
                <a:defRPr/>
              </a:pPr>
              <a:r>
                <a:rPr lang="en-GB" sz="2000" dirty="0">
                  <a:solidFill>
                    <a:srgbClr val="5B9BD5">
                      <a:lumMod val="50000"/>
                    </a:srgbClr>
                  </a:solidFill>
                  <a:latin typeface="Century Gothic" panose="020B0502020202020204" pitchFamily="34" charset="0"/>
                </a:rPr>
                <a:t>¡</a:t>
              </a:r>
              <a:r>
                <a:rPr lang="en-GB" sz="2000" dirty="0" err="1">
                  <a:solidFill>
                    <a:srgbClr val="5B9BD5">
                      <a:lumMod val="50000"/>
                    </a:srgbClr>
                  </a:solidFill>
                  <a:latin typeface="Century Gothic" panose="020B0502020202020204" pitchFamily="34" charset="0"/>
                </a:rPr>
                <a:t>Ja</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ja</a:t>
              </a:r>
              <a:r>
                <a:rPr lang="en-GB" sz="2000" dirty="0">
                  <a:solidFill>
                    <a:srgbClr val="5B9BD5">
                      <a:lumMod val="50000"/>
                    </a:srgbClr>
                  </a:solidFill>
                  <a:latin typeface="Century Gothic" panose="020B0502020202020204" pitchFamily="34" charset="0"/>
                </a:rPr>
                <a:t>! ¿Y </a:t>
              </a:r>
              <a:r>
                <a:rPr lang="en-GB" sz="2000" dirty="0" err="1">
                  <a:solidFill>
                    <a:srgbClr val="5B9BD5">
                      <a:lumMod val="50000"/>
                    </a:srgbClr>
                  </a:solidFill>
                  <a:latin typeface="Century Gothic" panose="020B0502020202020204" pitchFamily="34" charset="0"/>
                </a:rPr>
                <a:t>aparecías</a:t>
              </a:r>
              <a:r>
                <a:rPr lang="en-GB" sz="2000" dirty="0">
                  <a:solidFill>
                    <a:srgbClr val="5B9BD5">
                      <a:lumMod val="50000"/>
                    </a:srgbClr>
                  </a:solidFill>
                  <a:latin typeface="Century Gothic" panose="020B0502020202020204" pitchFamily="34" charset="0"/>
                </a:rPr>
                <a:t> con </a:t>
              </a:r>
              <a:r>
                <a:rPr lang="en-GB" sz="2000" dirty="0" err="1">
                  <a:solidFill>
                    <a:srgbClr val="5B9BD5">
                      <a:lumMod val="50000"/>
                    </a:srgbClr>
                  </a:solidFill>
                  <a:latin typeface="Century Gothic" panose="020B0502020202020204" pitchFamily="34" charset="0"/>
                </a:rPr>
                <a:t>más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gente</a:t>
              </a:r>
              <a:r>
                <a:rPr lang="en-GB" sz="2000" dirty="0">
                  <a:solidFill>
                    <a:srgbClr val="5B9BD5">
                      <a:lumMod val="50000"/>
                    </a:srgbClr>
                  </a:solidFill>
                  <a:latin typeface="Century Gothic" panose="020B0502020202020204" pitchFamily="34" charset="0"/>
                </a:rPr>
                <a:t>?</a:t>
              </a:r>
            </a:p>
          </p:txBody>
        </p:sp>
        <p:sp>
          <p:nvSpPr>
            <p:cNvPr id="30" name="Rectángulo 29">
              <a:extLst>
                <a:ext uri="{FF2B5EF4-FFF2-40B4-BE49-F238E27FC236}">
                  <a16:creationId xmlns:a16="http://schemas.microsoft.com/office/drawing/2014/main" id="{61EF59BE-E76F-5047-9CB3-B442FDAE5C09}"/>
                </a:ext>
              </a:extLst>
            </p:cNvPr>
            <p:cNvSpPr/>
            <p:nvPr/>
          </p:nvSpPr>
          <p:spPr>
            <a:xfrm>
              <a:off x="11519316" y="4537706"/>
              <a:ext cx="407364" cy="4065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F</a:t>
              </a:r>
            </a:p>
          </p:txBody>
        </p:sp>
      </p:grpSp>
    </p:spTree>
    <p:extLst>
      <p:ext uri="{BB962C8B-B14F-4D97-AF65-F5344CB8AC3E}">
        <p14:creationId xmlns:p14="http://schemas.microsoft.com/office/powerpoint/2010/main" val="313046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58683-4D56-214E-AD88-827E9F42CB83}"/>
              </a:ext>
            </a:extLst>
          </p:cNvPr>
          <p:cNvSpPr>
            <a:spLocks noGrp="1"/>
          </p:cNvSpPr>
          <p:nvPr>
            <p:ph type="title"/>
          </p:nvPr>
        </p:nvSpPr>
        <p:spPr>
          <a:xfrm>
            <a:off x="134817" y="152410"/>
            <a:ext cx="6613456" cy="656965"/>
          </a:xfrm>
        </p:spPr>
        <p:txBody>
          <a:bodyPr>
            <a:normAutofit/>
          </a:bodyPr>
          <a:lstStyle/>
          <a:p>
            <a:r>
              <a:rPr lang="es-GB" sz="2000" b="1" dirty="0"/>
              <a:t>Hablamos de nuestros cumpleaños en el pasado.</a:t>
            </a:r>
          </a:p>
        </p:txBody>
      </p:sp>
      <p:sp>
        <p:nvSpPr>
          <p:cNvPr id="4" name="Rounded Rectangle 11">
            <a:extLst>
              <a:ext uri="{FF2B5EF4-FFF2-40B4-BE49-F238E27FC236}">
                <a16:creationId xmlns:a16="http://schemas.microsoft.com/office/drawing/2014/main" id="{FEE94B1F-5D71-8945-B915-EF49A8F86EAF}"/>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9" name="Título 1">
            <a:extLst>
              <a:ext uri="{FF2B5EF4-FFF2-40B4-BE49-F238E27FC236}">
                <a16:creationId xmlns:a16="http://schemas.microsoft.com/office/drawing/2014/main" id="{B7A2525F-0FC1-E24C-BE07-717DEAA4C31B}"/>
              </a:ext>
            </a:extLst>
          </p:cNvPr>
          <p:cNvSpPr txBox="1">
            <a:spLocks/>
          </p:cNvSpPr>
          <p:nvPr/>
        </p:nvSpPr>
        <p:spPr>
          <a:xfrm>
            <a:off x="134816" y="722270"/>
            <a:ext cx="8460544" cy="524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000" b="1" dirty="0"/>
              <a:t>Estudiante A: </a:t>
            </a:r>
            <a:r>
              <a:rPr lang="es-GB" sz="2000" dirty="0"/>
              <a:t>Lee la pregunta en español.</a:t>
            </a:r>
          </a:p>
        </p:txBody>
      </p:sp>
      <p:sp>
        <p:nvSpPr>
          <p:cNvPr id="20" name="Título 1">
            <a:extLst>
              <a:ext uri="{FF2B5EF4-FFF2-40B4-BE49-F238E27FC236}">
                <a16:creationId xmlns:a16="http://schemas.microsoft.com/office/drawing/2014/main" id="{758BB50E-AEE7-854A-9CC4-683FE15B491B}"/>
              </a:ext>
            </a:extLst>
          </p:cNvPr>
          <p:cNvSpPr txBox="1">
            <a:spLocks/>
          </p:cNvSpPr>
          <p:nvPr/>
        </p:nvSpPr>
        <p:spPr>
          <a:xfrm>
            <a:off x="134816" y="1247084"/>
            <a:ext cx="10837984" cy="524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s-GB" sz="2000" b="1" dirty="0"/>
              <a:t>Estudiante B: </a:t>
            </a:r>
            <a:r>
              <a:rPr lang="es-GB" sz="2000" dirty="0"/>
              <a:t>Escucha y elige la respuesta correcta según el verbo. </a:t>
            </a:r>
          </a:p>
        </p:txBody>
      </p:sp>
      <p:sp>
        <p:nvSpPr>
          <p:cNvPr id="3" name="CuadroTexto 2">
            <a:extLst>
              <a:ext uri="{FF2B5EF4-FFF2-40B4-BE49-F238E27FC236}">
                <a16:creationId xmlns:a16="http://schemas.microsoft.com/office/drawing/2014/main" id="{7A1AA93F-B00E-F64C-B85F-EE0557408904}"/>
              </a:ext>
            </a:extLst>
          </p:cNvPr>
          <p:cNvSpPr txBox="1"/>
          <p:nvPr/>
        </p:nvSpPr>
        <p:spPr>
          <a:xfrm>
            <a:off x="134816" y="1771898"/>
            <a:ext cx="11330353" cy="707886"/>
          </a:xfrm>
          <a:prstGeom prst="rect">
            <a:avLst/>
          </a:prstGeom>
          <a:noFill/>
        </p:spPr>
        <p:txBody>
          <a:bodyPr wrap="square" rtlCol="0">
            <a:spAutoFit/>
          </a:bodyPr>
          <a:lstStyle/>
          <a:p>
            <a:r>
              <a:rPr lang="es-ES" sz="2000" dirty="0">
                <a:solidFill>
                  <a:schemeClr val="accent5">
                    <a:lumMod val="50000"/>
                  </a:schemeClr>
                </a:solidFill>
              </a:rPr>
              <a:t>¡Importante! Si la pregunta tiene un verbo en </a:t>
            </a:r>
            <a:r>
              <a:rPr lang="es-ES" sz="2000" b="1" dirty="0">
                <a:solidFill>
                  <a:srgbClr val="E56800"/>
                </a:solidFill>
              </a:rPr>
              <a:t>–iste </a:t>
            </a:r>
            <a:r>
              <a:rPr lang="es-ES" sz="2000" dirty="0">
                <a:solidFill>
                  <a:schemeClr val="accent5">
                    <a:lumMod val="50000"/>
                  </a:schemeClr>
                </a:solidFill>
              </a:rPr>
              <a:t>debes contestar con el verbo en</a:t>
            </a:r>
            <a:r>
              <a:rPr lang="es-ES" sz="2000" b="1" dirty="0">
                <a:solidFill>
                  <a:schemeClr val="accent5">
                    <a:lumMod val="50000"/>
                  </a:schemeClr>
                </a:solidFill>
              </a:rPr>
              <a:t> </a:t>
            </a:r>
            <a:r>
              <a:rPr lang="es-ES" sz="2000" b="1" dirty="0">
                <a:solidFill>
                  <a:srgbClr val="E56800"/>
                </a:solidFill>
              </a:rPr>
              <a:t>–í</a:t>
            </a:r>
            <a:r>
              <a:rPr lang="es-ES" sz="2000" b="1" dirty="0">
                <a:solidFill>
                  <a:schemeClr val="accent5">
                    <a:lumMod val="50000"/>
                  </a:schemeClr>
                </a:solidFill>
              </a:rPr>
              <a:t>.</a:t>
            </a:r>
          </a:p>
          <a:p>
            <a:r>
              <a:rPr lang="es-ES" sz="2000" dirty="0">
                <a:solidFill>
                  <a:schemeClr val="accent5">
                    <a:lumMod val="50000"/>
                  </a:schemeClr>
                </a:solidFill>
              </a:rPr>
              <a:t>Si la pregunta tiene un verbo en </a:t>
            </a:r>
            <a:r>
              <a:rPr lang="es-ES" sz="2000" b="1" dirty="0">
                <a:solidFill>
                  <a:srgbClr val="E56800"/>
                </a:solidFill>
              </a:rPr>
              <a:t>–</a:t>
            </a:r>
            <a:r>
              <a:rPr lang="es-ES" sz="2000" b="1" dirty="0" err="1">
                <a:solidFill>
                  <a:srgbClr val="E56800"/>
                </a:solidFill>
              </a:rPr>
              <a:t>ías</a:t>
            </a:r>
            <a:r>
              <a:rPr lang="es-ES" sz="2000" b="1" dirty="0">
                <a:solidFill>
                  <a:srgbClr val="E56800"/>
                </a:solidFill>
              </a:rPr>
              <a:t> </a:t>
            </a:r>
            <a:r>
              <a:rPr lang="es-ES" sz="2000" dirty="0">
                <a:solidFill>
                  <a:schemeClr val="accent5">
                    <a:lumMod val="50000"/>
                  </a:schemeClr>
                </a:solidFill>
              </a:rPr>
              <a:t>debes contestar con el verbo en </a:t>
            </a:r>
            <a:r>
              <a:rPr lang="es-ES" sz="2000" b="1" dirty="0">
                <a:solidFill>
                  <a:srgbClr val="E56800"/>
                </a:solidFill>
              </a:rPr>
              <a:t>–</a:t>
            </a:r>
            <a:r>
              <a:rPr lang="es-ES" sz="2000" b="1" dirty="0" err="1">
                <a:solidFill>
                  <a:srgbClr val="E56800"/>
                </a:solidFill>
              </a:rPr>
              <a:t>ía</a:t>
            </a:r>
            <a:r>
              <a:rPr lang="es-ES" sz="2000" b="1" dirty="0">
                <a:solidFill>
                  <a:schemeClr val="accent5">
                    <a:lumMod val="50000"/>
                  </a:schemeClr>
                </a:solidFill>
              </a:rPr>
              <a:t>.                        </a:t>
            </a:r>
          </a:p>
        </p:txBody>
      </p:sp>
      <p:sp>
        <p:nvSpPr>
          <p:cNvPr id="22" name="Título 1">
            <a:extLst>
              <a:ext uri="{FF2B5EF4-FFF2-40B4-BE49-F238E27FC236}">
                <a16:creationId xmlns:a16="http://schemas.microsoft.com/office/drawing/2014/main" id="{1155BF83-A133-4E43-8B51-9DD0CD3C5318}"/>
              </a:ext>
            </a:extLst>
          </p:cNvPr>
          <p:cNvSpPr txBox="1">
            <a:spLocks/>
          </p:cNvSpPr>
          <p:nvPr/>
        </p:nvSpPr>
        <p:spPr>
          <a:xfrm>
            <a:off x="134816" y="2622304"/>
            <a:ext cx="1412630" cy="524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s-GB" sz="2000" b="1" dirty="0"/>
              <a:t>Ejemplo:</a:t>
            </a:r>
          </a:p>
        </p:txBody>
      </p:sp>
      <p:sp>
        <p:nvSpPr>
          <p:cNvPr id="23" name="Título 1">
            <a:extLst>
              <a:ext uri="{FF2B5EF4-FFF2-40B4-BE49-F238E27FC236}">
                <a16:creationId xmlns:a16="http://schemas.microsoft.com/office/drawing/2014/main" id="{248CB233-0C6F-624A-A6B7-0FA1D1B8C405}"/>
              </a:ext>
            </a:extLst>
          </p:cNvPr>
          <p:cNvSpPr txBox="1">
            <a:spLocks/>
          </p:cNvSpPr>
          <p:nvPr/>
        </p:nvSpPr>
        <p:spPr>
          <a:xfrm>
            <a:off x="134816" y="3186069"/>
            <a:ext cx="2214490" cy="524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s-GB" sz="2000" b="1" dirty="0"/>
              <a:t>Estudiante A</a:t>
            </a:r>
          </a:p>
        </p:txBody>
      </p:sp>
      <p:sp>
        <p:nvSpPr>
          <p:cNvPr id="24" name="Título 1">
            <a:extLst>
              <a:ext uri="{FF2B5EF4-FFF2-40B4-BE49-F238E27FC236}">
                <a16:creationId xmlns:a16="http://schemas.microsoft.com/office/drawing/2014/main" id="{FABA909A-499D-EA49-B5D0-2A39E4CA2354}"/>
              </a:ext>
            </a:extLst>
          </p:cNvPr>
          <p:cNvSpPr txBox="1">
            <a:spLocks/>
          </p:cNvSpPr>
          <p:nvPr/>
        </p:nvSpPr>
        <p:spPr>
          <a:xfrm>
            <a:off x="10296028" y="3442307"/>
            <a:ext cx="1747824" cy="524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s-GB" sz="2000" b="1" dirty="0"/>
              <a:t>Estudiante B</a:t>
            </a:r>
          </a:p>
        </p:txBody>
      </p:sp>
      <p:sp>
        <p:nvSpPr>
          <p:cNvPr id="6" name="Rectángulo 5">
            <a:extLst>
              <a:ext uri="{FF2B5EF4-FFF2-40B4-BE49-F238E27FC236}">
                <a16:creationId xmlns:a16="http://schemas.microsoft.com/office/drawing/2014/main" id="{2F214009-DA4B-9541-8814-0AA897442D7A}"/>
              </a:ext>
            </a:extLst>
          </p:cNvPr>
          <p:cNvSpPr/>
          <p:nvPr/>
        </p:nvSpPr>
        <p:spPr>
          <a:xfrm>
            <a:off x="330492" y="3781202"/>
            <a:ext cx="3255059" cy="242484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1. Did you used to eat many sweets?  </a:t>
            </a:r>
          </a:p>
        </p:txBody>
      </p:sp>
      <p:sp>
        <p:nvSpPr>
          <p:cNvPr id="7" name="Llamada rectangular 6">
            <a:extLst>
              <a:ext uri="{FF2B5EF4-FFF2-40B4-BE49-F238E27FC236}">
                <a16:creationId xmlns:a16="http://schemas.microsoft.com/office/drawing/2014/main" id="{CC3660AF-80E8-8A47-A4D8-CE85A1895CF8}"/>
              </a:ext>
            </a:extLst>
          </p:cNvPr>
          <p:cNvSpPr/>
          <p:nvPr/>
        </p:nvSpPr>
        <p:spPr>
          <a:xfrm>
            <a:off x="2312202" y="2851929"/>
            <a:ext cx="2505276" cy="1115192"/>
          </a:xfrm>
          <a:prstGeom prst="wedgeRectCallout">
            <a:avLst>
              <a:gd name="adj1" fmla="val -60640"/>
              <a:gd name="adj2" fmla="val 6227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a:t>
            </a:r>
            <a:r>
              <a:rPr lang="es-GB" sz="2200" b="1" dirty="0">
                <a:solidFill>
                  <a:schemeClr val="accent5">
                    <a:lumMod val="50000"/>
                  </a:schemeClr>
                </a:solidFill>
              </a:rPr>
              <a:t>Comías</a:t>
            </a:r>
            <a:r>
              <a:rPr lang="es-GB" sz="2200" dirty="0">
                <a:solidFill>
                  <a:schemeClr val="accent5">
                    <a:lumMod val="50000"/>
                  </a:schemeClr>
                </a:solidFill>
              </a:rPr>
              <a:t> muchos dulces?</a:t>
            </a:r>
          </a:p>
        </p:txBody>
      </p:sp>
      <p:sp>
        <p:nvSpPr>
          <p:cNvPr id="27" name="Rectángulo 26">
            <a:extLst>
              <a:ext uri="{FF2B5EF4-FFF2-40B4-BE49-F238E27FC236}">
                <a16:creationId xmlns:a16="http://schemas.microsoft.com/office/drawing/2014/main" id="{29AC88BA-5E29-784D-97F6-8E0C03B8C8A3}"/>
              </a:ext>
            </a:extLst>
          </p:cNvPr>
          <p:cNvSpPr/>
          <p:nvPr/>
        </p:nvSpPr>
        <p:spPr>
          <a:xfrm>
            <a:off x="6112609" y="3901171"/>
            <a:ext cx="5963435" cy="23048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GB" sz="2000" b="1" dirty="0">
                <a:solidFill>
                  <a:schemeClr val="accent5">
                    <a:lumMod val="50000"/>
                  </a:schemeClr>
                </a:solidFill>
              </a:rPr>
              <a:t>Escucha y elige la opción correcta según el verbo. Luego debes contestar con el verbo correcto.</a:t>
            </a:r>
          </a:p>
        </p:txBody>
      </p:sp>
      <p:sp>
        <p:nvSpPr>
          <p:cNvPr id="10" name="CuadroTexto 9">
            <a:extLst>
              <a:ext uri="{FF2B5EF4-FFF2-40B4-BE49-F238E27FC236}">
                <a16:creationId xmlns:a16="http://schemas.microsoft.com/office/drawing/2014/main" id="{A5B9CC4D-E27C-B840-9EC5-6EFC5271090B}"/>
              </a:ext>
            </a:extLst>
          </p:cNvPr>
          <p:cNvSpPr txBox="1"/>
          <p:nvPr/>
        </p:nvSpPr>
        <p:spPr>
          <a:xfrm>
            <a:off x="6141586" y="4940029"/>
            <a:ext cx="2453774" cy="400110"/>
          </a:xfrm>
          <a:prstGeom prst="rect">
            <a:avLst/>
          </a:prstGeom>
          <a:noFill/>
        </p:spPr>
        <p:txBody>
          <a:bodyPr wrap="square" rtlCol="0">
            <a:spAutoFit/>
          </a:bodyPr>
          <a:lstStyle/>
          <a:p>
            <a:pPr algn="ctr"/>
            <a:r>
              <a:rPr lang="es-GB" sz="2000" b="1" dirty="0">
                <a:solidFill>
                  <a:schemeClr val="accent5">
                    <a:lumMod val="50000"/>
                  </a:schemeClr>
                </a:solidFill>
              </a:rPr>
              <a:t>El año pasado</a:t>
            </a:r>
          </a:p>
        </p:txBody>
      </p:sp>
      <p:sp>
        <p:nvSpPr>
          <p:cNvPr id="28" name="CuadroTexto 27">
            <a:extLst>
              <a:ext uri="{FF2B5EF4-FFF2-40B4-BE49-F238E27FC236}">
                <a16:creationId xmlns:a16="http://schemas.microsoft.com/office/drawing/2014/main" id="{5ABD522C-9D04-6941-AF55-6BCF4D4E251D}"/>
              </a:ext>
            </a:extLst>
          </p:cNvPr>
          <p:cNvSpPr txBox="1"/>
          <p:nvPr/>
        </p:nvSpPr>
        <p:spPr>
          <a:xfrm>
            <a:off x="8746092" y="4912435"/>
            <a:ext cx="3400290" cy="400110"/>
          </a:xfrm>
          <a:prstGeom prst="rect">
            <a:avLst/>
          </a:prstGeom>
          <a:noFill/>
        </p:spPr>
        <p:txBody>
          <a:bodyPr wrap="none" rtlCol="0">
            <a:spAutoFit/>
          </a:bodyPr>
          <a:lstStyle/>
          <a:p>
            <a:pPr algn="l"/>
            <a:r>
              <a:rPr lang="es-GB" sz="2000" b="1" dirty="0">
                <a:solidFill>
                  <a:schemeClr val="accent5">
                    <a:lumMod val="50000"/>
                  </a:schemeClr>
                </a:solidFill>
              </a:rPr>
              <a:t>Cada año (en el pasado)</a:t>
            </a:r>
          </a:p>
        </p:txBody>
      </p:sp>
      <p:sp>
        <p:nvSpPr>
          <p:cNvPr id="30" name="CuadroTexto 29">
            <a:extLst>
              <a:ext uri="{FF2B5EF4-FFF2-40B4-BE49-F238E27FC236}">
                <a16:creationId xmlns:a16="http://schemas.microsoft.com/office/drawing/2014/main" id="{B3CD8E1E-7DB3-9046-A64C-85E88E41A34C}"/>
              </a:ext>
            </a:extLst>
          </p:cNvPr>
          <p:cNvSpPr txBox="1"/>
          <p:nvPr/>
        </p:nvSpPr>
        <p:spPr>
          <a:xfrm>
            <a:off x="9049443" y="5340139"/>
            <a:ext cx="2963593" cy="707886"/>
          </a:xfrm>
          <a:prstGeom prst="rect">
            <a:avLst/>
          </a:prstGeom>
          <a:noFill/>
        </p:spPr>
        <p:txBody>
          <a:bodyPr wrap="square" rtlCol="0">
            <a:spAutoFit/>
          </a:bodyPr>
          <a:lstStyle/>
          <a:p>
            <a:pPr algn="l"/>
            <a:r>
              <a:rPr lang="es-GB" sz="2000" dirty="0">
                <a:solidFill>
                  <a:schemeClr val="accent5">
                    <a:lumMod val="50000"/>
                  </a:schemeClr>
                </a:solidFill>
              </a:rPr>
              <a:t>Yes, I used to receive a lot of chocolate.</a:t>
            </a:r>
          </a:p>
        </p:txBody>
      </p:sp>
      <p:sp>
        <p:nvSpPr>
          <p:cNvPr id="31" name="CuadroTexto 30">
            <a:extLst>
              <a:ext uri="{FF2B5EF4-FFF2-40B4-BE49-F238E27FC236}">
                <a16:creationId xmlns:a16="http://schemas.microsoft.com/office/drawing/2014/main" id="{19F90915-FC23-824E-861C-82630CF61353}"/>
              </a:ext>
            </a:extLst>
          </p:cNvPr>
          <p:cNvSpPr txBox="1"/>
          <p:nvPr/>
        </p:nvSpPr>
        <p:spPr>
          <a:xfrm>
            <a:off x="6444937" y="5340139"/>
            <a:ext cx="2301155" cy="707886"/>
          </a:xfrm>
          <a:prstGeom prst="rect">
            <a:avLst/>
          </a:prstGeom>
          <a:noFill/>
        </p:spPr>
        <p:txBody>
          <a:bodyPr wrap="square" rtlCol="0">
            <a:spAutoFit/>
          </a:bodyPr>
          <a:lstStyle/>
          <a:p>
            <a:pPr algn="l"/>
            <a:r>
              <a:rPr lang="es-GB" sz="2000" dirty="0">
                <a:solidFill>
                  <a:schemeClr val="accent5">
                    <a:lumMod val="50000"/>
                  </a:schemeClr>
                </a:solidFill>
              </a:rPr>
              <a:t>Yes, and I drank hot chocolate.</a:t>
            </a:r>
          </a:p>
        </p:txBody>
      </p:sp>
      <p:sp>
        <p:nvSpPr>
          <p:cNvPr id="32" name="Llamada rectangular 31">
            <a:extLst>
              <a:ext uri="{FF2B5EF4-FFF2-40B4-BE49-F238E27FC236}">
                <a16:creationId xmlns:a16="http://schemas.microsoft.com/office/drawing/2014/main" id="{7F422E46-2628-774E-B3D9-557C96E0A9A9}"/>
              </a:ext>
            </a:extLst>
          </p:cNvPr>
          <p:cNvSpPr/>
          <p:nvPr/>
        </p:nvSpPr>
        <p:spPr>
          <a:xfrm>
            <a:off x="5171658" y="2765712"/>
            <a:ext cx="3255059" cy="1055077"/>
          </a:xfrm>
          <a:prstGeom prst="wedgeRectCallout">
            <a:avLst>
              <a:gd name="adj1" fmla="val 63913"/>
              <a:gd name="adj2" fmla="val 5019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Sí, </a:t>
            </a:r>
            <a:r>
              <a:rPr lang="es-GB" sz="2200" b="1" dirty="0">
                <a:solidFill>
                  <a:schemeClr val="accent5">
                    <a:lumMod val="50000"/>
                  </a:schemeClr>
                </a:solidFill>
              </a:rPr>
              <a:t>recibía</a:t>
            </a:r>
            <a:r>
              <a:rPr lang="es-GB" sz="2200" dirty="0">
                <a:solidFill>
                  <a:schemeClr val="accent5">
                    <a:lumMod val="50000"/>
                  </a:schemeClr>
                </a:solidFill>
              </a:rPr>
              <a:t> mucho chocolate.</a:t>
            </a:r>
          </a:p>
        </p:txBody>
      </p:sp>
      <p:sp>
        <p:nvSpPr>
          <p:cNvPr id="5" name="Oval 4">
            <a:extLst>
              <a:ext uri="{FF2B5EF4-FFF2-40B4-BE49-F238E27FC236}">
                <a16:creationId xmlns:a16="http://schemas.microsoft.com/office/drawing/2014/main" id="{6ACA5022-E022-1142-80F6-2B809F47626E}"/>
              </a:ext>
            </a:extLst>
          </p:cNvPr>
          <p:cNvSpPr/>
          <p:nvPr/>
        </p:nvSpPr>
        <p:spPr>
          <a:xfrm>
            <a:off x="8595359" y="4638763"/>
            <a:ext cx="3448493" cy="1633838"/>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esents, Boxes, Gifts, Packages, Wrapping Paper">
            <a:extLst>
              <a:ext uri="{FF2B5EF4-FFF2-40B4-BE49-F238E27FC236}">
                <a16:creationId xmlns:a16="http://schemas.microsoft.com/office/drawing/2014/main" id="{20BFDB66-5F06-F249-B361-268FD3CB858B}"/>
              </a:ext>
            </a:extLst>
          </p:cNvPr>
          <p:cNvPicPr>
            <a:picLocks noChangeAspect="1" noChangeArrowheads="1"/>
          </p:cNvPicPr>
          <p:nvPr/>
        </p:nvPicPr>
        <p:blipFill>
          <a:blip r:embed="rId3">
            <a:clrChange>
              <a:clrFrom>
                <a:srgbClr val="E1E1E1"/>
              </a:clrFrom>
              <a:clrTo>
                <a:srgbClr val="E1E1E1">
                  <a:alpha val="0"/>
                </a:srgbClr>
              </a:clrTo>
            </a:clrChange>
            <a:extLst>
              <a:ext uri="{28A0092B-C50C-407E-A947-70E740481C1C}">
                <a14:useLocalDpi xmlns:a14="http://schemas.microsoft.com/office/drawing/2010/main" val="0"/>
              </a:ext>
            </a:extLst>
          </a:blip>
          <a:srcRect/>
          <a:stretch>
            <a:fillRect/>
          </a:stretch>
        </p:blipFill>
        <p:spPr bwMode="auto">
          <a:xfrm>
            <a:off x="7523537" y="-24264"/>
            <a:ext cx="2877690" cy="17266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loween Candy, Halloween">
            <a:extLst>
              <a:ext uri="{FF2B5EF4-FFF2-40B4-BE49-F238E27FC236}">
                <a16:creationId xmlns:a16="http://schemas.microsoft.com/office/drawing/2014/main" id="{10BEA225-C7E6-7541-AA30-B1F97288E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386" y="4221467"/>
            <a:ext cx="1877117" cy="18771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ocolate, Sweet, Dessert, Cocoa, Candy">
            <a:extLst>
              <a:ext uri="{FF2B5EF4-FFF2-40B4-BE49-F238E27FC236}">
                <a16:creationId xmlns:a16="http://schemas.microsoft.com/office/drawing/2014/main" id="{9E37E6ED-7A27-3247-A2A5-21FF448D4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12739">
            <a:off x="10219818" y="2133287"/>
            <a:ext cx="1421073" cy="134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3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3" grpId="0"/>
      <p:bldP spid="22" grpId="0"/>
      <p:bldP spid="23" grpId="0"/>
      <p:bldP spid="24" grpId="0"/>
      <p:bldP spid="6" grpId="0" animBg="1"/>
      <p:bldP spid="7" grpId="0" animBg="1"/>
      <p:bldP spid="27" grpId="0" animBg="1"/>
      <p:bldP spid="10" grpId="0"/>
      <p:bldP spid="28" grpId="0"/>
      <p:bldP spid="30" grpId="0"/>
      <p:bldP spid="31" grpId="0"/>
      <p:bldP spid="3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D1188E-DB13-0845-B732-F762A58EE564}"/>
              </a:ext>
            </a:extLst>
          </p:cNvPr>
          <p:cNvSpPr>
            <a:spLocks noGrp="1"/>
          </p:cNvSpPr>
          <p:nvPr>
            <p:ph type="title"/>
          </p:nvPr>
        </p:nvSpPr>
        <p:spPr>
          <a:xfrm>
            <a:off x="402084" y="126609"/>
            <a:ext cx="2566182" cy="372854"/>
          </a:xfrm>
        </p:spPr>
        <p:txBody>
          <a:bodyPr>
            <a:noAutofit/>
          </a:bodyPr>
          <a:lstStyle/>
          <a:p>
            <a:r>
              <a:rPr lang="es-GB" sz="2200" b="1" dirty="0"/>
              <a:t>Estudiante A</a:t>
            </a:r>
          </a:p>
        </p:txBody>
      </p:sp>
      <p:sp>
        <p:nvSpPr>
          <p:cNvPr id="4" name="Rectángulo 3">
            <a:extLst>
              <a:ext uri="{FF2B5EF4-FFF2-40B4-BE49-F238E27FC236}">
                <a16:creationId xmlns:a16="http://schemas.microsoft.com/office/drawing/2014/main" id="{5A423C10-76B3-C941-8018-830111FCA7FF}"/>
              </a:ext>
            </a:extLst>
          </p:cNvPr>
          <p:cNvSpPr/>
          <p:nvPr/>
        </p:nvSpPr>
        <p:spPr>
          <a:xfrm>
            <a:off x="402084" y="604912"/>
            <a:ext cx="4662285" cy="56011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GB" sz="2000" b="1" dirty="0">
                <a:solidFill>
                  <a:schemeClr val="accent5">
                    <a:lumMod val="50000"/>
                  </a:schemeClr>
                </a:solidFill>
              </a:rPr>
              <a:t>Lee las preguntas en español a tu pareja:</a:t>
            </a:r>
          </a:p>
        </p:txBody>
      </p:sp>
      <p:sp>
        <p:nvSpPr>
          <p:cNvPr id="5" name="Rectángulo 4">
            <a:extLst>
              <a:ext uri="{FF2B5EF4-FFF2-40B4-BE49-F238E27FC236}">
                <a16:creationId xmlns:a16="http://schemas.microsoft.com/office/drawing/2014/main" id="{C9CE494B-E297-7149-8439-CB60282A2C90}"/>
              </a:ext>
            </a:extLst>
          </p:cNvPr>
          <p:cNvSpPr/>
          <p:nvPr/>
        </p:nvSpPr>
        <p:spPr>
          <a:xfrm>
            <a:off x="5304542" y="604912"/>
            <a:ext cx="6485374" cy="56011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GB" sz="2000" b="1" dirty="0">
                <a:solidFill>
                  <a:schemeClr val="accent5">
                    <a:lumMod val="50000"/>
                  </a:schemeClr>
                </a:solidFill>
              </a:rPr>
              <a:t>Escucha y elige la opción correcta según el verbo. Luego debes contestar con el verbo correcto.</a:t>
            </a:r>
          </a:p>
        </p:txBody>
      </p:sp>
      <p:sp>
        <p:nvSpPr>
          <p:cNvPr id="6" name="CuadroTexto 5">
            <a:extLst>
              <a:ext uri="{FF2B5EF4-FFF2-40B4-BE49-F238E27FC236}">
                <a16:creationId xmlns:a16="http://schemas.microsoft.com/office/drawing/2014/main" id="{8F5AF73D-57C9-2049-85CE-57017B6B13D0}"/>
              </a:ext>
            </a:extLst>
          </p:cNvPr>
          <p:cNvSpPr txBox="1"/>
          <p:nvPr/>
        </p:nvSpPr>
        <p:spPr>
          <a:xfrm>
            <a:off x="5064368" y="1327789"/>
            <a:ext cx="2453774" cy="400110"/>
          </a:xfrm>
          <a:prstGeom prst="rect">
            <a:avLst/>
          </a:prstGeom>
          <a:noFill/>
        </p:spPr>
        <p:txBody>
          <a:bodyPr wrap="square" rtlCol="0">
            <a:spAutoFit/>
          </a:bodyPr>
          <a:lstStyle/>
          <a:p>
            <a:pPr algn="ctr"/>
            <a:r>
              <a:rPr lang="es-GB" sz="2000" b="1" dirty="0">
                <a:solidFill>
                  <a:schemeClr val="accent5">
                    <a:lumMod val="50000"/>
                  </a:schemeClr>
                </a:solidFill>
              </a:rPr>
              <a:t>El año pasado</a:t>
            </a:r>
          </a:p>
        </p:txBody>
      </p:sp>
      <p:sp>
        <p:nvSpPr>
          <p:cNvPr id="7" name="CuadroTexto 6">
            <a:extLst>
              <a:ext uri="{FF2B5EF4-FFF2-40B4-BE49-F238E27FC236}">
                <a16:creationId xmlns:a16="http://schemas.microsoft.com/office/drawing/2014/main" id="{451C5855-1027-F743-AE0E-80F756ACBD7E}"/>
              </a:ext>
            </a:extLst>
          </p:cNvPr>
          <p:cNvSpPr txBox="1"/>
          <p:nvPr/>
        </p:nvSpPr>
        <p:spPr>
          <a:xfrm>
            <a:off x="8314082" y="1327789"/>
            <a:ext cx="3400290" cy="400110"/>
          </a:xfrm>
          <a:prstGeom prst="rect">
            <a:avLst/>
          </a:prstGeom>
          <a:noFill/>
        </p:spPr>
        <p:txBody>
          <a:bodyPr wrap="none" rtlCol="0">
            <a:spAutoFit/>
          </a:bodyPr>
          <a:lstStyle/>
          <a:p>
            <a:pPr algn="l"/>
            <a:r>
              <a:rPr lang="es-GB" sz="2000" b="1" dirty="0">
                <a:solidFill>
                  <a:schemeClr val="accent5">
                    <a:lumMod val="50000"/>
                  </a:schemeClr>
                </a:solidFill>
              </a:rPr>
              <a:t>Cada año (en el pasado)</a:t>
            </a:r>
          </a:p>
        </p:txBody>
      </p:sp>
      <p:sp>
        <p:nvSpPr>
          <p:cNvPr id="11" name="CuadroTexto 10">
            <a:extLst>
              <a:ext uri="{FF2B5EF4-FFF2-40B4-BE49-F238E27FC236}">
                <a16:creationId xmlns:a16="http://schemas.microsoft.com/office/drawing/2014/main" id="{C38FAC72-F0B5-1649-923C-7BC1E6D78C96}"/>
              </a:ext>
            </a:extLst>
          </p:cNvPr>
          <p:cNvSpPr txBox="1"/>
          <p:nvPr/>
        </p:nvSpPr>
        <p:spPr>
          <a:xfrm>
            <a:off x="488262" y="1326108"/>
            <a:ext cx="4489928" cy="4902304"/>
          </a:xfrm>
          <a:prstGeom prst="rect">
            <a:avLst/>
          </a:prstGeom>
          <a:noFill/>
        </p:spPr>
        <p:txBody>
          <a:bodyPr wrap="square" rtlCol="0">
            <a:spAutoFit/>
          </a:bodyPr>
          <a:lstStyle/>
          <a:p>
            <a:pPr marL="457200" indent="-457200" algn="l">
              <a:lnSpc>
                <a:spcPts val="2880"/>
              </a:lnSpc>
              <a:buAutoNum type="arabicPeriod"/>
            </a:pPr>
            <a:r>
              <a:rPr lang="es-GB" sz="2400" dirty="0">
                <a:solidFill>
                  <a:schemeClr val="accent5">
                    <a:lumMod val="50000"/>
                  </a:schemeClr>
                </a:solidFill>
              </a:rPr>
              <a:t>Did you used to bring your friends together in your house?</a:t>
            </a:r>
            <a:endParaRPr lang="es-ES" sz="2400" dirty="0">
              <a:solidFill>
                <a:schemeClr val="accent5">
                  <a:lumMod val="50000"/>
                </a:schemeClr>
              </a:solidFill>
            </a:endParaRPr>
          </a:p>
          <a:p>
            <a:pPr marL="457200" indent="-457200" algn="l">
              <a:lnSpc>
                <a:spcPts val="2880"/>
              </a:lnSpc>
              <a:buAutoNum type="arabicPeriod"/>
            </a:pPr>
            <a:r>
              <a:rPr lang="es-ES" sz="2400" dirty="0" err="1">
                <a:solidFill>
                  <a:schemeClr val="accent5">
                    <a:lumMod val="50000"/>
                  </a:schemeClr>
                </a:solidFill>
              </a:rPr>
              <a:t>Did</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food</a:t>
            </a:r>
            <a:r>
              <a:rPr lang="es-ES" sz="2400" dirty="0">
                <a:solidFill>
                  <a:schemeClr val="accent5">
                    <a:lumMod val="50000"/>
                  </a:schemeClr>
                </a:solidFill>
              </a:rPr>
              <a:t> </a:t>
            </a:r>
            <a:r>
              <a:rPr lang="es-ES" sz="2400" dirty="0" err="1">
                <a:solidFill>
                  <a:schemeClr val="accent5">
                    <a:lumMod val="50000"/>
                  </a:schemeClr>
                </a:solidFill>
              </a:rPr>
              <a:t>consist</a:t>
            </a:r>
            <a:r>
              <a:rPr lang="es-ES" sz="2400" dirty="0">
                <a:solidFill>
                  <a:schemeClr val="accent5">
                    <a:lumMod val="50000"/>
                  </a:schemeClr>
                </a:solidFill>
              </a:rPr>
              <a:t> of </a:t>
            </a:r>
            <a:r>
              <a:rPr lang="es-ES" sz="2400" dirty="0" err="1">
                <a:solidFill>
                  <a:schemeClr val="accent5">
                    <a:lumMod val="50000"/>
                  </a:schemeClr>
                </a:solidFill>
              </a:rPr>
              <a:t>Spanish</a:t>
            </a:r>
            <a:r>
              <a:rPr lang="es-ES" sz="2400" dirty="0">
                <a:solidFill>
                  <a:schemeClr val="accent5">
                    <a:lumMod val="50000"/>
                  </a:schemeClr>
                </a:solidFill>
              </a:rPr>
              <a:t> </a:t>
            </a:r>
            <a:r>
              <a:rPr lang="es-ES" sz="2400" dirty="0" err="1">
                <a:solidFill>
                  <a:schemeClr val="accent5">
                    <a:lumMod val="50000"/>
                  </a:schemeClr>
                </a:solidFill>
              </a:rPr>
              <a:t>dishes</a:t>
            </a:r>
            <a:r>
              <a:rPr lang="es-ES" sz="2400" dirty="0">
                <a:solidFill>
                  <a:schemeClr val="accent5">
                    <a:lumMod val="50000"/>
                  </a:schemeClr>
                </a:solidFill>
              </a:rPr>
              <a:t>?</a:t>
            </a:r>
          </a:p>
          <a:p>
            <a:pPr marL="457200" indent="-457200" algn="l">
              <a:lnSpc>
                <a:spcPts val="2880"/>
              </a:lnSpc>
              <a:buAutoNum type="arabicPeriod"/>
            </a:pPr>
            <a:r>
              <a:rPr lang="es-ES" sz="2400" dirty="0" err="1">
                <a:solidFill>
                  <a:schemeClr val="accent5">
                    <a:lumMod val="50000"/>
                  </a:schemeClr>
                </a:solidFill>
              </a:rPr>
              <a:t>Did</a:t>
            </a:r>
            <a:r>
              <a:rPr lang="es-ES" sz="2400" dirty="0">
                <a:solidFill>
                  <a:schemeClr val="accent5">
                    <a:lumMod val="50000"/>
                  </a:schemeClr>
                </a:solidFill>
              </a:rPr>
              <a:t> you </a:t>
            </a:r>
            <a:r>
              <a:rPr lang="es-ES" sz="2400" dirty="0" err="1">
                <a:solidFill>
                  <a:schemeClr val="accent5">
                    <a:lumMod val="50000"/>
                  </a:schemeClr>
                </a:solidFill>
              </a:rPr>
              <a:t>go</a:t>
            </a:r>
            <a:r>
              <a:rPr lang="es-ES" sz="2400" dirty="0">
                <a:solidFill>
                  <a:schemeClr val="accent5">
                    <a:lumMod val="50000"/>
                  </a:schemeClr>
                </a:solidFill>
              </a:rPr>
              <a:t> </a:t>
            </a:r>
            <a:r>
              <a:rPr lang="es-ES" sz="2400" dirty="0" err="1">
                <a:solidFill>
                  <a:schemeClr val="accent5">
                    <a:lumMod val="50000"/>
                  </a:schemeClr>
                </a:solidFill>
              </a:rPr>
              <a:t>out</a:t>
            </a:r>
            <a:r>
              <a:rPr lang="es-ES" sz="2400" dirty="0">
                <a:solidFill>
                  <a:schemeClr val="accent5">
                    <a:lumMod val="50000"/>
                  </a:schemeClr>
                </a:solidFill>
              </a:rPr>
              <a:t> to a restaurant?</a:t>
            </a:r>
          </a:p>
          <a:p>
            <a:pPr marL="457200" indent="-457200" algn="l">
              <a:lnSpc>
                <a:spcPts val="2880"/>
              </a:lnSpc>
              <a:buAutoNum type="arabicPeriod"/>
            </a:pPr>
            <a:r>
              <a:rPr lang="es-ES" sz="2400" dirty="0" err="1">
                <a:solidFill>
                  <a:schemeClr val="accent5">
                    <a:lumMod val="50000"/>
                  </a:schemeClr>
                </a:solidFill>
              </a:rPr>
              <a:t>Did</a:t>
            </a:r>
            <a:r>
              <a:rPr lang="es-ES" sz="2400" dirty="0">
                <a:solidFill>
                  <a:schemeClr val="accent5">
                    <a:lumMod val="50000"/>
                  </a:schemeClr>
                </a:solidFill>
              </a:rPr>
              <a:t> you </a:t>
            </a:r>
            <a:r>
              <a:rPr lang="es-ES" sz="2400" dirty="0" err="1">
                <a:solidFill>
                  <a:schemeClr val="accent5">
                    <a:lumMod val="50000"/>
                  </a:schemeClr>
                </a:solidFill>
              </a:rPr>
              <a:t>drink</a:t>
            </a:r>
            <a:r>
              <a:rPr lang="es-ES" sz="2400" dirty="0">
                <a:solidFill>
                  <a:schemeClr val="accent5">
                    <a:lumMod val="50000"/>
                  </a:schemeClr>
                </a:solidFill>
              </a:rPr>
              <a:t> </a:t>
            </a:r>
            <a:r>
              <a:rPr lang="es-ES" sz="2400" dirty="0" err="1">
                <a:solidFill>
                  <a:schemeClr val="accent5">
                    <a:lumMod val="50000"/>
                  </a:schemeClr>
                </a:solidFill>
              </a:rPr>
              <a:t>hot</a:t>
            </a:r>
            <a:r>
              <a:rPr lang="es-ES" sz="2400" dirty="0">
                <a:solidFill>
                  <a:schemeClr val="accent5">
                    <a:lumMod val="50000"/>
                  </a:schemeClr>
                </a:solidFill>
              </a:rPr>
              <a:t> chocolate?</a:t>
            </a:r>
          </a:p>
          <a:p>
            <a:pPr marL="457200" indent="-457200">
              <a:lnSpc>
                <a:spcPts val="2880"/>
              </a:lnSpc>
              <a:buAutoNum type="arabicPeriod"/>
            </a:pPr>
            <a:r>
              <a:rPr lang="es-ES" sz="2400" dirty="0" err="1">
                <a:solidFill>
                  <a:schemeClr val="accent5">
                    <a:lumMod val="50000"/>
                  </a:schemeClr>
                </a:solidFill>
              </a:rPr>
              <a:t>Did</a:t>
            </a:r>
            <a:r>
              <a:rPr lang="es-ES" sz="2400" dirty="0">
                <a:solidFill>
                  <a:schemeClr val="accent5">
                    <a:lumMod val="50000"/>
                  </a:schemeClr>
                </a:solidFill>
              </a:rPr>
              <a:t> you </a:t>
            </a:r>
            <a:r>
              <a:rPr lang="es-ES" sz="2400" dirty="0" err="1">
                <a:solidFill>
                  <a:schemeClr val="accent5">
                    <a:lumMod val="50000"/>
                  </a:schemeClr>
                </a:solidFill>
              </a:rPr>
              <a:t>used</a:t>
            </a:r>
            <a:r>
              <a:rPr lang="es-ES" sz="2400" dirty="0">
                <a:solidFill>
                  <a:schemeClr val="accent5">
                    <a:lumMod val="50000"/>
                  </a:schemeClr>
                </a:solidFill>
              </a:rPr>
              <a:t> to break a piñata?</a:t>
            </a:r>
          </a:p>
          <a:p>
            <a:pPr marL="457200" indent="-457200">
              <a:lnSpc>
                <a:spcPts val="2880"/>
              </a:lnSpc>
              <a:buAutoNum type="arabicPeriod"/>
            </a:pPr>
            <a:r>
              <a:rPr lang="es-ES" sz="2400" dirty="0" err="1">
                <a:solidFill>
                  <a:schemeClr val="accent5">
                    <a:lumMod val="50000"/>
                  </a:schemeClr>
                </a:solidFill>
              </a:rPr>
              <a:t>Did</a:t>
            </a:r>
            <a:r>
              <a:rPr lang="es-ES" sz="2400" dirty="0">
                <a:solidFill>
                  <a:schemeClr val="accent5">
                    <a:lumMod val="50000"/>
                  </a:schemeClr>
                </a:solidFill>
              </a:rPr>
              <a:t> you </a:t>
            </a:r>
            <a:r>
              <a:rPr lang="es-ES" sz="2400" dirty="0" err="1">
                <a:solidFill>
                  <a:schemeClr val="accent5">
                    <a:lumMod val="50000"/>
                  </a:schemeClr>
                </a:solidFill>
              </a:rPr>
              <a:t>used</a:t>
            </a:r>
            <a:r>
              <a:rPr lang="es-ES" sz="2400" dirty="0">
                <a:solidFill>
                  <a:schemeClr val="accent5">
                    <a:lumMod val="50000"/>
                  </a:schemeClr>
                </a:solidFill>
              </a:rPr>
              <a:t> to </a:t>
            </a:r>
            <a:r>
              <a:rPr lang="es-ES" sz="2400" dirty="0" err="1">
                <a:solidFill>
                  <a:schemeClr val="accent5">
                    <a:lumMod val="50000"/>
                  </a:schemeClr>
                </a:solidFill>
              </a:rPr>
              <a:t>have</a:t>
            </a:r>
            <a:r>
              <a:rPr lang="es-ES" sz="2400" dirty="0">
                <a:solidFill>
                  <a:schemeClr val="accent5">
                    <a:lumMod val="50000"/>
                  </a:schemeClr>
                </a:solidFill>
              </a:rPr>
              <a:t> </a:t>
            </a:r>
            <a:r>
              <a:rPr lang="es-ES" sz="2400" dirty="0" err="1">
                <a:solidFill>
                  <a:schemeClr val="accent5">
                    <a:lumMod val="50000"/>
                  </a:schemeClr>
                </a:solidFill>
              </a:rPr>
              <a:t>games</a:t>
            </a:r>
            <a:r>
              <a:rPr lang="es-ES" sz="2400" dirty="0">
                <a:solidFill>
                  <a:schemeClr val="accent5">
                    <a:lumMod val="50000"/>
                  </a:schemeClr>
                </a:solidFill>
              </a:rPr>
              <a:t> at </a:t>
            </a:r>
            <a:r>
              <a:rPr lang="es-ES" sz="2400" dirty="0" err="1">
                <a:solidFill>
                  <a:schemeClr val="accent5">
                    <a:lumMod val="50000"/>
                  </a:schemeClr>
                </a:solidFill>
              </a:rPr>
              <a:t>your</a:t>
            </a:r>
            <a:r>
              <a:rPr lang="es-ES" sz="2400" dirty="0">
                <a:solidFill>
                  <a:schemeClr val="accent5">
                    <a:lumMod val="50000"/>
                  </a:schemeClr>
                </a:solidFill>
              </a:rPr>
              <a:t> </a:t>
            </a:r>
            <a:r>
              <a:rPr lang="es-ES" sz="2400" dirty="0" err="1">
                <a:solidFill>
                  <a:schemeClr val="accent5">
                    <a:lumMod val="50000"/>
                  </a:schemeClr>
                </a:solidFill>
              </a:rPr>
              <a:t>party</a:t>
            </a:r>
            <a:r>
              <a:rPr lang="es-ES" sz="2400" dirty="0">
                <a:solidFill>
                  <a:schemeClr val="accent5">
                    <a:lumMod val="50000"/>
                  </a:schemeClr>
                </a:solidFill>
              </a:rPr>
              <a:t>?</a:t>
            </a:r>
            <a:endParaRPr lang="es-ES" sz="2000" dirty="0">
              <a:solidFill>
                <a:schemeClr val="accent5">
                  <a:lumMod val="50000"/>
                </a:schemeClr>
              </a:solidFill>
            </a:endParaRPr>
          </a:p>
        </p:txBody>
      </p:sp>
      <p:sp>
        <p:nvSpPr>
          <p:cNvPr id="14" name="CuadroTexto 13">
            <a:extLst>
              <a:ext uri="{FF2B5EF4-FFF2-40B4-BE49-F238E27FC236}">
                <a16:creationId xmlns:a16="http://schemas.microsoft.com/office/drawing/2014/main" id="{916FA0BA-1D38-7944-8CD9-1CE0F3F7B365}"/>
              </a:ext>
            </a:extLst>
          </p:cNvPr>
          <p:cNvSpPr txBox="1"/>
          <p:nvPr/>
        </p:nvSpPr>
        <p:spPr>
          <a:xfrm>
            <a:off x="5387400" y="1749485"/>
            <a:ext cx="2762242" cy="707886"/>
          </a:xfrm>
          <a:prstGeom prst="rect">
            <a:avLst/>
          </a:prstGeom>
          <a:noFill/>
        </p:spPr>
        <p:txBody>
          <a:bodyPr wrap="square" rtlCol="0">
            <a:spAutoFit/>
          </a:bodyPr>
          <a:lstStyle/>
          <a:p>
            <a:pPr algn="l"/>
            <a:r>
              <a:rPr lang="es-GB" sz="2000" dirty="0">
                <a:solidFill>
                  <a:schemeClr val="accent5">
                    <a:lumMod val="50000"/>
                  </a:schemeClr>
                </a:solidFill>
              </a:rPr>
              <a:t>Yes, my uncle shared tasty dishes.</a:t>
            </a:r>
          </a:p>
        </p:txBody>
      </p:sp>
      <p:sp>
        <p:nvSpPr>
          <p:cNvPr id="15" name="CuadroTexto 14">
            <a:extLst>
              <a:ext uri="{FF2B5EF4-FFF2-40B4-BE49-F238E27FC236}">
                <a16:creationId xmlns:a16="http://schemas.microsoft.com/office/drawing/2014/main" id="{D742AFD3-40A8-6847-98C7-A4BCAD65503F}"/>
              </a:ext>
            </a:extLst>
          </p:cNvPr>
          <p:cNvSpPr txBox="1"/>
          <p:nvPr/>
        </p:nvSpPr>
        <p:spPr>
          <a:xfrm>
            <a:off x="8281936" y="1727899"/>
            <a:ext cx="2931794" cy="707886"/>
          </a:xfrm>
          <a:prstGeom prst="rect">
            <a:avLst/>
          </a:prstGeom>
          <a:noFill/>
        </p:spPr>
        <p:txBody>
          <a:bodyPr wrap="square" rtlCol="0">
            <a:spAutoFit/>
          </a:bodyPr>
          <a:lstStyle/>
          <a:p>
            <a:pPr algn="l"/>
            <a:r>
              <a:rPr lang="es-GB" sz="2000" dirty="0">
                <a:solidFill>
                  <a:schemeClr val="accent5">
                    <a:lumMod val="50000"/>
                  </a:schemeClr>
                </a:solidFill>
              </a:rPr>
              <a:t>Yes, my grandmother used to make sweets.</a:t>
            </a:r>
          </a:p>
        </p:txBody>
      </p:sp>
      <p:sp>
        <p:nvSpPr>
          <p:cNvPr id="27" name="Oval 26">
            <a:extLst>
              <a:ext uri="{FF2B5EF4-FFF2-40B4-BE49-F238E27FC236}">
                <a16:creationId xmlns:a16="http://schemas.microsoft.com/office/drawing/2014/main" id="{A4F37817-5413-BE45-B3EC-D9946D6CF52F}"/>
              </a:ext>
            </a:extLst>
          </p:cNvPr>
          <p:cNvSpPr/>
          <p:nvPr/>
        </p:nvSpPr>
        <p:spPr>
          <a:xfrm>
            <a:off x="7961040" y="1635331"/>
            <a:ext cx="3516868"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adroTexto 32">
            <a:extLst>
              <a:ext uri="{FF2B5EF4-FFF2-40B4-BE49-F238E27FC236}">
                <a16:creationId xmlns:a16="http://schemas.microsoft.com/office/drawing/2014/main" id="{D610DFDB-BB61-974D-AE00-643BADBC02E0}"/>
              </a:ext>
            </a:extLst>
          </p:cNvPr>
          <p:cNvSpPr txBox="1"/>
          <p:nvPr/>
        </p:nvSpPr>
        <p:spPr>
          <a:xfrm>
            <a:off x="8281936" y="2464691"/>
            <a:ext cx="3268364"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put</a:t>
            </a:r>
            <a:r>
              <a:rPr lang="es-ES" sz="2000" dirty="0">
                <a:solidFill>
                  <a:schemeClr val="accent5">
                    <a:lumMod val="50000"/>
                  </a:schemeClr>
                </a:solidFill>
              </a:rPr>
              <a:t> </a:t>
            </a:r>
            <a:r>
              <a:rPr lang="es-ES" sz="2000" dirty="0" err="1">
                <a:solidFill>
                  <a:schemeClr val="accent5">
                    <a:lumMod val="50000"/>
                  </a:schemeClr>
                </a:solidFill>
              </a:rPr>
              <a:t>all</a:t>
            </a:r>
            <a:r>
              <a:rPr lang="es-ES" sz="2000" dirty="0">
                <a:solidFill>
                  <a:schemeClr val="accent5">
                    <a:lumMod val="50000"/>
                  </a:schemeClr>
                </a:solidFill>
              </a:rPr>
              <a:t> </a:t>
            </a:r>
            <a:r>
              <a:rPr lang="es-ES" sz="2000" dirty="0" err="1">
                <a:solidFill>
                  <a:schemeClr val="accent5">
                    <a:lumMod val="50000"/>
                  </a:schemeClr>
                </a:solidFill>
              </a:rPr>
              <a:t>my</a:t>
            </a:r>
            <a:r>
              <a:rPr lang="es-ES" sz="2000" dirty="0">
                <a:solidFill>
                  <a:schemeClr val="accent5">
                    <a:lumMod val="50000"/>
                  </a:schemeClr>
                </a:solidFill>
              </a:rPr>
              <a:t> </a:t>
            </a:r>
            <a:r>
              <a:rPr lang="es-ES" sz="2000" dirty="0" err="1">
                <a:solidFill>
                  <a:schemeClr val="accent5">
                    <a:lumMod val="50000"/>
                  </a:schemeClr>
                </a:solidFill>
              </a:rPr>
              <a:t>cards</a:t>
            </a:r>
            <a:r>
              <a:rPr lang="es-ES" sz="2000" dirty="0">
                <a:solidFill>
                  <a:schemeClr val="accent5">
                    <a:lumMod val="50000"/>
                  </a:schemeClr>
                </a:solidFill>
              </a:rPr>
              <a:t> in </a:t>
            </a:r>
            <a:r>
              <a:rPr lang="es-ES" sz="2000" dirty="0" err="1">
                <a:solidFill>
                  <a:schemeClr val="accent5">
                    <a:lumMod val="50000"/>
                  </a:schemeClr>
                </a:solidFill>
              </a:rPr>
              <a:t>the</a:t>
            </a:r>
            <a:r>
              <a:rPr lang="es-ES" sz="2000" dirty="0">
                <a:solidFill>
                  <a:schemeClr val="accent5">
                    <a:lumMod val="50000"/>
                  </a:schemeClr>
                </a:solidFill>
              </a:rPr>
              <a:t> living </a:t>
            </a:r>
            <a:r>
              <a:rPr lang="es-ES" sz="2000" dirty="0" err="1">
                <a:solidFill>
                  <a:schemeClr val="accent5">
                    <a:lumMod val="50000"/>
                  </a:schemeClr>
                </a:solidFill>
              </a:rPr>
              <a:t>room</a:t>
            </a:r>
            <a:r>
              <a:rPr lang="es-ES" sz="2000" dirty="0">
                <a:solidFill>
                  <a:schemeClr val="accent5">
                    <a:lumMod val="50000"/>
                  </a:schemeClr>
                </a:solidFill>
              </a:rPr>
              <a:t>.</a:t>
            </a:r>
            <a:endParaRPr lang="es-GB" sz="2000" dirty="0">
              <a:solidFill>
                <a:schemeClr val="accent5">
                  <a:lumMod val="50000"/>
                </a:schemeClr>
              </a:solidFill>
            </a:endParaRPr>
          </a:p>
        </p:txBody>
      </p:sp>
      <p:sp>
        <p:nvSpPr>
          <p:cNvPr id="34" name="CuadroTexto 13">
            <a:extLst>
              <a:ext uri="{FF2B5EF4-FFF2-40B4-BE49-F238E27FC236}">
                <a16:creationId xmlns:a16="http://schemas.microsoft.com/office/drawing/2014/main" id="{F8205491-A503-CD40-97D7-6A9B2B1771F8}"/>
              </a:ext>
            </a:extLst>
          </p:cNvPr>
          <p:cNvSpPr txBox="1"/>
          <p:nvPr/>
        </p:nvSpPr>
        <p:spPr>
          <a:xfrm>
            <a:off x="5387400" y="2487374"/>
            <a:ext cx="2762242" cy="707886"/>
          </a:xfrm>
          <a:prstGeom prst="rect">
            <a:avLst/>
          </a:prstGeom>
          <a:noFill/>
        </p:spPr>
        <p:txBody>
          <a:bodyPr wrap="square" rtlCol="0">
            <a:spAutoFit/>
          </a:bodyPr>
          <a:lstStyle/>
          <a:p>
            <a:pPr algn="l"/>
            <a:r>
              <a:rPr lang="es-ES" sz="2000" dirty="0">
                <a:solidFill>
                  <a:schemeClr val="accent5">
                    <a:lumMod val="50000"/>
                  </a:schemeClr>
                </a:solidFill>
              </a:rPr>
              <a:t>No, I </a:t>
            </a:r>
            <a:r>
              <a:rPr lang="es-ES" sz="2000" dirty="0" err="1">
                <a:solidFill>
                  <a:schemeClr val="accent5">
                    <a:lumMod val="50000"/>
                  </a:schemeClr>
                </a:solidFill>
              </a:rPr>
              <a:t>received</a:t>
            </a:r>
            <a:r>
              <a:rPr lang="es-ES" sz="2000" dirty="0">
                <a:solidFill>
                  <a:schemeClr val="accent5">
                    <a:lumMod val="50000"/>
                  </a:schemeClr>
                </a:solidFill>
              </a:rPr>
              <a:t> </a:t>
            </a:r>
            <a:r>
              <a:rPr lang="es-ES" sz="2000" dirty="0" err="1">
                <a:solidFill>
                  <a:schemeClr val="accent5">
                    <a:lumMod val="50000"/>
                  </a:schemeClr>
                </a:solidFill>
              </a:rPr>
              <a:t>text</a:t>
            </a:r>
            <a:r>
              <a:rPr lang="es-ES" sz="2000" dirty="0">
                <a:solidFill>
                  <a:schemeClr val="accent5">
                    <a:lumMod val="50000"/>
                  </a:schemeClr>
                </a:solidFill>
              </a:rPr>
              <a:t> </a:t>
            </a:r>
            <a:r>
              <a:rPr lang="es-ES" sz="2000" dirty="0" err="1">
                <a:solidFill>
                  <a:schemeClr val="accent5">
                    <a:lumMod val="50000"/>
                  </a:schemeClr>
                </a:solidFill>
              </a:rPr>
              <a:t>messages</a:t>
            </a:r>
            <a:r>
              <a:rPr lang="es-ES" sz="2000" dirty="0">
                <a:solidFill>
                  <a:schemeClr val="accent5">
                    <a:lumMod val="50000"/>
                  </a:schemeClr>
                </a:solidFill>
              </a:rPr>
              <a:t>. </a:t>
            </a:r>
            <a:endParaRPr lang="es-GB" sz="2000" dirty="0">
              <a:solidFill>
                <a:schemeClr val="accent5">
                  <a:lumMod val="50000"/>
                </a:schemeClr>
              </a:solidFill>
            </a:endParaRPr>
          </a:p>
        </p:txBody>
      </p:sp>
      <p:sp>
        <p:nvSpPr>
          <p:cNvPr id="35" name="CuadroTexto 13">
            <a:extLst>
              <a:ext uri="{FF2B5EF4-FFF2-40B4-BE49-F238E27FC236}">
                <a16:creationId xmlns:a16="http://schemas.microsoft.com/office/drawing/2014/main" id="{AC9189FE-59F2-4749-A41B-2C16052A4874}"/>
              </a:ext>
            </a:extLst>
          </p:cNvPr>
          <p:cNvSpPr txBox="1"/>
          <p:nvPr/>
        </p:nvSpPr>
        <p:spPr>
          <a:xfrm>
            <a:off x="5387400" y="3225263"/>
            <a:ext cx="2762242"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suffered</a:t>
            </a:r>
            <a:r>
              <a:rPr lang="es-ES" sz="2000" dirty="0">
                <a:solidFill>
                  <a:schemeClr val="accent5">
                    <a:lumMod val="50000"/>
                  </a:schemeClr>
                </a:solidFill>
              </a:rPr>
              <a:t> </a:t>
            </a:r>
            <a:r>
              <a:rPr lang="es-ES" sz="2000" dirty="0" err="1">
                <a:solidFill>
                  <a:schemeClr val="accent5">
                    <a:lumMod val="50000"/>
                  </a:schemeClr>
                </a:solidFill>
              </a:rPr>
              <a:t>two</a:t>
            </a:r>
            <a:r>
              <a:rPr lang="es-ES" sz="2000" dirty="0">
                <a:solidFill>
                  <a:schemeClr val="accent5">
                    <a:lumMod val="50000"/>
                  </a:schemeClr>
                </a:solidFill>
              </a:rPr>
              <a:t> </a:t>
            </a:r>
            <a:r>
              <a:rPr lang="es-ES" sz="2000" dirty="0" err="1">
                <a:solidFill>
                  <a:schemeClr val="accent5">
                    <a:lumMod val="50000"/>
                  </a:schemeClr>
                </a:solidFill>
              </a:rPr>
              <a:t>hours</a:t>
            </a:r>
            <a:r>
              <a:rPr lang="es-ES" sz="2000" dirty="0">
                <a:solidFill>
                  <a:schemeClr val="accent5">
                    <a:lumMod val="50000"/>
                  </a:schemeClr>
                </a:solidFill>
              </a:rPr>
              <a:t> of </a:t>
            </a:r>
            <a:r>
              <a:rPr lang="es-ES" sz="2000" dirty="0" err="1">
                <a:solidFill>
                  <a:schemeClr val="accent5">
                    <a:lumMod val="50000"/>
                  </a:schemeClr>
                </a:solidFill>
              </a:rPr>
              <a:t>science</a:t>
            </a:r>
            <a:r>
              <a:rPr lang="es-ES" sz="2000" dirty="0">
                <a:solidFill>
                  <a:schemeClr val="accent5">
                    <a:lumMod val="50000"/>
                  </a:schemeClr>
                </a:solidFill>
              </a:rPr>
              <a:t>.</a:t>
            </a:r>
            <a:endParaRPr lang="es-GB" sz="2000" dirty="0">
              <a:solidFill>
                <a:schemeClr val="accent5">
                  <a:lumMod val="50000"/>
                </a:schemeClr>
              </a:solidFill>
            </a:endParaRPr>
          </a:p>
        </p:txBody>
      </p:sp>
      <p:sp>
        <p:nvSpPr>
          <p:cNvPr id="36" name="CuadroTexto 14">
            <a:extLst>
              <a:ext uri="{FF2B5EF4-FFF2-40B4-BE49-F238E27FC236}">
                <a16:creationId xmlns:a16="http://schemas.microsoft.com/office/drawing/2014/main" id="{72CAD83C-28FF-7846-8F2B-16A65D224590}"/>
              </a:ext>
            </a:extLst>
          </p:cNvPr>
          <p:cNvSpPr txBox="1"/>
          <p:nvPr/>
        </p:nvSpPr>
        <p:spPr>
          <a:xfrm>
            <a:off x="8281936" y="3938275"/>
            <a:ext cx="3445950"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receive</a:t>
            </a:r>
            <a:r>
              <a:rPr lang="es-ES" sz="2000" dirty="0">
                <a:solidFill>
                  <a:schemeClr val="accent5">
                    <a:lumMod val="50000"/>
                  </a:schemeClr>
                </a:solidFill>
              </a:rPr>
              <a:t> </a:t>
            </a:r>
            <a:r>
              <a:rPr lang="es-ES" sz="2000" dirty="0" err="1">
                <a:solidFill>
                  <a:schemeClr val="accent5">
                    <a:lumMod val="50000"/>
                  </a:schemeClr>
                </a:solidFill>
              </a:rPr>
              <a:t>clothes</a:t>
            </a:r>
            <a:r>
              <a:rPr lang="es-ES" sz="2000" dirty="0">
                <a:solidFill>
                  <a:schemeClr val="accent5">
                    <a:lumMod val="50000"/>
                  </a:schemeClr>
                </a:solidFill>
              </a:rPr>
              <a:t> and </a:t>
            </a:r>
            <a:r>
              <a:rPr lang="es-ES" sz="2000" dirty="0" err="1">
                <a:solidFill>
                  <a:schemeClr val="accent5">
                    <a:lumMod val="50000"/>
                  </a:schemeClr>
                </a:solidFill>
              </a:rPr>
              <a:t>games</a:t>
            </a:r>
            <a:r>
              <a:rPr lang="es-ES" sz="2000" dirty="0">
                <a:solidFill>
                  <a:schemeClr val="accent5">
                    <a:lumMod val="50000"/>
                  </a:schemeClr>
                </a:solidFill>
              </a:rPr>
              <a:t>.</a:t>
            </a:r>
            <a:endParaRPr lang="es-GB" sz="2000" dirty="0">
              <a:solidFill>
                <a:schemeClr val="accent5">
                  <a:lumMod val="50000"/>
                </a:schemeClr>
              </a:solidFill>
            </a:endParaRPr>
          </a:p>
        </p:txBody>
      </p:sp>
      <p:sp>
        <p:nvSpPr>
          <p:cNvPr id="37" name="CuadroTexto 13">
            <a:extLst>
              <a:ext uri="{FF2B5EF4-FFF2-40B4-BE49-F238E27FC236}">
                <a16:creationId xmlns:a16="http://schemas.microsoft.com/office/drawing/2014/main" id="{46B2D640-7D30-1E48-8906-A560701DE9AA}"/>
              </a:ext>
            </a:extLst>
          </p:cNvPr>
          <p:cNvSpPr txBox="1"/>
          <p:nvPr/>
        </p:nvSpPr>
        <p:spPr>
          <a:xfrm>
            <a:off x="5387400" y="3963152"/>
            <a:ext cx="2762242" cy="707886"/>
          </a:xfrm>
          <a:prstGeom prst="rect">
            <a:avLst/>
          </a:prstGeom>
          <a:noFill/>
        </p:spPr>
        <p:txBody>
          <a:bodyPr wrap="square" rtlCol="0">
            <a:spAutoFit/>
          </a:bodyPr>
          <a:lstStyle/>
          <a:p>
            <a:pPr algn="l"/>
            <a:r>
              <a:rPr lang="es-ES" sz="2000" dirty="0">
                <a:solidFill>
                  <a:schemeClr val="accent5">
                    <a:lumMod val="50000"/>
                  </a:schemeClr>
                </a:solidFill>
              </a:rPr>
              <a:t>No, I </a:t>
            </a:r>
            <a:r>
              <a:rPr lang="es-ES" sz="2000" dirty="0" err="1">
                <a:solidFill>
                  <a:schemeClr val="accent5">
                    <a:lumMod val="50000"/>
                  </a:schemeClr>
                </a:solidFill>
              </a:rPr>
              <a:t>decided</a:t>
            </a:r>
            <a:r>
              <a:rPr lang="es-ES" sz="2000" dirty="0">
                <a:solidFill>
                  <a:schemeClr val="accent5">
                    <a:lumMod val="50000"/>
                  </a:schemeClr>
                </a:solidFill>
              </a:rPr>
              <a:t> I </a:t>
            </a:r>
            <a:r>
              <a:rPr lang="es-ES" sz="2000" dirty="0" err="1">
                <a:solidFill>
                  <a:schemeClr val="accent5">
                    <a:lumMod val="50000"/>
                  </a:schemeClr>
                </a:solidFill>
              </a:rPr>
              <a:t>just</a:t>
            </a:r>
            <a:r>
              <a:rPr lang="es-ES" sz="2000" dirty="0">
                <a:solidFill>
                  <a:schemeClr val="accent5">
                    <a:lumMod val="50000"/>
                  </a:schemeClr>
                </a:solidFill>
              </a:rPr>
              <a:t> </a:t>
            </a:r>
            <a:r>
              <a:rPr lang="es-ES" sz="2000" dirty="0" err="1">
                <a:solidFill>
                  <a:schemeClr val="accent5">
                    <a:lumMod val="50000"/>
                  </a:schemeClr>
                </a:solidFill>
              </a:rPr>
              <a:t>wanted</a:t>
            </a:r>
            <a:r>
              <a:rPr lang="es-ES" sz="2000" dirty="0">
                <a:solidFill>
                  <a:schemeClr val="accent5">
                    <a:lumMod val="50000"/>
                  </a:schemeClr>
                </a:solidFill>
              </a:rPr>
              <a:t> a </a:t>
            </a:r>
            <a:r>
              <a:rPr lang="es-ES" sz="2000" dirty="0" err="1">
                <a:solidFill>
                  <a:schemeClr val="accent5">
                    <a:lumMod val="50000"/>
                  </a:schemeClr>
                </a:solidFill>
              </a:rPr>
              <a:t>bike</a:t>
            </a:r>
            <a:r>
              <a:rPr lang="es-ES" sz="2000" dirty="0">
                <a:solidFill>
                  <a:schemeClr val="accent5">
                    <a:lumMod val="50000"/>
                  </a:schemeClr>
                </a:solidFill>
              </a:rPr>
              <a:t>.</a:t>
            </a:r>
            <a:r>
              <a:rPr lang="es-GB" sz="2000">
                <a:solidFill>
                  <a:schemeClr val="accent5">
                    <a:lumMod val="50000"/>
                  </a:schemeClr>
                </a:solidFill>
              </a:rPr>
              <a:t>   </a:t>
            </a:r>
            <a:endParaRPr lang="es-GB" sz="2000" dirty="0">
              <a:solidFill>
                <a:schemeClr val="accent5">
                  <a:lumMod val="50000"/>
                </a:schemeClr>
              </a:solidFill>
            </a:endParaRPr>
          </a:p>
        </p:txBody>
      </p:sp>
      <p:sp>
        <p:nvSpPr>
          <p:cNvPr id="38" name="CuadroTexto 14">
            <a:extLst>
              <a:ext uri="{FF2B5EF4-FFF2-40B4-BE49-F238E27FC236}">
                <a16:creationId xmlns:a16="http://schemas.microsoft.com/office/drawing/2014/main" id="{2B979459-8BE5-7B45-8751-265A9E447FD6}"/>
              </a:ext>
            </a:extLst>
          </p:cNvPr>
          <p:cNvSpPr txBox="1"/>
          <p:nvPr/>
        </p:nvSpPr>
        <p:spPr>
          <a:xfrm>
            <a:off x="8281936" y="3201483"/>
            <a:ext cx="2786053" cy="707886"/>
          </a:xfrm>
          <a:prstGeom prst="rect">
            <a:avLst/>
          </a:prstGeom>
          <a:noFill/>
        </p:spPr>
        <p:txBody>
          <a:bodyPr wrap="square" rtlCol="0">
            <a:spAutoFit/>
          </a:bodyPr>
          <a:lstStyle/>
          <a:p>
            <a:pPr algn="l"/>
            <a:r>
              <a:rPr lang="es-GB" sz="2000" dirty="0">
                <a:solidFill>
                  <a:schemeClr val="accent5">
                    <a:lumMod val="50000"/>
                  </a:schemeClr>
                </a:solidFill>
              </a:rPr>
              <a:t>No, I used to go out with </a:t>
            </a:r>
            <a:r>
              <a:rPr lang="es-GB" sz="2000">
                <a:solidFill>
                  <a:schemeClr val="accent5">
                    <a:lumMod val="50000"/>
                  </a:schemeClr>
                </a:solidFill>
              </a:rPr>
              <a:t>my </a:t>
            </a:r>
            <a:r>
              <a:rPr lang="es-ES" sz="2000" dirty="0" err="1">
                <a:solidFill>
                  <a:schemeClr val="accent5">
                    <a:lumMod val="50000"/>
                  </a:schemeClr>
                </a:solidFill>
              </a:rPr>
              <a:t>friends</a:t>
            </a:r>
            <a:endParaRPr lang="es-GB" sz="2000" dirty="0">
              <a:solidFill>
                <a:schemeClr val="accent5">
                  <a:lumMod val="50000"/>
                </a:schemeClr>
              </a:solidFill>
            </a:endParaRPr>
          </a:p>
        </p:txBody>
      </p:sp>
      <p:sp>
        <p:nvSpPr>
          <p:cNvPr id="39" name="CuadroTexto 13">
            <a:extLst>
              <a:ext uri="{FF2B5EF4-FFF2-40B4-BE49-F238E27FC236}">
                <a16:creationId xmlns:a16="http://schemas.microsoft.com/office/drawing/2014/main" id="{D5114965-DB0D-984A-BC71-682B024B553E}"/>
              </a:ext>
            </a:extLst>
          </p:cNvPr>
          <p:cNvSpPr txBox="1"/>
          <p:nvPr/>
        </p:nvSpPr>
        <p:spPr>
          <a:xfrm>
            <a:off x="5387400" y="4701041"/>
            <a:ext cx="2762242"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chose</a:t>
            </a:r>
            <a:r>
              <a:rPr lang="es-ES" sz="2000" dirty="0">
                <a:solidFill>
                  <a:schemeClr val="accent5">
                    <a:lumMod val="50000"/>
                  </a:schemeClr>
                </a:solidFill>
              </a:rPr>
              <a:t> a </a:t>
            </a:r>
            <a:r>
              <a:rPr lang="es-ES" sz="2000" dirty="0" err="1">
                <a:solidFill>
                  <a:schemeClr val="accent5">
                    <a:lumMod val="50000"/>
                  </a:schemeClr>
                </a:solidFill>
              </a:rPr>
              <a:t>Chinese</a:t>
            </a:r>
            <a:r>
              <a:rPr lang="es-ES" sz="2000" dirty="0">
                <a:solidFill>
                  <a:schemeClr val="accent5">
                    <a:lumMod val="50000"/>
                  </a:schemeClr>
                </a:solidFill>
              </a:rPr>
              <a:t> restaurant.</a:t>
            </a:r>
            <a:endParaRPr lang="es-GB" sz="2000" dirty="0">
              <a:solidFill>
                <a:schemeClr val="accent5">
                  <a:lumMod val="50000"/>
                </a:schemeClr>
              </a:solidFill>
            </a:endParaRPr>
          </a:p>
        </p:txBody>
      </p:sp>
      <p:sp>
        <p:nvSpPr>
          <p:cNvPr id="40" name="CuadroTexto 14">
            <a:extLst>
              <a:ext uri="{FF2B5EF4-FFF2-40B4-BE49-F238E27FC236}">
                <a16:creationId xmlns:a16="http://schemas.microsoft.com/office/drawing/2014/main" id="{73888650-B0F0-A64E-AE7C-256B49F2135A}"/>
              </a:ext>
            </a:extLst>
          </p:cNvPr>
          <p:cNvSpPr txBox="1"/>
          <p:nvPr/>
        </p:nvSpPr>
        <p:spPr>
          <a:xfrm>
            <a:off x="8281936" y="5411861"/>
            <a:ext cx="3324634"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used</a:t>
            </a:r>
            <a:r>
              <a:rPr lang="es-ES" sz="2000" dirty="0">
                <a:solidFill>
                  <a:schemeClr val="accent5">
                    <a:lumMod val="50000"/>
                  </a:schemeClr>
                </a:solidFill>
              </a:rPr>
              <a:t> to share </a:t>
            </a:r>
            <a:r>
              <a:rPr lang="es-ES" sz="2000" dirty="0" err="1">
                <a:solidFill>
                  <a:schemeClr val="accent5">
                    <a:lumMod val="50000"/>
                  </a:schemeClr>
                </a:solidFill>
              </a:rPr>
              <a:t>many</a:t>
            </a:r>
            <a:r>
              <a:rPr lang="es-ES" sz="2000" dirty="0">
                <a:solidFill>
                  <a:schemeClr val="accent5">
                    <a:lumMod val="50000"/>
                  </a:schemeClr>
                </a:solidFill>
              </a:rPr>
              <a:t> </a:t>
            </a:r>
            <a:r>
              <a:rPr lang="es-ES" sz="2000" dirty="0" err="1">
                <a:solidFill>
                  <a:schemeClr val="accent5">
                    <a:lumMod val="50000"/>
                  </a:schemeClr>
                </a:solidFill>
              </a:rPr>
              <a:t>dishes</a:t>
            </a:r>
            <a:r>
              <a:rPr lang="es-ES" sz="2000" dirty="0">
                <a:solidFill>
                  <a:schemeClr val="accent5">
                    <a:lumMod val="50000"/>
                  </a:schemeClr>
                </a:solidFill>
              </a:rPr>
              <a:t> </a:t>
            </a:r>
            <a:r>
              <a:rPr lang="es-ES" sz="2000" dirty="0" err="1">
                <a:solidFill>
                  <a:schemeClr val="accent5">
                    <a:lumMod val="50000"/>
                  </a:schemeClr>
                </a:solidFill>
              </a:rPr>
              <a:t>with</a:t>
            </a:r>
            <a:r>
              <a:rPr lang="es-ES" sz="2000" dirty="0">
                <a:solidFill>
                  <a:schemeClr val="accent5">
                    <a:lumMod val="50000"/>
                  </a:schemeClr>
                </a:solidFill>
              </a:rPr>
              <a:t> </a:t>
            </a:r>
            <a:r>
              <a:rPr lang="es-ES" sz="2000" dirty="0" err="1">
                <a:solidFill>
                  <a:schemeClr val="accent5">
                    <a:lumMod val="50000"/>
                  </a:schemeClr>
                </a:solidFill>
              </a:rPr>
              <a:t>my</a:t>
            </a:r>
            <a:r>
              <a:rPr lang="es-ES" sz="2000" dirty="0">
                <a:solidFill>
                  <a:schemeClr val="accent5">
                    <a:lumMod val="50000"/>
                  </a:schemeClr>
                </a:solidFill>
              </a:rPr>
              <a:t> </a:t>
            </a:r>
            <a:r>
              <a:rPr lang="es-ES" sz="2000" dirty="0" err="1">
                <a:solidFill>
                  <a:schemeClr val="accent5">
                    <a:lumMod val="50000"/>
                  </a:schemeClr>
                </a:solidFill>
              </a:rPr>
              <a:t>friends</a:t>
            </a:r>
            <a:r>
              <a:rPr lang="es-ES" sz="2000" dirty="0">
                <a:solidFill>
                  <a:schemeClr val="accent5">
                    <a:lumMod val="50000"/>
                  </a:schemeClr>
                </a:solidFill>
              </a:rPr>
              <a:t>.</a:t>
            </a:r>
            <a:endParaRPr lang="es-GB" sz="2000" dirty="0">
              <a:solidFill>
                <a:schemeClr val="accent5">
                  <a:lumMod val="50000"/>
                </a:schemeClr>
              </a:solidFill>
            </a:endParaRPr>
          </a:p>
        </p:txBody>
      </p:sp>
      <p:sp>
        <p:nvSpPr>
          <p:cNvPr id="41" name="CuadroTexto 13">
            <a:extLst>
              <a:ext uri="{FF2B5EF4-FFF2-40B4-BE49-F238E27FC236}">
                <a16:creationId xmlns:a16="http://schemas.microsoft.com/office/drawing/2014/main" id="{7AF6B842-2D5D-BA41-B517-11260165BB1C}"/>
              </a:ext>
            </a:extLst>
          </p:cNvPr>
          <p:cNvSpPr txBox="1"/>
          <p:nvPr/>
        </p:nvSpPr>
        <p:spPr>
          <a:xfrm>
            <a:off x="5387400" y="5438928"/>
            <a:ext cx="2762242" cy="707886"/>
          </a:xfrm>
          <a:prstGeom prst="rect">
            <a:avLst/>
          </a:prstGeom>
          <a:noFill/>
        </p:spPr>
        <p:txBody>
          <a:bodyPr wrap="square" rtlCol="0">
            <a:spAutoFit/>
          </a:bodyPr>
          <a:lstStyle/>
          <a:p>
            <a:pPr algn="l"/>
            <a:r>
              <a:rPr lang="es-GB" sz="2000" dirty="0">
                <a:solidFill>
                  <a:schemeClr val="accent5">
                    <a:lumMod val="50000"/>
                  </a:schemeClr>
                </a:solidFill>
              </a:rPr>
              <a:t>No, </a:t>
            </a:r>
            <a:r>
              <a:rPr lang="es-ES" sz="2000" dirty="0">
                <a:solidFill>
                  <a:schemeClr val="accent5">
                    <a:lumMod val="50000"/>
                  </a:schemeClr>
                </a:solidFill>
              </a:rPr>
              <a:t>I </a:t>
            </a:r>
            <a:r>
              <a:rPr lang="es-ES" sz="2000" dirty="0" err="1">
                <a:solidFill>
                  <a:schemeClr val="accent5">
                    <a:lumMod val="50000"/>
                  </a:schemeClr>
                </a:solidFill>
              </a:rPr>
              <a:t>decided</a:t>
            </a:r>
            <a:r>
              <a:rPr lang="es-ES" sz="2000" dirty="0">
                <a:solidFill>
                  <a:schemeClr val="accent5">
                    <a:lumMod val="50000"/>
                  </a:schemeClr>
                </a:solidFill>
              </a:rPr>
              <a:t> to </a:t>
            </a:r>
            <a:r>
              <a:rPr lang="es-ES" sz="2000" dirty="0" err="1">
                <a:solidFill>
                  <a:schemeClr val="accent5">
                    <a:lumMod val="50000"/>
                  </a:schemeClr>
                </a:solidFill>
              </a:rPr>
              <a:t>go</a:t>
            </a:r>
            <a:r>
              <a:rPr lang="es-ES" sz="2000" dirty="0">
                <a:solidFill>
                  <a:schemeClr val="accent5">
                    <a:lumMod val="50000"/>
                  </a:schemeClr>
                </a:solidFill>
              </a:rPr>
              <a:t> to a bar.</a:t>
            </a:r>
            <a:endParaRPr lang="es-GB" sz="2000" dirty="0">
              <a:solidFill>
                <a:schemeClr val="accent5">
                  <a:lumMod val="50000"/>
                </a:schemeClr>
              </a:solidFill>
            </a:endParaRPr>
          </a:p>
        </p:txBody>
      </p:sp>
      <p:sp>
        <p:nvSpPr>
          <p:cNvPr id="42" name="CuadroTexto 14">
            <a:extLst>
              <a:ext uri="{FF2B5EF4-FFF2-40B4-BE49-F238E27FC236}">
                <a16:creationId xmlns:a16="http://schemas.microsoft.com/office/drawing/2014/main" id="{16501702-08E0-AD47-B3E0-7F3F81191D5B}"/>
              </a:ext>
            </a:extLst>
          </p:cNvPr>
          <p:cNvSpPr txBox="1"/>
          <p:nvPr/>
        </p:nvSpPr>
        <p:spPr>
          <a:xfrm>
            <a:off x="8281936" y="4675067"/>
            <a:ext cx="2786053"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go</a:t>
            </a:r>
            <a:r>
              <a:rPr lang="es-ES" sz="2000" dirty="0">
                <a:solidFill>
                  <a:schemeClr val="accent5">
                    <a:lumMod val="50000"/>
                  </a:schemeClr>
                </a:solidFill>
              </a:rPr>
              <a:t> </a:t>
            </a:r>
            <a:r>
              <a:rPr lang="es-ES" sz="2000" dirty="0" err="1">
                <a:solidFill>
                  <a:schemeClr val="accent5">
                    <a:lumMod val="50000"/>
                  </a:schemeClr>
                </a:solidFill>
              </a:rPr>
              <a:t>out</a:t>
            </a:r>
            <a:r>
              <a:rPr lang="es-ES" sz="2000" dirty="0">
                <a:solidFill>
                  <a:schemeClr val="accent5">
                    <a:lumMod val="50000"/>
                  </a:schemeClr>
                </a:solidFill>
              </a:rPr>
              <a:t> to </a:t>
            </a:r>
            <a:r>
              <a:rPr lang="es-ES" sz="2000" dirty="0" err="1">
                <a:solidFill>
                  <a:schemeClr val="accent5">
                    <a:lumMod val="50000"/>
                  </a:schemeClr>
                </a:solidFill>
              </a:rPr>
              <a:t>different</a:t>
            </a:r>
            <a:r>
              <a:rPr lang="es-ES" sz="2000" dirty="0">
                <a:solidFill>
                  <a:schemeClr val="accent5">
                    <a:lumMod val="50000"/>
                  </a:schemeClr>
                </a:solidFill>
              </a:rPr>
              <a:t> places. </a:t>
            </a:r>
            <a:endParaRPr lang="es-GB" sz="2000" dirty="0">
              <a:solidFill>
                <a:schemeClr val="accent5">
                  <a:lumMod val="50000"/>
                </a:schemeClr>
              </a:solidFill>
            </a:endParaRPr>
          </a:p>
        </p:txBody>
      </p:sp>
      <p:sp>
        <p:nvSpPr>
          <p:cNvPr id="43" name="Oval 32">
            <a:extLst>
              <a:ext uri="{FF2B5EF4-FFF2-40B4-BE49-F238E27FC236}">
                <a16:creationId xmlns:a16="http://schemas.microsoft.com/office/drawing/2014/main" id="{8DFAC427-6D1C-124D-B825-7468121788ED}"/>
              </a:ext>
            </a:extLst>
          </p:cNvPr>
          <p:cNvSpPr/>
          <p:nvPr/>
        </p:nvSpPr>
        <p:spPr>
          <a:xfrm>
            <a:off x="5000600" y="2472779"/>
            <a:ext cx="3155132" cy="746235"/>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33">
            <a:extLst>
              <a:ext uri="{FF2B5EF4-FFF2-40B4-BE49-F238E27FC236}">
                <a16:creationId xmlns:a16="http://schemas.microsoft.com/office/drawing/2014/main" id="{54F55068-DB34-A242-B295-27330CD33B7B}"/>
              </a:ext>
            </a:extLst>
          </p:cNvPr>
          <p:cNvSpPr/>
          <p:nvPr/>
        </p:nvSpPr>
        <p:spPr>
          <a:xfrm>
            <a:off x="5038965" y="3130895"/>
            <a:ext cx="2936326"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34">
            <a:extLst>
              <a:ext uri="{FF2B5EF4-FFF2-40B4-BE49-F238E27FC236}">
                <a16:creationId xmlns:a16="http://schemas.microsoft.com/office/drawing/2014/main" id="{1F67CA1A-6851-464A-9903-8F922D7CC316}"/>
              </a:ext>
            </a:extLst>
          </p:cNvPr>
          <p:cNvSpPr/>
          <p:nvPr/>
        </p:nvSpPr>
        <p:spPr>
          <a:xfrm>
            <a:off x="7970039" y="3858100"/>
            <a:ext cx="3825130"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35">
            <a:extLst>
              <a:ext uri="{FF2B5EF4-FFF2-40B4-BE49-F238E27FC236}">
                <a16:creationId xmlns:a16="http://schemas.microsoft.com/office/drawing/2014/main" id="{35B0448C-80AF-AC42-9AC7-E4718149D384}"/>
              </a:ext>
            </a:extLst>
          </p:cNvPr>
          <p:cNvSpPr/>
          <p:nvPr/>
        </p:nvSpPr>
        <p:spPr>
          <a:xfrm>
            <a:off x="5089738" y="4565056"/>
            <a:ext cx="3175839"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36">
            <a:extLst>
              <a:ext uri="{FF2B5EF4-FFF2-40B4-BE49-F238E27FC236}">
                <a16:creationId xmlns:a16="http://schemas.microsoft.com/office/drawing/2014/main" id="{0BD1EDAA-13F4-414B-824E-CC44061A29F8}"/>
              </a:ext>
            </a:extLst>
          </p:cNvPr>
          <p:cNvSpPr/>
          <p:nvPr/>
        </p:nvSpPr>
        <p:spPr>
          <a:xfrm>
            <a:off x="5015772" y="5399186"/>
            <a:ext cx="3324634" cy="741298"/>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54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D1188E-DB13-0845-B732-F762A58EE564}"/>
              </a:ext>
            </a:extLst>
          </p:cNvPr>
          <p:cNvSpPr>
            <a:spLocks noGrp="1"/>
          </p:cNvSpPr>
          <p:nvPr>
            <p:ph type="title"/>
          </p:nvPr>
        </p:nvSpPr>
        <p:spPr>
          <a:xfrm>
            <a:off x="402084" y="126609"/>
            <a:ext cx="2566182" cy="372854"/>
          </a:xfrm>
        </p:spPr>
        <p:txBody>
          <a:bodyPr>
            <a:noAutofit/>
          </a:bodyPr>
          <a:lstStyle/>
          <a:p>
            <a:r>
              <a:rPr lang="es-GB" sz="2200" b="1" dirty="0"/>
              <a:t>Estudiante B</a:t>
            </a:r>
          </a:p>
        </p:txBody>
      </p:sp>
      <p:sp>
        <p:nvSpPr>
          <p:cNvPr id="4" name="Rectángulo 3">
            <a:extLst>
              <a:ext uri="{FF2B5EF4-FFF2-40B4-BE49-F238E27FC236}">
                <a16:creationId xmlns:a16="http://schemas.microsoft.com/office/drawing/2014/main" id="{5A423C10-76B3-C941-8018-830111FCA7FF}"/>
              </a:ext>
            </a:extLst>
          </p:cNvPr>
          <p:cNvSpPr/>
          <p:nvPr/>
        </p:nvSpPr>
        <p:spPr>
          <a:xfrm>
            <a:off x="402084" y="604912"/>
            <a:ext cx="4662285" cy="56011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GB" sz="2000" b="1" dirty="0">
                <a:solidFill>
                  <a:schemeClr val="accent5">
                    <a:lumMod val="50000"/>
                  </a:schemeClr>
                </a:solidFill>
              </a:rPr>
              <a:t>Lee las preguntas en español a tu pareja:</a:t>
            </a:r>
          </a:p>
        </p:txBody>
      </p:sp>
      <p:sp>
        <p:nvSpPr>
          <p:cNvPr id="5" name="Rectángulo 4">
            <a:extLst>
              <a:ext uri="{FF2B5EF4-FFF2-40B4-BE49-F238E27FC236}">
                <a16:creationId xmlns:a16="http://schemas.microsoft.com/office/drawing/2014/main" id="{C9CE494B-E297-7149-8439-CB60282A2C90}"/>
              </a:ext>
            </a:extLst>
          </p:cNvPr>
          <p:cNvSpPr/>
          <p:nvPr/>
        </p:nvSpPr>
        <p:spPr>
          <a:xfrm>
            <a:off x="5304542" y="604912"/>
            <a:ext cx="6690234" cy="56011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GB" sz="2000" b="1" dirty="0">
                <a:solidFill>
                  <a:schemeClr val="accent5">
                    <a:lumMod val="50000"/>
                  </a:schemeClr>
                </a:solidFill>
              </a:rPr>
              <a:t>Escucha y elige la opción correcta según el verbo. Luego debes contestar con el verbo correcto.</a:t>
            </a:r>
          </a:p>
        </p:txBody>
      </p:sp>
      <p:sp>
        <p:nvSpPr>
          <p:cNvPr id="6" name="CuadroTexto 5">
            <a:extLst>
              <a:ext uri="{FF2B5EF4-FFF2-40B4-BE49-F238E27FC236}">
                <a16:creationId xmlns:a16="http://schemas.microsoft.com/office/drawing/2014/main" id="{8F5AF73D-57C9-2049-85CE-57017B6B13D0}"/>
              </a:ext>
            </a:extLst>
          </p:cNvPr>
          <p:cNvSpPr txBox="1"/>
          <p:nvPr/>
        </p:nvSpPr>
        <p:spPr>
          <a:xfrm>
            <a:off x="5683349" y="1359277"/>
            <a:ext cx="2453774" cy="400110"/>
          </a:xfrm>
          <a:prstGeom prst="rect">
            <a:avLst/>
          </a:prstGeom>
          <a:noFill/>
        </p:spPr>
        <p:txBody>
          <a:bodyPr wrap="square" rtlCol="0">
            <a:spAutoFit/>
          </a:bodyPr>
          <a:lstStyle/>
          <a:p>
            <a:pPr algn="ctr"/>
            <a:r>
              <a:rPr lang="es-GB" sz="2000" b="1" dirty="0">
                <a:solidFill>
                  <a:schemeClr val="accent5">
                    <a:lumMod val="50000"/>
                  </a:schemeClr>
                </a:solidFill>
              </a:rPr>
              <a:t>El año pasado</a:t>
            </a:r>
          </a:p>
        </p:txBody>
      </p:sp>
      <p:sp>
        <p:nvSpPr>
          <p:cNvPr id="7" name="CuadroTexto 6">
            <a:extLst>
              <a:ext uri="{FF2B5EF4-FFF2-40B4-BE49-F238E27FC236}">
                <a16:creationId xmlns:a16="http://schemas.microsoft.com/office/drawing/2014/main" id="{451C5855-1027-F743-AE0E-80F756ACBD7E}"/>
              </a:ext>
            </a:extLst>
          </p:cNvPr>
          <p:cNvSpPr txBox="1"/>
          <p:nvPr/>
        </p:nvSpPr>
        <p:spPr>
          <a:xfrm>
            <a:off x="8593785" y="1359277"/>
            <a:ext cx="3400290" cy="400110"/>
          </a:xfrm>
          <a:prstGeom prst="rect">
            <a:avLst/>
          </a:prstGeom>
          <a:noFill/>
        </p:spPr>
        <p:txBody>
          <a:bodyPr wrap="none" rtlCol="0">
            <a:spAutoFit/>
          </a:bodyPr>
          <a:lstStyle/>
          <a:p>
            <a:pPr algn="l"/>
            <a:r>
              <a:rPr lang="es-GB" sz="2000" b="1" dirty="0">
                <a:solidFill>
                  <a:schemeClr val="accent5">
                    <a:lumMod val="50000"/>
                  </a:schemeClr>
                </a:solidFill>
              </a:rPr>
              <a:t>Cada año (en el pasado)</a:t>
            </a:r>
          </a:p>
        </p:txBody>
      </p:sp>
      <p:sp>
        <p:nvSpPr>
          <p:cNvPr id="11" name="CuadroTexto 10">
            <a:extLst>
              <a:ext uri="{FF2B5EF4-FFF2-40B4-BE49-F238E27FC236}">
                <a16:creationId xmlns:a16="http://schemas.microsoft.com/office/drawing/2014/main" id="{C38FAC72-F0B5-1649-923C-7BC1E6D78C96}"/>
              </a:ext>
            </a:extLst>
          </p:cNvPr>
          <p:cNvSpPr txBox="1"/>
          <p:nvPr/>
        </p:nvSpPr>
        <p:spPr>
          <a:xfrm>
            <a:off x="488262" y="1420541"/>
            <a:ext cx="4489928" cy="5478423"/>
          </a:xfrm>
          <a:prstGeom prst="rect">
            <a:avLst/>
          </a:prstGeom>
          <a:noFill/>
        </p:spPr>
        <p:txBody>
          <a:bodyPr wrap="square" rtlCol="0">
            <a:spAutoFit/>
          </a:bodyPr>
          <a:lstStyle/>
          <a:p>
            <a:pPr marL="457200" indent="-457200">
              <a:lnSpc>
                <a:spcPts val="3140"/>
              </a:lnSpc>
              <a:buAutoNum type="arabicPeriod"/>
            </a:pPr>
            <a:r>
              <a:rPr lang="es-GB" sz="2200" dirty="0">
                <a:solidFill>
                  <a:schemeClr val="accent5">
                    <a:lumMod val="50000"/>
                  </a:schemeClr>
                </a:solidFill>
              </a:rPr>
              <a:t>Did your family used to bring food?</a:t>
            </a:r>
            <a:r>
              <a:rPr lang="es-ES" sz="2200" dirty="0">
                <a:solidFill>
                  <a:schemeClr val="accent5">
                    <a:lumMod val="50000"/>
                  </a:schemeClr>
                </a:solidFill>
              </a:rPr>
              <a:t> </a:t>
            </a:r>
          </a:p>
          <a:p>
            <a:pPr marL="457200" indent="-457200">
              <a:lnSpc>
                <a:spcPts val="3140"/>
              </a:lnSpc>
              <a:buAutoNum type="arabicPeriod"/>
            </a:pPr>
            <a:r>
              <a:rPr lang="es-ES" sz="2200" dirty="0" err="1">
                <a:solidFill>
                  <a:schemeClr val="accent5">
                    <a:lumMod val="50000"/>
                  </a:schemeClr>
                </a:solidFill>
              </a:rPr>
              <a:t>Did</a:t>
            </a:r>
            <a:r>
              <a:rPr lang="es-ES" sz="2200" dirty="0">
                <a:solidFill>
                  <a:schemeClr val="accent5">
                    <a:lumMod val="50000"/>
                  </a:schemeClr>
                </a:solidFill>
              </a:rPr>
              <a:t> </a:t>
            </a:r>
            <a:r>
              <a:rPr lang="es-ES" sz="2200" dirty="0" err="1">
                <a:solidFill>
                  <a:schemeClr val="accent5">
                    <a:lumMod val="50000"/>
                  </a:schemeClr>
                </a:solidFill>
              </a:rPr>
              <a:t>you</a:t>
            </a:r>
            <a:r>
              <a:rPr lang="es-ES" sz="2200" dirty="0">
                <a:solidFill>
                  <a:schemeClr val="accent5">
                    <a:lumMod val="50000"/>
                  </a:schemeClr>
                </a:solidFill>
              </a:rPr>
              <a:t> </a:t>
            </a:r>
            <a:r>
              <a:rPr lang="es-ES" sz="2200" dirty="0" err="1">
                <a:solidFill>
                  <a:schemeClr val="accent5">
                    <a:lumMod val="50000"/>
                  </a:schemeClr>
                </a:solidFill>
              </a:rPr>
              <a:t>receive</a:t>
            </a:r>
            <a:r>
              <a:rPr lang="es-ES" sz="2200" dirty="0">
                <a:solidFill>
                  <a:schemeClr val="accent5">
                    <a:lumMod val="50000"/>
                  </a:schemeClr>
                </a:solidFill>
              </a:rPr>
              <a:t> </a:t>
            </a:r>
            <a:r>
              <a:rPr lang="es-ES" sz="2200" dirty="0" err="1">
                <a:solidFill>
                  <a:schemeClr val="accent5">
                    <a:lumMod val="50000"/>
                  </a:schemeClr>
                </a:solidFill>
              </a:rPr>
              <a:t>birthday</a:t>
            </a:r>
            <a:r>
              <a:rPr lang="es-ES" sz="2200" dirty="0">
                <a:solidFill>
                  <a:schemeClr val="accent5">
                    <a:lumMod val="50000"/>
                  </a:schemeClr>
                </a:solidFill>
              </a:rPr>
              <a:t> </a:t>
            </a:r>
            <a:r>
              <a:rPr lang="es-ES" sz="2200" dirty="0" err="1">
                <a:solidFill>
                  <a:schemeClr val="accent5">
                    <a:lumMod val="50000"/>
                  </a:schemeClr>
                </a:solidFill>
              </a:rPr>
              <a:t>cards</a:t>
            </a:r>
            <a:r>
              <a:rPr lang="es-ES" sz="2200" dirty="0">
                <a:solidFill>
                  <a:schemeClr val="accent5">
                    <a:lumMod val="50000"/>
                  </a:schemeClr>
                </a:solidFill>
              </a:rPr>
              <a:t>?</a:t>
            </a:r>
          </a:p>
          <a:p>
            <a:pPr marL="457200" indent="-457200">
              <a:lnSpc>
                <a:spcPts val="3140"/>
              </a:lnSpc>
              <a:buAutoNum type="arabicPeriod"/>
            </a:pPr>
            <a:r>
              <a:rPr lang="es-ES" sz="2200" dirty="0" err="1">
                <a:solidFill>
                  <a:schemeClr val="accent5">
                    <a:lumMod val="50000"/>
                  </a:schemeClr>
                </a:solidFill>
              </a:rPr>
              <a:t>Did</a:t>
            </a:r>
            <a:r>
              <a:rPr lang="es-ES" sz="2200" dirty="0">
                <a:solidFill>
                  <a:schemeClr val="accent5">
                    <a:lumMod val="50000"/>
                  </a:schemeClr>
                </a:solidFill>
              </a:rPr>
              <a:t> </a:t>
            </a:r>
            <a:r>
              <a:rPr lang="es-ES" sz="2200" dirty="0" err="1">
                <a:solidFill>
                  <a:schemeClr val="accent5">
                    <a:lumMod val="50000"/>
                  </a:schemeClr>
                </a:solidFill>
              </a:rPr>
              <a:t>you</a:t>
            </a:r>
            <a:r>
              <a:rPr lang="es-ES" sz="2200" dirty="0">
                <a:solidFill>
                  <a:schemeClr val="accent5">
                    <a:lumMod val="50000"/>
                  </a:schemeClr>
                </a:solidFill>
              </a:rPr>
              <a:t> </a:t>
            </a:r>
            <a:r>
              <a:rPr lang="es-ES" sz="2200" dirty="0" err="1">
                <a:solidFill>
                  <a:schemeClr val="accent5">
                    <a:lumMod val="50000"/>
                  </a:schemeClr>
                </a:solidFill>
              </a:rPr>
              <a:t>attend</a:t>
            </a:r>
            <a:r>
              <a:rPr lang="es-ES" sz="2200" dirty="0">
                <a:solidFill>
                  <a:schemeClr val="accent5">
                    <a:lumMod val="50000"/>
                  </a:schemeClr>
                </a:solidFill>
              </a:rPr>
              <a:t> </a:t>
            </a:r>
            <a:r>
              <a:rPr lang="es-ES" sz="2200" dirty="0" err="1">
                <a:solidFill>
                  <a:schemeClr val="accent5">
                    <a:lumMod val="50000"/>
                  </a:schemeClr>
                </a:solidFill>
              </a:rPr>
              <a:t>school</a:t>
            </a:r>
            <a:r>
              <a:rPr lang="es-ES" sz="2200" dirty="0">
                <a:solidFill>
                  <a:schemeClr val="accent5">
                    <a:lumMod val="50000"/>
                  </a:schemeClr>
                </a:solidFill>
              </a:rPr>
              <a:t> </a:t>
            </a:r>
            <a:r>
              <a:rPr lang="es-ES" sz="2200" dirty="0" err="1">
                <a:solidFill>
                  <a:schemeClr val="accent5">
                    <a:lumMod val="50000"/>
                  </a:schemeClr>
                </a:solidFill>
              </a:rPr>
              <a:t>on</a:t>
            </a:r>
            <a:r>
              <a:rPr lang="es-ES" sz="2200" dirty="0">
                <a:solidFill>
                  <a:schemeClr val="accent5">
                    <a:lumMod val="50000"/>
                  </a:schemeClr>
                </a:solidFill>
              </a:rPr>
              <a:t> </a:t>
            </a:r>
            <a:r>
              <a:rPr lang="es-ES" sz="2200" dirty="0" err="1">
                <a:solidFill>
                  <a:schemeClr val="accent5">
                    <a:lumMod val="50000"/>
                  </a:schemeClr>
                </a:solidFill>
              </a:rPr>
              <a:t>your</a:t>
            </a:r>
            <a:r>
              <a:rPr lang="es-ES" sz="2200" dirty="0">
                <a:solidFill>
                  <a:schemeClr val="accent5">
                    <a:lumMod val="50000"/>
                  </a:schemeClr>
                </a:solidFill>
              </a:rPr>
              <a:t> </a:t>
            </a:r>
            <a:r>
              <a:rPr lang="es-ES" sz="2200" dirty="0" err="1">
                <a:solidFill>
                  <a:schemeClr val="accent5">
                    <a:lumMod val="50000"/>
                  </a:schemeClr>
                </a:solidFill>
              </a:rPr>
              <a:t>birthday</a:t>
            </a:r>
            <a:r>
              <a:rPr lang="es-ES" sz="2200" dirty="0">
                <a:solidFill>
                  <a:schemeClr val="accent5">
                    <a:lumMod val="50000"/>
                  </a:schemeClr>
                </a:solidFill>
              </a:rPr>
              <a:t>?</a:t>
            </a:r>
          </a:p>
          <a:p>
            <a:pPr marL="457200" indent="-457200">
              <a:lnSpc>
                <a:spcPts val="3140"/>
              </a:lnSpc>
              <a:buAutoNum type="arabicPeriod"/>
            </a:pPr>
            <a:r>
              <a:rPr lang="es-ES" sz="2200" dirty="0" err="1">
                <a:solidFill>
                  <a:schemeClr val="accent5">
                    <a:lumMod val="50000"/>
                  </a:schemeClr>
                </a:solidFill>
              </a:rPr>
              <a:t>Did</a:t>
            </a:r>
            <a:r>
              <a:rPr lang="es-ES" sz="2200" dirty="0">
                <a:solidFill>
                  <a:schemeClr val="accent5">
                    <a:lumMod val="50000"/>
                  </a:schemeClr>
                </a:solidFill>
              </a:rPr>
              <a:t> you </a:t>
            </a:r>
            <a:r>
              <a:rPr lang="es-ES" sz="2200" dirty="0" err="1">
                <a:solidFill>
                  <a:schemeClr val="accent5">
                    <a:lumMod val="50000"/>
                  </a:schemeClr>
                </a:solidFill>
              </a:rPr>
              <a:t>used</a:t>
            </a:r>
            <a:r>
              <a:rPr lang="es-ES" sz="2200" dirty="0">
                <a:solidFill>
                  <a:schemeClr val="accent5">
                    <a:lumMod val="50000"/>
                  </a:schemeClr>
                </a:solidFill>
              </a:rPr>
              <a:t> to </a:t>
            </a:r>
            <a:r>
              <a:rPr lang="es-ES" sz="2200" dirty="0" err="1">
                <a:solidFill>
                  <a:schemeClr val="accent5">
                    <a:lumMod val="50000"/>
                  </a:schemeClr>
                </a:solidFill>
              </a:rPr>
              <a:t>receive</a:t>
            </a:r>
            <a:r>
              <a:rPr lang="es-ES" sz="2200" dirty="0">
                <a:solidFill>
                  <a:schemeClr val="accent5">
                    <a:lumMod val="50000"/>
                  </a:schemeClr>
                </a:solidFill>
              </a:rPr>
              <a:t> </a:t>
            </a:r>
            <a:r>
              <a:rPr lang="es-ES" sz="2200" dirty="0" err="1">
                <a:solidFill>
                  <a:schemeClr val="accent5">
                    <a:lumMod val="50000"/>
                  </a:schemeClr>
                </a:solidFill>
              </a:rPr>
              <a:t>lots</a:t>
            </a:r>
            <a:r>
              <a:rPr lang="es-ES" sz="2200" dirty="0">
                <a:solidFill>
                  <a:schemeClr val="accent5">
                    <a:lumMod val="50000"/>
                  </a:schemeClr>
                </a:solidFill>
              </a:rPr>
              <a:t> of </a:t>
            </a:r>
            <a:r>
              <a:rPr lang="es-ES" sz="2200" dirty="0" err="1">
                <a:solidFill>
                  <a:schemeClr val="accent5">
                    <a:lumMod val="50000"/>
                  </a:schemeClr>
                </a:solidFill>
              </a:rPr>
              <a:t>presents</a:t>
            </a:r>
            <a:r>
              <a:rPr lang="es-ES" sz="2200" dirty="0">
                <a:solidFill>
                  <a:schemeClr val="accent5">
                    <a:lumMod val="50000"/>
                  </a:schemeClr>
                </a:solidFill>
              </a:rPr>
              <a:t>?</a:t>
            </a:r>
          </a:p>
          <a:p>
            <a:pPr marL="457200" indent="-457200">
              <a:lnSpc>
                <a:spcPts val="3140"/>
              </a:lnSpc>
              <a:buAutoNum type="arabicPeriod"/>
            </a:pPr>
            <a:r>
              <a:rPr lang="es-ES" sz="2200" dirty="0" err="1">
                <a:solidFill>
                  <a:schemeClr val="accent5">
                    <a:lumMod val="50000"/>
                  </a:schemeClr>
                </a:solidFill>
              </a:rPr>
              <a:t>Did</a:t>
            </a:r>
            <a:r>
              <a:rPr lang="es-ES" sz="2200" dirty="0">
                <a:solidFill>
                  <a:schemeClr val="accent5">
                    <a:lumMod val="50000"/>
                  </a:schemeClr>
                </a:solidFill>
              </a:rPr>
              <a:t> you </a:t>
            </a:r>
            <a:r>
              <a:rPr lang="es-ES" sz="2200" dirty="0" err="1">
                <a:solidFill>
                  <a:schemeClr val="accent5">
                    <a:lumMod val="50000"/>
                  </a:schemeClr>
                </a:solidFill>
              </a:rPr>
              <a:t>choose</a:t>
            </a:r>
            <a:r>
              <a:rPr lang="es-ES" sz="2200" dirty="0">
                <a:solidFill>
                  <a:schemeClr val="accent5">
                    <a:lumMod val="50000"/>
                  </a:schemeClr>
                </a:solidFill>
              </a:rPr>
              <a:t> </a:t>
            </a:r>
            <a:r>
              <a:rPr lang="es-ES" sz="2200" dirty="0" err="1">
                <a:solidFill>
                  <a:schemeClr val="accent5">
                    <a:lumMod val="50000"/>
                  </a:schemeClr>
                </a:solidFill>
              </a:rPr>
              <a:t>the</a:t>
            </a:r>
            <a:r>
              <a:rPr lang="es-ES" sz="2200" dirty="0">
                <a:solidFill>
                  <a:schemeClr val="accent5">
                    <a:lumMod val="50000"/>
                  </a:schemeClr>
                </a:solidFill>
              </a:rPr>
              <a:t> place </a:t>
            </a:r>
            <a:r>
              <a:rPr lang="es-ES" sz="2200" dirty="0" err="1">
                <a:solidFill>
                  <a:schemeClr val="accent5">
                    <a:lumMod val="50000"/>
                  </a:schemeClr>
                </a:solidFill>
              </a:rPr>
              <a:t>for</a:t>
            </a:r>
            <a:r>
              <a:rPr lang="es-ES" sz="2200" dirty="0">
                <a:solidFill>
                  <a:schemeClr val="accent5">
                    <a:lumMod val="50000"/>
                  </a:schemeClr>
                </a:solidFill>
              </a:rPr>
              <a:t> </a:t>
            </a:r>
            <a:r>
              <a:rPr lang="es-ES" sz="2200" dirty="0" err="1">
                <a:solidFill>
                  <a:schemeClr val="accent5">
                    <a:lumMod val="50000"/>
                  </a:schemeClr>
                </a:solidFill>
              </a:rPr>
              <a:t>your</a:t>
            </a:r>
            <a:r>
              <a:rPr lang="es-ES" sz="2200" dirty="0">
                <a:solidFill>
                  <a:schemeClr val="accent5">
                    <a:lumMod val="50000"/>
                  </a:schemeClr>
                </a:solidFill>
              </a:rPr>
              <a:t> </a:t>
            </a:r>
            <a:r>
              <a:rPr lang="es-ES" sz="2200" dirty="0" err="1">
                <a:solidFill>
                  <a:schemeClr val="accent5">
                    <a:lumMod val="50000"/>
                  </a:schemeClr>
                </a:solidFill>
              </a:rPr>
              <a:t>party</a:t>
            </a:r>
            <a:r>
              <a:rPr lang="es-ES" sz="2200" dirty="0">
                <a:solidFill>
                  <a:schemeClr val="accent5">
                    <a:lumMod val="50000"/>
                  </a:schemeClr>
                </a:solidFill>
              </a:rPr>
              <a:t>?</a:t>
            </a:r>
          </a:p>
          <a:p>
            <a:pPr marL="457200" indent="-457200">
              <a:lnSpc>
                <a:spcPts val="3140"/>
              </a:lnSpc>
              <a:buAutoNum type="arabicPeriod"/>
            </a:pPr>
            <a:r>
              <a:rPr lang="es-ES" sz="2200" dirty="0" err="1">
                <a:solidFill>
                  <a:schemeClr val="accent5">
                    <a:lumMod val="50000"/>
                  </a:schemeClr>
                </a:solidFill>
              </a:rPr>
              <a:t>Did</a:t>
            </a:r>
            <a:r>
              <a:rPr lang="es-ES" sz="2200" dirty="0">
                <a:solidFill>
                  <a:schemeClr val="accent5">
                    <a:lumMod val="50000"/>
                  </a:schemeClr>
                </a:solidFill>
              </a:rPr>
              <a:t> </a:t>
            </a:r>
            <a:r>
              <a:rPr lang="es-ES" sz="2200" dirty="0" err="1">
                <a:solidFill>
                  <a:schemeClr val="accent5">
                    <a:lumMod val="50000"/>
                  </a:schemeClr>
                </a:solidFill>
              </a:rPr>
              <a:t>you</a:t>
            </a:r>
            <a:r>
              <a:rPr lang="es-ES" sz="2200" dirty="0">
                <a:solidFill>
                  <a:schemeClr val="accent5">
                    <a:lumMod val="50000"/>
                  </a:schemeClr>
                </a:solidFill>
              </a:rPr>
              <a:t> </a:t>
            </a:r>
            <a:r>
              <a:rPr lang="es-ES" sz="2200" dirty="0" err="1">
                <a:solidFill>
                  <a:schemeClr val="accent5">
                    <a:lumMod val="50000"/>
                  </a:schemeClr>
                </a:solidFill>
              </a:rPr>
              <a:t>serve</a:t>
            </a:r>
            <a:r>
              <a:rPr lang="es-ES" sz="2200" dirty="0">
                <a:solidFill>
                  <a:schemeClr val="accent5">
                    <a:lumMod val="50000"/>
                  </a:schemeClr>
                </a:solidFill>
              </a:rPr>
              <a:t> </a:t>
            </a:r>
            <a:r>
              <a:rPr lang="es-ES" sz="2200" dirty="0" err="1">
                <a:solidFill>
                  <a:schemeClr val="accent5">
                    <a:lumMod val="50000"/>
                  </a:schemeClr>
                </a:solidFill>
              </a:rPr>
              <a:t>food</a:t>
            </a:r>
            <a:r>
              <a:rPr lang="es-ES" sz="2200" dirty="0">
                <a:solidFill>
                  <a:schemeClr val="accent5">
                    <a:lumMod val="50000"/>
                  </a:schemeClr>
                </a:solidFill>
              </a:rPr>
              <a:t> and </a:t>
            </a:r>
            <a:r>
              <a:rPr lang="es-ES" sz="2200" dirty="0" err="1">
                <a:solidFill>
                  <a:schemeClr val="accent5">
                    <a:lumMod val="50000"/>
                  </a:schemeClr>
                </a:solidFill>
              </a:rPr>
              <a:t>drinks</a:t>
            </a:r>
            <a:r>
              <a:rPr lang="es-ES" sz="2200" dirty="0">
                <a:solidFill>
                  <a:schemeClr val="accent5">
                    <a:lumMod val="50000"/>
                  </a:schemeClr>
                </a:solidFill>
              </a:rPr>
              <a:t>?</a:t>
            </a:r>
          </a:p>
          <a:p>
            <a:pPr algn="l"/>
            <a:endParaRPr lang="es-ES" sz="2000" dirty="0">
              <a:solidFill>
                <a:schemeClr val="accent5">
                  <a:lumMod val="50000"/>
                </a:schemeClr>
              </a:solidFill>
            </a:endParaRPr>
          </a:p>
          <a:p>
            <a:pPr algn="l"/>
            <a:endParaRPr lang="es-GB" sz="2000" dirty="0">
              <a:solidFill>
                <a:schemeClr val="accent5">
                  <a:lumMod val="50000"/>
                </a:schemeClr>
              </a:solidFill>
            </a:endParaRPr>
          </a:p>
        </p:txBody>
      </p:sp>
      <p:sp>
        <p:nvSpPr>
          <p:cNvPr id="14" name="CuadroTexto 13">
            <a:extLst>
              <a:ext uri="{FF2B5EF4-FFF2-40B4-BE49-F238E27FC236}">
                <a16:creationId xmlns:a16="http://schemas.microsoft.com/office/drawing/2014/main" id="{2C20D0BE-18AC-2B45-91DE-25B80A0CCF05}"/>
              </a:ext>
            </a:extLst>
          </p:cNvPr>
          <p:cNvSpPr txBox="1"/>
          <p:nvPr/>
        </p:nvSpPr>
        <p:spPr>
          <a:xfrm>
            <a:off x="5377370" y="1805866"/>
            <a:ext cx="2762242" cy="707886"/>
          </a:xfrm>
          <a:prstGeom prst="rect">
            <a:avLst/>
          </a:prstGeom>
          <a:noFill/>
        </p:spPr>
        <p:txBody>
          <a:bodyPr wrap="square" rtlCol="0">
            <a:spAutoFit/>
          </a:bodyPr>
          <a:lstStyle/>
          <a:p>
            <a:pPr algn="l"/>
            <a:r>
              <a:rPr lang="es-GB" sz="2000" dirty="0">
                <a:solidFill>
                  <a:schemeClr val="accent5">
                    <a:lumMod val="50000"/>
                  </a:schemeClr>
                </a:solidFill>
              </a:rPr>
              <a:t>No, I prefered to go to a park.   </a:t>
            </a:r>
          </a:p>
        </p:txBody>
      </p:sp>
      <p:sp>
        <p:nvSpPr>
          <p:cNvPr id="18" name="CuadroTexto 14">
            <a:extLst>
              <a:ext uri="{FF2B5EF4-FFF2-40B4-BE49-F238E27FC236}">
                <a16:creationId xmlns:a16="http://schemas.microsoft.com/office/drawing/2014/main" id="{620330E3-171B-2F46-81AC-34DD8838B13F}"/>
              </a:ext>
            </a:extLst>
          </p:cNvPr>
          <p:cNvSpPr txBox="1"/>
          <p:nvPr/>
        </p:nvSpPr>
        <p:spPr>
          <a:xfrm>
            <a:off x="8592218" y="1805866"/>
            <a:ext cx="2786053" cy="707886"/>
          </a:xfrm>
          <a:prstGeom prst="rect">
            <a:avLst/>
          </a:prstGeom>
          <a:noFill/>
        </p:spPr>
        <p:txBody>
          <a:bodyPr wrap="square" rtlCol="0">
            <a:spAutoFit/>
          </a:bodyPr>
          <a:lstStyle/>
          <a:p>
            <a:pPr algn="l"/>
            <a:r>
              <a:rPr lang="es-GB" sz="2000" dirty="0">
                <a:solidFill>
                  <a:schemeClr val="accent5">
                    <a:lumMod val="50000"/>
                  </a:schemeClr>
                </a:solidFill>
              </a:rPr>
              <a:t>No, I used to go out with my family. </a:t>
            </a:r>
          </a:p>
        </p:txBody>
      </p:sp>
      <p:sp>
        <p:nvSpPr>
          <p:cNvPr id="32" name="Oval 31">
            <a:extLst>
              <a:ext uri="{FF2B5EF4-FFF2-40B4-BE49-F238E27FC236}">
                <a16:creationId xmlns:a16="http://schemas.microsoft.com/office/drawing/2014/main" id="{F84F6EEC-3B3A-854D-9502-4DFF6EAE946D}"/>
              </a:ext>
            </a:extLst>
          </p:cNvPr>
          <p:cNvSpPr/>
          <p:nvPr/>
        </p:nvSpPr>
        <p:spPr>
          <a:xfrm>
            <a:off x="8401890" y="1717109"/>
            <a:ext cx="3007471"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adroTexto 13">
            <a:extLst>
              <a:ext uri="{FF2B5EF4-FFF2-40B4-BE49-F238E27FC236}">
                <a16:creationId xmlns:a16="http://schemas.microsoft.com/office/drawing/2014/main" id="{36DA24FD-2131-374B-8C91-92DA09F399AB}"/>
              </a:ext>
            </a:extLst>
          </p:cNvPr>
          <p:cNvSpPr txBox="1"/>
          <p:nvPr/>
        </p:nvSpPr>
        <p:spPr>
          <a:xfrm>
            <a:off x="5377370" y="2604530"/>
            <a:ext cx="2762242" cy="707886"/>
          </a:xfrm>
          <a:prstGeom prst="rect">
            <a:avLst/>
          </a:prstGeom>
          <a:noFill/>
        </p:spPr>
        <p:txBody>
          <a:bodyPr wrap="square" rtlCol="0">
            <a:spAutoFit/>
          </a:bodyPr>
          <a:lstStyle/>
          <a:p>
            <a:pPr algn="l"/>
            <a:r>
              <a:rPr lang="es-ES" sz="2000" dirty="0">
                <a:solidFill>
                  <a:schemeClr val="accent5">
                    <a:lumMod val="50000"/>
                  </a:schemeClr>
                </a:solidFill>
              </a:rPr>
              <a:t>No, I </a:t>
            </a:r>
            <a:r>
              <a:rPr lang="es-ES" sz="2000" dirty="0" err="1">
                <a:solidFill>
                  <a:schemeClr val="accent5">
                    <a:lumMod val="50000"/>
                  </a:schemeClr>
                </a:solidFill>
              </a:rPr>
              <a:t>served</a:t>
            </a:r>
            <a:r>
              <a:rPr lang="es-ES" sz="2000" dirty="0">
                <a:solidFill>
                  <a:schemeClr val="accent5">
                    <a:lumMod val="50000"/>
                  </a:schemeClr>
                </a:solidFill>
              </a:rPr>
              <a:t> </a:t>
            </a:r>
            <a:r>
              <a:rPr lang="es-ES" sz="2000" dirty="0" err="1">
                <a:solidFill>
                  <a:schemeClr val="accent5">
                    <a:lumMod val="50000"/>
                  </a:schemeClr>
                </a:solidFill>
              </a:rPr>
              <a:t>Mexican</a:t>
            </a:r>
            <a:r>
              <a:rPr lang="es-ES" sz="2000" dirty="0">
                <a:solidFill>
                  <a:schemeClr val="accent5">
                    <a:lumMod val="50000"/>
                  </a:schemeClr>
                </a:solidFill>
              </a:rPr>
              <a:t> </a:t>
            </a:r>
            <a:r>
              <a:rPr lang="es-ES" sz="2000" dirty="0" err="1">
                <a:solidFill>
                  <a:schemeClr val="accent5">
                    <a:lumMod val="50000"/>
                  </a:schemeClr>
                </a:solidFill>
              </a:rPr>
              <a:t>food</a:t>
            </a:r>
            <a:r>
              <a:rPr lang="es-GB" sz="2000" dirty="0">
                <a:solidFill>
                  <a:schemeClr val="accent5">
                    <a:lumMod val="50000"/>
                  </a:schemeClr>
                </a:solidFill>
              </a:rPr>
              <a:t>.</a:t>
            </a:r>
          </a:p>
        </p:txBody>
      </p:sp>
      <p:sp>
        <p:nvSpPr>
          <p:cNvPr id="39" name="CuadroTexto 14">
            <a:extLst>
              <a:ext uri="{FF2B5EF4-FFF2-40B4-BE49-F238E27FC236}">
                <a16:creationId xmlns:a16="http://schemas.microsoft.com/office/drawing/2014/main" id="{83C85BDA-B131-F747-A0A8-23C0F9F24A13}"/>
              </a:ext>
            </a:extLst>
          </p:cNvPr>
          <p:cNvSpPr txBox="1"/>
          <p:nvPr/>
        </p:nvSpPr>
        <p:spPr>
          <a:xfrm>
            <a:off x="8592218" y="2550661"/>
            <a:ext cx="3312935" cy="707886"/>
          </a:xfrm>
          <a:prstGeom prst="rect">
            <a:avLst/>
          </a:prstGeom>
          <a:noFill/>
        </p:spPr>
        <p:txBody>
          <a:bodyPr wrap="square" rtlCol="0">
            <a:spAutoFit/>
          </a:bodyPr>
          <a:lstStyle/>
          <a:p>
            <a:pPr algn="l"/>
            <a:r>
              <a:rPr lang="es-GB" sz="2000" dirty="0">
                <a:solidFill>
                  <a:schemeClr val="accent5">
                    <a:lumMod val="50000"/>
                  </a:schemeClr>
                </a:solidFill>
              </a:rPr>
              <a:t>Yes, </a:t>
            </a:r>
            <a:r>
              <a:rPr lang="es-ES" sz="2000" dirty="0" err="1">
                <a:solidFill>
                  <a:schemeClr val="accent5">
                    <a:lumMod val="50000"/>
                  </a:schemeClr>
                </a:solidFill>
              </a:rPr>
              <a:t>my</a:t>
            </a:r>
            <a:r>
              <a:rPr lang="es-ES" sz="2000" dirty="0">
                <a:solidFill>
                  <a:schemeClr val="accent5">
                    <a:lumMod val="50000"/>
                  </a:schemeClr>
                </a:solidFill>
              </a:rPr>
              <a:t> </a:t>
            </a:r>
            <a:r>
              <a:rPr lang="es-ES" sz="2000" dirty="0" err="1">
                <a:solidFill>
                  <a:schemeClr val="accent5">
                    <a:lumMod val="50000"/>
                  </a:schemeClr>
                </a:solidFill>
              </a:rPr>
              <a:t>mum</a:t>
            </a:r>
            <a:r>
              <a:rPr lang="es-ES" sz="2000" dirty="0">
                <a:solidFill>
                  <a:schemeClr val="accent5">
                    <a:lumMod val="50000"/>
                  </a:schemeClr>
                </a:solidFill>
              </a:rPr>
              <a:t>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make</a:t>
            </a:r>
            <a:r>
              <a:rPr lang="es-ES" sz="2000" dirty="0">
                <a:solidFill>
                  <a:schemeClr val="accent5">
                    <a:lumMod val="50000"/>
                  </a:schemeClr>
                </a:solidFill>
              </a:rPr>
              <a:t> a paella</a:t>
            </a:r>
            <a:r>
              <a:rPr lang="es-GB" sz="2000" dirty="0">
                <a:solidFill>
                  <a:schemeClr val="accent5">
                    <a:lumMod val="50000"/>
                  </a:schemeClr>
                </a:solidFill>
              </a:rPr>
              <a:t>.</a:t>
            </a:r>
          </a:p>
        </p:txBody>
      </p:sp>
      <p:sp>
        <p:nvSpPr>
          <p:cNvPr id="40" name="CuadroTexto 13">
            <a:extLst>
              <a:ext uri="{FF2B5EF4-FFF2-40B4-BE49-F238E27FC236}">
                <a16:creationId xmlns:a16="http://schemas.microsoft.com/office/drawing/2014/main" id="{94511A4A-392C-B444-BF20-1C71E78D075F}"/>
              </a:ext>
            </a:extLst>
          </p:cNvPr>
          <p:cNvSpPr txBox="1"/>
          <p:nvPr/>
        </p:nvSpPr>
        <p:spPr>
          <a:xfrm>
            <a:off x="5377370" y="3403194"/>
            <a:ext cx="2762242" cy="400110"/>
          </a:xfrm>
          <a:prstGeom prst="rect">
            <a:avLst/>
          </a:prstGeom>
          <a:noFill/>
        </p:spPr>
        <p:txBody>
          <a:bodyPr wrap="square" rtlCol="0">
            <a:spAutoFit/>
          </a:bodyPr>
          <a:lstStyle/>
          <a:p>
            <a:pPr algn="l"/>
            <a:r>
              <a:rPr lang="es-ES" sz="2000" dirty="0">
                <a:solidFill>
                  <a:schemeClr val="accent5">
                    <a:lumMod val="50000"/>
                  </a:schemeClr>
                </a:solidFill>
              </a:rPr>
              <a:t>No, I ate at home.</a:t>
            </a:r>
            <a:endParaRPr lang="es-GB" sz="2000" dirty="0">
              <a:solidFill>
                <a:schemeClr val="accent5">
                  <a:lumMod val="50000"/>
                </a:schemeClr>
              </a:solidFill>
            </a:endParaRPr>
          </a:p>
        </p:txBody>
      </p:sp>
      <p:sp>
        <p:nvSpPr>
          <p:cNvPr id="41" name="CuadroTexto 14">
            <a:extLst>
              <a:ext uri="{FF2B5EF4-FFF2-40B4-BE49-F238E27FC236}">
                <a16:creationId xmlns:a16="http://schemas.microsoft.com/office/drawing/2014/main" id="{37D324FA-7BF5-204F-98D3-EC549F81BD01}"/>
              </a:ext>
            </a:extLst>
          </p:cNvPr>
          <p:cNvSpPr txBox="1"/>
          <p:nvPr/>
        </p:nvSpPr>
        <p:spPr>
          <a:xfrm>
            <a:off x="8592218" y="3295456"/>
            <a:ext cx="2931794" cy="707886"/>
          </a:xfrm>
          <a:prstGeom prst="rect">
            <a:avLst/>
          </a:prstGeom>
          <a:noFill/>
        </p:spPr>
        <p:txBody>
          <a:bodyPr wrap="square" rtlCol="0">
            <a:spAutoFit/>
          </a:bodyPr>
          <a:lstStyle/>
          <a:p>
            <a:pPr algn="l"/>
            <a:r>
              <a:rPr lang="es-ES" sz="2000" dirty="0">
                <a:solidFill>
                  <a:schemeClr val="accent5">
                    <a:lumMod val="50000"/>
                  </a:schemeClr>
                </a:solidFill>
              </a:rPr>
              <a:t>No, I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eat</a:t>
            </a:r>
            <a:r>
              <a:rPr lang="es-ES" sz="2000" dirty="0">
                <a:solidFill>
                  <a:schemeClr val="accent5">
                    <a:lumMod val="50000"/>
                  </a:schemeClr>
                </a:solidFill>
              </a:rPr>
              <a:t> at home</a:t>
            </a:r>
            <a:r>
              <a:rPr lang="es-GB" sz="2000" dirty="0">
                <a:solidFill>
                  <a:schemeClr val="accent5">
                    <a:lumMod val="50000"/>
                  </a:schemeClr>
                </a:solidFill>
              </a:rPr>
              <a:t>.</a:t>
            </a:r>
          </a:p>
        </p:txBody>
      </p:sp>
      <p:sp>
        <p:nvSpPr>
          <p:cNvPr id="42" name="CuadroTexto 13">
            <a:extLst>
              <a:ext uri="{FF2B5EF4-FFF2-40B4-BE49-F238E27FC236}">
                <a16:creationId xmlns:a16="http://schemas.microsoft.com/office/drawing/2014/main" id="{BF10FB3A-FE70-F24B-B4A7-7F6D9512D078}"/>
              </a:ext>
            </a:extLst>
          </p:cNvPr>
          <p:cNvSpPr txBox="1"/>
          <p:nvPr/>
        </p:nvSpPr>
        <p:spPr>
          <a:xfrm>
            <a:off x="5377370" y="3894082"/>
            <a:ext cx="2762242" cy="707886"/>
          </a:xfrm>
          <a:prstGeom prst="rect">
            <a:avLst/>
          </a:prstGeom>
          <a:noFill/>
        </p:spPr>
        <p:txBody>
          <a:bodyPr wrap="square" rtlCol="0">
            <a:spAutoFit/>
          </a:bodyPr>
          <a:lstStyle/>
          <a:p>
            <a:pPr algn="l"/>
            <a:r>
              <a:rPr lang="es-ES" sz="2000" dirty="0">
                <a:solidFill>
                  <a:schemeClr val="accent5">
                    <a:lumMod val="50000"/>
                  </a:schemeClr>
                </a:solidFill>
              </a:rPr>
              <a:t>Yes, and I </a:t>
            </a:r>
            <a:r>
              <a:rPr lang="es-ES" sz="2000" dirty="0" err="1">
                <a:solidFill>
                  <a:schemeClr val="accent5">
                    <a:lumMod val="50000"/>
                  </a:schemeClr>
                </a:solidFill>
              </a:rPr>
              <a:t>also</a:t>
            </a:r>
            <a:r>
              <a:rPr lang="es-ES" sz="2000" dirty="0">
                <a:solidFill>
                  <a:schemeClr val="accent5">
                    <a:lumMod val="50000"/>
                  </a:schemeClr>
                </a:solidFill>
              </a:rPr>
              <a:t> ate churros.</a:t>
            </a:r>
            <a:endParaRPr lang="es-GB" sz="2000" dirty="0">
              <a:solidFill>
                <a:schemeClr val="accent5">
                  <a:lumMod val="50000"/>
                </a:schemeClr>
              </a:solidFill>
            </a:endParaRPr>
          </a:p>
        </p:txBody>
      </p:sp>
      <p:sp>
        <p:nvSpPr>
          <p:cNvPr id="43" name="CuadroTexto 14">
            <a:extLst>
              <a:ext uri="{FF2B5EF4-FFF2-40B4-BE49-F238E27FC236}">
                <a16:creationId xmlns:a16="http://schemas.microsoft.com/office/drawing/2014/main" id="{B7596CD2-B9F2-C649-A286-5B35C54801CE}"/>
              </a:ext>
            </a:extLst>
          </p:cNvPr>
          <p:cNvSpPr txBox="1"/>
          <p:nvPr/>
        </p:nvSpPr>
        <p:spPr>
          <a:xfrm>
            <a:off x="8592218" y="4040251"/>
            <a:ext cx="2931794" cy="707886"/>
          </a:xfrm>
          <a:prstGeom prst="rect">
            <a:avLst/>
          </a:prstGeom>
          <a:noFill/>
        </p:spPr>
        <p:txBody>
          <a:bodyPr wrap="square" rtlCol="0">
            <a:spAutoFit/>
          </a:bodyPr>
          <a:lstStyle/>
          <a:p>
            <a:pPr algn="l"/>
            <a:r>
              <a:rPr lang="es-ES" sz="2000" dirty="0">
                <a:solidFill>
                  <a:schemeClr val="accent5">
                    <a:lumMod val="50000"/>
                  </a:schemeClr>
                </a:solidFill>
              </a:rPr>
              <a:t>No, I </a:t>
            </a:r>
            <a:r>
              <a:rPr lang="es-ES" sz="2000" dirty="0" err="1">
                <a:solidFill>
                  <a:schemeClr val="accent5">
                    <a:lumMod val="50000"/>
                  </a:schemeClr>
                </a:solidFill>
              </a:rPr>
              <a:t>drank</a:t>
            </a:r>
            <a:r>
              <a:rPr lang="es-ES" sz="2000" dirty="0">
                <a:solidFill>
                  <a:schemeClr val="accent5">
                    <a:lumMod val="50000"/>
                  </a:schemeClr>
                </a:solidFill>
              </a:rPr>
              <a:t> </a:t>
            </a:r>
            <a:r>
              <a:rPr lang="es-ES" sz="2000" dirty="0" err="1">
                <a:solidFill>
                  <a:schemeClr val="accent5">
                    <a:lumMod val="50000"/>
                  </a:schemeClr>
                </a:solidFill>
              </a:rPr>
              <a:t>cold</a:t>
            </a:r>
            <a:r>
              <a:rPr lang="es-ES" sz="2000" dirty="0">
                <a:solidFill>
                  <a:schemeClr val="accent5">
                    <a:lumMod val="50000"/>
                  </a:schemeClr>
                </a:solidFill>
              </a:rPr>
              <a:t> </a:t>
            </a:r>
            <a:r>
              <a:rPr lang="es-ES" sz="2000" dirty="0" err="1">
                <a:solidFill>
                  <a:schemeClr val="accent5">
                    <a:lumMod val="50000"/>
                  </a:schemeClr>
                </a:solidFill>
              </a:rPr>
              <a:t>drinks</a:t>
            </a:r>
            <a:r>
              <a:rPr lang="es-ES" sz="2000" dirty="0">
                <a:solidFill>
                  <a:schemeClr val="accent5">
                    <a:lumMod val="50000"/>
                  </a:schemeClr>
                </a:solidFill>
              </a:rPr>
              <a:t>. </a:t>
            </a:r>
            <a:endParaRPr lang="es-GB" sz="2000" dirty="0">
              <a:solidFill>
                <a:schemeClr val="accent5">
                  <a:lumMod val="50000"/>
                </a:schemeClr>
              </a:solidFill>
            </a:endParaRPr>
          </a:p>
        </p:txBody>
      </p:sp>
      <p:sp>
        <p:nvSpPr>
          <p:cNvPr id="44" name="CuadroTexto 13">
            <a:extLst>
              <a:ext uri="{FF2B5EF4-FFF2-40B4-BE49-F238E27FC236}">
                <a16:creationId xmlns:a16="http://schemas.microsoft.com/office/drawing/2014/main" id="{CEA29AFF-F816-8442-A54C-ECE0395FF94B}"/>
              </a:ext>
            </a:extLst>
          </p:cNvPr>
          <p:cNvSpPr txBox="1"/>
          <p:nvPr/>
        </p:nvSpPr>
        <p:spPr>
          <a:xfrm>
            <a:off x="5377370" y="4692746"/>
            <a:ext cx="2762242" cy="707886"/>
          </a:xfrm>
          <a:prstGeom prst="rect">
            <a:avLst/>
          </a:prstGeom>
          <a:noFill/>
        </p:spPr>
        <p:txBody>
          <a:bodyPr wrap="square" rtlCol="0">
            <a:spAutoFit/>
          </a:bodyPr>
          <a:lstStyle/>
          <a:p>
            <a:pPr algn="l"/>
            <a:r>
              <a:rPr lang="es-GB" sz="2000" dirty="0">
                <a:solidFill>
                  <a:schemeClr val="accent5">
                    <a:lumMod val="50000"/>
                  </a:schemeClr>
                </a:solidFill>
              </a:rPr>
              <a:t>Yes, </a:t>
            </a:r>
            <a:r>
              <a:rPr lang="es-ES" sz="2000" dirty="0">
                <a:solidFill>
                  <a:schemeClr val="accent5">
                    <a:lumMod val="50000"/>
                  </a:schemeClr>
                </a:solidFill>
              </a:rPr>
              <a:t>I </a:t>
            </a:r>
            <a:r>
              <a:rPr lang="es-ES" sz="2000" dirty="0" err="1">
                <a:solidFill>
                  <a:schemeClr val="accent5">
                    <a:lumMod val="50000"/>
                  </a:schemeClr>
                </a:solidFill>
              </a:rPr>
              <a:t>collected</a:t>
            </a:r>
            <a:r>
              <a:rPr lang="es-ES" sz="2000" dirty="0">
                <a:solidFill>
                  <a:schemeClr val="accent5">
                    <a:lumMod val="50000"/>
                  </a:schemeClr>
                </a:solidFill>
              </a:rPr>
              <a:t> </a:t>
            </a:r>
            <a:r>
              <a:rPr lang="es-ES" sz="2000" dirty="0" err="1">
                <a:solidFill>
                  <a:schemeClr val="accent5">
                    <a:lumMod val="50000"/>
                  </a:schemeClr>
                </a:solidFill>
              </a:rPr>
              <a:t>many</a:t>
            </a:r>
            <a:r>
              <a:rPr lang="es-ES" sz="2000" dirty="0">
                <a:solidFill>
                  <a:schemeClr val="accent5">
                    <a:lumMod val="50000"/>
                  </a:schemeClr>
                </a:solidFill>
              </a:rPr>
              <a:t> </a:t>
            </a:r>
            <a:r>
              <a:rPr lang="es-ES" sz="2000" dirty="0" err="1">
                <a:solidFill>
                  <a:schemeClr val="accent5">
                    <a:lumMod val="50000"/>
                  </a:schemeClr>
                </a:solidFill>
              </a:rPr>
              <a:t>sweets</a:t>
            </a:r>
            <a:r>
              <a:rPr lang="es-ES" sz="2000" dirty="0">
                <a:solidFill>
                  <a:schemeClr val="accent5">
                    <a:lumMod val="50000"/>
                  </a:schemeClr>
                </a:solidFill>
              </a:rPr>
              <a:t>. </a:t>
            </a:r>
            <a:endParaRPr lang="es-GB" sz="2000" dirty="0">
              <a:solidFill>
                <a:schemeClr val="accent5">
                  <a:lumMod val="50000"/>
                </a:schemeClr>
              </a:solidFill>
            </a:endParaRPr>
          </a:p>
        </p:txBody>
      </p:sp>
      <p:sp>
        <p:nvSpPr>
          <p:cNvPr id="45" name="CuadroTexto 14">
            <a:extLst>
              <a:ext uri="{FF2B5EF4-FFF2-40B4-BE49-F238E27FC236}">
                <a16:creationId xmlns:a16="http://schemas.microsoft.com/office/drawing/2014/main" id="{257FE918-A727-0F40-B3A9-5631001B6B19}"/>
              </a:ext>
            </a:extLst>
          </p:cNvPr>
          <p:cNvSpPr txBox="1"/>
          <p:nvPr/>
        </p:nvSpPr>
        <p:spPr>
          <a:xfrm>
            <a:off x="8592218" y="4785046"/>
            <a:ext cx="3748153" cy="707886"/>
          </a:xfrm>
          <a:prstGeom prst="rect">
            <a:avLst/>
          </a:prstGeom>
          <a:noFill/>
        </p:spPr>
        <p:txBody>
          <a:bodyPr wrap="square" rtlCol="0">
            <a:spAutoFit/>
          </a:bodyPr>
          <a:lstStyle/>
          <a:p>
            <a:pPr algn="l"/>
            <a:r>
              <a:rPr lang="es-GB" sz="2000" dirty="0">
                <a:solidFill>
                  <a:schemeClr val="accent5">
                    <a:lumMod val="50000"/>
                  </a:schemeClr>
                </a:solidFill>
              </a:rPr>
              <a:t>No, but </a:t>
            </a:r>
            <a:r>
              <a:rPr lang="es-ES" sz="2000" dirty="0">
                <a:solidFill>
                  <a:schemeClr val="accent5">
                    <a:lumMod val="50000"/>
                  </a:schemeClr>
                </a:solidFill>
              </a:rPr>
              <a:t>I </a:t>
            </a:r>
            <a:r>
              <a:rPr lang="es-GB" sz="2000" dirty="0">
                <a:solidFill>
                  <a:schemeClr val="accent5">
                    <a:lumMod val="50000"/>
                  </a:schemeClr>
                </a:solidFill>
              </a:rPr>
              <a:t>used to </a:t>
            </a:r>
            <a:r>
              <a:rPr lang="es-ES" sz="2000" dirty="0" err="1">
                <a:solidFill>
                  <a:schemeClr val="accent5">
                    <a:lumMod val="50000"/>
                  </a:schemeClr>
                </a:solidFill>
              </a:rPr>
              <a:t>receive</a:t>
            </a:r>
            <a:r>
              <a:rPr lang="es-ES" sz="2000" dirty="0">
                <a:solidFill>
                  <a:schemeClr val="accent5">
                    <a:lumMod val="50000"/>
                  </a:schemeClr>
                </a:solidFill>
              </a:rPr>
              <a:t> </a:t>
            </a:r>
            <a:r>
              <a:rPr lang="es-ES" sz="2000" dirty="0" err="1">
                <a:solidFill>
                  <a:schemeClr val="accent5">
                    <a:lumMod val="50000"/>
                  </a:schemeClr>
                </a:solidFill>
              </a:rPr>
              <a:t>sweets</a:t>
            </a:r>
            <a:r>
              <a:rPr lang="es-ES" sz="2000" dirty="0">
                <a:solidFill>
                  <a:schemeClr val="accent5">
                    <a:lumMod val="50000"/>
                  </a:schemeClr>
                </a:solidFill>
              </a:rPr>
              <a:t>.</a:t>
            </a:r>
            <a:endParaRPr lang="es-GB" sz="2000" dirty="0">
              <a:solidFill>
                <a:schemeClr val="accent5">
                  <a:lumMod val="50000"/>
                </a:schemeClr>
              </a:solidFill>
            </a:endParaRPr>
          </a:p>
        </p:txBody>
      </p:sp>
      <p:sp>
        <p:nvSpPr>
          <p:cNvPr id="46" name="CuadroTexto 13">
            <a:extLst>
              <a:ext uri="{FF2B5EF4-FFF2-40B4-BE49-F238E27FC236}">
                <a16:creationId xmlns:a16="http://schemas.microsoft.com/office/drawing/2014/main" id="{0571A92A-480A-6047-9913-E2023F61D881}"/>
              </a:ext>
            </a:extLst>
          </p:cNvPr>
          <p:cNvSpPr txBox="1"/>
          <p:nvPr/>
        </p:nvSpPr>
        <p:spPr>
          <a:xfrm>
            <a:off x="5377370" y="5491409"/>
            <a:ext cx="3062446" cy="707886"/>
          </a:xfrm>
          <a:prstGeom prst="rect">
            <a:avLst/>
          </a:prstGeom>
          <a:noFill/>
        </p:spPr>
        <p:txBody>
          <a:bodyPr wrap="square" rtlCol="0">
            <a:spAutoFit/>
          </a:bodyPr>
          <a:lstStyle/>
          <a:p>
            <a:pPr algn="l"/>
            <a:r>
              <a:rPr lang="es-ES" sz="2000" dirty="0">
                <a:solidFill>
                  <a:schemeClr val="accent5">
                    <a:lumMod val="50000"/>
                  </a:schemeClr>
                </a:solidFill>
              </a:rPr>
              <a:t>Yes, I </a:t>
            </a:r>
            <a:r>
              <a:rPr lang="es-ES" sz="2000" dirty="0" err="1">
                <a:solidFill>
                  <a:schemeClr val="accent5">
                    <a:lumMod val="50000"/>
                  </a:schemeClr>
                </a:solidFill>
              </a:rPr>
              <a:t>asked</a:t>
            </a:r>
            <a:r>
              <a:rPr lang="es-ES" sz="2000" dirty="0">
                <a:solidFill>
                  <a:schemeClr val="accent5">
                    <a:lumMod val="50000"/>
                  </a:schemeClr>
                </a:solidFill>
              </a:rPr>
              <a:t> </a:t>
            </a:r>
            <a:r>
              <a:rPr lang="es-ES" sz="2000" dirty="0" err="1">
                <a:solidFill>
                  <a:schemeClr val="accent5">
                    <a:lumMod val="50000"/>
                  </a:schemeClr>
                </a:solidFill>
              </a:rPr>
              <a:t>for</a:t>
            </a:r>
            <a:r>
              <a:rPr lang="es-ES" sz="2000" dirty="0">
                <a:solidFill>
                  <a:schemeClr val="accent5">
                    <a:lumMod val="50000"/>
                  </a:schemeClr>
                </a:solidFill>
              </a:rPr>
              <a:t> </a:t>
            </a:r>
            <a:r>
              <a:rPr lang="es-ES" sz="2000" dirty="0" err="1">
                <a:solidFill>
                  <a:schemeClr val="accent5">
                    <a:lumMod val="50000"/>
                  </a:schemeClr>
                </a:solidFill>
              </a:rPr>
              <a:t>some</a:t>
            </a:r>
            <a:r>
              <a:rPr lang="es-ES" sz="2000" dirty="0">
                <a:solidFill>
                  <a:schemeClr val="accent5">
                    <a:lumMod val="50000"/>
                  </a:schemeClr>
                </a:solidFill>
              </a:rPr>
              <a:t> </a:t>
            </a:r>
            <a:r>
              <a:rPr lang="es-ES" sz="2000" dirty="0" err="1">
                <a:solidFill>
                  <a:schemeClr val="accent5">
                    <a:lumMod val="50000"/>
                  </a:schemeClr>
                </a:solidFill>
              </a:rPr>
              <a:t>games</a:t>
            </a:r>
            <a:r>
              <a:rPr lang="es-ES" sz="2000" dirty="0">
                <a:solidFill>
                  <a:schemeClr val="accent5">
                    <a:lumMod val="50000"/>
                  </a:schemeClr>
                </a:solidFill>
              </a:rPr>
              <a:t>. </a:t>
            </a:r>
            <a:endParaRPr lang="es-GB" sz="2000" dirty="0">
              <a:solidFill>
                <a:schemeClr val="accent5">
                  <a:lumMod val="50000"/>
                </a:schemeClr>
              </a:solidFill>
            </a:endParaRPr>
          </a:p>
        </p:txBody>
      </p:sp>
      <p:sp>
        <p:nvSpPr>
          <p:cNvPr id="47" name="CuadroTexto 14">
            <a:extLst>
              <a:ext uri="{FF2B5EF4-FFF2-40B4-BE49-F238E27FC236}">
                <a16:creationId xmlns:a16="http://schemas.microsoft.com/office/drawing/2014/main" id="{564E5296-CE7E-7945-B13F-B7A6DD5D517A}"/>
              </a:ext>
            </a:extLst>
          </p:cNvPr>
          <p:cNvSpPr txBox="1"/>
          <p:nvPr/>
        </p:nvSpPr>
        <p:spPr>
          <a:xfrm>
            <a:off x="8592218" y="5529839"/>
            <a:ext cx="3253463" cy="707886"/>
          </a:xfrm>
          <a:prstGeom prst="rect">
            <a:avLst/>
          </a:prstGeom>
          <a:noFill/>
        </p:spPr>
        <p:txBody>
          <a:bodyPr wrap="square" rtlCol="0">
            <a:spAutoFit/>
          </a:bodyPr>
          <a:lstStyle/>
          <a:p>
            <a:pPr algn="l"/>
            <a:r>
              <a:rPr lang="es-GB" sz="2000" dirty="0">
                <a:solidFill>
                  <a:schemeClr val="accent5">
                    <a:lumMod val="50000"/>
                  </a:schemeClr>
                </a:solidFill>
              </a:rPr>
              <a:t>Yes, </a:t>
            </a:r>
            <a:r>
              <a:rPr lang="es-ES" sz="2000" dirty="0">
                <a:solidFill>
                  <a:schemeClr val="accent5">
                    <a:lumMod val="50000"/>
                  </a:schemeClr>
                </a:solidFill>
              </a:rPr>
              <a:t>I </a:t>
            </a:r>
            <a:r>
              <a:rPr lang="es-ES" sz="2000" dirty="0" err="1">
                <a:solidFill>
                  <a:schemeClr val="accent5">
                    <a:lumMod val="50000"/>
                  </a:schemeClr>
                </a:solidFill>
              </a:rPr>
              <a:t>always</a:t>
            </a:r>
            <a:r>
              <a:rPr lang="es-ES" sz="2000" dirty="0">
                <a:solidFill>
                  <a:schemeClr val="accent5">
                    <a:lumMod val="50000"/>
                  </a:schemeClr>
                </a:solidFill>
              </a:rPr>
              <a:t>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bring</a:t>
            </a:r>
            <a:r>
              <a:rPr lang="es-ES" sz="2000" dirty="0">
                <a:solidFill>
                  <a:schemeClr val="accent5">
                    <a:lumMod val="50000"/>
                  </a:schemeClr>
                </a:solidFill>
              </a:rPr>
              <a:t> </a:t>
            </a:r>
            <a:r>
              <a:rPr lang="es-ES" sz="2000" dirty="0" err="1">
                <a:solidFill>
                  <a:schemeClr val="accent5">
                    <a:lumMod val="50000"/>
                  </a:schemeClr>
                </a:solidFill>
              </a:rPr>
              <a:t>balls</a:t>
            </a:r>
            <a:r>
              <a:rPr lang="es-ES" sz="2000" dirty="0">
                <a:solidFill>
                  <a:schemeClr val="accent5">
                    <a:lumMod val="50000"/>
                  </a:schemeClr>
                </a:solidFill>
              </a:rPr>
              <a:t>.</a:t>
            </a:r>
            <a:endParaRPr lang="es-GB" sz="2000" dirty="0">
              <a:solidFill>
                <a:schemeClr val="accent5">
                  <a:lumMod val="50000"/>
                </a:schemeClr>
              </a:solidFill>
            </a:endParaRPr>
          </a:p>
        </p:txBody>
      </p:sp>
      <p:sp>
        <p:nvSpPr>
          <p:cNvPr id="48" name="Oval 27">
            <a:extLst>
              <a:ext uri="{FF2B5EF4-FFF2-40B4-BE49-F238E27FC236}">
                <a16:creationId xmlns:a16="http://schemas.microsoft.com/office/drawing/2014/main" id="{96BD8429-7DB4-454B-BBF1-880B871C365A}"/>
              </a:ext>
            </a:extLst>
          </p:cNvPr>
          <p:cNvSpPr/>
          <p:nvPr/>
        </p:nvSpPr>
        <p:spPr>
          <a:xfrm>
            <a:off x="5136636" y="2500163"/>
            <a:ext cx="3062446" cy="840534"/>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28">
            <a:extLst>
              <a:ext uri="{FF2B5EF4-FFF2-40B4-BE49-F238E27FC236}">
                <a16:creationId xmlns:a16="http://schemas.microsoft.com/office/drawing/2014/main" id="{A50B0435-D983-A34C-953B-82E25AB621CF}"/>
              </a:ext>
            </a:extLst>
          </p:cNvPr>
          <p:cNvSpPr/>
          <p:nvPr/>
        </p:nvSpPr>
        <p:spPr>
          <a:xfrm>
            <a:off x="5197338" y="3309345"/>
            <a:ext cx="2762242" cy="598995"/>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29">
            <a:extLst>
              <a:ext uri="{FF2B5EF4-FFF2-40B4-BE49-F238E27FC236}">
                <a16:creationId xmlns:a16="http://schemas.microsoft.com/office/drawing/2014/main" id="{5AA1D5FF-8430-314F-B50B-F54E78277C71}"/>
              </a:ext>
            </a:extLst>
          </p:cNvPr>
          <p:cNvSpPr/>
          <p:nvPr/>
        </p:nvSpPr>
        <p:spPr>
          <a:xfrm>
            <a:off x="5119963" y="3889191"/>
            <a:ext cx="2972875" cy="690363"/>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30">
            <a:extLst>
              <a:ext uri="{FF2B5EF4-FFF2-40B4-BE49-F238E27FC236}">
                <a16:creationId xmlns:a16="http://schemas.microsoft.com/office/drawing/2014/main" id="{B357A78A-F7E2-9140-85CD-B0E5C6FA06E0}"/>
              </a:ext>
            </a:extLst>
          </p:cNvPr>
          <p:cNvSpPr/>
          <p:nvPr/>
        </p:nvSpPr>
        <p:spPr>
          <a:xfrm>
            <a:off x="8333011" y="4585113"/>
            <a:ext cx="3516868"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31">
            <a:extLst>
              <a:ext uri="{FF2B5EF4-FFF2-40B4-BE49-F238E27FC236}">
                <a16:creationId xmlns:a16="http://schemas.microsoft.com/office/drawing/2014/main" id="{1DEC94A4-5D83-AB4B-8AEC-E56C65AFF464}"/>
              </a:ext>
            </a:extLst>
          </p:cNvPr>
          <p:cNvSpPr/>
          <p:nvPr/>
        </p:nvSpPr>
        <p:spPr>
          <a:xfrm>
            <a:off x="8353637" y="5413602"/>
            <a:ext cx="3155132" cy="885399"/>
          </a:xfrm>
          <a:prstGeom prst="ellipse">
            <a:avLst/>
          </a:prstGeom>
          <a:noFill/>
          <a:ln w="38100">
            <a:solidFill>
              <a:srgbClr val="E5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2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8" grpId="0" animBg="1"/>
      <p:bldP spid="49" grpId="0" animBg="1"/>
      <p:bldP spid="50" grpId="0" animBg="1"/>
      <p:bldP spid="51"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Describing routines and events in the past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lvl="0" algn="l">
              <a:lnSpc>
                <a:spcPct val="100000"/>
              </a:lnSpc>
              <a:spcBef>
                <a:spcPts val="0"/>
              </a:spcBef>
              <a:defRPr/>
            </a:pPr>
            <a:r>
              <a:rPr lang="en-GB" dirty="0" err="1">
                <a:solidFill>
                  <a:schemeClr val="bg1"/>
                </a:solidFill>
              </a:rPr>
              <a:t>Preterite</a:t>
            </a:r>
            <a:r>
              <a:rPr lang="en-GB" dirty="0">
                <a:solidFill>
                  <a:schemeClr val="bg1"/>
                </a:solidFill>
              </a:rPr>
              <a:t> vs imperfect for past habitual actions</a:t>
            </a: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noProof="0" dirty="0">
                <a:solidFill>
                  <a:prstClr val="white"/>
                </a:solidFill>
                <a:latin typeface="Century Gothic" panose="020B0502020202020204" pitchFamily="34" charset="0"/>
              </a:rPr>
              <a:t>52</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lang="en-GB" sz="1400" dirty="0">
                <a:solidFill>
                  <a:prstClr val="white"/>
                </a:solidFill>
                <a:latin typeface="Century Gothic" panose="020B0502020202020204" pitchFamily="34" charset="0"/>
              </a:rPr>
              <a:t>I</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25/01/2022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40" name="Google Shape;1240;p22"/>
          <p:cNvSpPr/>
          <p:nvPr/>
        </p:nvSpPr>
        <p:spPr>
          <a:xfrm>
            <a:off x="9052560" y="247046"/>
            <a:ext cx="2906332" cy="400919"/>
          </a:xfrm>
          <a:prstGeom prst="roundRect">
            <a:avLst>
              <a:gd name="adj" fmla="val 16667"/>
            </a:avLst>
          </a:prstGeom>
          <a:solidFill>
            <a:schemeClr val="accent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lang="en-GB" sz="2000" b="1" kern="0" dirty="0" err="1">
                <a:solidFill>
                  <a:srgbClr val="FFFFFF"/>
                </a:solidFill>
                <a:latin typeface="Century Gothic"/>
                <a:ea typeface="Century Gothic"/>
                <a:cs typeface="Century Gothic"/>
                <a:sym typeface="Century Gothic"/>
              </a:rPr>
              <a:t>escuchar</a:t>
            </a:r>
            <a:r>
              <a:rPr lang="en-GB" sz="2000" b="1" kern="0" dirty="0">
                <a:solidFill>
                  <a:srgbClr val="FFFFFF"/>
                </a:solidFill>
                <a:latin typeface="Century Gothic"/>
                <a:ea typeface="Century Gothic"/>
                <a:cs typeface="Century Gothic"/>
                <a:sym typeface="Century Gothic"/>
              </a:rPr>
              <a:t> / </a:t>
            </a:r>
            <a:r>
              <a:rPr lang="en-GB" sz="2000" b="1" kern="0" dirty="0" err="1">
                <a:solidFill>
                  <a:srgbClr val="FFFFFF"/>
                </a:solidFill>
                <a:latin typeface="Century Gothic"/>
                <a:ea typeface="Century Gothic"/>
                <a:cs typeface="Century Gothic"/>
                <a:sym typeface="Century Gothic"/>
              </a:rPr>
              <a:t>escribir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41" name="Google Shape;1241;p22"/>
          <p:cNvSpPr txBox="1"/>
          <p:nvPr/>
        </p:nvSpPr>
        <p:spPr>
          <a:xfrm>
            <a:off x="4376028" y="518054"/>
            <a:ext cx="610520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1. Primero </a:t>
            </a:r>
            <a:r>
              <a:rPr lang="en-GB" sz="2200" kern="0" dirty="0">
                <a:solidFill>
                  <a:srgbClr val="1F3864"/>
                </a:solidFill>
                <a:latin typeface="Century Gothic"/>
                <a:ea typeface="Century Gothic"/>
                <a:cs typeface="Century Gothic"/>
                <a:sym typeface="Century Gothic"/>
              </a:rPr>
              <a:t>d</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palabra.</a:t>
            </a:r>
            <a:endParaRPr kumimoji="0" sz="2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2" name="Google Shape;1242;p22"/>
          <p:cNvSpPr/>
          <p:nvPr/>
        </p:nvSpPr>
        <p:spPr>
          <a:xfrm>
            <a:off x="210465" y="15657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region</a:t>
            </a:r>
          </a:p>
        </p:txBody>
      </p:sp>
      <p:sp>
        <p:nvSpPr>
          <p:cNvPr id="1243" name="Google Shape;1243;p22"/>
          <p:cNvSpPr/>
          <p:nvPr/>
        </p:nvSpPr>
        <p:spPr>
          <a:xfrm>
            <a:off x="2611639" y="15657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despite</a:t>
            </a:r>
          </a:p>
        </p:txBody>
      </p:sp>
      <p:sp>
        <p:nvSpPr>
          <p:cNvPr id="1244" name="Google Shape;1244;p22"/>
          <p:cNvSpPr/>
          <p:nvPr/>
        </p:nvSpPr>
        <p:spPr>
          <a:xfrm>
            <a:off x="5013188" y="15566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attend, attending</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5" name="Google Shape;1245;p22"/>
          <p:cNvSpPr/>
          <p:nvPr/>
        </p:nvSpPr>
        <p:spPr>
          <a:xfrm>
            <a:off x="7443032" y="15929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current</a:t>
            </a:r>
          </a:p>
        </p:txBody>
      </p:sp>
      <p:sp>
        <p:nvSpPr>
          <p:cNvPr id="1246" name="Google Shape;1246;p22"/>
          <p:cNvSpPr/>
          <p:nvPr/>
        </p:nvSpPr>
        <p:spPr>
          <a:xfrm>
            <a:off x="210465" y="27825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satisfied</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7" name="Google Shape;1247;p22"/>
          <p:cNvSpPr/>
          <p:nvPr/>
        </p:nvSpPr>
        <p:spPr>
          <a:xfrm>
            <a:off x="2611639" y="27825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noProof="0" dirty="0">
                <a:solidFill>
                  <a:srgbClr val="002060"/>
                </a:solidFill>
                <a:latin typeface="Century Gothic"/>
                <a:ea typeface="Century Gothic"/>
                <a:cs typeface="Century Gothic"/>
                <a:sym typeface="Century Gothic"/>
              </a:rPr>
              <a:t>that’s why</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8" name="Google Shape;1248;p22"/>
          <p:cNvSpPr/>
          <p:nvPr/>
        </p:nvSpPr>
        <p:spPr>
          <a:xfrm>
            <a:off x="5013188" y="27734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abroad, foreigner</a:t>
            </a:r>
          </a:p>
        </p:txBody>
      </p:sp>
      <p:sp>
        <p:nvSpPr>
          <p:cNvPr id="1249" name="Google Shape;1249;p22"/>
          <p:cNvSpPr/>
          <p:nvPr/>
        </p:nvSpPr>
        <p:spPr>
          <a:xfrm>
            <a:off x="7443032" y="28097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both</a:t>
            </a:r>
          </a:p>
        </p:txBody>
      </p:sp>
      <p:sp>
        <p:nvSpPr>
          <p:cNvPr id="1250" name="Google Shape;1250;p22"/>
          <p:cNvSpPr/>
          <p:nvPr/>
        </p:nvSpPr>
        <p:spPr>
          <a:xfrm>
            <a:off x="210465" y="39993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cs typeface="Arial"/>
                <a:sym typeface="Century Gothic"/>
              </a:rPr>
              <a:t>proud</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1" name="Google Shape;1251;p22"/>
          <p:cNvSpPr/>
          <p:nvPr/>
        </p:nvSpPr>
        <p:spPr>
          <a:xfrm>
            <a:off x="2611639" y="39993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alive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2" name="Google Shape;1252;p22"/>
          <p:cNvSpPr/>
          <p:nvPr/>
        </p:nvSpPr>
        <p:spPr>
          <a:xfrm>
            <a:off x="5013188" y="39902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population</a:t>
            </a:r>
          </a:p>
        </p:txBody>
      </p:sp>
      <p:sp>
        <p:nvSpPr>
          <p:cNvPr id="1253" name="Google Shape;1253;p22"/>
          <p:cNvSpPr/>
          <p:nvPr/>
        </p:nvSpPr>
        <p:spPr>
          <a:xfrm>
            <a:off x="7443032" y="40265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right</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4" name="Google Shape;1254;p22"/>
          <p:cNvSpPr/>
          <p:nvPr/>
        </p:nvSpPr>
        <p:spPr>
          <a:xfrm>
            <a:off x="210465" y="52161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around</a:t>
            </a:r>
          </a:p>
        </p:txBody>
      </p:sp>
      <p:sp>
        <p:nvSpPr>
          <p:cNvPr id="1255" name="Google Shape;1255;p22"/>
          <p:cNvSpPr/>
          <p:nvPr/>
        </p:nvSpPr>
        <p:spPr>
          <a:xfrm>
            <a:off x="2611639" y="5216163"/>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recognise, recognising</a:t>
            </a:r>
            <a:endParaRPr kumimoji="0" lang="en-GB"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6" name="Google Shape;1256;p22"/>
          <p:cNvSpPr/>
          <p:nvPr/>
        </p:nvSpPr>
        <p:spPr>
          <a:xfrm>
            <a:off x="5013188" y="5207056"/>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hope</a:t>
            </a:r>
          </a:p>
        </p:txBody>
      </p:sp>
      <p:sp>
        <p:nvSpPr>
          <p:cNvPr id="1257" name="Google Shape;1257;p22"/>
          <p:cNvSpPr/>
          <p:nvPr/>
        </p:nvSpPr>
        <p:spPr>
          <a:xfrm>
            <a:off x="7443032" y="52433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ea typeface="Century Gothic"/>
                <a:cs typeface="Century Gothic"/>
                <a:sym typeface="Century Gothic"/>
              </a:rPr>
              <a:t>you were</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8" name="Google Shape;1258;p22"/>
          <p:cNvSpPr/>
          <p:nvPr/>
        </p:nvSpPr>
        <p:spPr>
          <a:xfrm>
            <a:off x="203143" y="1565763"/>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región</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9" name="Google Shape;1259;p22"/>
          <p:cNvSpPr/>
          <p:nvPr/>
        </p:nvSpPr>
        <p:spPr>
          <a:xfrm>
            <a:off x="2597744" y="1575536"/>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a pesar de</a:t>
            </a:r>
            <a:endParaRPr lang="es-GB" sz="2400" dirty="0">
              <a:solidFill>
                <a:schemeClr val="accent5">
                  <a:lumMod val="50000"/>
                </a:schemeClr>
              </a:solidFill>
            </a:endParaRPr>
          </a:p>
        </p:txBody>
      </p:sp>
      <p:sp>
        <p:nvSpPr>
          <p:cNvPr id="1260" name="Google Shape;1260;p22"/>
          <p:cNvSpPr/>
          <p:nvPr/>
        </p:nvSpPr>
        <p:spPr>
          <a:xfrm>
            <a:off x="5013188" y="1565763"/>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dirty="0">
                <a:solidFill>
                  <a:schemeClr val="accent5">
                    <a:lumMod val="50000"/>
                  </a:schemeClr>
                </a:solidFill>
              </a:rPr>
              <a:t>asistir</a:t>
            </a:r>
          </a:p>
        </p:txBody>
      </p:sp>
      <p:sp>
        <p:nvSpPr>
          <p:cNvPr id="1261" name="Google Shape;1261;p22"/>
          <p:cNvSpPr/>
          <p:nvPr/>
        </p:nvSpPr>
        <p:spPr>
          <a:xfrm>
            <a:off x="7428632" y="1602066"/>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actual</a:t>
            </a:r>
            <a:endParaRPr lang="es-GB" sz="2400" dirty="0">
              <a:solidFill>
                <a:schemeClr val="accent5">
                  <a:lumMod val="50000"/>
                </a:schemeClr>
              </a:solidFill>
            </a:endParaRPr>
          </a:p>
        </p:txBody>
      </p:sp>
      <p:sp>
        <p:nvSpPr>
          <p:cNvPr id="1262" name="Google Shape;1262;p22"/>
          <p:cNvSpPr/>
          <p:nvPr/>
        </p:nvSpPr>
        <p:spPr>
          <a:xfrm>
            <a:off x="210465" y="2791670"/>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satisfecho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satisfecha</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3" name="Google Shape;1263;p22"/>
          <p:cNvSpPr/>
          <p:nvPr/>
        </p:nvSpPr>
        <p:spPr>
          <a:xfrm>
            <a:off x="2603916" y="2791670"/>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por eso</a:t>
            </a:r>
            <a:endParaRPr lang="es-GB" sz="2400" dirty="0">
              <a:solidFill>
                <a:schemeClr val="accent5">
                  <a:lumMod val="50000"/>
                </a:schemeClr>
              </a:solidFill>
            </a:endParaRPr>
          </a:p>
        </p:txBody>
      </p:sp>
      <p:sp>
        <p:nvSpPr>
          <p:cNvPr id="1264" name="Google Shape;1264;p22"/>
          <p:cNvSpPr/>
          <p:nvPr/>
        </p:nvSpPr>
        <p:spPr>
          <a:xfrm>
            <a:off x="5019865" y="2775095"/>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dirty="0">
                <a:solidFill>
                  <a:schemeClr val="accent5">
                    <a:lumMod val="50000"/>
                  </a:schemeClr>
                </a:solidFill>
              </a:rPr>
              <a:t>el extranjero</a:t>
            </a:r>
          </a:p>
        </p:txBody>
      </p:sp>
      <p:sp>
        <p:nvSpPr>
          <p:cNvPr id="1265" name="Google Shape;1265;p22"/>
          <p:cNvSpPr/>
          <p:nvPr/>
        </p:nvSpPr>
        <p:spPr>
          <a:xfrm>
            <a:off x="7447701" y="2813315"/>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dirty="0">
                <a:solidFill>
                  <a:schemeClr val="accent5">
                    <a:lumMod val="50000"/>
                  </a:schemeClr>
                </a:solidFill>
              </a:rPr>
              <a:t>ambos</a:t>
            </a:r>
          </a:p>
        </p:txBody>
      </p:sp>
      <p:sp>
        <p:nvSpPr>
          <p:cNvPr id="1266" name="Google Shape;1266;p22"/>
          <p:cNvSpPr/>
          <p:nvPr/>
        </p:nvSpPr>
        <p:spPr>
          <a:xfrm>
            <a:off x="210465" y="4008470"/>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orgulloso, orgullosa</a:t>
            </a:r>
            <a:endParaRPr lang="es-GB" sz="2400" dirty="0">
              <a:solidFill>
                <a:schemeClr val="accent5">
                  <a:lumMod val="50000"/>
                </a:schemeClr>
              </a:solidFill>
            </a:endParaRPr>
          </a:p>
        </p:txBody>
      </p:sp>
      <p:sp>
        <p:nvSpPr>
          <p:cNvPr id="1267" name="Google Shape;1267;p22"/>
          <p:cNvSpPr/>
          <p:nvPr/>
        </p:nvSpPr>
        <p:spPr>
          <a:xfrm>
            <a:off x="2611639" y="4005731"/>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vivo, viva</a:t>
            </a:r>
            <a:endParaRPr lang="es-GB" sz="2400" dirty="0">
              <a:solidFill>
                <a:schemeClr val="accent5">
                  <a:lumMod val="50000"/>
                </a:schemeClr>
              </a:solidFill>
            </a:endParaRPr>
          </a:p>
        </p:txBody>
      </p:sp>
      <p:sp>
        <p:nvSpPr>
          <p:cNvPr id="1268" name="Google Shape;1268;p22"/>
          <p:cNvSpPr/>
          <p:nvPr/>
        </p:nvSpPr>
        <p:spPr>
          <a:xfrm>
            <a:off x="5012813" y="3999363"/>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la población</a:t>
            </a:r>
            <a:endParaRPr lang="es-GB" sz="2400" dirty="0">
              <a:solidFill>
                <a:schemeClr val="accent5">
                  <a:lumMod val="50000"/>
                </a:schemeClr>
              </a:solidFill>
            </a:endParaRPr>
          </a:p>
        </p:txBody>
      </p:sp>
      <p:sp>
        <p:nvSpPr>
          <p:cNvPr id="1269" name="Google Shape;1269;p22"/>
          <p:cNvSpPr/>
          <p:nvPr/>
        </p:nvSpPr>
        <p:spPr>
          <a:xfrm>
            <a:off x="7464634" y="4037424"/>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el derecho</a:t>
            </a:r>
            <a:endParaRPr lang="es-GB" sz="2400" dirty="0">
              <a:solidFill>
                <a:schemeClr val="accent5">
                  <a:lumMod val="50000"/>
                </a:schemeClr>
              </a:solidFill>
            </a:endParaRPr>
          </a:p>
        </p:txBody>
      </p:sp>
      <p:sp>
        <p:nvSpPr>
          <p:cNvPr id="1270" name="Google Shape;1270;p22"/>
          <p:cNvSpPr/>
          <p:nvPr/>
        </p:nvSpPr>
        <p:spPr>
          <a:xfrm>
            <a:off x="210465" y="5225270"/>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alrededor de</a:t>
            </a:r>
            <a:endParaRPr lang="es-GB" sz="2400" dirty="0">
              <a:solidFill>
                <a:schemeClr val="accent5">
                  <a:lumMod val="50000"/>
                </a:schemeClr>
              </a:solidFill>
            </a:endParaRPr>
          </a:p>
        </p:txBody>
      </p:sp>
      <p:sp>
        <p:nvSpPr>
          <p:cNvPr id="1271" name="Google Shape;1271;p22"/>
          <p:cNvSpPr/>
          <p:nvPr/>
        </p:nvSpPr>
        <p:spPr>
          <a:xfrm>
            <a:off x="2597744" y="5225270"/>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reconocer</a:t>
            </a:r>
            <a:endParaRPr lang="es-GB" sz="2400" dirty="0">
              <a:solidFill>
                <a:schemeClr val="accent5">
                  <a:lumMod val="50000"/>
                </a:schemeClr>
              </a:solidFill>
            </a:endParaRPr>
          </a:p>
        </p:txBody>
      </p:sp>
      <p:sp>
        <p:nvSpPr>
          <p:cNvPr id="1272" name="Google Shape;1272;p22"/>
          <p:cNvSpPr/>
          <p:nvPr/>
        </p:nvSpPr>
        <p:spPr>
          <a:xfrm>
            <a:off x="5037188" y="5218267"/>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la esperanza</a:t>
            </a:r>
            <a:endParaRPr lang="es-GB" sz="2400" dirty="0">
              <a:solidFill>
                <a:schemeClr val="accent5">
                  <a:lumMod val="50000"/>
                </a:schemeClr>
              </a:solidFill>
            </a:endParaRPr>
          </a:p>
        </p:txBody>
      </p:sp>
      <p:sp>
        <p:nvSpPr>
          <p:cNvPr id="1273" name="Google Shape;1273;p22"/>
          <p:cNvSpPr/>
          <p:nvPr/>
        </p:nvSpPr>
        <p:spPr>
          <a:xfrm>
            <a:off x="7450525" y="5265041"/>
            <a:ext cx="2143731"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ES" sz="2400" dirty="0">
                <a:solidFill>
                  <a:schemeClr val="accent5">
                    <a:lumMod val="50000"/>
                  </a:schemeClr>
                </a:solidFill>
              </a:rPr>
              <a:t>estabas</a:t>
            </a:r>
            <a:endParaRPr lang="es-GB" sz="2400" dirty="0">
              <a:solidFill>
                <a:schemeClr val="accent5">
                  <a:lumMod val="50000"/>
                </a:schemeClr>
              </a:solidFill>
            </a:endParaRPr>
          </a:p>
        </p:txBody>
      </p:sp>
      <p:sp>
        <p:nvSpPr>
          <p:cNvPr id="1274" name="Google Shape;1274;p22"/>
          <p:cNvSpPr txBox="1"/>
          <p:nvPr/>
        </p:nvSpPr>
        <p:spPr>
          <a:xfrm>
            <a:off x="4374598" y="942398"/>
            <a:ext cx="556389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2. </a:t>
            </a:r>
            <a:r>
              <a:rPr lang="en-GB" sz="2200" kern="0" dirty="0">
                <a:solidFill>
                  <a:srgbClr val="1F3864"/>
                </a:solidFill>
                <a:latin typeface="Century Gothic"/>
                <a:ea typeface="Century Gothic"/>
                <a:cs typeface="Century Gothic"/>
                <a:sym typeface="Century Gothic"/>
              </a:rPr>
              <a:t>L</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uego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la palabra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rápido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0" name="Picture 4" descr="background rectangle">
            <a:extLst>
              <a:ext uri="{FF2B5EF4-FFF2-40B4-BE49-F238E27FC236}">
                <a16:creationId xmlns:a16="http://schemas.microsoft.com/office/drawing/2014/main" id="{12AF9448-CEA8-7E4C-84EE-5F4386AF93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650495" cy="867128"/>
          </a:xfrm>
          <a:prstGeom prst="rect">
            <a:avLst/>
          </a:prstGeom>
        </p:spPr>
      </p:pic>
      <p:sp>
        <p:nvSpPr>
          <p:cNvPr id="1239" name="Google Shape;1239;p22"/>
          <p:cNvSpPr txBox="1">
            <a:spLocks noGrp="1"/>
          </p:cNvSpPr>
          <p:nvPr>
            <p:ph type="title"/>
          </p:nvPr>
        </p:nvSpPr>
        <p:spPr>
          <a:xfrm>
            <a:off x="0" y="313258"/>
            <a:ext cx="4194810"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Font typeface="Century Gothic"/>
              <a:buNone/>
            </a:pPr>
            <a:r>
              <a:rPr lang="en-GB" sz="2800" b="1" dirty="0">
                <a:solidFill>
                  <a:schemeClr val="lt1"/>
                </a:solidFill>
              </a:rPr>
              <a:t>¿</a:t>
            </a:r>
            <a:r>
              <a:rPr lang="en-GB" sz="2800" b="1" dirty="0" err="1">
                <a:solidFill>
                  <a:schemeClr val="lt1"/>
                </a:solidFill>
              </a:rPr>
              <a:t>Cómo</a:t>
            </a:r>
            <a:r>
              <a:rPr lang="en-GB" sz="2800" b="1" dirty="0">
                <a:solidFill>
                  <a:schemeClr val="lt1"/>
                </a:solidFill>
              </a:rPr>
              <a:t> es </a:t>
            </a:r>
            <a:r>
              <a:rPr lang="en-GB" sz="2800" b="1" dirty="0" err="1">
                <a:solidFill>
                  <a:schemeClr val="lt1"/>
                </a:solidFill>
              </a:rPr>
              <a:t>en</a:t>
            </a:r>
            <a:r>
              <a:rPr lang="en-GB" sz="2800" b="1" dirty="0">
                <a:solidFill>
                  <a:schemeClr val="lt1"/>
                </a:solidFill>
              </a:rPr>
              <a:t> </a:t>
            </a:r>
            <a:r>
              <a:rPr lang="en-GB" sz="2800" b="1" dirty="0" err="1">
                <a:solidFill>
                  <a:schemeClr val="lt1"/>
                </a:solidFill>
              </a:rPr>
              <a:t>español</a:t>
            </a:r>
            <a:r>
              <a:rPr lang="en-GB" sz="2800" b="1" dirty="0">
                <a:solidFill>
                  <a:schemeClr val="lt1"/>
                </a:solidFill>
              </a:rPr>
              <a:t>?</a:t>
            </a:r>
            <a:endParaRPr sz="3600" dirty="0"/>
          </a:p>
        </p:txBody>
      </p:sp>
      <p:sp>
        <p:nvSpPr>
          <p:cNvPr id="41" name="Google Shape;1242;p22">
            <a:extLst>
              <a:ext uri="{FF2B5EF4-FFF2-40B4-BE49-F238E27FC236}">
                <a16:creationId xmlns:a16="http://schemas.microsoft.com/office/drawing/2014/main" id="{402C15AB-4F32-F248-A05C-D48A93A22921}"/>
              </a:ext>
            </a:extLst>
          </p:cNvPr>
          <p:cNvSpPr/>
          <p:nvPr/>
        </p:nvSpPr>
        <p:spPr>
          <a:xfrm>
            <a:off x="9815161" y="15929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relationship</a:t>
            </a:r>
          </a:p>
        </p:txBody>
      </p:sp>
      <p:sp>
        <p:nvSpPr>
          <p:cNvPr id="42" name="Google Shape;1246;p22">
            <a:extLst>
              <a:ext uri="{FF2B5EF4-FFF2-40B4-BE49-F238E27FC236}">
                <a16:creationId xmlns:a16="http://schemas.microsoft.com/office/drawing/2014/main" id="{282BF25A-69CC-A942-9E47-28FBCC70D2B9}"/>
              </a:ext>
            </a:extLst>
          </p:cNvPr>
          <p:cNvSpPr/>
          <p:nvPr/>
        </p:nvSpPr>
        <p:spPr>
          <a:xfrm>
            <a:off x="9815161" y="28097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experience</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 name="Google Shape;1250;p22">
            <a:extLst>
              <a:ext uri="{FF2B5EF4-FFF2-40B4-BE49-F238E27FC236}">
                <a16:creationId xmlns:a16="http://schemas.microsoft.com/office/drawing/2014/main" id="{9832E4F7-B781-3F4E-89D3-F0E24CA5DCFB}"/>
              </a:ext>
            </a:extLst>
          </p:cNvPr>
          <p:cNvSpPr/>
          <p:nvPr/>
        </p:nvSpPr>
        <p:spPr>
          <a:xfrm>
            <a:off x="9815161" y="40265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kern="0" dirty="0">
                <a:solidFill>
                  <a:srgbClr val="002060"/>
                </a:solidFill>
                <a:latin typeface="Century Gothic"/>
                <a:cs typeface="Arial"/>
                <a:sym typeface="Century Gothic"/>
              </a:rPr>
              <a:t>to fulfil, fulfilling</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Google Shape;1254;p22">
            <a:extLst>
              <a:ext uri="{FF2B5EF4-FFF2-40B4-BE49-F238E27FC236}">
                <a16:creationId xmlns:a16="http://schemas.microsoft.com/office/drawing/2014/main" id="{B06DFBDC-4363-DD44-BED2-9C2A69433063}"/>
              </a:ext>
            </a:extLst>
          </p:cNvPr>
          <p:cNvSpPr/>
          <p:nvPr/>
        </p:nvSpPr>
        <p:spPr>
          <a:xfrm>
            <a:off x="9815161" y="5243359"/>
            <a:ext cx="2143731"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feel, feeling</a:t>
            </a:r>
          </a:p>
        </p:txBody>
      </p:sp>
      <p:sp>
        <p:nvSpPr>
          <p:cNvPr id="45" name="Google Shape;1258;p22">
            <a:extLst>
              <a:ext uri="{FF2B5EF4-FFF2-40B4-BE49-F238E27FC236}">
                <a16:creationId xmlns:a16="http://schemas.microsoft.com/office/drawing/2014/main" id="{239F599B-9E70-0840-A376-9A62F3C75DCF}"/>
              </a:ext>
            </a:extLst>
          </p:cNvPr>
          <p:cNvSpPr/>
          <p:nvPr/>
        </p:nvSpPr>
        <p:spPr>
          <a:xfrm>
            <a:off x="9815161" y="1602066"/>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dirty="0">
                <a:solidFill>
                  <a:schemeClr val="accent5">
                    <a:lumMod val="50000"/>
                  </a:schemeClr>
                </a:solidFill>
              </a:rPr>
              <a:t>la relación</a:t>
            </a:r>
          </a:p>
        </p:txBody>
      </p:sp>
      <p:sp>
        <p:nvSpPr>
          <p:cNvPr id="46" name="Google Shape;1262;p22">
            <a:extLst>
              <a:ext uri="{FF2B5EF4-FFF2-40B4-BE49-F238E27FC236}">
                <a16:creationId xmlns:a16="http://schemas.microsoft.com/office/drawing/2014/main" id="{4653BE94-F865-3B4E-BBD8-686AD7F1E4C6}"/>
              </a:ext>
            </a:extLst>
          </p:cNvPr>
          <p:cNvSpPr/>
          <p:nvPr/>
        </p:nvSpPr>
        <p:spPr>
          <a:xfrm>
            <a:off x="9815161" y="2818866"/>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la experiencia</a:t>
            </a:r>
            <a:endParaRPr lang="es-GB" sz="2400" dirty="0">
              <a:solidFill>
                <a:schemeClr val="accent5">
                  <a:lumMod val="50000"/>
                </a:schemeClr>
              </a:solidFill>
            </a:endParaRPr>
          </a:p>
        </p:txBody>
      </p:sp>
      <p:sp>
        <p:nvSpPr>
          <p:cNvPr id="47" name="Google Shape;1266;p22">
            <a:extLst>
              <a:ext uri="{FF2B5EF4-FFF2-40B4-BE49-F238E27FC236}">
                <a16:creationId xmlns:a16="http://schemas.microsoft.com/office/drawing/2014/main" id="{93027A77-0321-414A-8FF2-951C9055A4A9}"/>
              </a:ext>
            </a:extLst>
          </p:cNvPr>
          <p:cNvSpPr/>
          <p:nvPr/>
        </p:nvSpPr>
        <p:spPr>
          <a:xfrm>
            <a:off x="9815161" y="4035666"/>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a:solidFill>
                  <a:schemeClr val="accent5">
                    <a:lumMod val="50000"/>
                  </a:schemeClr>
                </a:solidFill>
              </a:rPr>
              <a:t>cumplir</a:t>
            </a:r>
            <a:endParaRPr lang="es-GB" sz="2400" dirty="0">
              <a:solidFill>
                <a:schemeClr val="accent5">
                  <a:lumMod val="50000"/>
                </a:schemeClr>
              </a:solidFill>
            </a:endParaRPr>
          </a:p>
        </p:txBody>
      </p:sp>
      <p:sp>
        <p:nvSpPr>
          <p:cNvPr id="48" name="Google Shape;1270;p22">
            <a:extLst>
              <a:ext uri="{FF2B5EF4-FFF2-40B4-BE49-F238E27FC236}">
                <a16:creationId xmlns:a16="http://schemas.microsoft.com/office/drawing/2014/main" id="{A53C833A-28AF-1243-A8EA-082CF92FDD1B}"/>
              </a:ext>
            </a:extLst>
          </p:cNvPr>
          <p:cNvSpPr/>
          <p:nvPr/>
        </p:nvSpPr>
        <p:spPr>
          <a:xfrm>
            <a:off x="9815161" y="5252466"/>
            <a:ext cx="2143731"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a:r>
              <a:rPr lang="es-GB" sz="2400" dirty="0">
                <a:solidFill>
                  <a:schemeClr val="accent5">
                    <a:lumMod val="50000"/>
                  </a:schemeClr>
                </a:solidFill>
              </a:rPr>
              <a:t>sentir</a:t>
            </a:r>
          </a:p>
        </p:txBody>
      </p:sp>
    </p:spTree>
    <p:extLst>
      <p:ext uri="{BB962C8B-B14F-4D97-AF65-F5344CB8AC3E}">
        <p14:creationId xmlns:p14="http://schemas.microsoft.com/office/powerpoint/2010/main" val="165338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 fill="hold"/>
                                        <p:tgtEl>
                                          <p:spTgt spid="1252"/>
                                        </p:tgtEl>
                                        <p:attrNameLst>
                                          <p:attrName>r</p:attrName>
                                        </p:attrNameLst>
                                      </p:cBhvr>
                                    </p:animRo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12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3000" fill="hold"/>
                                        <p:tgtEl>
                                          <p:spTgt spid="1243"/>
                                        </p:tgtEl>
                                        <p:attrNameLst>
                                          <p:attrName>r</p:attrName>
                                        </p:attrNameLst>
                                      </p:cBhvr>
                                    </p:animRot>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12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3000" fill="hold"/>
                                        <p:tgtEl>
                                          <p:spTgt spid="1245"/>
                                        </p:tgtEl>
                                        <p:attrNameLst>
                                          <p:attrName>r</p:attrName>
                                        </p:attrNameLst>
                                      </p:cBhvr>
                                    </p:animRo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0"/>
                                          </p:stCondLst>
                                        </p:cTn>
                                        <p:tgtEl>
                                          <p:spTgt spid="12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3000" fill="hold"/>
                                        <p:tgtEl>
                                          <p:spTgt spid="1250"/>
                                        </p:tgtEl>
                                        <p:attrNameLst>
                                          <p:attrName>r</p:attrName>
                                        </p:attrNameLst>
                                      </p:cBhvr>
                                    </p:animRo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3000" fill="hold"/>
                                        <p:tgtEl>
                                          <p:spTgt spid="1257"/>
                                        </p:tgtEl>
                                        <p:attrNameLst>
                                          <p:attrName>r</p:attrName>
                                        </p:attrNameLst>
                                      </p:cBhvr>
                                    </p:animRot>
                                  </p:childTnLst>
                                </p:cTn>
                              </p:par>
                            </p:childTnLst>
                          </p:cTn>
                        </p:par>
                        <p:par>
                          <p:cTn id="35" fill="hold">
                            <p:stCondLst>
                              <p:cond delay="3000"/>
                            </p:stCondLst>
                            <p:childTnLst>
                              <p:par>
                                <p:cTn id="36" presetID="1" presetClass="entr" presetSubtype="0" fill="hold" nodeType="afterEffect">
                                  <p:stCondLst>
                                    <p:cond delay="0"/>
                                  </p:stCondLst>
                                  <p:childTnLst>
                                    <p:set>
                                      <p:cBhvr>
                                        <p:cTn id="37" dur="1" fill="hold">
                                          <p:stCondLst>
                                            <p:cond delay="0"/>
                                          </p:stCondLst>
                                        </p:cTn>
                                        <p:tgtEl>
                                          <p:spTgt spid="12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3000" fill="hold"/>
                                        <p:tgtEl>
                                          <p:spTgt spid="1246"/>
                                        </p:tgtEl>
                                        <p:attrNameLst>
                                          <p:attrName>r</p:attrName>
                                        </p:attrNameLst>
                                      </p:cBhvr>
                                    </p:animRot>
                                  </p:childTnLst>
                                </p:cTn>
                              </p:par>
                            </p:childTnLst>
                          </p:cTn>
                        </p:par>
                        <p:par>
                          <p:cTn id="42" fill="hold">
                            <p:stCondLst>
                              <p:cond delay="3000"/>
                            </p:stCondLst>
                            <p:childTnLst>
                              <p:par>
                                <p:cTn id="43" presetID="1" presetClass="entr" presetSubtype="0" fill="hold" nodeType="afterEffect">
                                  <p:stCondLst>
                                    <p:cond delay="0"/>
                                  </p:stCondLst>
                                  <p:childTnLst>
                                    <p:set>
                                      <p:cBhvr>
                                        <p:cTn id="44" dur="1" fill="hold">
                                          <p:stCondLst>
                                            <p:cond delay="0"/>
                                          </p:stCondLst>
                                        </p:cTn>
                                        <p:tgtEl>
                                          <p:spTgt spid="12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3000" fill="hold"/>
                                        <p:tgtEl>
                                          <p:spTgt spid="1248"/>
                                        </p:tgtEl>
                                        <p:attrNameLst>
                                          <p:attrName>r</p:attrName>
                                        </p:attrNameLst>
                                      </p:cBhvr>
                                    </p:animRot>
                                  </p:childTnLst>
                                </p:cTn>
                              </p:par>
                            </p:childTnLst>
                          </p:cTn>
                        </p:par>
                        <p:par>
                          <p:cTn id="49" fill="hold">
                            <p:stCondLst>
                              <p:cond delay="3000"/>
                            </p:stCondLst>
                            <p:childTnLst>
                              <p:par>
                                <p:cTn id="50" presetID="1" presetClass="entr" presetSubtype="0" fill="hold" nodeType="afterEffect">
                                  <p:stCondLst>
                                    <p:cond delay="0"/>
                                  </p:stCondLst>
                                  <p:childTnLst>
                                    <p:set>
                                      <p:cBhvr>
                                        <p:cTn id="51" dur="1" fill="hold">
                                          <p:stCondLst>
                                            <p:cond delay="0"/>
                                          </p:stCondLst>
                                        </p:cTn>
                                        <p:tgtEl>
                                          <p:spTgt spid="12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3000" fill="hold"/>
                                        <p:tgtEl>
                                          <p:spTgt spid="1254"/>
                                        </p:tgtEl>
                                        <p:attrNameLst>
                                          <p:attrName>r</p:attrName>
                                        </p:attrNameLst>
                                      </p:cBhvr>
                                    </p:animRot>
                                  </p:childTnLst>
                                </p:cTn>
                              </p:par>
                            </p:childTnLst>
                          </p:cTn>
                        </p:par>
                        <p:par>
                          <p:cTn id="56" fill="hold">
                            <p:stCondLst>
                              <p:cond delay="3000"/>
                            </p:stCondLst>
                            <p:childTnLst>
                              <p:par>
                                <p:cTn id="57" presetID="1" presetClass="entr" presetSubtype="0" fill="hold" nodeType="afterEffect">
                                  <p:stCondLst>
                                    <p:cond delay="0"/>
                                  </p:stCondLst>
                                  <p:childTnLst>
                                    <p:set>
                                      <p:cBhvr>
                                        <p:cTn id="58" dur="1" fill="hold">
                                          <p:stCondLst>
                                            <p:cond delay="0"/>
                                          </p:stCondLst>
                                        </p:cTn>
                                        <p:tgtEl>
                                          <p:spTgt spid="12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3000" fill="hold"/>
                                        <p:tgtEl>
                                          <p:spTgt spid="1256"/>
                                        </p:tgtEl>
                                        <p:attrNameLst>
                                          <p:attrName>r</p:attrName>
                                        </p:attrNameLst>
                                      </p:cBhvr>
                                    </p:animRot>
                                  </p:childTnLst>
                                </p:cTn>
                              </p:par>
                            </p:childTnLst>
                          </p:cTn>
                        </p:par>
                        <p:par>
                          <p:cTn id="63" fill="hold">
                            <p:stCondLst>
                              <p:cond delay="3000"/>
                            </p:stCondLst>
                            <p:childTnLst>
                              <p:par>
                                <p:cTn id="64" presetID="1" presetClass="entr" presetSubtype="0" fill="hold" nodeType="afterEffect">
                                  <p:stCondLst>
                                    <p:cond delay="0"/>
                                  </p:stCondLst>
                                  <p:childTnLst>
                                    <p:set>
                                      <p:cBhvr>
                                        <p:cTn id="65" dur="1" fill="hold">
                                          <p:stCondLst>
                                            <p:cond delay="0"/>
                                          </p:stCondLst>
                                        </p:cTn>
                                        <p:tgtEl>
                                          <p:spTgt spid="127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nodeType="clickEffect">
                                  <p:stCondLst>
                                    <p:cond delay="0"/>
                                  </p:stCondLst>
                                  <p:childTnLst>
                                    <p:animRot by="-21600000">
                                      <p:cBhvr>
                                        <p:cTn id="69" dur="3000" fill="hold"/>
                                        <p:tgtEl>
                                          <p:spTgt spid="1242"/>
                                        </p:tgtEl>
                                        <p:attrNameLst>
                                          <p:attrName>r</p:attrName>
                                        </p:attrNameLst>
                                      </p:cBhvr>
                                    </p:animRot>
                                  </p:childTnLst>
                                </p:cTn>
                              </p:par>
                            </p:childTnLst>
                          </p:cTn>
                        </p:par>
                        <p:par>
                          <p:cTn id="70" fill="hold">
                            <p:stCondLst>
                              <p:cond delay="3000"/>
                            </p:stCondLst>
                            <p:childTnLst>
                              <p:par>
                                <p:cTn id="71" presetID="1" presetClass="entr" presetSubtype="0" fill="hold" nodeType="afterEffect">
                                  <p:stCondLst>
                                    <p:cond delay="0"/>
                                  </p:stCondLst>
                                  <p:childTnLst>
                                    <p:set>
                                      <p:cBhvr>
                                        <p:cTn id="72" dur="1" fill="hold">
                                          <p:stCondLst>
                                            <p:cond delay="0"/>
                                          </p:stCondLst>
                                        </p:cTn>
                                        <p:tgtEl>
                                          <p:spTgt spid="12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nodeType="clickEffect">
                                  <p:stCondLst>
                                    <p:cond delay="0"/>
                                  </p:stCondLst>
                                  <p:childTnLst>
                                    <p:animRot by="-21600000">
                                      <p:cBhvr>
                                        <p:cTn id="76" dur="3000" fill="hold"/>
                                        <p:tgtEl>
                                          <p:spTgt spid="1251"/>
                                        </p:tgtEl>
                                        <p:attrNameLst>
                                          <p:attrName>r</p:attrName>
                                        </p:attrNameLst>
                                      </p:cBhvr>
                                    </p:animRot>
                                  </p:childTnLst>
                                </p:cTn>
                              </p:par>
                            </p:childTnLst>
                          </p:cTn>
                        </p:par>
                        <p:par>
                          <p:cTn id="77" fill="hold">
                            <p:stCondLst>
                              <p:cond delay="3000"/>
                            </p:stCondLst>
                            <p:childTnLst>
                              <p:par>
                                <p:cTn id="78" presetID="1" presetClass="entr" presetSubtype="0" fill="hold" nodeType="afterEffect">
                                  <p:stCondLst>
                                    <p:cond delay="0"/>
                                  </p:stCondLst>
                                  <p:childTnLst>
                                    <p:set>
                                      <p:cBhvr>
                                        <p:cTn id="79" dur="1" fill="hold">
                                          <p:stCondLst>
                                            <p:cond delay="0"/>
                                          </p:stCondLst>
                                        </p:cTn>
                                        <p:tgtEl>
                                          <p:spTgt spid="126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21600000">
                                      <p:cBhvr>
                                        <p:cTn id="83" dur="3000" fill="hold"/>
                                        <p:tgtEl>
                                          <p:spTgt spid="1244"/>
                                        </p:tgtEl>
                                        <p:attrNameLst>
                                          <p:attrName>r</p:attrName>
                                        </p:attrNameLst>
                                      </p:cBhvr>
                                    </p:animRot>
                                  </p:childTnLst>
                                </p:cTn>
                              </p:par>
                            </p:childTnLst>
                          </p:cTn>
                        </p:par>
                        <p:par>
                          <p:cTn id="84" fill="hold">
                            <p:stCondLst>
                              <p:cond delay="3000"/>
                            </p:stCondLst>
                            <p:childTnLst>
                              <p:par>
                                <p:cTn id="85" presetID="1" presetClass="entr" presetSubtype="0" fill="hold" nodeType="afterEffect">
                                  <p:stCondLst>
                                    <p:cond delay="0"/>
                                  </p:stCondLst>
                                  <p:childTnLst>
                                    <p:set>
                                      <p:cBhvr>
                                        <p:cTn id="86" dur="1" fill="hold">
                                          <p:stCondLst>
                                            <p:cond delay="0"/>
                                          </p:stCondLst>
                                        </p:cTn>
                                        <p:tgtEl>
                                          <p:spTgt spid="12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nodeType="clickEffect">
                                  <p:stCondLst>
                                    <p:cond delay="0"/>
                                  </p:stCondLst>
                                  <p:childTnLst>
                                    <p:animRot by="-21600000">
                                      <p:cBhvr>
                                        <p:cTn id="90" dur="3000" fill="hold"/>
                                        <p:tgtEl>
                                          <p:spTgt spid="1247"/>
                                        </p:tgtEl>
                                        <p:attrNameLst>
                                          <p:attrName>r</p:attrName>
                                        </p:attrNameLst>
                                      </p:cBhvr>
                                    </p:animRot>
                                  </p:childTnLst>
                                </p:cTn>
                              </p:par>
                            </p:childTnLst>
                          </p:cTn>
                        </p:par>
                        <p:par>
                          <p:cTn id="91" fill="hold">
                            <p:stCondLst>
                              <p:cond delay="3000"/>
                            </p:stCondLst>
                            <p:childTnLst>
                              <p:par>
                                <p:cTn id="92" presetID="1" presetClass="entr" presetSubtype="0" fill="hold" nodeType="afterEffect">
                                  <p:stCondLst>
                                    <p:cond delay="0"/>
                                  </p:stCondLst>
                                  <p:childTnLst>
                                    <p:set>
                                      <p:cBhvr>
                                        <p:cTn id="93" dur="1" fill="hold">
                                          <p:stCondLst>
                                            <p:cond delay="0"/>
                                          </p:stCondLst>
                                        </p:cTn>
                                        <p:tgtEl>
                                          <p:spTgt spid="126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nodeType="clickEffect">
                                  <p:stCondLst>
                                    <p:cond delay="0"/>
                                  </p:stCondLst>
                                  <p:childTnLst>
                                    <p:animRot by="-21600000">
                                      <p:cBhvr>
                                        <p:cTn id="97" dur="3000" fill="hold"/>
                                        <p:tgtEl>
                                          <p:spTgt spid="1255"/>
                                        </p:tgtEl>
                                        <p:attrNameLst>
                                          <p:attrName>r</p:attrName>
                                        </p:attrNameLst>
                                      </p:cBhvr>
                                    </p:animRot>
                                  </p:childTnLst>
                                </p:cTn>
                              </p:par>
                            </p:childTnLst>
                          </p:cTn>
                        </p:par>
                        <p:par>
                          <p:cTn id="98" fill="hold">
                            <p:stCondLst>
                              <p:cond delay="3000"/>
                            </p:stCondLst>
                            <p:childTnLst>
                              <p:par>
                                <p:cTn id="99" presetID="1" presetClass="entr" presetSubtype="0" fill="hold" nodeType="afterEffect">
                                  <p:stCondLst>
                                    <p:cond delay="0"/>
                                  </p:stCondLst>
                                  <p:childTnLst>
                                    <p:set>
                                      <p:cBhvr>
                                        <p:cTn id="100" dur="1" fill="hold">
                                          <p:stCondLst>
                                            <p:cond delay="0"/>
                                          </p:stCondLst>
                                        </p:cTn>
                                        <p:tgtEl>
                                          <p:spTgt spid="12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nodeType="clickEffect">
                                  <p:stCondLst>
                                    <p:cond delay="0"/>
                                  </p:stCondLst>
                                  <p:childTnLst>
                                    <p:animRot by="-21600000">
                                      <p:cBhvr>
                                        <p:cTn id="104" dur="3000" fill="hold"/>
                                        <p:tgtEl>
                                          <p:spTgt spid="1253"/>
                                        </p:tgtEl>
                                        <p:attrNameLst>
                                          <p:attrName>r</p:attrName>
                                        </p:attrNameLst>
                                      </p:cBhvr>
                                    </p:animRot>
                                  </p:childTnLst>
                                </p:cTn>
                              </p:par>
                            </p:childTnLst>
                          </p:cTn>
                        </p:par>
                        <p:par>
                          <p:cTn id="105" fill="hold">
                            <p:stCondLst>
                              <p:cond delay="3000"/>
                            </p:stCondLst>
                            <p:childTnLst>
                              <p:par>
                                <p:cTn id="106" presetID="1" presetClass="entr" presetSubtype="0" fill="hold" nodeType="afterEffect">
                                  <p:stCondLst>
                                    <p:cond delay="0"/>
                                  </p:stCondLst>
                                  <p:childTnLst>
                                    <p:set>
                                      <p:cBhvr>
                                        <p:cTn id="107" dur="1" fill="hold">
                                          <p:stCondLst>
                                            <p:cond delay="0"/>
                                          </p:stCondLst>
                                        </p:cTn>
                                        <p:tgtEl>
                                          <p:spTgt spid="126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nodeType="clickEffect">
                                  <p:stCondLst>
                                    <p:cond delay="0"/>
                                  </p:stCondLst>
                                  <p:childTnLst>
                                    <p:animRot by="-21600000">
                                      <p:cBhvr>
                                        <p:cTn id="111" dur="3000" fill="hold"/>
                                        <p:tgtEl>
                                          <p:spTgt spid="1249"/>
                                        </p:tgtEl>
                                        <p:attrNameLst>
                                          <p:attrName>r</p:attrName>
                                        </p:attrNameLst>
                                      </p:cBhvr>
                                    </p:animRot>
                                  </p:childTnLst>
                                </p:cTn>
                              </p:par>
                            </p:childTnLst>
                          </p:cTn>
                        </p:par>
                        <p:par>
                          <p:cTn id="112" fill="hold">
                            <p:stCondLst>
                              <p:cond delay="3000"/>
                            </p:stCondLst>
                            <p:childTnLst>
                              <p:par>
                                <p:cTn id="113" presetID="1" presetClass="entr" presetSubtype="0" fill="hold" nodeType="afterEffect">
                                  <p:stCondLst>
                                    <p:cond delay="0"/>
                                  </p:stCondLst>
                                  <p:childTnLst>
                                    <p:set>
                                      <p:cBhvr>
                                        <p:cTn id="114" dur="1" fill="hold">
                                          <p:stCondLst>
                                            <p:cond delay="0"/>
                                          </p:stCondLst>
                                        </p:cTn>
                                        <p:tgtEl>
                                          <p:spTgt spid="126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21600000">
                                      <p:cBhvr>
                                        <p:cTn id="118" dur="3000" fill="hold"/>
                                        <p:tgtEl>
                                          <p:spTgt spid="43"/>
                                        </p:tgtEl>
                                        <p:attrNameLst>
                                          <p:attrName>r</p:attrName>
                                        </p:attrNameLst>
                                      </p:cBhvr>
                                    </p:animRot>
                                  </p:childTnLst>
                                </p:cTn>
                              </p:par>
                            </p:childTnLst>
                          </p:cTn>
                        </p:par>
                        <p:par>
                          <p:cTn id="119" fill="hold">
                            <p:stCondLst>
                              <p:cond delay="3000"/>
                            </p:stCondLst>
                            <p:childTnLst>
                              <p:par>
                                <p:cTn id="120" presetID="1" presetClass="entr" presetSubtype="0" fill="hold" nodeType="afterEffect">
                                  <p:stCondLst>
                                    <p:cond delay="0"/>
                                  </p:stCondLst>
                                  <p:childTnLst>
                                    <p:set>
                                      <p:cBhvr>
                                        <p:cTn id="121" dur="1" fill="hold">
                                          <p:stCondLst>
                                            <p:cond delay="0"/>
                                          </p:stCondLst>
                                        </p:cTn>
                                        <p:tgtEl>
                                          <p:spTgt spid="4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8" presetClass="emph" presetSubtype="0" fill="hold" nodeType="clickEffect">
                                  <p:stCondLst>
                                    <p:cond delay="0"/>
                                  </p:stCondLst>
                                  <p:childTnLst>
                                    <p:animRot by="-21600000">
                                      <p:cBhvr>
                                        <p:cTn id="125" dur="3000" fill="hold"/>
                                        <p:tgtEl>
                                          <p:spTgt spid="42"/>
                                        </p:tgtEl>
                                        <p:attrNameLst>
                                          <p:attrName>r</p:attrName>
                                        </p:attrNameLst>
                                      </p:cBhvr>
                                    </p:animRot>
                                  </p:childTnLst>
                                </p:cTn>
                              </p:par>
                            </p:childTnLst>
                          </p:cTn>
                        </p:par>
                        <p:par>
                          <p:cTn id="126" fill="hold">
                            <p:stCondLst>
                              <p:cond delay="3000"/>
                            </p:stCondLst>
                            <p:childTnLst>
                              <p:par>
                                <p:cTn id="127" presetID="1" presetClass="entr" presetSubtype="0" fill="hold" nodeType="afterEffect">
                                  <p:stCondLst>
                                    <p:cond delay="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8" presetClass="emph" presetSubtype="0" fill="hold" nodeType="clickEffect">
                                  <p:stCondLst>
                                    <p:cond delay="0"/>
                                  </p:stCondLst>
                                  <p:childTnLst>
                                    <p:animRot by="-21600000">
                                      <p:cBhvr>
                                        <p:cTn id="132" dur="3000" fill="hold"/>
                                        <p:tgtEl>
                                          <p:spTgt spid="44"/>
                                        </p:tgtEl>
                                        <p:attrNameLst>
                                          <p:attrName>r</p:attrName>
                                        </p:attrNameLst>
                                      </p:cBhvr>
                                    </p:animRot>
                                  </p:childTnLst>
                                </p:cTn>
                              </p:par>
                            </p:childTnLst>
                          </p:cTn>
                        </p:par>
                        <p:par>
                          <p:cTn id="133" fill="hold">
                            <p:stCondLst>
                              <p:cond delay="3000"/>
                            </p:stCondLst>
                            <p:childTnLst>
                              <p:par>
                                <p:cTn id="134" presetID="1" presetClass="entr" presetSubtype="0" fill="hold" nodeType="afterEffect">
                                  <p:stCondLst>
                                    <p:cond delay="0"/>
                                  </p:stCondLst>
                                  <p:childTnLst>
                                    <p:set>
                                      <p:cBhvr>
                                        <p:cTn id="135" dur="1" fill="hold">
                                          <p:stCondLst>
                                            <p:cond delay="0"/>
                                          </p:stCondLst>
                                        </p:cTn>
                                        <p:tgtEl>
                                          <p:spTgt spid="48"/>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8" presetClass="emph" presetSubtype="0" fill="hold" nodeType="clickEffect">
                                  <p:stCondLst>
                                    <p:cond delay="0"/>
                                  </p:stCondLst>
                                  <p:childTnLst>
                                    <p:animRot by="-21600000">
                                      <p:cBhvr>
                                        <p:cTn id="139" dur="3000" fill="hold"/>
                                        <p:tgtEl>
                                          <p:spTgt spid="41"/>
                                        </p:tgtEl>
                                        <p:attrNameLst>
                                          <p:attrName>r</p:attrName>
                                        </p:attrNameLst>
                                      </p:cBhvr>
                                    </p:animRot>
                                  </p:childTnLst>
                                </p:cTn>
                              </p:par>
                            </p:childTnLst>
                          </p:cTn>
                        </p:par>
                        <p:par>
                          <p:cTn id="140" fill="hold">
                            <p:stCondLst>
                              <p:cond delay="3000"/>
                            </p:stCondLst>
                            <p:childTnLst>
                              <p:par>
                                <p:cTn id="141" presetID="1" presetClass="entr" presetSubtype="0" fill="hold" nodeType="afterEffect">
                                  <p:stCondLst>
                                    <p:cond delay="0"/>
                                  </p:stCondLst>
                                  <p:childTnLst>
                                    <p:set>
                                      <p:cBhvr>
                                        <p:cTn id="1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4" name="1 cercano cercana.wav"/>
            </a:hlinkClick>
          </p:cNvPr>
          <p:cNvSpPr txBox="1"/>
          <p:nvPr/>
        </p:nvSpPr>
        <p:spPr>
          <a:xfrm>
            <a:off x="236757" y="2475469"/>
            <a:ext cx="2960929"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err="1">
                <a:solidFill>
                  <a:schemeClr val="accent5">
                    <a:lumMod val="50000"/>
                  </a:schemeClr>
                </a:solidFill>
              </a:rPr>
              <a:t>cercano</a:t>
            </a:r>
            <a:r>
              <a:rPr lang="en-GB" sz="2400" b="1" dirty="0">
                <a:solidFill>
                  <a:schemeClr val="accent5">
                    <a:lumMod val="50000"/>
                  </a:schemeClr>
                </a:solidFill>
              </a:rPr>
              <a:t>, </a:t>
            </a:r>
            <a:r>
              <a:rPr lang="en-GB" sz="2400" b="1" dirty="0" err="1">
                <a:solidFill>
                  <a:schemeClr val="accent5">
                    <a:lumMod val="50000"/>
                  </a:schemeClr>
                </a:solidFill>
              </a:rPr>
              <a:t>cercana</a:t>
            </a:r>
            <a:endParaRPr lang="en-GB" sz="2400" b="1" dirty="0">
              <a:solidFill>
                <a:schemeClr val="accent5">
                  <a:lumMod val="50000"/>
                </a:schemeClr>
              </a:solidFill>
            </a:endParaRPr>
          </a:p>
        </p:txBody>
      </p:sp>
      <p:sp>
        <p:nvSpPr>
          <p:cNvPr id="21" name="TextBox 20">
            <a:hlinkClick r:id="" action="ppaction://noaction">
              <a:snd r:embed="rId5" name="2 el la bebe%CC%81.wav"/>
            </a:hlinkClick>
          </p:cNvPr>
          <p:cNvSpPr txBox="1"/>
          <p:nvPr/>
        </p:nvSpPr>
        <p:spPr>
          <a:xfrm>
            <a:off x="3750701" y="2475469"/>
            <a:ext cx="2198814"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el, la </a:t>
            </a:r>
            <a:r>
              <a:rPr lang="en-GB" sz="2400" b="1" dirty="0" err="1">
                <a:solidFill>
                  <a:schemeClr val="accent5">
                    <a:lumMod val="50000"/>
                  </a:schemeClr>
                </a:solidFill>
              </a:rPr>
              <a:t>bebé</a:t>
            </a:r>
            <a:endParaRPr lang="en-GB" sz="2400" b="1" dirty="0">
              <a:solidFill>
                <a:schemeClr val="accent5">
                  <a:lumMod val="50000"/>
                </a:schemeClr>
              </a:solidFill>
            </a:endParaRPr>
          </a:p>
        </p:txBody>
      </p:sp>
      <p:sp>
        <p:nvSpPr>
          <p:cNvPr id="22" name="TextBox 21">
            <a:hlinkClick r:id="" action="ppaction://noaction">
              <a:snd r:embed="rId6" name="3 la visita.wav"/>
            </a:hlinkClick>
          </p:cNvPr>
          <p:cNvSpPr txBox="1"/>
          <p:nvPr/>
        </p:nvSpPr>
        <p:spPr>
          <a:xfrm>
            <a:off x="6502530" y="2475469"/>
            <a:ext cx="2198815"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la </a:t>
            </a:r>
            <a:r>
              <a:rPr lang="en-GB" sz="2400" b="1" dirty="0" err="1">
                <a:solidFill>
                  <a:schemeClr val="accent5">
                    <a:lumMod val="50000"/>
                  </a:schemeClr>
                </a:solidFill>
              </a:rPr>
              <a:t>visita</a:t>
            </a:r>
            <a:endParaRPr lang="en-GB" sz="2400" b="1" dirty="0">
              <a:solidFill>
                <a:schemeClr val="accent5">
                  <a:lumMod val="50000"/>
                </a:schemeClr>
              </a:solidFill>
            </a:endParaRPr>
          </a:p>
        </p:txBody>
      </p:sp>
      <p:sp>
        <p:nvSpPr>
          <p:cNvPr id="23" name="TextBox 22">
            <a:hlinkClick r:id="" action="ppaction://noaction">
              <a:snd r:embed="rId7" name="4 ocurrir.wav"/>
            </a:hlinkClick>
          </p:cNvPr>
          <p:cNvSpPr txBox="1"/>
          <p:nvPr/>
        </p:nvSpPr>
        <p:spPr>
          <a:xfrm>
            <a:off x="9254360" y="2475469"/>
            <a:ext cx="2429290"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err="1">
                <a:solidFill>
                  <a:schemeClr val="accent5">
                    <a:lumMod val="50000"/>
                  </a:schemeClr>
                </a:solidFill>
              </a:rPr>
              <a:t>ocurrir</a:t>
            </a:r>
            <a:endParaRPr lang="en-GB" sz="2400" b="1" dirty="0">
              <a:solidFill>
                <a:schemeClr val="accent5">
                  <a:lumMod val="50000"/>
                </a:schemeClr>
              </a:solidFill>
            </a:endParaRPr>
          </a:p>
        </p:txBody>
      </p:sp>
      <p:sp>
        <p:nvSpPr>
          <p:cNvPr id="26" name="Rectangle 25"/>
          <p:cNvSpPr/>
          <p:nvPr/>
        </p:nvSpPr>
        <p:spPr>
          <a:xfrm>
            <a:off x="508350" y="2893476"/>
            <a:ext cx="2198814"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dirty="0">
                <a:ln w="6600">
                  <a:noFill/>
                  <a:prstDash val="solid"/>
                </a:ln>
                <a:solidFill>
                  <a:srgbClr val="E56700"/>
                </a:solidFill>
              </a:rPr>
              <a:t>nearby, close</a:t>
            </a:r>
            <a:r>
              <a:rPr lang="en-US" sz="22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33" name="Rectangle 32">
            <a:extLst>
              <a:ext uri="{FF2B5EF4-FFF2-40B4-BE49-F238E27FC236}">
                <a16:creationId xmlns:a16="http://schemas.microsoft.com/office/drawing/2014/main" id="{E8962257-B847-3440-9621-32862378872B}"/>
              </a:ext>
            </a:extLst>
          </p:cNvPr>
          <p:cNvSpPr/>
          <p:nvPr/>
        </p:nvSpPr>
        <p:spPr>
          <a:xfrm>
            <a:off x="4074549" y="2897677"/>
            <a:ext cx="1366840"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cap="none" spc="0" dirty="0">
                <a:ln w="6600">
                  <a:noFill/>
                  <a:prstDash val="solid"/>
                </a:ln>
                <a:solidFill>
                  <a:srgbClr val="E56700"/>
                </a:solidFill>
              </a:rPr>
              <a:t>baby </a:t>
            </a:r>
          </a:p>
        </p:txBody>
      </p:sp>
      <p:pic>
        <p:nvPicPr>
          <p:cNvPr id="15" name="Picture 2" descr="Baby, Boy, Girl, Crawling, Suckling">
            <a:extLst>
              <a:ext uri="{FF2B5EF4-FFF2-40B4-BE49-F238E27FC236}">
                <a16:creationId xmlns:a16="http://schemas.microsoft.com/office/drawing/2014/main" id="{246BFAD0-8A14-DC47-B308-CC2CE1B96E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0726" y="1383488"/>
            <a:ext cx="1126317" cy="11035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4CAD744-F137-7A42-82D1-6081EAF79F77}"/>
              </a:ext>
            </a:extLst>
          </p:cNvPr>
          <p:cNvGrpSpPr/>
          <p:nvPr/>
        </p:nvGrpSpPr>
        <p:grpSpPr>
          <a:xfrm>
            <a:off x="1028642" y="1188699"/>
            <a:ext cx="1073051" cy="1272868"/>
            <a:chOff x="1039092" y="1283244"/>
            <a:chExt cx="1967084" cy="1766514"/>
          </a:xfrm>
        </p:grpSpPr>
        <p:pic>
          <p:nvPicPr>
            <p:cNvPr id="1026" name="Picture 2" descr="Couple, Love, Romantic, Romance">
              <a:extLst>
                <a:ext uri="{FF2B5EF4-FFF2-40B4-BE49-F238E27FC236}">
                  <a16:creationId xmlns:a16="http://schemas.microsoft.com/office/drawing/2014/main" id="{B5F4A1A6-CF92-4F49-B944-BF97308830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9092" y="1283244"/>
              <a:ext cx="1967084" cy="176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FC4CBDF-23DB-5249-AE30-671A92A0E7C4}"/>
                </a:ext>
              </a:extLst>
            </p:cNvPr>
            <p:cNvCxnSpPr>
              <a:cxnSpLocks/>
            </p:cNvCxnSpPr>
            <p:nvPr/>
          </p:nvCxnSpPr>
          <p:spPr>
            <a:xfrm>
              <a:off x="1817172" y="2106264"/>
              <a:ext cx="55195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2C4C4F2-4CE0-B849-834E-A2EB0DAC4928}"/>
              </a:ext>
            </a:extLst>
          </p:cNvPr>
          <p:cNvGrpSpPr/>
          <p:nvPr/>
        </p:nvGrpSpPr>
        <p:grpSpPr>
          <a:xfrm>
            <a:off x="6642528" y="474689"/>
            <a:ext cx="2149355" cy="2000780"/>
            <a:chOff x="8662183" y="3076193"/>
            <a:chExt cx="2520393" cy="2346169"/>
          </a:xfrm>
        </p:grpSpPr>
        <p:pic>
          <p:nvPicPr>
            <p:cNvPr id="1028" name="Picture 4" descr="Coffee Shop, Restaurant, Sign, Pub">
              <a:extLst>
                <a:ext uri="{FF2B5EF4-FFF2-40B4-BE49-F238E27FC236}">
                  <a16:creationId xmlns:a16="http://schemas.microsoft.com/office/drawing/2014/main" id="{86AA542F-48AB-3240-AF78-8C83C1FF9694}"/>
                </a:ext>
              </a:extLst>
            </p:cNvPr>
            <p:cNvPicPr>
              <a:picLocks noChangeAspect="1" noChangeArrowheads="1"/>
            </p:cNvPicPr>
            <p:nvPr/>
          </p:nvPicPr>
          <p:blipFill rotWithShape="1">
            <a:blip r:embed="rId10">
              <a:clrChange>
                <a:clrFrom>
                  <a:srgbClr val="82EAFF"/>
                </a:clrFrom>
                <a:clrTo>
                  <a:srgbClr val="82EAFF">
                    <a:alpha val="0"/>
                  </a:srgbClr>
                </a:clrTo>
              </a:clrChange>
              <a:extLst>
                <a:ext uri="{28A0092B-C50C-407E-A947-70E740481C1C}">
                  <a14:useLocalDpi xmlns:a14="http://schemas.microsoft.com/office/drawing/2010/main" val="0"/>
                </a:ext>
              </a:extLst>
            </a:blip>
            <a:srcRect l="19741" t="36566" r="36883" b="32579"/>
            <a:stretch/>
          </p:blipFill>
          <p:spPr bwMode="auto">
            <a:xfrm>
              <a:off x="8662183" y="3940135"/>
              <a:ext cx="2520393" cy="1451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ndma, Grandmother, Granny, Senior">
              <a:extLst>
                <a:ext uri="{FF2B5EF4-FFF2-40B4-BE49-F238E27FC236}">
                  <a16:creationId xmlns:a16="http://schemas.microsoft.com/office/drawing/2014/main" id="{1F426C9C-2F8B-774B-8D33-2946E8B50D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581" t="-75229" r="-27581" b="75229"/>
            <a:stretch/>
          </p:blipFill>
          <p:spPr bwMode="auto">
            <a:xfrm flipH="1">
              <a:off x="9918126" y="3076193"/>
              <a:ext cx="1006854" cy="16245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ople, Man, Women, Grandma, Grandpa">
              <a:extLst>
                <a:ext uri="{FF2B5EF4-FFF2-40B4-BE49-F238E27FC236}">
                  <a16:creationId xmlns:a16="http://schemas.microsoft.com/office/drawing/2014/main" id="{E673AFE3-92AC-D64F-B995-0F613444627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92088" b="53142"/>
            <a:stretch/>
          </p:blipFill>
          <p:spPr bwMode="auto">
            <a:xfrm>
              <a:off x="8730077" y="4123958"/>
              <a:ext cx="591973" cy="1298404"/>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19">
            <a:hlinkClick r:id="" action="ppaction://noaction">
              <a:snd r:embed="rId13" name="5 existir.wav"/>
            </a:hlinkClick>
            <a:extLst>
              <a:ext uri="{FF2B5EF4-FFF2-40B4-BE49-F238E27FC236}">
                <a16:creationId xmlns:a16="http://schemas.microsoft.com/office/drawing/2014/main" id="{A8DD20DA-9D6B-684C-9F5B-FEC3E071A6FD}"/>
              </a:ext>
            </a:extLst>
          </p:cNvPr>
          <p:cNvSpPr txBox="1"/>
          <p:nvPr/>
        </p:nvSpPr>
        <p:spPr>
          <a:xfrm>
            <a:off x="439170" y="5426183"/>
            <a:ext cx="1771682"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err="1">
                <a:solidFill>
                  <a:schemeClr val="accent5">
                    <a:lumMod val="50000"/>
                  </a:schemeClr>
                </a:solidFill>
              </a:rPr>
              <a:t>existir</a:t>
            </a:r>
            <a:endParaRPr lang="en-GB" sz="2400" b="1" dirty="0">
              <a:solidFill>
                <a:schemeClr val="accent5">
                  <a:lumMod val="50000"/>
                </a:schemeClr>
              </a:solidFill>
            </a:endParaRPr>
          </a:p>
        </p:txBody>
      </p:sp>
      <p:sp>
        <p:nvSpPr>
          <p:cNvPr id="41" name="TextBox 20">
            <a:hlinkClick r:id="" action="ppaction://noaction">
              <a:snd r:embed="rId14" name="8 menor.wav"/>
            </a:hlinkClick>
            <a:extLst>
              <a:ext uri="{FF2B5EF4-FFF2-40B4-BE49-F238E27FC236}">
                <a16:creationId xmlns:a16="http://schemas.microsoft.com/office/drawing/2014/main" id="{D506A9B4-AE51-BA41-AE0D-B66CB1265362}"/>
              </a:ext>
            </a:extLst>
          </p:cNvPr>
          <p:cNvSpPr txBox="1"/>
          <p:nvPr/>
        </p:nvSpPr>
        <p:spPr>
          <a:xfrm>
            <a:off x="9735422" y="5443427"/>
            <a:ext cx="1951283"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err="1">
                <a:solidFill>
                  <a:schemeClr val="accent5">
                    <a:lumMod val="50000"/>
                  </a:schemeClr>
                </a:solidFill>
              </a:rPr>
              <a:t>menor</a:t>
            </a:r>
            <a:endParaRPr lang="en-GB" sz="2400" b="1" dirty="0">
              <a:solidFill>
                <a:schemeClr val="accent5">
                  <a:lumMod val="50000"/>
                </a:schemeClr>
              </a:solidFill>
            </a:endParaRPr>
          </a:p>
        </p:txBody>
      </p:sp>
      <p:sp>
        <p:nvSpPr>
          <p:cNvPr id="43" name="TextBox 21">
            <a:hlinkClick r:id="" action="ppaction://noaction">
              <a:snd r:embed="rId15" name="6 el familiar.wav"/>
            </a:hlinkClick>
            <a:extLst>
              <a:ext uri="{FF2B5EF4-FFF2-40B4-BE49-F238E27FC236}">
                <a16:creationId xmlns:a16="http://schemas.microsoft.com/office/drawing/2014/main" id="{0BE09ED4-B382-8144-8B83-662334E3A65F}"/>
              </a:ext>
            </a:extLst>
          </p:cNvPr>
          <p:cNvSpPr txBox="1"/>
          <p:nvPr/>
        </p:nvSpPr>
        <p:spPr>
          <a:xfrm>
            <a:off x="3321917" y="5443427"/>
            <a:ext cx="2021774"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el familiar</a:t>
            </a:r>
          </a:p>
        </p:txBody>
      </p:sp>
      <p:sp>
        <p:nvSpPr>
          <p:cNvPr id="48" name="TextBox 22">
            <a:hlinkClick r:id="" action="ppaction://noaction">
              <a:snd r:embed="rId16" name="7 mayor.wav"/>
            </a:hlinkClick>
            <a:extLst>
              <a:ext uri="{FF2B5EF4-FFF2-40B4-BE49-F238E27FC236}">
                <a16:creationId xmlns:a16="http://schemas.microsoft.com/office/drawing/2014/main" id="{EE8F87AF-F8FA-E74E-A9CF-71194F435B02}"/>
              </a:ext>
            </a:extLst>
          </p:cNvPr>
          <p:cNvSpPr txBox="1"/>
          <p:nvPr/>
        </p:nvSpPr>
        <p:spPr>
          <a:xfrm>
            <a:off x="6563915" y="5443427"/>
            <a:ext cx="1951283" cy="46166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mayor</a:t>
            </a:r>
          </a:p>
        </p:txBody>
      </p:sp>
      <p:pic>
        <p:nvPicPr>
          <p:cNvPr id="52" name="Picture 4" descr="Little Girl, Girl, Balloon, Child">
            <a:extLst>
              <a:ext uri="{FF2B5EF4-FFF2-40B4-BE49-F238E27FC236}">
                <a16:creationId xmlns:a16="http://schemas.microsoft.com/office/drawing/2014/main" id="{004F4652-2C5B-3A4A-BF2F-59F8F08D2CB2}"/>
              </a:ext>
            </a:extLst>
          </p:cNvPr>
          <p:cNvPicPr>
            <a:picLocks noChangeAspect="1" noChangeArrowheads="1"/>
          </p:cNvPicPr>
          <p:nvPr/>
        </p:nvPicPr>
        <p:blipFill rotWithShape="1">
          <a:blip r:embed="rId17">
            <a:clrChange>
              <a:clrFrom>
                <a:srgbClr val="70B8F1">
                  <a:alpha val="99608"/>
                </a:srgbClr>
              </a:clrFrom>
              <a:clrTo>
                <a:srgbClr val="70B8F1">
                  <a:alpha val="0"/>
                </a:srgbClr>
              </a:clrTo>
            </a:clrChange>
            <a:extLst>
              <a:ext uri="{28A0092B-C50C-407E-A947-70E740481C1C}">
                <a14:useLocalDpi xmlns:a14="http://schemas.microsoft.com/office/drawing/2010/main" val="0"/>
              </a:ext>
            </a:extLst>
          </a:blip>
          <a:srcRect l="33596" t="26243" r="-1"/>
          <a:stretch/>
        </p:blipFill>
        <p:spPr bwMode="auto">
          <a:xfrm>
            <a:off x="7526569" y="4067262"/>
            <a:ext cx="629888" cy="123253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artoon, Child, Comic, Comic Characters">
            <a:extLst>
              <a:ext uri="{FF2B5EF4-FFF2-40B4-BE49-F238E27FC236}">
                <a16:creationId xmlns:a16="http://schemas.microsoft.com/office/drawing/2014/main" id="{1337CF9C-3AF0-2840-9DCE-B10A0E4DF1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30139" y="3500061"/>
            <a:ext cx="928755" cy="1857510"/>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32">
            <a:extLst>
              <a:ext uri="{FF2B5EF4-FFF2-40B4-BE49-F238E27FC236}">
                <a16:creationId xmlns:a16="http://schemas.microsoft.com/office/drawing/2014/main" id="{9D4D73AA-3B40-7340-869C-006CA7660BC5}"/>
              </a:ext>
            </a:extLst>
          </p:cNvPr>
          <p:cNvCxnSpPr>
            <a:cxnSpLocks/>
          </p:cNvCxnSpPr>
          <p:nvPr/>
        </p:nvCxnSpPr>
        <p:spPr>
          <a:xfrm>
            <a:off x="6209206" y="4179860"/>
            <a:ext cx="80309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5" name="Picture 4" descr="Little Girl, Girl, Balloon, Child">
            <a:extLst>
              <a:ext uri="{FF2B5EF4-FFF2-40B4-BE49-F238E27FC236}">
                <a16:creationId xmlns:a16="http://schemas.microsoft.com/office/drawing/2014/main" id="{ECBABBC3-8AC1-8C48-9B4C-3256A596D01E}"/>
              </a:ext>
            </a:extLst>
          </p:cNvPr>
          <p:cNvPicPr>
            <a:picLocks noChangeAspect="1" noChangeArrowheads="1"/>
          </p:cNvPicPr>
          <p:nvPr/>
        </p:nvPicPr>
        <p:blipFill rotWithShape="1">
          <a:blip r:embed="rId17">
            <a:clrChange>
              <a:clrFrom>
                <a:srgbClr val="70B8F1">
                  <a:alpha val="99608"/>
                </a:srgbClr>
              </a:clrFrom>
              <a:clrTo>
                <a:srgbClr val="70B8F1">
                  <a:alpha val="0"/>
                </a:srgbClr>
              </a:clrTo>
            </a:clrChange>
            <a:extLst>
              <a:ext uri="{28A0092B-C50C-407E-A947-70E740481C1C}">
                <a14:useLocalDpi xmlns:a14="http://schemas.microsoft.com/office/drawing/2010/main" val="0"/>
              </a:ext>
            </a:extLst>
          </a:blip>
          <a:srcRect l="33596" t="26243" r="-1"/>
          <a:stretch/>
        </p:blipFill>
        <p:spPr bwMode="auto">
          <a:xfrm>
            <a:off x="10437578" y="4008285"/>
            <a:ext cx="629888" cy="123253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artoon, Child, Comic, Comic Characters">
            <a:extLst>
              <a:ext uri="{FF2B5EF4-FFF2-40B4-BE49-F238E27FC236}">
                <a16:creationId xmlns:a16="http://schemas.microsoft.com/office/drawing/2014/main" id="{64DAB024-3EDD-004E-8D8E-1E57468D76F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41148" y="3517846"/>
            <a:ext cx="928755" cy="1857510"/>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41">
            <a:extLst>
              <a:ext uri="{FF2B5EF4-FFF2-40B4-BE49-F238E27FC236}">
                <a16:creationId xmlns:a16="http://schemas.microsoft.com/office/drawing/2014/main" id="{2F871434-5B83-9543-BA81-9A70FEF5F469}"/>
              </a:ext>
            </a:extLst>
          </p:cNvPr>
          <p:cNvCxnSpPr>
            <a:cxnSpLocks/>
          </p:cNvCxnSpPr>
          <p:nvPr/>
        </p:nvCxnSpPr>
        <p:spPr>
          <a:xfrm flipH="1">
            <a:off x="11156908" y="3694220"/>
            <a:ext cx="571060" cy="429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8" name="Picture 8" descr="Family Members, Mother, Father">
            <a:extLst>
              <a:ext uri="{FF2B5EF4-FFF2-40B4-BE49-F238E27FC236}">
                <a16:creationId xmlns:a16="http://schemas.microsoft.com/office/drawing/2014/main" id="{F2318D98-762E-0548-9A71-706345222D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39382" y="3586581"/>
            <a:ext cx="1594487" cy="1657876"/>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Arrow Connector 45">
            <a:extLst>
              <a:ext uri="{FF2B5EF4-FFF2-40B4-BE49-F238E27FC236}">
                <a16:creationId xmlns:a16="http://schemas.microsoft.com/office/drawing/2014/main" id="{4BC6ADB1-F4D0-C74D-91B0-61358827883E}"/>
              </a:ext>
            </a:extLst>
          </p:cNvPr>
          <p:cNvCxnSpPr>
            <a:cxnSpLocks/>
          </p:cNvCxnSpPr>
          <p:nvPr/>
        </p:nvCxnSpPr>
        <p:spPr>
          <a:xfrm>
            <a:off x="2792688" y="3994766"/>
            <a:ext cx="8098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255664" y="2886923"/>
            <a:ext cx="686406" cy="430887"/>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200" b="1" dirty="0">
                <a:ln w="6600">
                  <a:noFill/>
                  <a:prstDash val="solid"/>
                </a:ln>
                <a:solidFill>
                  <a:srgbClr val="E56700"/>
                </a:solidFill>
              </a:rPr>
              <a:t>visit</a:t>
            </a:r>
            <a:endParaRPr lang="en-US" sz="2200" b="1" cap="none" spc="0" dirty="0">
              <a:ln w="6600">
                <a:noFill/>
                <a:prstDash val="solid"/>
              </a:ln>
              <a:solidFill>
                <a:srgbClr val="E56700"/>
              </a:solidFill>
            </a:endParaRPr>
          </a:p>
        </p:txBody>
      </p:sp>
      <p:sp>
        <p:nvSpPr>
          <p:cNvPr id="60" name="Rectangle 28">
            <a:extLst>
              <a:ext uri="{FF2B5EF4-FFF2-40B4-BE49-F238E27FC236}">
                <a16:creationId xmlns:a16="http://schemas.microsoft.com/office/drawing/2014/main" id="{6FBDDDFE-2DDB-9440-A305-F491B721D8B7}"/>
              </a:ext>
            </a:extLst>
          </p:cNvPr>
          <p:cNvSpPr/>
          <p:nvPr/>
        </p:nvSpPr>
        <p:spPr>
          <a:xfrm>
            <a:off x="2632306" y="5871202"/>
            <a:ext cx="3400995"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dirty="0">
                <a:ln w="6600">
                  <a:noFill/>
                  <a:prstDash val="solid"/>
                </a:ln>
                <a:solidFill>
                  <a:srgbClr val="E56700"/>
                </a:solidFill>
              </a:rPr>
              <a:t>relative, family member</a:t>
            </a:r>
            <a:endParaRPr lang="en-US" sz="2200" b="1" cap="none" spc="0" dirty="0">
              <a:ln w="6600">
                <a:noFill/>
                <a:prstDash val="solid"/>
              </a:ln>
              <a:solidFill>
                <a:srgbClr val="E56700"/>
              </a:solidFill>
            </a:endParaRPr>
          </a:p>
        </p:txBody>
      </p:sp>
      <p:sp>
        <p:nvSpPr>
          <p:cNvPr id="64" name="Rectangle 32">
            <a:extLst>
              <a:ext uri="{FF2B5EF4-FFF2-40B4-BE49-F238E27FC236}">
                <a16:creationId xmlns:a16="http://schemas.microsoft.com/office/drawing/2014/main" id="{DEA207A7-651B-0D43-930E-314F45776256}"/>
              </a:ext>
            </a:extLst>
          </p:cNvPr>
          <p:cNvSpPr/>
          <p:nvPr/>
        </p:nvSpPr>
        <p:spPr>
          <a:xfrm>
            <a:off x="6915447" y="5883384"/>
            <a:ext cx="1366840"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cap="none" spc="0" dirty="0">
                <a:ln w="6600">
                  <a:noFill/>
                  <a:prstDash val="solid"/>
                </a:ln>
                <a:solidFill>
                  <a:srgbClr val="E56700"/>
                </a:solidFill>
              </a:rPr>
              <a:t>older</a:t>
            </a:r>
          </a:p>
        </p:txBody>
      </p:sp>
      <p:sp>
        <p:nvSpPr>
          <p:cNvPr id="65" name="Rectangle 32">
            <a:extLst>
              <a:ext uri="{FF2B5EF4-FFF2-40B4-BE49-F238E27FC236}">
                <a16:creationId xmlns:a16="http://schemas.microsoft.com/office/drawing/2014/main" id="{14C03D17-DCE9-8E47-8E15-0F125F778BCF}"/>
              </a:ext>
            </a:extLst>
          </p:cNvPr>
          <p:cNvSpPr/>
          <p:nvPr/>
        </p:nvSpPr>
        <p:spPr>
          <a:xfrm>
            <a:off x="10069102" y="5876141"/>
            <a:ext cx="1366840"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cap="none" spc="0" dirty="0">
                <a:ln w="6600">
                  <a:noFill/>
                  <a:prstDash val="solid"/>
                </a:ln>
                <a:solidFill>
                  <a:srgbClr val="E56700"/>
                </a:solidFill>
              </a:rPr>
              <a:t>younger</a:t>
            </a:r>
          </a:p>
        </p:txBody>
      </p:sp>
      <p:grpSp>
        <p:nvGrpSpPr>
          <p:cNvPr id="66" name="Group 11">
            <a:extLst>
              <a:ext uri="{FF2B5EF4-FFF2-40B4-BE49-F238E27FC236}">
                <a16:creationId xmlns:a16="http://schemas.microsoft.com/office/drawing/2014/main" id="{F769FD34-4617-194E-9A10-87EB0A99E945}"/>
              </a:ext>
            </a:extLst>
          </p:cNvPr>
          <p:cNvGrpSpPr/>
          <p:nvPr/>
        </p:nvGrpSpPr>
        <p:grpSpPr>
          <a:xfrm>
            <a:off x="9305857" y="933652"/>
            <a:ext cx="2319738" cy="1696153"/>
            <a:chOff x="3058924" y="3981505"/>
            <a:chExt cx="2539608" cy="1856918"/>
          </a:xfrm>
        </p:grpSpPr>
        <p:pic>
          <p:nvPicPr>
            <p:cNvPr id="67" name="Picture 12" descr="Calendar, Date, Month, Day, Week">
              <a:extLst>
                <a:ext uri="{FF2B5EF4-FFF2-40B4-BE49-F238E27FC236}">
                  <a16:creationId xmlns:a16="http://schemas.microsoft.com/office/drawing/2014/main" id="{CE43BBBA-C2F1-E74D-B76C-6D1A8A99C23E}"/>
                </a:ext>
              </a:extLst>
            </p:cNvPr>
            <p:cNvPicPr>
              <a:picLocks noChangeAspect="1" noChangeArrowheads="1"/>
            </p:cNvPicPr>
            <p:nvPr/>
          </p:nvPicPr>
          <p:blipFill>
            <a:blip r:embed="rId20">
              <a:clrChange>
                <a:clrFrom>
                  <a:srgbClr val="B2EBF2"/>
                </a:clrFrom>
                <a:clrTo>
                  <a:srgbClr val="B2EBF2">
                    <a:alpha val="0"/>
                  </a:srgbClr>
                </a:clrTo>
              </a:clrChange>
              <a:extLst>
                <a:ext uri="{28A0092B-C50C-407E-A947-70E740481C1C}">
                  <a14:useLocalDpi xmlns:a14="http://schemas.microsoft.com/office/drawing/2010/main" val="0"/>
                </a:ext>
              </a:extLst>
            </a:blip>
            <a:srcRect/>
            <a:stretch>
              <a:fillRect/>
            </a:stretch>
          </p:blipFill>
          <p:spPr bwMode="auto">
            <a:xfrm>
              <a:off x="3058924" y="3981505"/>
              <a:ext cx="2539608" cy="1856918"/>
            </a:xfrm>
            <a:prstGeom prst="rect">
              <a:avLst/>
            </a:prstGeom>
            <a:noFill/>
            <a:extLst>
              <a:ext uri="{909E8E84-426E-40DD-AFC4-6F175D3DCCD1}">
                <a14:hiddenFill xmlns:a14="http://schemas.microsoft.com/office/drawing/2010/main">
                  <a:solidFill>
                    <a:srgbClr val="FFFFFF"/>
                  </a:solidFill>
                </a14:hiddenFill>
              </a:ext>
            </a:extLst>
          </p:spPr>
        </p:pic>
        <p:sp>
          <p:nvSpPr>
            <p:cNvPr id="68" name="Oval 13">
              <a:extLst>
                <a:ext uri="{FF2B5EF4-FFF2-40B4-BE49-F238E27FC236}">
                  <a16:creationId xmlns:a16="http://schemas.microsoft.com/office/drawing/2014/main" id="{8FE1F2E3-CE90-7445-9BF3-F66E940A9FA1}"/>
                </a:ext>
              </a:extLst>
            </p:cNvPr>
            <p:cNvSpPr/>
            <p:nvPr/>
          </p:nvSpPr>
          <p:spPr>
            <a:xfrm>
              <a:off x="3935060" y="4773160"/>
              <a:ext cx="325315" cy="2989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14">
              <a:extLst>
                <a:ext uri="{FF2B5EF4-FFF2-40B4-BE49-F238E27FC236}">
                  <a16:creationId xmlns:a16="http://schemas.microsoft.com/office/drawing/2014/main" id="{D57B5A08-721A-CD4C-8DCF-2C636D3F30CC}"/>
                </a:ext>
              </a:extLst>
            </p:cNvPr>
            <p:cNvCxnSpPr>
              <a:cxnSpLocks/>
            </p:cNvCxnSpPr>
            <p:nvPr/>
          </p:nvCxnSpPr>
          <p:spPr>
            <a:xfrm flipH="1" flipV="1">
              <a:off x="3630229" y="4760900"/>
              <a:ext cx="228600" cy="797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15">
              <a:extLst>
                <a:ext uri="{FF2B5EF4-FFF2-40B4-BE49-F238E27FC236}">
                  <a16:creationId xmlns:a16="http://schemas.microsoft.com/office/drawing/2014/main" id="{1451181A-AAC0-E646-80D2-21035C6607D9}"/>
                </a:ext>
              </a:extLst>
            </p:cNvPr>
            <p:cNvCxnSpPr>
              <a:cxnSpLocks/>
            </p:cNvCxnSpPr>
            <p:nvPr/>
          </p:nvCxnSpPr>
          <p:spPr>
            <a:xfrm flipH="1" flipV="1">
              <a:off x="3935060" y="4535460"/>
              <a:ext cx="62338" cy="1880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16">
              <a:extLst>
                <a:ext uri="{FF2B5EF4-FFF2-40B4-BE49-F238E27FC236}">
                  <a16:creationId xmlns:a16="http://schemas.microsoft.com/office/drawing/2014/main" id="{B8D850A8-FB58-A84C-BE90-9A0817D2F121}"/>
                </a:ext>
              </a:extLst>
            </p:cNvPr>
            <p:cNvCxnSpPr>
              <a:cxnSpLocks/>
            </p:cNvCxnSpPr>
            <p:nvPr/>
          </p:nvCxnSpPr>
          <p:spPr>
            <a:xfrm flipV="1">
              <a:off x="4260375" y="4569653"/>
              <a:ext cx="153527" cy="1659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17">
              <a:extLst>
                <a:ext uri="{FF2B5EF4-FFF2-40B4-BE49-F238E27FC236}">
                  <a16:creationId xmlns:a16="http://schemas.microsoft.com/office/drawing/2014/main" id="{0E52755A-15AA-D846-867C-C974E74F1FA8}"/>
                </a:ext>
              </a:extLst>
            </p:cNvPr>
            <p:cNvCxnSpPr>
              <a:cxnSpLocks/>
            </p:cNvCxnSpPr>
            <p:nvPr/>
          </p:nvCxnSpPr>
          <p:spPr>
            <a:xfrm flipV="1">
              <a:off x="4330833" y="4856082"/>
              <a:ext cx="234312" cy="206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18">
              <a:extLst>
                <a:ext uri="{FF2B5EF4-FFF2-40B4-BE49-F238E27FC236}">
                  <a16:creationId xmlns:a16="http://schemas.microsoft.com/office/drawing/2014/main" id="{0214639D-475E-9A4E-90B6-B9784204E792}"/>
                </a:ext>
              </a:extLst>
            </p:cNvPr>
            <p:cNvCxnSpPr>
              <a:cxnSpLocks/>
            </p:cNvCxnSpPr>
            <p:nvPr/>
          </p:nvCxnSpPr>
          <p:spPr>
            <a:xfrm flipH="1" flipV="1">
              <a:off x="4343851" y="5106362"/>
              <a:ext cx="228600" cy="797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20">
              <a:extLst>
                <a:ext uri="{FF2B5EF4-FFF2-40B4-BE49-F238E27FC236}">
                  <a16:creationId xmlns:a16="http://schemas.microsoft.com/office/drawing/2014/main" id="{4BEF850D-64E2-244B-8D4B-AADF149C6198}"/>
                </a:ext>
              </a:extLst>
            </p:cNvPr>
            <p:cNvCxnSpPr>
              <a:cxnSpLocks/>
            </p:cNvCxnSpPr>
            <p:nvPr/>
          </p:nvCxnSpPr>
          <p:spPr>
            <a:xfrm flipH="1" flipV="1">
              <a:off x="4188555" y="5233481"/>
              <a:ext cx="62338" cy="1880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21">
              <a:extLst>
                <a:ext uri="{FF2B5EF4-FFF2-40B4-BE49-F238E27FC236}">
                  <a16:creationId xmlns:a16="http://schemas.microsoft.com/office/drawing/2014/main" id="{A9F693B6-E88E-DD48-93E4-B6F059EFBC82}"/>
                </a:ext>
              </a:extLst>
            </p:cNvPr>
            <p:cNvCxnSpPr>
              <a:cxnSpLocks/>
            </p:cNvCxnSpPr>
            <p:nvPr/>
          </p:nvCxnSpPr>
          <p:spPr>
            <a:xfrm flipV="1">
              <a:off x="3858452" y="5186076"/>
              <a:ext cx="153527" cy="1659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22">
              <a:extLst>
                <a:ext uri="{FF2B5EF4-FFF2-40B4-BE49-F238E27FC236}">
                  <a16:creationId xmlns:a16="http://schemas.microsoft.com/office/drawing/2014/main" id="{DFA4B84E-E43E-974D-B936-118CF6F93E69}"/>
                </a:ext>
              </a:extLst>
            </p:cNvPr>
            <p:cNvCxnSpPr>
              <a:cxnSpLocks/>
            </p:cNvCxnSpPr>
            <p:nvPr/>
          </p:nvCxnSpPr>
          <p:spPr>
            <a:xfrm flipV="1">
              <a:off x="3559831" y="5072121"/>
              <a:ext cx="234312" cy="206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 name="Rectangle 27">
            <a:extLst>
              <a:ext uri="{FF2B5EF4-FFF2-40B4-BE49-F238E27FC236}">
                <a16:creationId xmlns:a16="http://schemas.microsoft.com/office/drawing/2014/main" id="{C96B64FD-6B2C-E542-BC26-5B09477BFDA9}"/>
              </a:ext>
            </a:extLst>
          </p:cNvPr>
          <p:cNvSpPr/>
          <p:nvPr/>
        </p:nvSpPr>
        <p:spPr>
          <a:xfrm>
            <a:off x="8761009" y="2879928"/>
            <a:ext cx="3267241"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dirty="0">
                <a:ln w="6600">
                  <a:noFill/>
                  <a:prstDash val="solid"/>
                </a:ln>
                <a:solidFill>
                  <a:srgbClr val="E56700"/>
                </a:solidFill>
              </a:rPr>
              <a:t>to happen, happening</a:t>
            </a:r>
            <a:endParaRPr lang="en-US" sz="2200" b="1" cap="none" spc="0" dirty="0">
              <a:ln w="6600">
                <a:noFill/>
                <a:prstDash val="solid"/>
              </a:ln>
              <a:solidFill>
                <a:srgbClr val="E56700"/>
              </a:solidFill>
            </a:endParaRPr>
          </a:p>
        </p:txBody>
      </p:sp>
      <p:sp>
        <p:nvSpPr>
          <p:cNvPr id="78" name="Rectangle 27">
            <a:extLst>
              <a:ext uri="{FF2B5EF4-FFF2-40B4-BE49-F238E27FC236}">
                <a16:creationId xmlns:a16="http://schemas.microsoft.com/office/drawing/2014/main" id="{7BF377E8-95AC-684A-8BE0-4AFF840C2052}"/>
              </a:ext>
            </a:extLst>
          </p:cNvPr>
          <p:cNvSpPr/>
          <p:nvPr/>
        </p:nvSpPr>
        <p:spPr>
          <a:xfrm>
            <a:off x="154337" y="5859516"/>
            <a:ext cx="2341348" cy="43088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200" b="1" dirty="0">
                <a:ln w="6600">
                  <a:noFill/>
                  <a:prstDash val="solid"/>
                </a:ln>
                <a:solidFill>
                  <a:srgbClr val="E56700"/>
                </a:solidFill>
              </a:rPr>
              <a:t>to exist, existing</a:t>
            </a:r>
            <a:endParaRPr lang="en-US" sz="2200" b="1" cap="none" spc="0" dirty="0">
              <a:ln w="6600">
                <a:noFill/>
                <a:prstDash val="solid"/>
              </a:ln>
              <a:solidFill>
                <a:srgbClr val="E56700"/>
              </a:solidFill>
            </a:endParaRPr>
          </a:p>
        </p:txBody>
      </p:sp>
      <p:pic>
        <p:nvPicPr>
          <p:cNvPr id="8" name="Picture 2" descr="existence clipart - Clip Art Library">
            <a:extLst>
              <a:ext uri="{FF2B5EF4-FFF2-40B4-BE49-F238E27FC236}">
                <a16:creationId xmlns:a16="http://schemas.microsoft.com/office/drawing/2014/main" id="{D0D28616-36EE-D84B-8470-37BD08DB09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8836" y="3747564"/>
            <a:ext cx="1272349" cy="159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6" grpId="0" animBg="1"/>
      <p:bldP spid="33" grpId="0" animBg="1"/>
      <p:bldP spid="40" grpId="0" animBg="1"/>
      <p:bldP spid="41" grpId="0" animBg="1"/>
      <p:bldP spid="43" grpId="0" animBg="1"/>
      <p:bldP spid="48" grpId="0" animBg="1"/>
      <p:bldP spid="28" grpId="0" animBg="1"/>
      <p:bldP spid="60" grpId="0" animBg="1"/>
      <p:bldP spid="64" grpId="0" animBg="1"/>
      <p:bldP spid="65" grpId="0" animBg="1"/>
      <p:bldP spid="77" grpId="0" animBg="1"/>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B538B2-718B-7E4A-B9FA-5B12411EB139}"/>
              </a:ext>
            </a:extLst>
          </p:cNvPr>
          <p:cNvSpPr>
            <a:spLocks noGrp="1"/>
          </p:cNvSpPr>
          <p:nvPr>
            <p:ph type="title"/>
          </p:nvPr>
        </p:nvSpPr>
        <p:spPr>
          <a:xfrm>
            <a:off x="302823" y="204107"/>
            <a:ext cx="9415072" cy="636219"/>
          </a:xfrm>
        </p:spPr>
        <p:txBody>
          <a:bodyPr>
            <a:normAutofit/>
          </a:bodyPr>
          <a:lstStyle/>
          <a:p>
            <a:r>
              <a:rPr lang="es-GB" sz="2400" b="1" dirty="0"/>
              <a:t>Escucha las palabras y escribe las letras en el orden correcto.</a:t>
            </a:r>
          </a:p>
        </p:txBody>
      </p:sp>
      <p:graphicFrame>
        <p:nvGraphicFramePr>
          <p:cNvPr id="4" name="Tabla 4">
            <a:extLst>
              <a:ext uri="{FF2B5EF4-FFF2-40B4-BE49-F238E27FC236}">
                <a16:creationId xmlns:a16="http://schemas.microsoft.com/office/drawing/2014/main" id="{FA820529-560A-FB43-BA57-E0B430B84827}"/>
              </a:ext>
            </a:extLst>
          </p:cNvPr>
          <p:cNvGraphicFramePr>
            <a:graphicFrameLocks noGrp="1"/>
          </p:cNvGraphicFramePr>
          <p:nvPr>
            <p:extLst>
              <p:ext uri="{D42A27DB-BD31-4B8C-83A1-F6EECF244321}">
                <p14:modId xmlns:p14="http://schemas.microsoft.com/office/powerpoint/2010/main" val="34700440"/>
              </p:ext>
            </p:extLst>
          </p:nvPr>
        </p:nvGraphicFramePr>
        <p:xfrm>
          <a:off x="358516" y="4803132"/>
          <a:ext cx="11569620" cy="1471469"/>
        </p:xfrm>
        <a:graphic>
          <a:graphicData uri="http://schemas.openxmlformats.org/drawingml/2006/table">
            <a:tbl>
              <a:tblPr firstRow="1" bandRow="1">
                <a:tableStyleId>{5DA37D80-6434-44D0-A028-1B22A696006F}</a:tableStyleId>
              </a:tblPr>
              <a:tblGrid>
                <a:gridCol w="771308">
                  <a:extLst>
                    <a:ext uri="{9D8B030D-6E8A-4147-A177-3AD203B41FA5}">
                      <a16:colId xmlns:a16="http://schemas.microsoft.com/office/drawing/2014/main" val="1534796446"/>
                    </a:ext>
                  </a:extLst>
                </a:gridCol>
                <a:gridCol w="771308">
                  <a:extLst>
                    <a:ext uri="{9D8B030D-6E8A-4147-A177-3AD203B41FA5}">
                      <a16:colId xmlns:a16="http://schemas.microsoft.com/office/drawing/2014/main" val="623400177"/>
                    </a:ext>
                  </a:extLst>
                </a:gridCol>
                <a:gridCol w="771308">
                  <a:extLst>
                    <a:ext uri="{9D8B030D-6E8A-4147-A177-3AD203B41FA5}">
                      <a16:colId xmlns:a16="http://schemas.microsoft.com/office/drawing/2014/main" val="788784496"/>
                    </a:ext>
                  </a:extLst>
                </a:gridCol>
                <a:gridCol w="771308">
                  <a:extLst>
                    <a:ext uri="{9D8B030D-6E8A-4147-A177-3AD203B41FA5}">
                      <a16:colId xmlns:a16="http://schemas.microsoft.com/office/drawing/2014/main" val="488758126"/>
                    </a:ext>
                  </a:extLst>
                </a:gridCol>
                <a:gridCol w="771308">
                  <a:extLst>
                    <a:ext uri="{9D8B030D-6E8A-4147-A177-3AD203B41FA5}">
                      <a16:colId xmlns:a16="http://schemas.microsoft.com/office/drawing/2014/main" val="688235358"/>
                    </a:ext>
                  </a:extLst>
                </a:gridCol>
                <a:gridCol w="771308">
                  <a:extLst>
                    <a:ext uri="{9D8B030D-6E8A-4147-A177-3AD203B41FA5}">
                      <a16:colId xmlns:a16="http://schemas.microsoft.com/office/drawing/2014/main" val="3552032179"/>
                    </a:ext>
                  </a:extLst>
                </a:gridCol>
                <a:gridCol w="771308">
                  <a:extLst>
                    <a:ext uri="{9D8B030D-6E8A-4147-A177-3AD203B41FA5}">
                      <a16:colId xmlns:a16="http://schemas.microsoft.com/office/drawing/2014/main" val="402337691"/>
                    </a:ext>
                  </a:extLst>
                </a:gridCol>
                <a:gridCol w="771308">
                  <a:extLst>
                    <a:ext uri="{9D8B030D-6E8A-4147-A177-3AD203B41FA5}">
                      <a16:colId xmlns:a16="http://schemas.microsoft.com/office/drawing/2014/main" val="1359915068"/>
                    </a:ext>
                  </a:extLst>
                </a:gridCol>
                <a:gridCol w="771308">
                  <a:extLst>
                    <a:ext uri="{9D8B030D-6E8A-4147-A177-3AD203B41FA5}">
                      <a16:colId xmlns:a16="http://schemas.microsoft.com/office/drawing/2014/main" val="2227894953"/>
                    </a:ext>
                  </a:extLst>
                </a:gridCol>
                <a:gridCol w="771308">
                  <a:extLst>
                    <a:ext uri="{9D8B030D-6E8A-4147-A177-3AD203B41FA5}">
                      <a16:colId xmlns:a16="http://schemas.microsoft.com/office/drawing/2014/main" val="3770953163"/>
                    </a:ext>
                  </a:extLst>
                </a:gridCol>
                <a:gridCol w="771308">
                  <a:extLst>
                    <a:ext uri="{9D8B030D-6E8A-4147-A177-3AD203B41FA5}">
                      <a16:colId xmlns:a16="http://schemas.microsoft.com/office/drawing/2014/main" val="3606290120"/>
                    </a:ext>
                  </a:extLst>
                </a:gridCol>
                <a:gridCol w="771308">
                  <a:extLst>
                    <a:ext uri="{9D8B030D-6E8A-4147-A177-3AD203B41FA5}">
                      <a16:colId xmlns:a16="http://schemas.microsoft.com/office/drawing/2014/main" val="2517416327"/>
                    </a:ext>
                  </a:extLst>
                </a:gridCol>
                <a:gridCol w="771308">
                  <a:extLst>
                    <a:ext uri="{9D8B030D-6E8A-4147-A177-3AD203B41FA5}">
                      <a16:colId xmlns:a16="http://schemas.microsoft.com/office/drawing/2014/main" val="4217666275"/>
                    </a:ext>
                  </a:extLst>
                </a:gridCol>
                <a:gridCol w="771308">
                  <a:extLst>
                    <a:ext uri="{9D8B030D-6E8A-4147-A177-3AD203B41FA5}">
                      <a16:colId xmlns:a16="http://schemas.microsoft.com/office/drawing/2014/main" val="2011434518"/>
                    </a:ext>
                  </a:extLst>
                </a:gridCol>
                <a:gridCol w="771308">
                  <a:extLst>
                    <a:ext uri="{9D8B030D-6E8A-4147-A177-3AD203B41FA5}">
                      <a16:colId xmlns:a16="http://schemas.microsoft.com/office/drawing/2014/main" val="384508765"/>
                    </a:ext>
                  </a:extLst>
                </a:gridCol>
              </a:tblGrid>
              <a:tr h="595375">
                <a:tc>
                  <a:txBody>
                    <a:bodyPr/>
                    <a:lstStyle/>
                    <a:p>
                      <a:pPr algn="ctr"/>
                      <a:r>
                        <a:rPr lang="es-GB" sz="2200" dirty="0">
                          <a:solidFill>
                            <a:schemeClr val="accent5">
                              <a:lumMod val="50000"/>
                            </a:schemeClr>
                          </a:solidFill>
                        </a:rPr>
                        <a:t>1</a:t>
                      </a:r>
                    </a:p>
                  </a:txBody>
                  <a:tcPr anchor="ctr">
                    <a:noFill/>
                  </a:tcPr>
                </a:tc>
                <a:tc>
                  <a:txBody>
                    <a:bodyPr/>
                    <a:lstStyle/>
                    <a:p>
                      <a:pPr algn="ctr"/>
                      <a:r>
                        <a:rPr lang="es-GB" sz="2200" dirty="0">
                          <a:solidFill>
                            <a:schemeClr val="accent5">
                              <a:lumMod val="50000"/>
                            </a:schemeClr>
                          </a:solidFill>
                        </a:rPr>
                        <a:t>2</a:t>
                      </a:r>
                    </a:p>
                  </a:txBody>
                  <a:tcPr anchor="ctr">
                    <a:noFill/>
                  </a:tcPr>
                </a:tc>
                <a:tc>
                  <a:txBody>
                    <a:bodyPr/>
                    <a:lstStyle/>
                    <a:p>
                      <a:pPr algn="ctr"/>
                      <a:r>
                        <a:rPr lang="es-GB" sz="2200" dirty="0">
                          <a:solidFill>
                            <a:schemeClr val="accent5">
                              <a:lumMod val="50000"/>
                            </a:schemeClr>
                          </a:solidFill>
                        </a:rPr>
                        <a:t>3</a:t>
                      </a:r>
                    </a:p>
                  </a:txBody>
                  <a:tcPr anchor="ctr">
                    <a:noFill/>
                  </a:tcPr>
                </a:tc>
                <a:tc>
                  <a:txBody>
                    <a:bodyPr/>
                    <a:lstStyle/>
                    <a:p>
                      <a:pPr algn="ctr"/>
                      <a:r>
                        <a:rPr lang="es-GB" sz="2200" dirty="0">
                          <a:solidFill>
                            <a:schemeClr val="accent5">
                              <a:lumMod val="50000"/>
                            </a:schemeClr>
                          </a:solidFill>
                        </a:rPr>
                        <a:t>4</a:t>
                      </a:r>
                    </a:p>
                  </a:txBody>
                  <a:tcPr anchor="ctr">
                    <a:noFill/>
                  </a:tcPr>
                </a:tc>
                <a:tc>
                  <a:txBody>
                    <a:bodyPr/>
                    <a:lstStyle/>
                    <a:p>
                      <a:pPr algn="ctr"/>
                      <a:r>
                        <a:rPr lang="es-GB" sz="2200" dirty="0">
                          <a:solidFill>
                            <a:schemeClr val="accent5">
                              <a:lumMod val="50000"/>
                            </a:schemeClr>
                          </a:solidFill>
                        </a:rPr>
                        <a:t>5</a:t>
                      </a:r>
                    </a:p>
                  </a:txBody>
                  <a:tcPr anchor="ctr">
                    <a:noFill/>
                  </a:tcPr>
                </a:tc>
                <a:tc>
                  <a:txBody>
                    <a:bodyPr/>
                    <a:lstStyle/>
                    <a:p>
                      <a:pPr algn="ctr"/>
                      <a:r>
                        <a:rPr lang="es-GB" sz="2200" dirty="0">
                          <a:solidFill>
                            <a:schemeClr val="accent5">
                              <a:lumMod val="50000"/>
                            </a:schemeClr>
                          </a:solidFill>
                        </a:rPr>
                        <a:t>6</a:t>
                      </a:r>
                    </a:p>
                  </a:txBody>
                  <a:tcPr anchor="ctr">
                    <a:noFill/>
                  </a:tcPr>
                </a:tc>
                <a:tc>
                  <a:txBody>
                    <a:bodyPr/>
                    <a:lstStyle/>
                    <a:p>
                      <a:pPr algn="ctr"/>
                      <a:r>
                        <a:rPr lang="es-GB" sz="2200" dirty="0">
                          <a:solidFill>
                            <a:schemeClr val="accent5">
                              <a:lumMod val="50000"/>
                            </a:schemeClr>
                          </a:solidFill>
                        </a:rPr>
                        <a:t>7</a:t>
                      </a:r>
                    </a:p>
                  </a:txBody>
                  <a:tcPr anchor="ctr">
                    <a:noFill/>
                  </a:tcPr>
                </a:tc>
                <a:tc>
                  <a:txBody>
                    <a:bodyPr/>
                    <a:lstStyle/>
                    <a:p>
                      <a:pPr algn="ctr"/>
                      <a:r>
                        <a:rPr lang="es-GB" sz="2200" dirty="0">
                          <a:solidFill>
                            <a:schemeClr val="accent5">
                              <a:lumMod val="50000"/>
                            </a:schemeClr>
                          </a:solidFill>
                        </a:rPr>
                        <a:t>8</a:t>
                      </a:r>
                    </a:p>
                  </a:txBody>
                  <a:tcPr anchor="ctr">
                    <a:noFill/>
                  </a:tcPr>
                </a:tc>
                <a:tc>
                  <a:txBody>
                    <a:bodyPr/>
                    <a:lstStyle/>
                    <a:p>
                      <a:pPr algn="ctr"/>
                      <a:r>
                        <a:rPr lang="es-GB" sz="2200" dirty="0">
                          <a:solidFill>
                            <a:schemeClr val="accent5">
                              <a:lumMod val="50000"/>
                            </a:schemeClr>
                          </a:solidFill>
                        </a:rPr>
                        <a:t>9</a:t>
                      </a:r>
                    </a:p>
                  </a:txBody>
                  <a:tcPr anchor="ctr">
                    <a:noFill/>
                  </a:tcPr>
                </a:tc>
                <a:tc>
                  <a:txBody>
                    <a:bodyPr/>
                    <a:lstStyle/>
                    <a:p>
                      <a:pPr algn="ctr"/>
                      <a:r>
                        <a:rPr lang="es-GB" sz="2200" dirty="0">
                          <a:solidFill>
                            <a:schemeClr val="accent5">
                              <a:lumMod val="50000"/>
                            </a:schemeClr>
                          </a:solidFill>
                        </a:rPr>
                        <a:t>10</a:t>
                      </a:r>
                    </a:p>
                  </a:txBody>
                  <a:tcPr anchor="ctr">
                    <a:noFill/>
                  </a:tcPr>
                </a:tc>
                <a:tc>
                  <a:txBody>
                    <a:bodyPr/>
                    <a:lstStyle/>
                    <a:p>
                      <a:pPr algn="ctr"/>
                      <a:r>
                        <a:rPr lang="es-GB" sz="2200" dirty="0">
                          <a:solidFill>
                            <a:schemeClr val="accent5">
                              <a:lumMod val="50000"/>
                            </a:schemeClr>
                          </a:solidFill>
                        </a:rPr>
                        <a:t>11</a:t>
                      </a:r>
                    </a:p>
                  </a:txBody>
                  <a:tcPr anchor="ctr">
                    <a:noFill/>
                  </a:tcPr>
                </a:tc>
                <a:tc>
                  <a:txBody>
                    <a:bodyPr/>
                    <a:lstStyle/>
                    <a:p>
                      <a:pPr algn="ctr"/>
                      <a:r>
                        <a:rPr lang="es-GB" sz="2200" dirty="0">
                          <a:solidFill>
                            <a:schemeClr val="accent5">
                              <a:lumMod val="50000"/>
                            </a:schemeClr>
                          </a:solidFill>
                        </a:rPr>
                        <a:t>12</a:t>
                      </a:r>
                    </a:p>
                  </a:txBody>
                  <a:tcPr anchor="ctr">
                    <a:noFill/>
                  </a:tcPr>
                </a:tc>
                <a:tc>
                  <a:txBody>
                    <a:bodyPr/>
                    <a:lstStyle/>
                    <a:p>
                      <a:pPr algn="ctr"/>
                      <a:r>
                        <a:rPr lang="es-GB" sz="2200" dirty="0">
                          <a:solidFill>
                            <a:schemeClr val="accent5">
                              <a:lumMod val="50000"/>
                            </a:schemeClr>
                          </a:solidFill>
                        </a:rPr>
                        <a:t>13</a:t>
                      </a:r>
                    </a:p>
                  </a:txBody>
                  <a:tcPr anchor="ctr">
                    <a:noFill/>
                  </a:tcPr>
                </a:tc>
                <a:tc>
                  <a:txBody>
                    <a:bodyPr/>
                    <a:lstStyle/>
                    <a:p>
                      <a:pPr algn="ctr"/>
                      <a:r>
                        <a:rPr lang="es-GB" sz="2200" dirty="0">
                          <a:solidFill>
                            <a:schemeClr val="accent5">
                              <a:lumMod val="50000"/>
                            </a:schemeClr>
                          </a:solidFill>
                        </a:rPr>
                        <a:t>14</a:t>
                      </a:r>
                    </a:p>
                  </a:txBody>
                  <a:tcPr anchor="ctr">
                    <a:noFill/>
                  </a:tcPr>
                </a:tc>
                <a:tc>
                  <a:txBody>
                    <a:bodyPr/>
                    <a:lstStyle/>
                    <a:p>
                      <a:pPr algn="ctr"/>
                      <a:r>
                        <a:rPr lang="es-GB" sz="2200" dirty="0">
                          <a:solidFill>
                            <a:schemeClr val="accent5">
                              <a:lumMod val="50000"/>
                            </a:schemeClr>
                          </a:solidFill>
                        </a:rPr>
                        <a:t>15</a:t>
                      </a:r>
                    </a:p>
                  </a:txBody>
                  <a:tcPr anchor="ctr">
                    <a:noFill/>
                  </a:tcPr>
                </a:tc>
                <a:extLst>
                  <a:ext uri="{0D108BD9-81ED-4DB2-BD59-A6C34878D82A}">
                    <a16:rowId xmlns:a16="http://schemas.microsoft.com/office/drawing/2014/main" val="704789569"/>
                  </a:ext>
                </a:extLst>
              </a:tr>
              <a:tr h="876094">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tc>
                  <a:txBody>
                    <a:bodyPr/>
                    <a:lstStyle/>
                    <a:p>
                      <a:pPr algn="ctr"/>
                      <a:endParaRPr lang="es-GB" sz="2200" dirty="0">
                        <a:solidFill>
                          <a:schemeClr val="accent5">
                            <a:lumMod val="50000"/>
                          </a:schemeClr>
                        </a:solidFill>
                      </a:endParaRPr>
                    </a:p>
                  </a:txBody>
                  <a:tcPr anchor="ctr">
                    <a:noFill/>
                  </a:tcPr>
                </a:tc>
                <a:extLst>
                  <a:ext uri="{0D108BD9-81ED-4DB2-BD59-A6C34878D82A}">
                    <a16:rowId xmlns:a16="http://schemas.microsoft.com/office/drawing/2014/main" val="3150342757"/>
                  </a:ext>
                </a:extLst>
              </a:tr>
            </a:tbl>
          </a:graphicData>
        </a:graphic>
      </p:graphicFrame>
      <p:sp>
        <p:nvSpPr>
          <p:cNvPr id="5" name="Rounded Rectangle 11">
            <a:extLst>
              <a:ext uri="{FF2B5EF4-FFF2-40B4-BE49-F238E27FC236}">
                <a16:creationId xmlns:a16="http://schemas.microsoft.com/office/drawing/2014/main" id="{EF24EF15-FF4E-0445-A08D-A69A33ADC226}"/>
              </a:ext>
            </a:extLst>
          </p:cNvPr>
          <p:cNvSpPr/>
          <p:nvPr/>
        </p:nvSpPr>
        <p:spPr>
          <a:xfrm>
            <a:off x="10290628" y="258166"/>
            <a:ext cx="16375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7" name="Imagen 6">
            <a:extLst>
              <a:ext uri="{FF2B5EF4-FFF2-40B4-BE49-F238E27FC236}">
                <a16:creationId xmlns:a16="http://schemas.microsoft.com/office/drawing/2014/main" id="{C9491B3B-FD3C-3648-BFB2-F1F75CB8DEE4}"/>
              </a:ext>
            </a:extLst>
          </p:cNvPr>
          <p:cNvPicPr>
            <a:picLocks noChangeAspect="1"/>
          </p:cNvPicPr>
          <p:nvPr/>
        </p:nvPicPr>
        <p:blipFill>
          <a:blip r:embed="rId3"/>
          <a:stretch>
            <a:fillRect/>
          </a:stretch>
        </p:blipFill>
        <p:spPr>
          <a:xfrm>
            <a:off x="581272" y="921975"/>
            <a:ext cx="1471309" cy="1004341"/>
          </a:xfrm>
          <a:prstGeom prst="rect">
            <a:avLst/>
          </a:prstGeom>
        </p:spPr>
      </p:pic>
      <p:sp>
        <p:nvSpPr>
          <p:cNvPr id="8" name="CuadroTexto 7">
            <a:extLst>
              <a:ext uri="{FF2B5EF4-FFF2-40B4-BE49-F238E27FC236}">
                <a16:creationId xmlns:a16="http://schemas.microsoft.com/office/drawing/2014/main" id="{9C97113F-082A-A641-B7F2-654C853FE13F}"/>
              </a:ext>
            </a:extLst>
          </p:cNvPr>
          <p:cNvSpPr txBox="1"/>
          <p:nvPr/>
        </p:nvSpPr>
        <p:spPr>
          <a:xfrm>
            <a:off x="168980" y="1458915"/>
            <a:ext cx="332142" cy="461665"/>
          </a:xfrm>
          <a:prstGeom prst="rect">
            <a:avLst/>
          </a:prstGeom>
          <a:solidFill>
            <a:schemeClr val="accent6"/>
          </a:solidFill>
        </p:spPr>
        <p:txBody>
          <a:bodyPr wrap="square" rtlCol="0">
            <a:spAutoFit/>
          </a:bodyPr>
          <a:lstStyle/>
          <a:p>
            <a:pPr algn="ctr"/>
            <a:r>
              <a:rPr lang="es-GB" sz="2400" b="1" dirty="0">
                <a:solidFill>
                  <a:schemeClr val="accent5">
                    <a:lumMod val="50000"/>
                  </a:schemeClr>
                </a:solidFill>
              </a:rPr>
              <a:t>A</a:t>
            </a:r>
          </a:p>
        </p:txBody>
      </p:sp>
      <p:sp>
        <p:nvSpPr>
          <p:cNvPr id="9" name="CuadroTexto 8">
            <a:extLst>
              <a:ext uri="{FF2B5EF4-FFF2-40B4-BE49-F238E27FC236}">
                <a16:creationId xmlns:a16="http://schemas.microsoft.com/office/drawing/2014/main" id="{09501AE5-C70D-9A44-8C35-592E58D2EDDA}"/>
              </a:ext>
            </a:extLst>
          </p:cNvPr>
          <p:cNvSpPr txBox="1"/>
          <p:nvPr/>
        </p:nvSpPr>
        <p:spPr>
          <a:xfrm>
            <a:off x="511256" y="1868185"/>
            <a:ext cx="1611339" cy="400110"/>
          </a:xfrm>
          <a:prstGeom prst="rect">
            <a:avLst/>
          </a:prstGeom>
          <a:noFill/>
        </p:spPr>
        <p:txBody>
          <a:bodyPr wrap="none" rtlCol="0">
            <a:spAutoFit/>
          </a:bodyPr>
          <a:lstStyle/>
          <a:p>
            <a:pPr algn="l"/>
            <a:r>
              <a:rPr lang="es-GB" sz="2000" dirty="0">
                <a:solidFill>
                  <a:schemeClr val="accent5">
                    <a:lumMod val="50000"/>
                  </a:schemeClr>
                </a:solidFill>
              </a:rPr>
              <a:t>[bathroom]</a:t>
            </a:r>
          </a:p>
        </p:txBody>
      </p:sp>
      <p:sp>
        <p:nvSpPr>
          <p:cNvPr id="10" name="CuadroTexto 9">
            <a:hlinkClick r:id="" action="ppaction://noaction">
              <a:snd r:embed="rId4" name="1 el castillo.wav"/>
            </a:hlinkClick>
            <a:extLst>
              <a:ext uri="{FF2B5EF4-FFF2-40B4-BE49-F238E27FC236}">
                <a16:creationId xmlns:a16="http://schemas.microsoft.com/office/drawing/2014/main" id="{88BD2C8F-0A71-7148-9DDF-E568864294B0}"/>
              </a:ext>
            </a:extLst>
          </p:cNvPr>
          <p:cNvSpPr txBox="1"/>
          <p:nvPr/>
        </p:nvSpPr>
        <p:spPr>
          <a:xfrm>
            <a:off x="483434" y="4870892"/>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a:t>
            </a:r>
          </a:p>
        </p:txBody>
      </p:sp>
      <p:sp>
        <p:nvSpPr>
          <p:cNvPr id="11" name="CuadroTexto 10">
            <a:hlinkClick r:id="" action="ppaction://noaction">
              <a:snd r:embed="rId5" name="2 la colina.wav"/>
            </a:hlinkClick>
            <a:extLst>
              <a:ext uri="{FF2B5EF4-FFF2-40B4-BE49-F238E27FC236}">
                <a16:creationId xmlns:a16="http://schemas.microsoft.com/office/drawing/2014/main" id="{8ED61BD9-24B0-6A42-910F-68F8771555F9}"/>
              </a:ext>
            </a:extLst>
          </p:cNvPr>
          <p:cNvSpPr txBox="1"/>
          <p:nvPr/>
        </p:nvSpPr>
        <p:spPr>
          <a:xfrm>
            <a:off x="1276872" y="487819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2</a:t>
            </a:r>
          </a:p>
        </p:txBody>
      </p:sp>
      <p:sp>
        <p:nvSpPr>
          <p:cNvPr id="12" name="CuadroTexto 11">
            <a:hlinkClick r:id="" action="ppaction://noaction">
              <a:snd r:embed="rId6" name="3 el ban%CC%83o.wav"/>
            </a:hlinkClick>
            <a:extLst>
              <a:ext uri="{FF2B5EF4-FFF2-40B4-BE49-F238E27FC236}">
                <a16:creationId xmlns:a16="http://schemas.microsoft.com/office/drawing/2014/main" id="{D8D02CA0-932A-7C44-BD8B-265F0BB09BDD}"/>
              </a:ext>
            </a:extLst>
          </p:cNvPr>
          <p:cNvSpPr txBox="1"/>
          <p:nvPr/>
        </p:nvSpPr>
        <p:spPr>
          <a:xfrm>
            <a:off x="2056197" y="487819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3</a:t>
            </a:r>
          </a:p>
        </p:txBody>
      </p:sp>
      <p:sp>
        <p:nvSpPr>
          <p:cNvPr id="13" name="CuadroTexto 12">
            <a:hlinkClick r:id="" action="ppaction://noaction">
              <a:snd r:embed="rId7" name="4 el patio.wav"/>
            </a:hlinkClick>
            <a:extLst>
              <a:ext uri="{FF2B5EF4-FFF2-40B4-BE49-F238E27FC236}">
                <a16:creationId xmlns:a16="http://schemas.microsoft.com/office/drawing/2014/main" id="{ABBC3347-EEE3-D644-BDF1-7C6396AC887C}"/>
              </a:ext>
            </a:extLst>
          </p:cNvPr>
          <p:cNvSpPr txBox="1"/>
          <p:nvPr/>
        </p:nvSpPr>
        <p:spPr>
          <a:xfrm>
            <a:off x="2788563" y="4870892"/>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4</a:t>
            </a:r>
          </a:p>
        </p:txBody>
      </p:sp>
      <p:sp>
        <p:nvSpPr>
          <p:cNvPr id="14" name="CuadroTexto 13">
            <a:hlinkClick r:id="" action="ppaction://noaction">
              <a:snd r:embed="rId8" name="5 el piso.wav"/>
            </a:hlinkClick>
            <a:extLst>
              <a:ext uri="{FF2B5EF4-FFF2-40B4-BE49-F238E27FC236}">
                <a16:creationId xmlns:a16="http://schemas.microsoft.com/office/drawing/2014/main" id="{73F72FDB-989F-D942-A058-F3134777464C}"/>
              </a:ext>
            </a:extLst>
          </p:cNvPr>
          <p:cNvSpPr txBox="1"/>
          <p:nvPr/>
        </p:nvSpPr>
        <p:spPr>
          <a:xfrm>
            <a:off x="3578345" y="487819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5</a:t>
            </a:r>
          </a:p>
        </p:txBody>
      </p:sp>
      <p:sp>
        <p:nvSpPr>
          <p:cNvPr id="15" name="CuadroTexto 14">
            <a:hlinkClick r:id="" action="ppaction://noaction">
              <a:snd r:embed="rId9" name="6 la carretera.wav"/>
            </a:hlinkClick>
            <a:extLst>
              <a:ext uri="{FF2B5EF4-FFF2-40B4-BE49-F238E27FC236}">
                <a16:creationId xmlns:a16="http://schemas.microsoft.com/office/drawing/2014/main" id="{7F1AE8F0-4FE0-934A-A2EB-B02102EB004D}"/>
              </a:ext>
            </a:extLst>
          </p:cNvPr>
          <p:cNvSpPr txBox="1"/>
          <p:nvPr/>
        </p:nvSpPr>
        <p:spPr>
          <a:xfrm>
            <a:off x="4349131" y="487819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6</a:t>
            </a:r>
          </a:p>
        </p:txBody>
      </p:sp>
      <p:sp>
        <p:nvSpPr>
          <p:cNvPr id="16" name="CuadroTexto 15">
            <a:hlinkClick r:id="" action="ppaction://noaction">
              <a:snd r:embed="rId10" name="7 la sala.wav"/>
            </a:hlinkClick>
            <a:extLst>
              <a:ext uri="{FF2B5EF4-FFF2-40B4-BE49-F238E27FC236}">
                <a16:creationId xmlns:a16="http://schemas.microsoft.com/office/drawing/2014/main" id="{B7D27D23-9F1A-214F-8AFC-87AEA7080C69}"/>
              </a:ext>
            </a:extLst>
          </p:cNvPr>
          <p:cNvSpPr txBox="1"/>
          <p:nvPr/>
        </p:nvSpPr>
        <p:spPr>
          <a:xfrm>
            <a:off x="5119917" y="487819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7</a:t>
            </a:r>
          </a:p>
        </p:txBody>
      </p:sp>
      <p:sp>
        <p:nvSpPr>
          <p:cNvPr id="17" name="CuadroTexto 16">
            <a:hlinkClick r:id="" action="ppaction://noaction">
              <a:snd r:embed="rId11" name="8 oi%CC%81r.wav"/>
            </a:hlinkClick>
            <a:extLst>
              <a:ext uri="{FF2B5EF4-FFF2-40B4-BE49-F238E27FC236}">
                <a16:creationId xmlns:a16="http://schemas.microsoft.com/office/drawing/2014/main" id="{1E0012D7-B82D-F84D-8740-452CBDC318E1}"/>
              </a:ext>
            </a:extLst>
          </p:cNvPr>
          <p:cNvSpPr txBox="1"/>
          <p:nvPr/>
        </p:nvSpPr>
        <p:spPr>
          <a:xfrm>
            <a:off x="5882935" y="4870892"/>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8</a:t>
            </a:r>
          </a:p>
        </p:txBody>
      </p:sp>
      <p:sp>
        <p:nvSpPr>
          <p:cNvPr id="18" name="CuadroTexto 17">
            <a:hlinkClick r:id="" action="ppaction://noaction">
              <a:snd r:embed="rId12" name="9 la rai%CC%81z.wav"/>
            </a:hlinkClick>
            <a:extLst>
              <a:ext uri="{FF2B5EF4-FFF2-40B4-BE49-F238E27FC236}">
                <a16:creationId xmlns:a16="http://schemas.microsoft.com/office/drawing/2014/main" id="{2179B02B-8D5D-CD44-A55D-47B04AE29163}"/>
              </a:ext>
            </a:extLst>
          </p:cNvPr>
          <p:cNvSpPr txBox="1"/>
          <p:nvPr/>
        </p:nvSpPr>
        <p:spPr>
          <a:xfrm>
            <a:off x="6654721" y="487819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9</a:t>
            </a:r>
          </a:p>
        </p:txBody>
      </p:sp>
      <p:sp>
        <p:nvSpPr>
          <p:cNvPr id="19" name="CuadroTexto 18">
            <a:hlinkClick r:id="" action="ppaction://noaction">
              <a:snd r:embed="rId13" name="10 huir.wav"/>
            </a:hlinkClick>
            <a:extLst>
              <a:ext uri="{FF2B5EF4-FFF2-40B4-BE49-F238E27FC236}">
                <a16:creationId xmlns:a16="http://schemas.microsoft.com/office/drawing/2014/main" id="{86ACA28D-4D2E-C741-A7D2-DC926397D630}"/>
              </a:ext>
            </a:extLst>
          </p:cNvPr>
          <p:cNvSpPr txBox="1"/>
          <p:nvPr/>
        </p:nvSpPr>
        <p:spPr>
          <a:xfrm>
            <a:off x="7368787" y="4870891"/>
            <a:ext cx="548365" cy="46166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10</a:t>
            </a:r>
          </a:p>
        </p:txBody>
      </p:sp>
      <p:sp>
        <p:nvSpPr>
          <p:cNvPr id="20" name="CuadroTexto 19">
            <a:hlinkClick r:id="" action="ppaction://noaction">
              <a:snd r:embed="rId14" name="11 el marido.wav"/>
            </a:hlinkClick>
            <a:extLst>
              <a:ext uri="{FF2B5EF4-FFF2-40B4-BE49-F238E27FC236}">
                <a16:creationId xmlns:a16="http://schemas.microsoft.com/office/drawing/2014/main" id="{0145CEA7-BEC9-7F4C-B005-3D73647B7439}"/>
              </a:ext>
            </a:extLst>
          </p:cNvPr>
          <p:cNvSpPr txBox="1"/>
          <p:nvPr/>
        </p:nvSpPr>
        <p:spPr>
          <a:xfrm>
            <a:off x="8152124" y="4878195"/>
            <a:ext cx="548365" cy="46166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11</a:t>
            </a:r>
          </a:p>
        </p:txBody>
      </p:sp>
      <p:sp>
        <p:nvSpPr>
          <p:cNvPr id="21" name="CuadroTexto 20">
            <a:hlinkClick r:id="" action="ppaction://noaction">
              <a:snd r:embed="rId15" name="12 la mujer.wav"/>
            </a:hlinkClick>
            <a:extLst>
              <a:ext uri="{FF2B5EF4-FFF2-40B4-BE49-F238E27FC236}">
                <a16:creationId xmlns:a16="http://schemas.microsoft.com/office/drawing/2014/main" id="{090EA3F3-BE31-8340-8D2D-2AD9E8D81DDB}"/>
              </a:ext>
            </a:extLst>
          </p:cNvPr>
          <p:cNvSpPr txBox="1"/>
          <p:nvPr/>
        </p:nvSpPr>
        <p:spPr>
          <a:xfrm>
            <a:off x="8904401" y="4878195"/>
            <a:ext cx="548365" cy="46166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12</a:t>
            </a:r>
          </a:p>
        </p:txBody>
      </p:sp>
      <p:sp>
        <p:nvSpPr>
          <p:cNvPr id="24" name="CuadroTexto 23">
            <a:hlinkClick r:id="" action="ppaction://noaction">
              <a:snd r:embed="rId16" name="13 asustado.wav"/>
            </a:hlinkClick>
            <a:extLst>
              <a:ext uri="{FF2B5EF4-FFF2-40B4-BE49-F238E27FC236}">
                <a16:creationId xmlns:a16="http://schemas.microsoft.com/office/drawing/2014/main" id="{91B266FF-1943-1646-9557-293F0B1AB8ED}"/>
              </a:ext>
            </a:extLst>
          </p:cNvPr>
          <p:cNvSpPr txBox="1"/>
          <p:nvPr/>
        </p:nvSpPr>
        <p:spPr>
          <a:xfrm>
            <a:off x="9683780" y="4878195"/>
            <a:ext cx="548365" cy="46166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13</a:t>
            </a:r>
          </a:p>
        </p:txBody>
      </p:sp>
      <p:sp>
        <p:nvSpPr>
          <p:cNvPr id="25" name="CuadroTexto 24">
            <a:hlinkClick r:id="" action="ppaction://noaction">
              <a:snd r:embed="rId17" name="14 nacer.wav"/>
            </a:hlinkClick>
            <a:extLst>
              <a:ext uri="{FF2B5EF4-FFF2-40B4-BE49-F238E27FC236}">
                <a16:creationId xmlns:a16="http://schemas.microsoft.com/office/drawing/2014/main" id="{9602F517-E600-9B47-82D5-BC17E767F03D}"/>
              </a:ext>
            </a:extLst>
          </p:cNvPr>
          <p:cNvSpPr txBox="1"/>
          <p:nvPr/>
        </p:nvSpPr>
        <p:spPr>
          <a:xfrm>
            <a:off x="10463159" y="4870890"/>
            <a:ext cx="548365" cy="46166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14</a:t>
            </a:r>
          </a:p>
        </p:txBody>
      </p:sp>
      <p:sp>
        <p:nvSpPr>
          <p:cNvPr id="26" name="CuadroTexto 25">
            <a:hlinkClick r:id="" action="ppaction://noaction">
              <a:snd r:embed="rId18" name="15 cubano, cubana.wav"/>
            </a:hlinkClick>
            <a:extLst>
              <a:ext uri="{FF2B5EF4-FFF2-40B4-BE49-F238E27FC236}">
                <a16:creationId xmlns:a16="http://schemas.microsoft.com/office/drawing/2014/main" id="{482E27F6-C07F-B848-9938-555A43AED7CF}"/>
              </a:ext>
            </a:extLst>
          </p:cNvPr>
          <p:cNvSpPr txBox="1"/>
          <p:nvPr/>
        </p:nvSpPr>
        <p:spPr>
          <a:xfrm>
            <a:off x="11242538" y="4870890"/>
            <a:ext cx="548365" cy="46166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15</a:t>
            </a:r>
          </a:p>
        </p:txBody>
      </p:sp>
      <p:sp>
        <p:nvSpPr>
          <p:cNvPr id="28" name="CuadroTexto 7">
            <a:extLst>
              <a:ext uri="{FF2B5EF4-FFF2-40B4-BE49-F238E27FC236}">
                <a16:creationId xmlns:a16="http://schemas.microsoft.com/office/drawing/2014/main" id="{2E31BC1E-C8F6-E645-8205-2D362ADADEEB}"/>
              </a:ext>
            </a:extLst>
          </p:cNvPr>
          <p:cNvSpPr txBox="1"/>
          <p:nvPr/>
        </p:nvSpPr>
        <p:spPr>
          <a:xfrm>
            <a:off x="9864805" y="2788350"/>
            <a:ext cx="332142"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J</a:t>
            </a:r>
            <a:endParaRPr lang="es-GB" sz="2400" b="1" dirty="0">
              <a:solidFill>
                <a:schemeClr val="accent5">
                  <a:lumMod val="50000"/>
                </a:schemeClr>
              </a:solidFill>
            </a:endParaRPr>
          </a:p>
        </p:txBody>
      </p:sp>
      <p:sp>
        <p:nvSpPr>
          <p:cNvPr id="29" name="CuadroTexto 7">
            <a:extLst>
              <a:ext uri="{FF2B5EF4-FFF2-40B4-BE49-F238E27FC236}">
                <a16:creationId xmlns:a16="http://schemas.microsoft.com/office/drawing/2014/main" id="{D43B87C0-918E-AC47-86C0-C091DB81D020}"/>
              </a:ext>
            </a:extLst>
          </p:cNvPr>
          <p:cNvSpPr txBox="1"/>
          <p:nvPr/>
        </p:nvSpPr>
        <p:spPr>
          <a:xfrm>
            <a:off x="3091601" y="1450783"/>
            <a:ext cx="362600"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B</a:t>
            </a:r>
            <a:endParaRPr lang="es-GB" sz="2400" b="1" dirty="0">
              <a:solidFill>
                <a:schemeClr val="accent5">
                  <a:lumMod val="50000"/>
                </a:schemeClr>
              </a:solidFill>
            </a:endParaRPr>
          </a:p>
        </p:txBody>
      </p:sp>
      <p:sp>
        <p:nvSpPr>
          <p:cNvPr id="30" name="CuadroTexto 7">
            <a:extLst>
              <a:ext uri="{FF2B5EF4-FFF2-40B4-BE49-F238E27FC236}">
                <a16:creationId xmlns:a16="http://schemas.microsoft.com/office/drawing/2014/main" id="{E441780C-3E74-4640-A7AC-31DC62B69FFA}"/>
              </a:ext>
            </a:extLst>
          </p:cNvPr>
          <p:cNvSpPr txBox="1"/>
          <p:nvPr/>
        </p:nvSpPr>
        <p:spPr>
          <a:xfrm>
            <a:off x="3096509" y="3945654"/>
            <a:ext cx="394660" cy="461665"/>
          </a:xfrm>
          <a:prstGeom prst="rect">
            <a:avLst/>
          </a:prstGeom>
          <a:solidFill>
            <a:schemeClr val="accent6"/>
          </a:solidFill>
        </p:spPr>
        <p:txBody>
          <a:bodyPr wrap="square" rtlCol="0">
            <a:spAutoFit/>
          </a:bodyPr>
          <a:lstStyle/>
          <a:p>
            <a:pPr algn="ctr"/>
            <a:r>
              <a:rPr lang="es-ES" sz="2400" b="1" dirty="0">
                <a:solidFill>
                  <a:schemeClr val="accent5">
                    <a:lumMod val="50000"/>
                  </a:schemeClr>
                </a:solidFill>
              </a:rPr>
              <a:t>L</a:t>
            </a:r>
            <a:endParaRPr lang="es-GB" sz="2400" b="1" dirty="0">
              <a:solidFill>
                <a:schemeClr val="accent5">
                  <a:lumMod val="50000"/>
                </a:schemeClr>
              </a:solidFill>
            </a:endParaRPr>
          </a:p>
        </p:txBody>
      </p:sp>
      <p:sp>
        <p:nvSpPr>
          <p:cNvPr id="31" name="CuadroTexto 7">
            <a:extLst>
              <a:ext uri="{FF2B5EF4-FFF2-40B4-BE49-F238E27FC236}">
                <a16:creationId xmlns:a16="http://schemas.microsoft.com/office/drawing/2014/main" id="{0AFDCB4A-91AD-E24B-8846-2112D4E13186}"/>
              </a:ext>
            </a:extLst>
          </p:cNvPr>
          <p:cNvSpPr txBox="1"/>
          <p:nvPr/>
        </p:nvSpPr>
        <p:spPr>
          <a:xfrm>
            <a:off x="168980" y="2772005"/>
            <a:ext cx="332142"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F</a:t>
            </a:r>
            <a:endParaRPr lang="es-GB" sz="2400" b="1" dirty="0">
              <a:solidFill>
                <a:schemeClr val="accent5">
                  <a:lumMod val="50000"/>
                </a:schemeClr>
              </a:solidFill>
            </a:endParaRPr>
          </a:p>
        </p:txBody>
      </p:sp>
      <p:sp>
        <p:nvSpPr>
          <p:cNvPr id="33" name="CuadroTexto 7">
            <a:extLst>
              <a:ext uri="{FF2B5EF4-FFF2-40B4-BE49-F238E27FC236}">
                <a16:creationId xmlns:a16="http://schemas.microsoft.com/office/drawing/2014/main" id="{225F330D-0347-9246-8427-8BF397366290}"/>
              </a:ext>
            </a:extLst>
          </p:cNvPr>
          <p:cNvSpPr txBox="1"/>
          <p:nvPr/>
        </p:nvSpPr>
        <p:spPr>
          <a:xfrm>
            <a:off x="168980" y="3906507"/>
            <a:ext cx="375424"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K</a:t>
            </a:r>
            <a:endParaRPr lang="es-GB" sz="2400" b="1" dirty="0">
              <a:solidFill>
                <a:schemeClr val="accent5">
                  <a:lumMod val="50000"/>
                </a:schemeClr>
              </a:solidFill>
            </a:endParaRPr>
          </a:p>
        </p:txBody>
      </p:sp>
      <p:sp>
        <p:nvSpPr>
          <p:cNvPr id="34" name="CuadroTexto 7">
            <a:extLst>
              <a:ext uri="{FF2B5EF4-FFF2-40B4-BE49-F238E27FC236}">
                <a16:creationId xmlns:a16="http://schemas.microsoft.com/office/drawing/2014/main" id="{B739EA66-F66B-0442-B344-2DAA97F93A5F}"/>
              </a:ext>
            </a:extLst>
          </p:cNvPr>
          <p:cNvSpPr txBox="1"/>
          <p:nvPr/>
        </p:nvSpPr>
        <p:spPr>
          <a:xfrm>
            <a:off x="5504966" y="3944845"/>
            <a:ext cx="461986"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M</a:t>
            </a:r>
            <a:endParaRPr lang="es-GB" sz="2400" b="1" dirty="0">
              <a:solidFill>
                <a:schemeClr val="accent5">
                  <a:lumMod val="50000"/>
                </a:schemeClr>
              </a:solidFill>
            </a:endParaRPr>
          </a:p>
        </p:txBody>
      </p:sp>
      <p:sp>
        <p:nvSpPr>
          <p:cNvPr id="36" name="CuadroTexto 7">
            <a:extLst>
              <a:ext uri="{FF2B5EF4-FFF2-40B4-BE49-F238E27FC236}">
                <a16:creationId xmlns:a16="http://schemas.microsoft.com/office/drawing/2014/main" id="{4AF23C78-9494-8D4D-8C8F-8CED03509C74}"/>
              </a:ext>
            </a:extLst>
          </p:cNvPr>
          <p:cNvSpPr txBox="1"/>
          <p:nvPr/>
        </p:nvSpPr>
        <p:spPr>
          <a:xfrm>
            <a:off x="9864805" y="1458915"/>
            <a:ext cx="344966"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E</a:t>
            </a:r>
            <a:endParaRPr lang="es-GB" sz="2400" b="1" dirty="0">
              <a:solidFill>
                <a:schemeClr val="accent5">
                  <a:lumMod val="50000"/>
                </a:schemeClr>
              </a:solidFill>
            </a:endParaRPr>
          </a:p>
        </p:txBody>
      </p:sp>
      <p:sp>
        <p:nvSpPr>
          <p:cNvPr id="37" name="CuadroTexto 7">
            <a:extLst>
              <a:ext uri="{FF2B5EF4-FFF2-40B4-BE49-F238E27FC236}">
                <a16:creationId xmlns:a16="http://schemas.microsoft.com/office/drawing/2014/main" id="{986D8658-5C29-154C-B670-79DC3E7D0756}"/>
              </a:ext>
            </a:extLst>
          </p:cNvPr>
          <p:cNvSpPr txBox="1"/>
          <p:nvPr/>
        </p:nvSpPr>
        <p:spPr>
          <a:xfrm>
            <a:off x="5504966" y="1427849"/>
            <a:ext cx="425116"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C</a:t>
            </a:r>
            <a:endParaRPr lang="es-GB" sz="2400" b="1" dirty="0">
              <a:solidFill>
                <a:schemeClr val="accent5">
                  <a:lumMod val="50000"/>
                </a:schemeClr>
              </a:solidFill>
            </a:endParaRPr>
          </a:p>
        </p:txBody>
      </p:sp>
      <p:sp>
        <p:nvSpPr>
          <p:cNvPr id="38" name="CuadroTexto 7">
            <a:extLst>
              <a:ext uri="{FF2B5EF4-FFF2-40B4-BE49-F238E27FC236}">
                <a16:creationId xmlns:a16="http://schemas.microsoft.com/office/drawing/2014/main" id="{4DE14538-E65B-9C4E-B4F6-80529FD8B890}"/>
              </a:ext>
            </a:extLst>
          </p:cNvPr>
          <p:cNvSpPr txBox="1"/>
          <p:nvPr/>
        </p:nvSpPr>
        <p:spPr>
          <a:xfrm>
            <a:off x="7796563" y="1444864"/>
            <a:ext cx="399468"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D</a:t>
            </a:r>
            <a:endParaRPr lang="es-GB" sz="2400" b="1" dirty="0">
              <a:solidFill>
                <a:schemeClr val="accent5">
                  <a:lumMod val="50000"/>
                </a:schemeClr>
              </a:solidFill>
            </a:endParaRPr>
          </a:p>
        </p:txBody>
      </p:sp>
      <p:sp>
        <p:nvSpPr>
          <p:cNvPr id="39" name="CuadroTexto 7">
            <a:extLst>
              <a:ext uri="{FF2B5EF4-FFF2-40B4-BE49-F238E27FC236}">
                <a16:creationId xmlns:a16="http://schemas.microsoft.com/office/drawing/2014/main" id="{62B6A175-8A16-E945-A7A7-3BA71ACBFE57}"/>
              </a:ext>
            </a:extLst>
          </p:cNvPr>
          <p:cNvSpPr txBox="1"/>
          <p:nvPr/>
        </p:nvSpPr>
        <p:spPr>
          <a:xfrm>
            <a:off x="7796563" y="2777758"/>
            <a:ext cx="271228"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I</a:t>
            </a:r>
            <a:endParaRPr lang="es-GB" sz="2400" b="1" dirty="0">
              <a:solidFill>
                <a:schemeClr val="accent5">
                  <a:lumMod val="50000"/>
                </a:schemeClr>
              </a:solidFill>
            </a:endParaRPr>
          </a:p>
        </p:txBody>
      </p:sp>
      <p:sp>
        <p:nvSpPr>
          <p:cNvPr id="40" name="CuadroTexto 7">
            <a:extLst>
              <a:ext uri="{FF2B5EF4-FFF2-40B4-BE49-F238E27FC236}">
                <a16:creationId xmlns:a16="http://schemas.microsoft.com/office/drawing/2014/main" id="{3B8823D4-CFFA-C04D-90D9-BD97571ED4DF}"/>
              </a:ext>
            </a:extLst>
          </p:cNvPr>
          <p:cNvSpPr txBox="1"/>
          <p:nvPr/>
        </p:nvSpPr>
        <p:spPr>
          <a:xfrm>
            <a:off x="7868508" y="3944846"/>
            <a:ext cx="412292"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N</a:t>
            </a:r>
            <a:endParaRPr lang="es-GB" sz="2400" b="1" dirty="0">
              <a:solidFill>
                <a:schemeClr val="accent5">
                  <a:lumMod val="50000"/>
                </a:schemeClr>
              </a:solidFill>
            </a:endParaRPr>
          </a:p>
        </p:txBody>
      </p:sp>
      <p:sp>
        <p:nvSpPr>
          <p:cNvPr id="41" name="CuadroTexto 8">
            <a:extLst>
              <a:ext uri="{FF2B5EF4-FFF2-40B4-BE49-F238E27FC236}">
                <a16:creationId xmlns:a16="http://schemas.microsoft.com/office/drawing/2014/main" id="{D72CCCAA-9561-C242-8743-E8748E53D943}"/>
              </a:ext>
            </a:extLst>
          </p:cNvPr>
          <p:cNvSpPr txBox="1"/>
          <p:nvPr/>
        </p:nvSpPr>
        <p:spPr>
          <a:xfrm>
            <a:off x="581272" y="3211620"/>
            <a:ext cx="1970411"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err="1">
                <a:solidFill>
                  <a:schemeClr val="accent5">
                    <a:lumMod val="50000"/>
                  </a:schemeClr>
                </a:solidFill>
              </a:rPr>
              <a:t>wife</a:t>
            </a:r>
            <a:r>
              <a:rPr lang="es-ES" sz="2000" dirty="0">
                <a:solidFill>
                  <a:schemeClr val="accent5">
                    <a:lumMod val="50000"/>
                  </a:schemeClr>
                </a:solidFill>
              </a:rPr>
              <a:t>, </a:t>
            </a:r>
            <a:r>
              <a:rPr lang="es-ES" sz="2000" dirty="0" err="1">
                <a:solidFill>
                  <a:schemeClr val="accent5">
                    <a:lumMod val="50000"/>
                  </a:schemeClr>
                </a:solidFill>
              </a:rPr>
              <a:t>woman</a:t>
            </a:r>
            <a:r>
              <a:rPr lang="es-GB" sz="2000">
                <a:solidFill>
                  <a:schemeClr val="accent5">
                    <a:lumMod val="50000"/>
                  </a:schemeClr>
                </a:solidFill>
              </a:rPr>
              <a:t>]</a:t>
            </a:r>
            <a:endParaRPr lang="es-GB" sz="2000" dirty="0">
              <a:solidFill>
                <a:schemeClr val="accent5">
                  <a:lumMod val="50000"/>
                </a:schemeClr>
              </a:solidFill>
            </a:endParaRPr>
          </a:p>
        </p:txBody>
      </p:sp>
      <p:sp>
        <p:nvSpPr>
          <p:cNvPr id="42" name="CuadroTexto 8">
            <a:extLst>
              <a:ext uri="{FF2B5EF4-FFF2-40B4-BE49-F238E27FC236}">
                <a16:creationId xmlns:a16="http://schemas.microsoft.com/office/drawing/2014/main" id="{CD86BABB-4E7C-8247-9F4D-0B840FAAA559}"/>
              </a:ext>
            </a:extLst>
          </p:cNvPr>
          <p:cNvSpPr txBox="1"/>
          <p:nvPr/>
        </p:nvSpPr>
        <p:spPr>
          <a:xfrm>
            <a:off x="575825" y="4384050"/>
            <a:ext cx="1678665"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a:solidFill>
                  <a:schemeClr val="accent5">
                    <a:lumMod val="50000"/>
                  </a:schemeClr>
                </a:solidFill>
              </a:rPr>
              <a:t>to be </a:t>
            </a:r>
            <a:r>
              <a:rPr lang="es-ES" sz="2000" dirty="0" err="1">
                <a:solidFill>
                  <a:schemeClr val="accent5">
                    <a:lumMod val="50000"/>
                  </a:schemeClr>
                </a:solidFill>
              </a:rPr>
              <a:t>born</a:t>
            </a:r>
            <a:r>
              <a:rPr lang="es-GB" sz="2000">
                <a:solidFill>
                  <a:schemeClr val="accent5">
                    <a:lumMod val="50000"/>
                  </a:schemeClr>
                </a:solidFill>
              </a:rPr>
              <a:t>]</a:t>
            </a:r>
            <a:endParaRPr lang="es-GB" sz="2000" dirty="0">
              <a:solidFill>
                <a:schemeClr val="accent5">
                  <a:lumMod val="50000"/>
                </a:schemeClr>
              </a:solidFill>
            </a:endParaRPr>
          </a:p>
        </p:txBody>
      </p:sp>
      <p:sp>
        <p:nvSpPr>
          <p:cNvPr id="43" name="CuadroTexto 8">
            <a:extLst>
              <a:ext uri="{FF2B5EF4-FFF2-40B4-BE49-F238E27FC236}">
                <a16:creationId xmlns:a16="http://schemas.microsoft.com/office/drawing/2014/main" id="{176291EB-9FA1-DA48-8F8E-0AE9BFA65042}"/>
              </a:ext>
            </a:extLst>
          </p:cNvPr>
          <p:cNvSpPr txBox="1"/>
          <p:nvPr/>
        </p:nvSpPr>
        <p:spPr>
          <a:xfrm>
            <a:off x="3500883" y="1868185"/>
            <a:ext cx="756938"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a:solidFill>
                  <a:schemeClr val="accent5">
                    <a:lumMod val="50000"/>
                  </a:schemeClr>
                </a:solidFill>
              </a:rPr>
              <a:t>flat</a:t>
            </a:r>
            <a:r>
              <a:rPr lang="es-GB" sz="2000">
                <a:solidFill>
                  <a:schemeClr val="accent5">
                    <a:lumMod val="50000"/>
                  </a:schemeClr>
                </a:solidFill>
              </a:rPr>
              <a:t>]</a:t>
            </a:r>
            <a:endParaRPr lang="es-GB" sz="2000" dirty="0">
              <a:solidFill>
                <a:schemeClr val="accent5">
                  <a:lumMod val="50000"/>
                </a:schemeClr>
              </a:solidFill>
            </a:endParaRPr>
          </a:p>
        </p:txBody>
      </p:sp>
      <p:sp>
        <p:nvSpPr>
          <p:cNvPr id="44" name="CuadroTexto 8">
            <a:extLst>
              <a:ext uri="{FF2B5EF4-FFF2-40B4-BE49-F238E27FC236}">
                <a16:creationId xmlns:a16="http://schemas.microsoft.com/office/drawing/2014/main" id="{EB1B4D1D-A2E3-BC4D-A23F-5FDCA0A183B9}"/>
              </a:ext>
            </a:extLst>
          </p:cNvPr>
          <p:cNvSpPr txBox="1"/>
          <p:nvPr/>
        </p:nvSpPr>
        <p:spPr>
          <a:xfrm>
            <a:off x="3817395" y="3166546"/>
            <a:ext cx="675185" cy="400110"/>
          </a:xfrm>
          <a:prstGeom prst="rect">
            <a:avLst/>
          </a:prstGeom>
          <a:noFill/>
        </p:spPr>
        <p:txBody>
          <a:bodyPr wrap="none" rtlCol="0">
            <a:spAutoFit/>
          </a:bodyPr>
          <a:lstStyle/>
          <a:p>
            <a:pPr algn="l"/>
            <a:r>
              <a:rPr lang="es-GB" sz="2000" dirty="0">
                <a:solidFill>
                  <a:schemeClr val="accent5">
                    <a:lumMod val="50000"/>
                  </a:schemeClr>
                </a:solidFill>
              </a:rPr>
              <a:t>[</a:t>
            </a:r>
            <a:r>
              <a:rPr lang="es-ES" sz="2000" dirty="0" err="1">
                <a:solidFill>
                  <a:schemeClr val="accent5">
                    <a:lumMod val="50000"/>
                  </a:schemeClr>
                </a:solidFill>
              </a:rPr>
              <a:t>hill</a:t>
            </a:r>
            <a:r>
              <a:rPr lang="es-GB" sz="2000" dirty="0">
                <a:solidFill>
                  <a:schemeClr val="accent5">
                    <a:lumMod val="50000"/>
                  </a:schemeClr>
                </a:solidFill>
              </a:rPr>
              <a:t>]</a:t>
            </a:r>
          </a:p>
        </p:txBody>
      </p:sp>
      <p:sp>
        <p:nvSpPr>
          <p:cNvPr id="45" name="CuadroTexto 8">
            <a:extLst>
              <a:ext uri="{FF2B5EF4-FFF2-40B4-BE49-F238E27FC236}">
                <a16:creationId xmlns:a16="http://schemas.microsoft.com/office/drawing/2014/main" id="{7D7FF246-4421-E641-84BE-F028683C3EB7}"/>
              </a:ext>
            </a:extLst>
          </p:cNvPr>
          <p:cNvSpPr txBox="1"/>
          <p:nvPr/>
        </p:nvSpPr>
        <p:spPr>
          <a:xfrm>
            <a:off x="3565452" y="4384050"/>
            <a:ext cx="1234633"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a:solidFill>
                  <a:schemeClr val="accent5">
                    <a:lumMod val="50000"/>
                  </a:schemeClr>
                </a:solidFill>
              </a:rPr>
              <a:t>Cuban</a:t>
            </a:r>
            <a:r>
              <a:rPr lang="es-GB" sz="2000">
                <a:solidFill>
                  <a:schemeClr val="accent5">
                    <a:lumMod val="50000"/>
                  </a:schemeClr>
                </a:solidFill>
              </a:rPr>
              <a:t>]</a:t>
            </a:r>
            <a:endParaRPr lang="es-GB" sz="2000" dirty="0">
              <a:solidFill>
                <a:schemeClr val="accent5">
                  <a:lumMod val="50000"/>
                </a:schemeClr>
              </a:solidFill>
            </a:endParaRPr>
          </a:p>
        </p:txBody>
      </p:sp>
      <p:sp>
        <p:nvSpPr>
          <p:cNvPr id="46" name="CuadroTexto 8">
            <a:extLst>
              <a:ext uri="{FF2B5EF4-FFF2-40B4-BE49-F238E27FC236}">
                <a16:creationId xmlns:a16="http://schemas.microsoft.com/office/drawing/2014/main" id="{6A333882-BB0F-D349-8D5B-555EC0BAB21E}"/>
              </a:ext>
            </a:extLst>
          </p:cNvPr>
          <p:cNvSpPr txBox="1"/>
          <p:nvPr/>
        </p:nvSpPr>
        <p:spPr>
          <a:xfrm>
            <a:off x="5871340" y="1837488"/>
            <a:ext cx="1459054"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err="1">
                <a:solidFill>
                  <a:schemeClr val="accent5">
                    <a:lumMod val="50000"/>
                  </a:schemeClr>
                </a:solidFill>
              </a:rPr>
              <a:t>husband</a:t>
            </a:r>
            <a:r>
              <a:rPr lang="es-GB" sz="2000">
                <a:solidFill>
                  <a:schemeClr val="accent5">
                    <a:lumMod val="50000"/>
                  </a:schemeClr>
                </a:solidFill>
              </a:rPr>
              <a:t>]</a:t>
            </a:r>
            <a:endParaRPr lang="es-GB" sz="2000" dirty="0">
              <a:solidFill>
                <a:schemeClr val="accent5">
                  <a:lumMod val="50000"/>
                </a:schemeClr>
              </a:solidFill>
            </a:endParaRPr>
          </a:p>
        </p:txBody>
      </p:sp>
      <p:sp>
        <p:nvSpPr>
          <p:cNvPr id="47" name="CuadroTexto 8">
            <a:extLst>
              <a:ext uri="{FF2B5EF4-FFF2-40B4-BE49-F238E27FC236}">
                <a16:creationId xmlns:a16="http://schemas.microsoft.com/office/drawing/2014/main" id="{526C542C-3E58-1C4B-9A95-EF9134BDD112}"/>
              </a:ext>
            </a:extLst>
          </p:cNvPr>
          <p:cNvSpPr txBox="1"/>
          <p:nvPr/>
        </p:nvSpPr>
        <p:spPr>
          <a:xfrm>
            <a:off x="5605147" y="3192300"/>
            <a:ext cx="1584088" cy="400110"/>
          </a:xfrm>
          <a:prstGeom prst="rect">
            <a:avLst/>
          </a:prstGeom>
          <a:noFill/>
        </p:spPr>
        <p:txBody>
          <a:bodyPr wrap="none" rtlCol="0">
            <a:spAutoFit/>
          </a:bodyPr>
          <a:lstStyle/>
          <a:p>
            <a:pPr algn="l"/>
            <a:r>
              <a:rPr lang="es-GB" sz="2000" dirty="0">
                <a:solidFill>
                  <a:schemeClr val="accent5">
                    <a:lumMod val="50000"/>
                  </a:schemeClr>
                </a:solidFill>
              </a:rPr>
              <a:t>[</a:t>
            </a:r>
            <a:r>
              <a:rPr lang="es-ES" sz="2000" dirty="0" err="1">
                <a:solidFill>
                  <a:schemeClr val="accent5">
                    <a:lumMod val="50000"/>
                  </a:schemeClr>
                </a:solidFill>
              </a:rPr>
              <a:t>courtyard</a:t>
            </a:r>
            <a:r>
              <a:rPr lang="es-GB" sz="2000" dirty="0">
                <a:solidFill>
                  <a:schemeClr val="accent5">
                    <a:lumMod val="50000"/>
                  </a:schemeClr>
                </a:solidFill>
              </a:rPr>
              <a:t>]</a:t>
            </a:r>
          </a:p>
        </p:txBody>
      </p:sp>
      <p:sp>
        <p:nvSpPr>
          <p:cNvPr id="48" name="CuadroTexto 8">
            <a:extLst>
              <a:ext uri="{FF2B5EF4-FFF2-40B4-BE49-F238E27FC236}">
                <a16:creationId xmlns:a16="http://schemas.microsoft.com/office/drawing/2014/main" id="{5EC7499C-AA91-8C49-A35C-EE0CA59D7C2A}"/>
              </a:ext>
            </a:extLst>
          </p:cNvPr>
          <p:cNvSpPr txBox="1"/>
          <p:nvPr/>
        </p:nvSpPr>
        <p:spPr>
          <a:xfrm>
            <a:off x="5475470" y="4395657"/>
            <a:ext cx="2533066"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a:solidFill>
                  <a:schemeClr val="accent5">
                    <a:lumMod val="50000"/>
                  </a:schemeClr>
                </a:solidFill>
              </a:rPr>
              <a:t>to run </a:t>
            </a:r>
            <a:r>
              <a:rPr lang="es-ES" sz="2000" dirty="0" err="1">
                <a:solidFill>
                  <a:schemeClr val="accent5">
                    <a:lumMod val="50000"/>
                  </a:schemeClr>
                </a:solidFill>
              </a:rPr>
              <a:t>awary</a:t>
            </a:r>
            <a:r>
              <a:rPr lang="es-ES" sz="2000" dirty="0">
                <a:solidFill>
                  <a:schemeClr val="accent5">
                    <a:lumMod val="50000"/>
                  </a:schemeClr>
                </a:solidFill>
              </a:rPr>
              <a:t>, </a:t>
            </a:r>
            <a:r>
              <a:rPr lang="es-ES" sz="2000" dirty="0" err="1">
                <a:solidFill>
                  <a:schemeClr val="accent5">
                    <a:lumMod val="50000"/>
                  </a:schemeClr>
                </a:solidFill>
              </a:rPr>
              <a:t>flee</a:t>
            </a:r>
            <a:r>
              <a:rPr lang="es-GB" sz="2000">
                <a:solidFill>
                  <a:schemeClr val="accent5">
                    <a:lumMod val="50000"/>
                  </a:schemeClr>
                </a:solidFill>
              </a:rPr>
              <a:t>]</a:t>
            </a:r>
            <a:endParaRPr lang="es-GB" sz="2000" dirty="0">
              <a:solidFill>
                <a:schemeClr val="accent5">
                  <a:lumMod val="50000"/>
                </a:schemeClr>
              </a:solidFill>
            </a:endParaRPr>
          </a:p>
        </p:txBody>
      </p:sp>
      <p:sp>
        <p:nvSpPr>
          <p:cNvPr id="49" name="CuadroTexto 8">
            <a:extLst>
              <a:ext uri="{FF2B5EF4-FFF2-40B4-BE49-F238E27FC236}">
                <a16:creationId xmlns:a16="http://schemas.microsoft.com/office/drawing/2014/main" id="{1DE35D29-E098-A34D-8EC1-133CAFEF0856}"/>
              </a:ext>
            </a:extLst>
          </p:cNvPr>
          <p:cNvSpPr txBox="1"/>
          <p:nvPr/>
        </p:nvSpPr>
        <p:spPr>
          <a:xfrm>
            <a:off x="8241797" y="1806791"/>
            <a:ext cx="1225015"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err="1">
                <a:solidFill>
                  <a:schemeClr val="accent5">
                    <a:lumMod val="50000"/>
                  </a:schemeClr>
                </a:solidFill>
              </a:rPr>
              <a:t>scared</a:t>
            </a:r>
            <a:r>
              <a:rPr lang="es-GB" sz="2000">
                <a:solidFill>
                  <a:schemeClr val="accent5">
                    <a:lumMod val="50000"/>
                  </a:schemeClr>
                </a:solidFill>
              </a:rPr>
              <a:t>]</a:t>
            </a:r>
            <a:endParaRPr lang="es-GB" sz="2000" dirty="0">
              <a:solidFill>
                <a:schemeClr val="accent5">
                  <a:lumMod val="50000"/>
                </a:schemeClr>
              </a:solidFill>
            </a:endParaRPr>
          </a:p>
        </p:txBody>
      </p:sp>
      <p:sp>
        <p:nvSpPr>
          <p:cNvPr id="50" name="CuadroTexto 8">
            <a:extLst>
              <a:ext uri="{FF2B5EF4-FFF2-40B4-BE49-F238E27FC236}">
                <a16:creationId xmlns:a16="http://schemas.microsoft.com/office/drawing/2014/main" id="{790EA7B0-54FA-F648-9C4F-6738A69463EA}"/>
              </a:ext>
            </a:extLst>
          </p:cNvPr>
          <p:cNvSpPr txBox="1"/>
          <p:nvPr/>
        </p:nvSpPr>
        <p:spPr>
          <a:xfrm>
            <a:off x="8311813" y="3150226"/>
            <a:ext cx="960519"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err="1">
                <a:solidFill>
                  <a:schemeClr val="accent5">
                    <a:lumMod val="50000"/>
                  </a:schemeClr>
                </a:solidFill>
              </a:rPr>
              <a:t>road</a:t>
            </a:r>
            <a:r>
              <a:rPr lang="es-GB" sz="2000">
                <a:solidFill>
                  <a:schemeClr val="accent5">
                    <a:lumMod val="50000"/>
                  </a:schemeClr>
                </a:solidFill>
              </a:rPr>
              <a:t>]</a:t>
            </a:r>
            <a:endParaRPr lang="es-GB" sz="2000" dirty="0">
              <a:solidFill>
                <a:schemeClr val="accent5">
                  <a:lumMod val="50000"/>
                </a:schemeClr>
              </a:solidFill>
            </a:endParaRPr>
          </a:p>
        </p:txBody>
      </p:sp>
      <p:sp>
        <p:nvSpPr>
          <p:cNvPr id="51" name="CuadroTexto 8">
            <a:extLst>
              <a:ext uri="{FF2B5EF4-FFF2-40B4-BE49-F238E27FC236}">
                <a16:creationId xmlns:a16="http://schemas.microsoft.com/office/drawing/2014/main" id="{95758A17-EAD1-D043-A851-05493812DDD7}"/>
              </a:ext>
            </a:extLst>
          </p:cNvPr>
          <p:cNvSpPr txBox="1"/>
          <p:nvPr/>
        </p:nvSpPr>
        <p:spPr>
          <a:xfrm>
            <a:off x="8520379" y="4375689"/>
            <a:ext cx="1109599" cy="400110"/>
          </a:xfrm>
          <a:prstGeom prst="rect">
            <a:avLst/>
          </a:prstGeom>
          <a:noFill/>
        </p:spPr>
        <p:txBody>
          <a:bodyPr wrap="none" rtlCol="0">
            <a:spAutoFit/>
          </a:bodyPr>
          <a:lstStyle/>
          <a:p>
            <a:pPr algn="l"/>
            <a:r>
              <a:rPr lang="es-GB" sz="2000" dirty="0">
                <a:solidFill>
                  <a:schemeClr val="accent5">
                    <a:lumMod val="50000"/>
                  </a:schemeClr>
                </a:solidFill>
              </a:rPr>
              <a:t>[</a:t>
            </a:r>
            <a:r>
              <a:rPr lang="es-ES" sz="2000" dirty="0" err="1">
                <a:solidFill>
                  <a:schemeClr val="accent5">
                    <a:lumMod val="50000"/>
                  </a:schemeClr>
                </a:solidFill>
              </a:rPr>
              <a:t>castle</a:t>
            </a:r>
            <a:r>
              <a:rPr lang="es-GB" sz="2000" dirty="0">
                <a:solidFill>
                  <a:schemeClr val="accent5">
                    <a:lumMod val="50000"/>
                  </a:schemeClr>
                </a:solidFill>
              </a:rPr>
              <a:t>]</a:t>
            </a:r>
          </a:p>
        </p:txBody>
      </p:sp>
      <p:sp>
        <p:nvSpPr>
          <p:cNvPr id="52" name="CuadroTexto 8">
            <a:extLst>
              <a:ext uri="{FF2B5EF4-FFF2-40B4-BE49-F238E27FC236}">
                <a16:creationId xmlns:a16="http://schemas.microsoft.com/office/drawing/2014/main" id="{DBF0AD54-5092-3D42-8D4E-E74B40CE97D4}"/>
              </a:ext>
            </a:extLst>
          </p:cNvPr>
          <p:cNvSpPr txBox="1"/>
          <p:nvPr/>
        </p:nvSpPr>
        <p:spPr>
          <a:xfrm>
            <a:off x="10270099" y="1806791"/>
            <a:ext cx="864339"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err="1">
                <a:solidFill>
                  <a:schemeClr val="accent5">
                    <a:lumMod val="50000"/>
                  </a:schemeClr>
                </a:solidFill>
              </a:rPr>
              <a:t>root</a:t>
            </a:r>
            <a:r>
              <a:rPr lang="es-GB" sz="2000">
                <a:solidFill>
                  <a:schemeClr val="accent5">
                    <a:lumMod val="50000"/>
                  </a:schemeClr>
                </a:solidFill>
              </a:rPr>
              <a:t>]</a:t>
            </a:r>
            <a:endParaRPr lang="es-GB" sz="2000" dirty="0">
              <a:solidFill>
                <a:schemeClr val="accent5">
                  <a:lumMod val="50000"/>
                </a:schemeClr>
              </a:solidFill>
            </a:endParaRPr>
          </a:p>
        </p:txBody>
      </p:sp>
      <p:sp>
        <p:nvSpPr>
          <p:cNvPr id="53" name="CuadroTexto 8">
            <a:extLst>
              <a:ext uri="{FF2B5EF4-FFF2-40B4-BE49-F238E27FC236}">
                <a16:creationId xmlns:a16="http://schemas.microsoft.com/office/drawing/2014/main" id="{0A4810D5-5243-9D4F-874A-0CDD841C8122}"/>
              </a:ext>
            </a:extLst>
          </p:cNvPr>
          <p:cNvSpPr txBox="1"/>
          <p:nvPr/>
        </p:nvSpPr>
        <p:spPr>
          <a:xfrm>
            <a:off x="9768426" y="3197727"/>
            <a:ext cx="2368789" cy="400110"/>
          </a:xfrm>
          <a:prstGeom prst="rect">
            <a:avLst/>
          </a:prstGeom>
          <a:noFill/>
        </p:spPr>
        <p:txBody>
          <a:bodyPr wrap="square" rtlCol="0">
            <a:spAutoFit/>
          </a:bodyPr>
          <a:lstStyle/>
          <a:p>
            <a:pPr algn="l"/>
            <a:r>
              <a:rPr lang="es-GB" sz="2000">
                <a:solidFill>
                  <a:schemeClr val="accent5">
                    <a:lumMod val="50000"/>
                  </a:schemeClr>
                </a:solidFill>
              </a:rPr>
              <a:t>[</a:t>
            </a:r>
            <a:r>
              <a:rPr lang="es-ES" sz="2000" dirty="0">
                <a:solidFill>
                  <a:schemeClr val="accent5">
                    <a:lumMod val="50000"/>
                  </a:schemeClr>
                </a:solidFill>
              </a:rPr>
              <a:t>to </a:t>
            </a:r>
            <a:r>
              <a:rPr lang="es-ES" sz="2000" dirty="0" err="1">
                <a:solidFill>
                  <a:schemeClr val="accent5">
                    <a:lumMod val="50000"/>
                  </a:schemeClr>
                </a:solidFill>
              </a:rPr>
              <a:t>hear</a:t>
            </a:r>
            <a:r>
              <a:rPr lang="es-ES" sz="2000" dirty="0">
                <a:solidFill>
                  <a:schemeClr val="accent5">
                    <a:lumMod val="50000"/>
                  </a:schemeClr>
                </a:solidFill>
              </a:rPr>
              <a:t>, </a:t>
            </a:r>
            <a:r>
              <a:rPr lang="es-ES" sz="2000" dirty="0" err="1">
                <a:solidFill>
                  <a:schemeClr val="accent5">
                    <a:lumMod val="50000"/>
                  </a:schemeClr>
                </a:solidFill>
              </a:rPr>
              <a:t>hearing</a:t>
            </a:r>
            <a:r>
              <a:rPr lang="es-GB" sz="2000">
                <a:solidFill>
                  <a:schemeClr val="accent5">
                    <a:lumMod val="50000"/>
                  </a:schemeClr>
                </a:solidFill>
              </a:rPr>
              <a:t>]</a:t>
            </a:r>
            <a:endParaRPr lang="es-GB" sz="2000" dirty="0">
              <a:solidFill>
                <a:schemeClr val="accent5">
                  <a:lumMod val="50000"/>
                </a:schemeClr>
              </a:solidFill>
            </a:endParaRPr>
          </a:p>
        </p:txBody>
      </p:sp>
      <p:sp>
        <p:nvSpPr>
          <p:cNvPr id="54" name="CuadroTexto 8">
            <a:extLst>
              <a:ext uri="{FF2B5EF4-FFF2-40B4-BE49-F238E27FC236}">
                <a16:creationId xmlns:a16="http://schemas.microsoft.com/office/drawing/2014/main" id="{BD4D5E1C-5075-7E40-9C78-8CF729D74710}"/>
              </a:ext>
            </a:extLst>
          </p:cNvPr>
          <p:cNvSpPr txBox="1"/>
          <p:nvPr/>
        </p:nvSpPr>
        <p:spPr>
          <a:xfrm>
            <a:off x="10141821" y="4414775"/>
            <a:ext cx="1715534" cy="400110"/>
          </a:xfrm>
          <a:prstGeom prst="rect">
            <a:avLst/>
          </a:prstGeom>
          <a:noFill/>
        </p:spPr>
        <p:txBody>
          <a:bodyPr wrap="none" rtlCol="0">
            <a:spAutoFit/>
          </a:bodyPr>
          <a:lstStyle/>
          <a:p>
            <a:pPr algn="l"/>
            <a:r>
              <a:rPr lang="es-GB" sz="2000">
                <a:solidFill>
                  <a:schemeClr val="accent5">
                    <a:lumMod val="50000"/>
                  </a:schemeClr>
                </a:solidFill>
              </a:rPr>
              <a:t>[</a:t>
            </a:r>
            <a:r>
              <a:rPr lang="es-ES" sz="2000" dirty="0">
                <a:solidFill>
                  <a:schemeClr val="accent5">
                    <a:lumMod val="50000"/>
                  </a:schemeClr>
                </a:solidFill>
              </a:rPr>
              <a:t>living </a:t>
            </a:r>
            <a:r>
              <a:rPr lang="es-GB" sz="2000">
                <a:solidFill>
                  <a:schemeClr val="accent5">
                    <a:lumMod val="50000"/>
                  </a:schemeClr>
                </a:solidFill>
              </a:rPr>
              <a:t>room</a:t>
            </a:r>
            <a:r>
              <a:rPr lang="es-GB" sz="2000" dirty="0">
                <a:solidFill>
                  <a:schemeClr val="accent5">
                    <a:lumMod val="50000"/>
                  </a:schemeClr>
                </a:solidFill>
              </a:rPr>
              <a:t>]</a:t>
            </a:r>
          </a:p>
        </p:txBody>
      </p:sp>
      <p:pic>
        <p:nvPicPr>
          <p:cNvPr id="55" name="Picture 54" descr="Shape&#10;&#10;Description automatically generated">
            <a:extLst>
              <a:ext uri="{FF2B5EF4-FFF2-40B4-BE49-F238E27FC236}">
                <a16:creationId xmlns:a16="http://schemas.microsoft.com/office/drawing/2014/main" id="{9330A481-6322-DE4C-861D-3DE8749A0C3F}"/>
              </a:ext>
            </a:extLst>
          </p:cNvPr>
          <p:cNvPicPr>
            <a:picLocks noChangeAspect="1"/>
          </p:cNvPicPr>
          <p:nvPr/>
        </p:nvPicPr>
        <p:blipFill>
          <a:blip r:embed="rId19"/>
          <a:stretch>
            <a:fillRect/>
          </a:stretch>
        </p:blipFill>
        <p:spPr>
          <a:xfrm>
            <a:off x="8006226" y="876003"/>
            <a:ext cx="1822003" cy="1056193"/>
          </a:xfrm>
          <a:prstGeom prst="rect">
            <a:avLst/>
          </a:prstGeom>
        </p:spPr>
      </p:pic>
      <p:pic>
        <p:nvPicPr>
          <p:cNvPr id="56" name="Picture 2" descr="Street, Highway, Road, Straight, Road">
            <a:extLst>
              <a:ext uri="{FF2B5EF4-FFF2-40B4-BE49-F238E27FC236}">
                <a16:creationId xmlns:a16="http://schemas.microsoft.com/office/drawing/2014/main" id="{6B3669CB-F283-9645-AFFB-3CB0F6B265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93197" y="2572907"/>
            <a:ext cx="1322768" cy="77534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Apartment, Building, Home, Living, Modern, Estate">
            <a:extLst>
              <a:ext uri="{FF2B5EF4-FFF2-40B4-BE49-F238E27FC236}">
                <a16:creationId xmlns:a16="http://schemas.microsoft.com/office/drawing/2014/main" id="{18192CAE-6D04-A64F-AAE5-5C3DF0B34CD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4053" y="963924"/>
            <a:ext cx="1086770" cy="958243"/>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Arrow Connector 57">
            <a:extLst>
              <a:ext uri="{FF2B5EF4-FFF2-40B4-BE49-F238E27FC236}">
                <a16:creationId xmlns:a16="http://schemas.microsoft.com/office/drawing/2014/main" id="{B6CD31C5-86B2-6240-84E0-C86347DB272A}"/>
              </a:ext>
            </a:extLst>
          </p:cNvPr>
          <p:cNvCxnSpPr>
            <a:cxnSpLocks/>
          </p:cNvCxnSpPr>
          <p:nvPr/>
        </p:nvCxnSpPr>
        <p:spPr>
          <a:xfrm>
            <a:off x="3191931" y="1198040"/>
            <a:ext cx="470267"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7D0D9714-88AF-F642-9FF5-741248860076}"/>
              </a:ext>
            </a:extLst>
          </p:cNvPr>
          <p:cNvSpPr/>
          <p:nvPr/>
        </p:nvSpPr>
        <p:spPr>
          <a:xfrm rot="251704">
            <a:off x="3669077" y="1142326"/>
            <a:ext cx="668548" cy="21254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4" descr="Country, Green, Sun, Tree, Flower, Field, Clouds">
            <a:extLst>
              <a:ext uri="{FF2B5EF4-FFF2-40B4-BE49-F238E27FC236}">
                <a16:creationId xmlns:a16="http://schemas.microsoft.com/office/drawing/2014/main" id="{0B8F28C1-0ECB-A245-8210-3660D2D09F8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32864" t="28927" r="25520" b="34004"/>
          <a:stretch/>
        </p:blipFill>
        <p:spPr bwMode="auto">
          <a:xfrm>
            <a:off x="3491169" y="2328388"/>
            <a:ext cx="1345369" cy="87880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Living Room, Livingroom, House, Room">
            <a:extLst>
              <a:ext uri="{FF2B5EF4-FFF2-40B4-BE49-F238E27FC236}">
                <a16:creationId xmlns:a16="http://schemas.microsoft.com/office/drawing/2014/main" id="{D5445FE2-388F-814A-82A9-AAB7961827C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213907" y="3624141"/>
            <a:ext cx="1330482" cy="78141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Courtyard, Summer, Architecture, Outdoor">
            <a:extLst>
              <a:ext uri="{FF2B5EF4-FFF2-40B4-BE49-F238E27FC236}">
                <a16:creationId xmlns:a16="http://schemas.microsoft.com/office/drawing/2014/main" id="{AFD194C5-D4AE-B94A-BD3A-6D823D63A0C3}"/>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rightnessContrast bright="40000"/>
                    </a14:imgEffect>
                  </a14:imgLayer>
                </a14:imgProps>
              </a:ext>
              <a:ext uri="{28A0092B-C50C-407E-A947-70E740481C1C}">
                <a14:useLocalDpi xmlns:a14="http://schemas.microsoft.com/office/drawing/2010/main" val="0"/>
              </a:ext>
            </a:extLst>
          </a:blip>
          <a:srcRect l="11021" t="15720" r="40932" b="7486"/>
          <a:stretch/>
        </p:blipFill>
        <p:spPr bwMode="auto">
          <a:xfrm>
            <a:off x="5758292" y="2250456"/>
            <a:ext cx="1391602" cy="97787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Flowerpot, Pots, Plant, Floors, Home">
            <a:extLst>
              <a:ext uri="{FF2B5EF4-FFF2-40B4-BE49-F238E27FC236}">
                <a16:creationId xmlns:a16="http://schemas.microsoft.com/office/drawing/2014/main" id="{204E1D20-7FFE-3A4B-BCD7-B6EA725B535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34696" r="39472"/>
          <a:stretch/>
        </p:blipFill>
        <p:spPr bwMode="auto">
          <a:xfrm>
            <a:off x="6971584" y="2922956"/>
            <a:ext cx="117418" cy="22727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Flowerpot, Pots, Plant, Floors, Home">
            <a:extLst>
              <a:ext uri="{FF2B5EF4-FFF2-40B4-BE49-F238E27FC236}">
                <a16:creationId xmlns:a16="http://schemas.microsoft.com/office/drawing/2014/main" id="{9BD84CFB-5461-E24D-AC3C-4C47FF59EE2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40403" r="39471"/>
          <a:stretch/>
        </p:blipFill>
        <p:spPr bwMode="auto">
          <a:xfrm>
            <a:off x="5825486" y="2930690"/>
            <a:ext cx="91478" cy="22726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Cuba, Flag, Country, Cuban, Cuba Flag">
            <a:extLst>
              <a:ext uri="{FF2B5EF4-FFF2-40B4-BE49-F238E27FC236}">
                <a16:creationId xmlns:a16="http://schemas.microsoft.com/office/drawing/2014/main" id="{4FBB1FC2-D3AF-D046-86B9-625153710E4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46762" y="3607956"/>
            <a:ext cx="1285704" cy="80356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ound, Listening, Man, Ear, Hearing, Music">
            <a:extLst>
              <a:ext uri="{FF2B5EF4-FFF2-40B4-BE49-F238E27FC236}">
                <a16:creationId xmlns:a16="http://schemas.microsoft.com/office/drawing/2014/main" id="{E781C335-12AF-FF43-AD83-5104AD512F8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93936" y="2502699"/>
            <a:ext cx="1150453" cy="66872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Green, Tree, Roots, Leaves, Root, Support, Leafy">
            <a:extLst>
              <a:ext uri="{FF2B5EF4-FFF2-40B4-BE49-F238E27FC236}">
                <a16:creationId xmlns:a16="http://schemas.microsoft.com/office/drawing/2014/main" id="{0110BE16-E24D-384A-A233-2E99B19CD6C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87719" y="742075"/>
            <a:ext cx="811077" cy="1024519"/>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a:extLst>
              <a:ext uri="{FF2B5EF4-FFF2-40B4-BE49-F238E27FC236}">
                <a16:creationId xmlns:a16="http://schemas.microsoft.com/office/drawing/2014/main" id="{FD734809-DD10-4049-8C54-80D629E2AF67}"/>
              </a:ext>
            </a:extLst>
          </p:cNvPr>
          <p:cNvCxnSpPr>
            <a:cxnSpLocks/>
          </p:cNvCxnSpPr>
          <p:nvPr/>
        </p:nvCxnSpPr>
        <p:spPr>
          <a:xfrm flipH="1">
            <a:off x="11047887" y="1675696"/>
            <a:ext cx="80946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0" name="Picture 2" descr="Sandcastle, Sandbox, Beach, Castle, Sand, Summer, Toy">
            <a:extLst>
              <a:ext uri="{FF2B5EF4-FFF2-40B4-BE49-F238E27FC236}">
                <a16:creationId xmlns:a16="http://schemas.microsoft.com/office/drawing/2014/main" id="{0FF1F1E3-A19D-2E40-BC25-4C384D06F6F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504636" y="3580513"/>
            <a:ext cx="986312" cy="760326"/>
          </a:xfrm>
          <a:prstGeom prst="rect">
            <a:avLst/>
          </a:prstGeom>
          <a:noFill/>
          <a:extLst>
            <a:ext uri="{909E8E84-426E-40DD-AFC4-6F175D3DCCD1}">
              <a14:hiddenFill xmlns:a14="http://schemas.microsoft.com/office/drawing/2010/main">
                <a:solidFill>
                  <a:srgbClr val="FFFFFF"/>
                </a:solidFill>
              </a14:hiddenFill>
            </a:ext>
          </a:extLst>
        </p:spPr>
      </p:pic>
      <p:pic>
        <p:nvPicPr>
          <p:cNvPr id="71" name="Imagen 17">
            <a:extLst>
              <a:ext uri="{FF2B5EF4-FFF2-40B4-BE49-F238E27FC236}">
                <a16:creationId xmlns:a16="http://schemas.microsoft.com/office/drawing/2014/main" id="{0D67EFA4-5F14-8C41-92EA-BB2930EEDC7B}"/>
              </a:ext>
            </a:extLst>
          </p:cNvPr>
          <p:cNvPicPr>
            <a:picLocks noChangeAspect="1"/>
          </p:cNvPicPr>
          <p:nvPr/>
        </p:nvPicPr>
        <p:blipFill>
          <a:blip r:embed="rId31"/>
          <a:stretch>
            <a:fillRect/>
          </a:stretch>
        </p:blipFill>
        <p:spPr>
          <a:xfrm>
            <a:off x="6144386" y="3747694"/>
            <a:ext cx="619415" cy="681357"/>
          </a:xfrm>
          <a:prstGeom prst="rect">
            <a:avLst/>
          </a:prstGeom>
        </p:spPr>
      </p:pic>
      <p:grpSp>
        <p:nvGrpSpPr>
          <p:cNvPr id="6" name="Group 5">
            <a:extLst>
              <a:ext uri="{FF2B5EF4-FFF2-40B4-BE49-F238E27FC236}">
                <a16:creationId xmlns:a16="http://schemas.microsoft.com/office/drawing/2014/main" id="{1E29C8F3-865A-694F-A779-FAEF897A9900}"/>
              </a:ext>
            </a:extLst>
          </p:cNvPr>
          <p:cNvGrpSpPr/>
          <p:nvPr/>
        </p:nvGrpSpPr>
        <p:grpSpPr>
          <a:xfrm>
            <a:off x="858127" y="2311703"/>
            <a:ext cx="995992" cy="902645"/>
            <a:chOff x="7667224" y="458625"/>
            <a:chExt cx="1850187" cy="2137041"/>
          </a:xfrm>
        </p:grpSpPr>
        <p:pic>
          <p:nvPicPr>
            <p:cNvPr id="72" name="Imagen 18">
              <a:extLst>
                <a:ext uri="{FF2B5EF4-FFF2-40B4-BE49-F238E27FC236}">
                  <a16:creationId xmlns:a16="http://schemas.microsoft.com/office/drawing/2014/main" id="{1853C084-AE90-4041-8650-8E384805DF83}"/>
                </a:ext>
              </a:extLst>
            </p:cNvPr>
            <p:cNvPicPr>
              <a:picLocks noChangeAspect="1"/>
            </p:cNvPicPr>
            <p:nvPr/>
          </p:nvPicPr>
          <p:blipFill>
            <a:blip r:embed="rId32"/>
            <a:stretch>
              <a:fillRect/>
            </a:stretch>
          </p:blipFill>
          <p:spPr>
            <a:xfrm>
              <a:off x="7667224" y="910815"/>
              <a:ext cx="1850187" cy="1684851"/>
            </a:xfrm>
            <a:prstGeom prst="rect">
              <a:avLst/>
            </a:prstGeom>
          </p:spPr>
        </p:pic>
        <p:cxnSp>
          <p:nvCxnSpPr>
            <p:cNvPr id="74" name="Conector recto de flecha 3">
              <a:extLst>
                <a:ext uri="{FF2B5EF4-FFF2-40B4-BE49-F238E27FC236}">
                  <a16:creationId xmlns:a16="http://schemas.microsoft.com/office/drawing/2014/main" id="{F46E7621-8742-3D47-A2A0-9D146E2DBCBD}"/>
                </a:ext>
              </a:extLst>
            </p:cNvPr>
            <p:cNvCxnSpPr>
              <a:cxnSpLocks/>
            </p:cNvCxnSpPr>
            <p:nvPr/>
          </p:nvCxnSpPr>
          <p:spPr>
            <a:xfrm>
              <a:off x="8083720" y="458625"/>
              <a:ext cx="508598" cy="452190"/>
            </a:xfrm>
            <a:prstGeom prst="straightConnector1">
              <a:avLst/>
            </a:prstGeom>
            <a:ln w="28575">
              <a:solidFill>
                <a:srgbClr val="E568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 name="Group 2">
            <a:extLst>
              <a:ext uri="{FF2B5EF4-FFF2-40B4-BE49-F238E27FC236}">
                <a16:creationId xmlns:a16="http://schemas.microsoft.com/office/drawing/2014/main" id="{A7EFE7C4-CE49-C548-AD9D-D28979093AEE}"/>
              </a:ext>
            </a:extLst>
          </p:cNvPr>
          <p:cNvGrpSpPr/>
          <p:nvPr/>
        </p:nvGrpSpPr>
        <p:grpSpPr>
          <a:xfrm>
            <a:off x="6105749" y="905776"/>
            <a:ext cx="1032255" cy="1007247"/>
            <a:chOff x="6295285" y="-114205"/>
            <a:chExt cx="1850187" cy="2044554"/>
          </a:xfrm>
        </p:grpSpPr>
        <p:pic>
          <p:nvPicPr>
            <p:cNvPr id="73" name="Imagen 26">
              <a:extLst>
                <a:ext uri="{FF2B5EF4-FFF2-40B4-BE49-F238E27FC236}">
                  <a16:creationId xmlns:a16="http://schemas.microsoft.com/office/drawing/2014/main" id="{FA043AAF-AA07-5F43-82F8-30B356095CA1}"/>
                </a:ext>
              </a:extLst>
            </p:cNvPr>
            <p:cNvPicPr>
              <a:picLocks noChangeAspect="1"/>
            </p:cNvPicPr>
            <p:nvPr/>
          </p:nvPicPr>
          <p:blipFill>
            <a:blip r:embed="rId32"/>
            <a:stretch>
              <a:fillRect/>
            </a:stretch>
          </p:blipFill>
          <p:spPr>
            <a:xfrm>
              <a:off x="6295285" y="245498"/>
              <a:ext cx="1850187" cy="1684851"/>
            </a:xfrm>
            <a:prstGeom prst="rect">
              <a:avLst/>
            </a:prstGeom>
          </p:spPr>
        </p:pic>
        <p:cxnSp>
          <p:nvCxnSpPr>
            <p:cNvPr id="75" name="Conector recto de flecha 27">
              <a:extLst>
                <a:ext uri="{FF2B5EF4-FFF2-40B4-BE49-F238E27FC236}">
                  <a16:creationId xmlns:a16="http://schemas.microsoft.com/office/drawing/2014/main" id="{53E90673-5E1E-2A43-83B3-DCA39A624D46}"/>
                </a:ext>
              </a:extLst>
            </p:cNvPr>
            <p:cNvCxnSpPr>
              <a:cxnSpLocks/>
            </p:cNvCxnSpPr>
            <p:nvPr/>
          </p:nvCxnSpPr>
          <p:spPr>
            <a:xfrm flipH="1">
              <a:off x="6831673" y="-114205"/>
              <a:ext cx="490037" cy="504245"/>
            </a:xfrm>
            <a:prstGeom prst="straightConnector1">
              <a:avLst/>
            </a:prstGeom>
            <a:ln w="28575">
              <a:solidFill>
                <a:srgbClr val="E56800"/>
              </a:solidFill>
              <a:tailEnd type="triangle"/>
            </a:ln>
          </p:spPr>
          <p:style>
            <a:lnRef idx="1">
              <a:schemeClr val="accent2"/>
            </a:lnRef>
            <a:fillRef idx="0">
              <a:schemeClr val="accent2"/>
            </a:fillRef>
            <a:effectRef idx="0">
              <a:schemeClr val="accent2"/>
            </a:effectRef>
            <a:fontRef idx="minor">
              <a:schemeClr val="tx1"/>
            </a:fontRef>
          </p:style>
        </p:cxnSp>
      </p:grpSp>
      <p:pic>
        <p:nvPicPr>
          <p:cNvPr id="76" name="Imagen 5">
            <a:extLst>
              <a:ext uri="{FF2B5EF4-FFF2-40B4-BE49-F238E27FC236}">
                <a16:creationId xmlns:a16="http://schemas.microsoft.com/office/drawing/2014/main" id="{E48C3745-6D1F-A146-A097-9E965298A2EF}"/>
              </a:ext>
            </a:extLst>
          </p:cNvPr>
          <p:cNvPicPr>
            <a:picLocks noChangeAspect="1"/>
          </p:cNvPicPr>
          <p:nvPr/>
        </p:nvPicPr>
        <p:blipFill>
          <a:blip r:embed="rId33"/>
          <a:stretch>
            <a:fillRect/>
          </a:stretch>
        </p:blipFill>
        <p:spPr>
          <a:xfrm>
            <a:off x="928099" y="3686793"/>
            <a:ext cx="732973" cy="777414"/>
          </a:xfrm>
          <a:prstGeom prst="rect">
            <a:avLst/>
          </a:prstGeom>
        </p:spPr>
      </p:pic>
      <p:sp>
        <p:nvSpPr>
          <p:cNvPr id="77" name="CuadroTexto 7">
            <a:extLst>
              <a:ext uri="{FF2B5EF4-FFF2-40B4-BE49-F238E27FC236}">
                <a16:creationId xmlns:a16="http://schemas.microsoft.com/office/drawing/2014/main" id="{D851A633-6783-2747-BFAF-EC0C2693605F}"/>
              </a:ext>
            </a:extLst>
          </p:cNvPr>
          <p:cNvSpPr txBox="1"/>
          <p:nvPr/>
        </p:nvSpPr>
        <p:spPr>
          <a:xfrm>
            <a:off x="2079247" y="5598475"/>
            <a:ext cx="412292" cy="461665"/>
          </a:xfrm>
          <a:prstGeom prst="rect">
            <a:avLst/>
          </a:prstGeom>
          <a:noFill/>
        </p:spPr>
        <p:txBody>
          <a:bodyPr wrap="none" rtlCol="0">
            <a:spAutoFit/>
          </a:bodyPr>
          <a:lstStyle/>
          <a:p>
            <a:pPr algn="l"/>
            <a:r>
              <a:rPr lang="es-GB" sz="2400" b="1" dirty="0">
                <a:solidFill>
                  <a:schemeClr val="accent5">
                    <a:lumMod val="50000"/>
                  </a:schemeClr>
                </a:solidFill>
              </a:rPr>
              <a:t>A</a:t>
            </a:r>
          </a:p>
        </p:txBody>
      </p:sp>
      <p:sp>
        <p:nvSpPr>
          <p:cNvPr id="78" name="CuadroTexto 7">
            <a:extLst>
              <a:ext uri="{FF2B5EF4-FFF2-40B4-BE49-F238E27FC236}">
                <a16:creationId xmlns:a16="http://schemas.microsoft.com/office/drawing/2014/main" id="{B9DFE8EF-CC59-6B45-A43C-6D24E47C0D81}"/>
              </a:ext>
            </a:extLst>
          </p:cNvPr>
          <p:cNvSpPr txBox="1"/>
          <p:nvPr/>
        </p:nvSpPr>
        <p:spPr>
          <a:xfrm>
            <a:off x="5117382" y="5606875"/>
            <a:ext cx="442750" cy="461665"/>
          </a:xfrm>
          <a:prstGeom prst="rect">
            <a:avLst/>
          </a:prstGeom>
          <a:noFill/>
        </p:spPr>
        <p:txBody>
          <a:bodyPr wrap="none" rtlCol="0">
            <a:spAutoFit/>
          </a:bodyPr>
          <a:lstStyle/>
          <a:p>
            <a:pPr algn="l"/>
            <a:r>
              <a:rPr lang="es-ES" sz="2400" b="1" dirty="0">
                <a:solidFill>
                  <a:schemeClr val="accent5">
                    <a:lumMod val="50000"/>
                  </a:schemeClr>
                </a:solidFill>
              </a:rPr>
              <a:t>O</a:t>
            </a:r>
            <a:endParaRPr lang="es-GB" sz="2400" b="1" dirty="0">
              <a:solidFill>
                <a:schemeClr val="accent5">
                  <a:lumMod val="50000"/>
                </a:schemeClr>
              </a:solidFill>
            </a:endParaRPr>
          </a:p>
        </p:txBody>
      </p:sp>
      <p:sp>
        <p:nvSpPr>
          <p:cNvPr id="79" name="CuadroTexto 7">
            <a:extLst>
              <a:ext uri="{FF2B5EF4-FFF2-40B4-BE49-F238E27FC236}">
                <a16:creationId xmlns:a16="http://schemas.microsoft.com/office/drawing/2014/main" id="{386B85E4-1173-1846-8843-860BD0463A40}"/>
              </a:ext>
            </a:extLst>
          </p:cNvPr>
          <p:cNvSpPr txBox="1"/>
          <p:nvPr/>
        </p:nvSpPr>
        <p:spPr>
          <a:xfrm>
            <a:off x="5973873" y="5598474"/>
            <a:ext cx="332142" cy="461665"/>
          </a:xfrm>
          <a:prstGeom prst="rect">
            <a:avLst/>
          </a:prstGeom>
          <a:noFill/>
        </p:spPr>
        <p:txBody>
          <a:bodyPr wrap="none" rtlCol="0">
            <a:spAutoFit/>
          </a:bodyPr>
          <a:lstStyle/>
          <a:p>
            <a:pPr algn="l"/>
            <a:r>
              <a:rPr lang="es-ES" sz="2400" b="1" dirty="0">
                <a:solidFill>
                  <a:schemeClr val="accent5">
                    <a:lumMod val="50000"/>
                  </a:schemeClr>
                </a:solidFill>
              </a:rPr>
              <a:t>J</a:t>
            </a:r>
            <a:endParaRPr lang="es-GB" sz="2400" b="1" dirty="0">
              <a:solidFill>
                <a:schemeClr val="accent5">
                  <a:lumMod val="50000"/>
                </a:schemeClr>
              </a:solidFill>
            </a:endParaRPr>
          </a:p>
        </p:txBody>
      </p:sp>
      <p:sp>
        <p:nvSpPr>
          <p:cNvPr id="80" name="CuadroTexto 7">
            <a:extLst>
              <a:ext uri="{FF2B5EF4-FFF2-40B4-BE49-F238E27FC236}">
                <a16:creationId xmlns:a16="http://schemas.microsoft.com/office/drawing/2014/main" id="{33E3302D-0601-B446-96FC-FE8565FA652B}"/>
              </a:ext>
            </a:extLst>
          </p:cNvPr>
          <p:cNvSpPr txBox="1"/>
          <p:nvPr/>
        </p:nvSpPr>
        <p:spPr>
          <a:xfrm>
            <a:off x="3660318" y="5598474"/>
            <a:ext cx="362600" cy="461665"/>
          </a:xfrm>
          <a:prstGeom prst="rect">
            <a:avLst/>
          </a:prstGeom>
          <a:noFill/>
        </p:spPr>
        <p:txBody>
          <a:bodyPr wrap="none" rtlCol="0">
            <a:spAutoFit/>
          </a:bodyPr>
          <a:lstStyle/>
          <a:p>
            <a:pPr algn="l"/>
            <a:r>
              <a:rPr lang="es-ES" sz="2400" b="1" dirty="0">
                <a:solidFill>
                  <a:schemeClr val="accent5">
                    <a:lumMod val="50000"/>
                  </a:schemeClr>
                </a:solidFill>
              </a:rPr>
              <a:t>B</a:t>
            </a:r>
            <a:endParaRPr lang="es-GB" sz="2400" b="1" dirty="0">
              <a:solidFill>
                <a:schemeClr val="accent5">
                  <a:lumMod val="50000"/>
                </a:schemeClr>
              </a:solidFill>
            </a:endParaRPr>
          </a:p>
        </p:txBody>
      </p:sp>
      <p:sp>
        <p:nvSpPr>
          <p:cNvPr id="81" name="CuadroTexto 7">
            <a:extLst>
              <a:ext uri="{FF2B5EF4-FFF2-40B4-BE49-F238E27FC236}">
                <a16:creationId xmlns:a16="http://schemas.microsoft.com/office/drawing/2014/main" id="{F37EE689-6598-AF44-AFE3-B2D623BA1FBB}"/>
              </a:ext>
            </a:extLst>
          </p:cNvPr>
          <p:cNvSpPr txBox="1"/>
          <p:nvPr/>
        </p:nvSpPr>
        <p:spPr>
          <a:xfrm>
            <a:off x="11358454" y="5606016"/>
            <a:ext cx="319318" cy="461665"/>
          </a:xfrm>
          <a:prstGeom prst="rect">
            <a:avLst/>
          </a:prstGeom>
          <a:noFill/>
        </p:spPr>
        <p:txBody>
          <a:bodyPr wrap="none" rtlCol="0">
            <a:spAutoFit/>
          </a:bodyPr>
          <a:lstStyle/>
          <a:p>
            <a:pPr algn="l"/>
            <a:r>
              <a:rPr lang="es-ES" sz="2400" b="1" dirty="0">
                <a:solidFill>
                  <a:schemeClr val="accent5">
                    <a:lumMod val="50000"/>
                  </a:schemeClr>
                </a:solidFill>
              </a:rPr>
              <a:t>L</a:t>
            </a:r>
            <a:endParaRPr lang="es-GB" sz="2400" b="1" dirty="0">
              <a:solidFill>
                <a:schemeClr val="accent5">
                  <a:lumMod val="50000"/>
                </a:schemeClr>
              </a:solidFill>
            </a:endParaRPr>
          </a:p>
        </p:txBody>
      </p:sp>
      <p:sp>
        <p:nvSpPr>
          <p:cNvPr id="82" name="CuadroTexto 7">
            <a:extLst>
              <a:ext uri="{FF2B5EF4-FFF2-40B4-BE49-F238E27FC236}">
                <a16:creationId xmlns:a16="http://schemas.microsoft.com/office/drawing/2014/main" id="{A115E45A-7EB2-D04E-92AD-8B631582A62F}"/>
              </a:ext>
            </a:extLst>
          </p:cNvPr>
          <p:cNvSpPr txBox="1"/>
          <p:nvPr/>
        </p:nvSpPr>
        <p:spPr>
          <a:xfrm>
            <a:off x="9006917" y="5576398"/>
            <a:ext cx="332142" cy="461665"/>
          </a:xfrm>
          <a:prstGeom prst="rect">
            <a:avLst/>
          </a:prstGeom>
          <a:noFill/>
        </p:spPr>
        <p:txBody>
          <a:bodyPr wrap="none" rtlCol="0">
            <a:spAutoFit/>
          </a:bodyPr>
          <a:lstStyle/>
          <a:p>
            <a:pPr algn="l"/>
            <a:r>
              <a:rPr lang="es-ES" sz="2400" b="1" dirty="0">
                <a:solidFill>
                  <a:schemeClr val="accent5">
                    <a:lumMod val="50000"/>
                  </a:schemeClr>
                </a:solidFill>
              </a:rPr>
              <a:t>F</a:t>
            </a:r>
            <a:endParaRPr lang="es-GB" sz="2400" b="1" dirty="0">
              <a:solidFill>
                <a:schemeClr val="accent5">
                  <a:lumMod val="50000"/>
                </a:schemeClr>
              </a:solidFill>
            </a:endParaRPr>
          </a:p>
        </p:txBody>
      </p:sp>
      <p:sp>
        <p:nvSpPr>
          <p:cNvPr id="83" name="CuadroTexto 7">
            <a:extLst>
              <a:ext uri="{FF2B5EF4-FFF2-40B4-BE49-F238E27FC236}">
                <a16:creationId xmlns:a16="http://schemas.microsoft.com/office/drawing/2014/main" id="{3D232BE5-A798-4E4E-9287-9C435D81E821}"/>
              </a:ext>
            </a:extLst>
          </p:cNvPr>
          <p:cNvSpPr txBox="1"/>
          <p:nvPr/>
        </p:nvSpPr>
        <p:spPr>
          <a:xfrm>
            <a:off x="1264872" y="5600479"/>
            <a:ext cx="442750" cy="461665"/>
          </a:xfrm>
          <a:prstGeom prst="rect">
            <a:avLst/>
          </a:prstGeom>
          <a:noFill/>
        </p:spPr>
        <p:txBody>
          <a:bodyPr wrap="none" rtlCol="0">
            <a:spAutoFit/>
          </a:bodyPr>
          <a:lstStyle/>
          <a:p>
            <a:pPr algn="l"/>
            <a:r>
              <a:rPr lang="es-ES" sz="2400" b="1" dirty="0">
                <a:solidFill>
                  <a:schemeClr val="accent5">
                    <a:lumMod val="50000"/>
                  </a:schemeClr>
                </a:solidFill>
              </a:rPr>
              <a:t>G</a:t>
            </a:r>
            <a:endParaRPr lang="es-GB" sz="2400" b="1" dirty="0">
              <a:solidFill>
                <a:schemeClr val="accent5">
                  <a:lumMod val="50000"/>
                </a:schemeClr>
              </a:solidFill>
            </a:endParaRPr>
          </a:p>
        </p:txBody>
      </p:sp>
      <p:sp>
        <p:nvSpPr>
          <p:cNvPr id="84" name="CuadroTexto 7">
            <a:extLst>
              <a:ext uri="{FF2B5EF4-FFF2-40B4-BE49-F238E27FC236}">
                <a16:creationId xmlns:a16="http://schemas.microsoft.com/office/drawing/2014/main" id="{08F0FCB4-5EB8-424B-900D-96768A041157}"/>
              </a:ext>
            </a:extLst>
          </p:cNvPr>
          <p:cNvSpPr txBox="1"/>
          <p:nvPr/>
        </p:nvSpPr>
        <p:spPr>
          <a:xfrm>
            <a:off x="10577396" y="5592047"/>
            <a:ext cx="375424" cy="461665"/>
          </a:xfrm>
          <a:prstGeom prst="rect">
            <a:avLst/>
          </a:prstGeom>
          <a:noFill/>
        </p:spPr>
        <p:txBody>
          <a:bodyPr wrap="none" rtlCol="0">
            <a:spAutoFit/>
          </a:bodyPr>
          <a:lstStyle/>
          <a:p>
            <a:pPr algn="l"/>
            <a:r>
              <a:rPr lang="es-ES" sz="2400" b="1" dirty="0">
                <a:solidFill>
                  <a:schemeClr val="accent5">
                    <a:lumMod val="50000"/>
                  </a:schemeClr>
                </a:solidFill>
              </a:rPr>
              <a:t>K</a:t>
            </a:r>
            <a:endParaRPr lang="es-GB" sz="2400" b="1" dirty="0">
              <a:solidFill>
                <a:schemeClr val="accent5">
                  <a:lumMod val="50000"/>
                </a:schemeClr>
              </a:solidFill>
            </a:endParaRPr>
          </a:p>
        </p:txBody>
      </p:sp>
      <p:sp>
        <p:nvSpPr>
          <p:cNvPr id="85" name="CuadroTexto 7">
            <a:extLst>
              <a:ext uri="{FF2B5EF4-FFF2-40B4-BE49-F238E27FC236}">
                <a16:creationId xmlns:a16="http://schemas.microsoft.com/office/drawing/2014/main" id="{A3902EA3-58A3-A24C-AF29-10AEE939B36A}"/>
              </a:ext>
            </a:extLst>
          </p:cNvPr>
          <p:cNvSpPr txBox="1"/>
          <p:nvPr/>
        </p:nvSpPr>
        <p:spPr>
          <a:xfrm>
            <a:off x="7419148" y="5592048"/>
            <a:ext cx="461986" cy="461665"/>
          </a:xfrm>
          <a:prstGeom prst="rect">
            <a:avLst/>
          </a:prstGeom>
          <a:noFill/>
        </p:spPr>
        <p:txBody>
          <a:bodyPr wrap="none" rtlCol="0">
            <a:spAutoFit/>
          </a:bodyPr>
          <a:lstStyle/>
          <a:p>
            <a:pPr algn="l"/>
            <a:r>
              <a:rPr lang="es-ES" sz="2400" b="1" dirty="0">
                <a:solidFill>
                  <a:schemeClr val="accent5">
                    <a:lumMod val="50000"/>
                  </a:schemeClr>
                </a:solidFill>
              </a:rPr>
              <a:t>M</a:t>
            </a:r>
            <a:endParaRPr lang="es-GB" sz="2400" b="1" dirty="0">
              <a:solidFill>
                <a:schemeClr val="accent5">
                  <a:lumMod val="50000"/>
                </a:schemeClr>
              </a:solidFill>
            </a:endParaRPr>
          </a:p>
        </p:txBody>
      </p:sp>
      <p:sp>
        <p:nvSpPr>
          <p:cNvPr id="86" name="CuadroTexto 7">
            <a:extLst>
              <a:ext uri="{FF2B5EF4-FFF2-40B4-BE49-F238E27FC236}">
                <a16:creationId xmlns:a16="http://schemas.microsoft.com/office/drawing/2014/main" id="{3F3F5534-8A1B-CE4B-861A-4577D0019F09}"/>
              </a:ext>
            </a:extLst>
          </p:cNvPr>
          <p:cNvSpPr txBox="1"/>
          <p:nvPr/>
        </p:nvSpPr>
        <p:spPr>
          <a:xfrm>
            <a:off x="2826792" y="5612614"/>
            <a:ext cx="394660" cy="461665"/>
          </a:xfrm>
          <a:prstGeom prst="rect">
            <a:avLst/>
          </a:prstGeom>
          <a:noFill/>
        </p:spPr>
        <p:txBody>
          <a:bodyPr wrap="none" rtlCol="0">
            <a:spAutoFit/>
          </a:bodyPr>
          <a:lstStyle/>
          <a:p>
            <a:pPr algn="l"/>
            <a:r>
              <a:rPr lang="es-ES" sz="2400" b="1" dirty="0">
                <a:solidFill>
                  <a:schemeClr val="accent5">
                    <a:lumMod val="50000"/>
                  </a:schemeClr>
                </a:solidFill>
              </a:rPr>
              <a:t>H</a:t>
            </a:r>
            <a:endParaRPr lang="es-GB" sz="2400" b="1" dirty="0">
              <a:solidFill>
                <a:schemeClr val="accent5">
                  <a:lumMod val="50000"/>
                </a:schemeClr>
              </a:solidFill>
            </a:endParaRPr>
          </a:p>
        </p:txBody>
      </p:sp>
      <p:sp>
        <p:nvSpPr>
          <p:cNvPr id="87" name="CuadroTexto 7">
            <a:extLst>
              <a:ext uri="{FF2B5EF4-FFF2-40B4-BE49-F238E27FC236}">
                <a16:creationId xmlns:a16="http://schemas.microsoft.com/office/drawing/2014/main" id="{6D183784-4338-864D-B321-A8116C319AFB}"/>
              </a:ext>
            </a:extLst>
          </p:cNvPr>
          <p:cNvSpPr txBox="1"/>
          <p:nvPr/>
        </p:nvSpPr>
        <p:spPr>
          <a:xfrm>
            <a:off x="6691621" y="5592048"/>
            <a:ext cx="344966" cy="461665"/>
          </a:xfrm>
          <a:prstGeom prst="rect">
            <a:avLst/>
          </a:prstGeom>
          <a:noFill/>
        </p:spPr>
        <p:txBody>
          <a:bodyPr wrap="none" rtlCol="0">
            <a:spAutoFit/>
          </a:bodyPr>
          <a:lstStyle/>
          <a:p>
            <a:pPr algn="l"/>
            <a:r>
              <a:rPr lang="es-ES" sz="2400" b="1" dirty="0">
                <a:solidFill>
                  <a:schemeClr val="accent5">
                    <a:lumMod val="50000"/>
                  </a:schemeClr>
                </a:solidFill>
              </a:rPr>
              <a:t>E</a:t>
            </a:r>
            <a:endParaRPr lang="es-GB" sz="2400" b="1" dirty="0">
              <a:solidFill>
                <a:schemeClr val="accent5">
                  <a:lumMod val="50000"/>
                </a:schemeClr>
              </a:solidFill>
            </a:endParaRPr>
          </a:p>
        </p:txBody>
      </p:sp>
      <p:sp>
        <p:nvSpPr>
          <p:cNvPr id="88" name="CuadroTexto 7">
            <a:extLst>
              <a:ext uri="{FF2B5EF4-FFF2-40B4-BE49-F238E27FC236}">
                <a16:creationId xmlns:a16="http://schemas.microsoft.com/office/drawing/2014/main" id="{04ECDCFC-FFC2-454F-99D1-6F337E07BBBC}"/>
              </a:ext>
            </a:extLst>
          </p:cNvPr>
          <p:cNvSpPr txBox="1"/>
          <p:nvPr/>
        </p:nvSpPr>
        <p:spPr>
          <a:xfrm>
            <a:off x="8213748" y="5598473"/>
            <a:ext cx="425116" cy="461665"/>
          </a:xfrm>
          <a:prstGeom prst="rect">
            <a:avLst/>
          </a:prstGeom>
          <a:noFill/>
        </p:spPr>
        <p:txBody>
          <a:bodyPr wrap="none" rtlCol="0">
            <a:spAutoFit/>
          </a:bodyPr>
          <a:lstStyle/>
          <a:p>
            <a:pPr algn="l"/>
            <a:r>
              <a:rPr lang="es-ES" sz="2400" b="1" dirty="0">
                <a:solidFill>
                  <a:schemeClr val="accent5">
                    <a:lumMod val="50000"/>
                  </a:schemeClr>
                </a:solidFill>
              </a:rPr>
              <a:t>C</a:t>
            </a:r>
            <a:endParaRPr lang="es-GB" sz="2400" b="1" dirty="0">
              <a:solidFill>
                <a:schemeClr val="accent5">
                  <a:lumMod val="50000"/>
                </a:schemeClr>
              </a:solidFill>
            </a:endParaRPr>
          </a:p>
        </p:txBody>
      </p:sp>
      <p:sp>
        <p:nvSpPr>
          <p:cNvPr id="89" name="CuadroTexto 7">
            <a:extLst>
              <a:ext uri="{FF2B5EF4-FFF2-40B4-BE49-F238E27FC236}">
                <a16:creationId xmlns:a16="http://schemas.microsoft.com/office/drawing/2014/main" id="{6CCE5F0C-CAA4-9A45-8ABF-75685C716341}"/>
              </a:ext>
            </a:extLst>
          </p:cNvPr>
          <p:cNvSpPr txBox="1"/>
          <p:nvPr/>
        </p:nvSpPr>
        <p:spPr>
          <a:xfrm>
            <a:off x="9781830" y="5576398"/>
            <a:ext cx="399468" cy="461665"/>
          </a:xfrm>
          <a:prstGeom prst="rect">
            <a:avLst/>
          </a:prstGeom>
          <a:noFill/>
        </p:spPr>
        <p:txBody>
          <a:bodyPr wrap="none" rtlCol="0">
            <a:spAutoFit/>
          </a:bodyPr>
          <a:lstStyle/>
          <a:p>
            <a:pPr algn="l"/>
            <a:r>
              <a:rPr lang="es-ES" sz="2400" b="1" dirty="0">
                <a:solidFill>
                  <a:schemeClr val="accent5">
                    <a:lumMod val="50000"/>
                  </a:schemeClr>
                </a:solidFill>
              </a:rPr>
              <a:t>D</a:t>
            </a:r>
            <a:endParaRPr lang="es-GB" sz="2400" b="1" dirty="0">
              <a:solidFill>
                <a:schemeClr val="accent5">
                  <a:lumMod val="50000"/>
                </a:schemeClr>
              </a:solidFill>
            </a:endParaRPr>
          </a:p>
        </p:txBody>
      </p:sp>
      <p:sp>
        <p:nvSpPr>
          <p:cNvPr id="90" name="CuadroTexto 7">
            <a:extLst>
              <a:ext uri="{FF2B5EF4-FFF2-40B4-BE49-F238E27FC236}">
                <a16:creationId xmlns:a16="http://schemas.microsoft.com/office/drawing/2014/main" id="{E2491E9A-3355-754D-9820-B81D60B327C0}"/>
              </a:ext>
            </a:extLst>
          </p:cNvPr>
          <p:cNvSpPr txBox="1"/>
          <p:nvPr/>
        </p:nvSpPr>
        <p:spPr>
          <a:xfrm>
            <a:off x="4454737" y="5619176"/>
            <a:ext cx="271228" cy="461665"/>
          </a:xfrm>
          <a:prstGeom prst="rect">
            <a:avLst/>
          </a:prstGeom>
          <a:noFill/>
        </p:spPr>
        <p:txBody>
          <a:bodyPr wrap="none" rtlCol="0">
            <a:spAutoFit/>
          </a:bodyPr>
          <a:lstStyle/>
          <a:p>
            <a:pPr algn="l"/>
            <a:r>
              <a:rPr lang="es-ES" sz="2400" b="1" dirty="0">
                <a:solidFill>
                  <a:schemeClr val="accent5">
                    <a:lumMod val="50000"/>
                  </a:schemeClr>
                </a:solidFill>
              </a:rPr>
              <a:t>I</a:t>
            </a:r>
            <a:endParaRPr lang="es-GB" sz="2400" b="1" dirty="0">
              <a:solidFill>
                <a:schemeClr val="accent5">
                  <a:lumMod val="50000"/>
                </a:schemeClr>
              </a:solidFill>
            </a:endParaRPr>
          </a:p>
        </p:txBody>
      </p:sp>
      <p:sp>
        <p:nvSpPr>
          <p:cNvPr id="91" name="CuadroTexto 7">
            <a:extLst>
              <a:ext uri="{FF2B5EF4-FFF2-40B4-BE49-F238E27FC236}">
                <a16:creationId xmlns:a16="http://schemas.microsoft.com/office/drawing/2014/main" id="{2A19FE20-54F6-6B43-8CC0-2DBC0D5869C2}"/>
              </a:ext>
            </a:extLst>
          </p:cNvPr>
          <p:cNvSpPr txBox="1"/>
          <p:nvPr/>
        </p:nvSpPr>
        <p:spPr>
          <a:xfrm>
            <a:off x="514228" y="5598476"/>
            <a:ext cx="412292" cy="461665"/>
          </a:xfrm>
          <a:prstGeom prst="rect">
            <a:avLst/>
          </a:prstGeom>
          <a:noFill/>
        </p:spPr>
        <p:txBody>
          <a:bodyPr wrap="none" rtlCol="0">
            <a:spAutoFit/>
          </a:bodyPr>
          <a:lstStyle/>
          <a:p>
            <a:pPr algn="l"/>
            <a:r>
              <a:rPr lang="es-ES" sz="2400" b="1" dirty="0">
                <a:solidFill>
                  <a:schemeClr val="accent5">
                    <a:lumMod val="50000"/>
                  </a:schemeClr>
                </a:solidFill>
              </a:rPr>
              <a:t>N</a:t>
            </a:r>
            <a:endParaRPr lang="es-GB" sz="2400" b="1" dirty="0">
              <a:solidFill>
                <a:schemeClr val="accent5">
                  <a:lumMod val="50000"/>
                </a:schemeClr>
              </a:solidFill>
            </a:endParaRPr>
          </a:p>
        </p:txBody>
      </p:sp>
      <p:sp>
        <p:nvSpPr>
          <p:cNvPr id="92" name="CuadroTexto 7">
            <a:extLst>
              <a:ext uri="{FF2B5EF4-FFF2-40B4-BE49-F238E27FC236}">
                <a16:creationId xmlns:a16="http://schemas.microsoft.com/office/drawing/2014/main" id="{6CCD7EF7-C69F-1248-A6FE-58DFDB50B0A3}"/>
              </a:ext>
            </a:extLst>
          </p:cNvPr>
          <p:cNvSpPr txBox="1"/>
          <p:nvPr/>
        </p:nvSpPr>
        <p:spPr>
          <a:xfrm>
            <a:off x="9870318" y="3954122"/>
            <a:ext cx="442750"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O</a:t>
            </a:r>
            <a:endParaRPr lang="es-GB" sz="2400" b="1" dirty="0">
              <a:solidFill>
                <a:schemeClr val="accent5">
                  <a:lumMod val="50000"/>
                </a:schemeClr>
              </a:solidFill>
            </a:endParaRPr>
          </a:p>
        </p:txBody>
      </p:sp>
      <p:sp>
        <p:nvSpPr>
          <p:cNvPr id="93" name="CuadroTexto 7">
            <a:extLst>
              <a:ext uri="{FF2B5EF4-FFF2-40B4-BE49-F238E27FC236}">
                <a16:creationId xmlns:a16="http://schemas.microsoft.com/office/drawing/2014/main" id="{87A6FACE-6E28-CE4A-A8D9-BBAA2EBAE645}"/>
              </a:ext>
            </a:extLst>
          </p:cNvPr>
          <p:cNvSpPr txBox="1"/>
          <p:nvPr/>
        </p:nvSpPr>
        <p:spPr>
          <a:xfrm>
            <a:off x="3096509" y="2752764"/>
            <a:ext cx="411103" cy="461665"/>
          </a:xfrm>
          <a:prstGeom prst="rect">
            <a:avLst/>
          </a:prstGeom>
          <a:solidFill>
            <a:schemeClr val="accent6"/>
          </a:solidFill>
        </p:spPr>
        <p:txBody>
          <a:bodyPr wrap="square" rtlCol="0">
            <a:spAutoFit/>
          </a:bodyPr>
          <a:lstStyle/>
          <a:p>
            <a:pPr algn="ctr"/>
            <a:r>
              <a:rPr lang="es-ES" sz="2400" b="1" dirty="0">
                <a:solidFill>
                  <a:schemeClr val="accent5">
                    <a:lumMod val="50000"/>
                  </a:schemeClr>
                </a:solidFill>
              </a:rPr>
              <a:t>G</a:t>
            </a:r>
            <a:endParaRPr lang="es-GB" sz="2400" b="1" dirty="0">
              <a:solidFill>
                <a:schemeClr val="accent5">
                  <a:lumMod val="50000"/>
                </a:schemeClr>
              </a:solidFill>
            </a:endParaRPr>
          </a:p>
        </p:txBody>
      </p:sp>
      <p:sp>
        <p:nvSpPr>
          <p:cNvPr id="94" name="CuadroTexto 7">
            <a:extLst>
              <a:ext uri="{FF2B5EF4-FFF2-40B4-BE49-F238E27FC236}">
                <a16:creationId xmlns:a16="http://schemas.microsoft.com/office/drawing/2014/main" id="{8DE6087C-5AF4-4646-9271-683D090873AE}"/>
              </a:ext>
            </a:extLst>
          </p:cNvPr>
          <p:cNvSpPr txBox="1"/>
          <p:nvPr/>
        </p:nvSpPr>
        <p:spPr>
          <a:xfrm>
            <a:off x="5494172" y="2772004"/>
            <a:ext cx="394660" cy="461665"/>
          </a:xfrm>
          <a:prstGeom prst="rect">
            <a:avLst/>
          </a:prstGeom>
          <a:solidFill>
            <a:schemeClr val="accent6"/>
          </a:solidFill>
        </p:spPr>
        <p:txBody>
          <a:bodyPr wrap="none" rtlCol="0">
            <a:spAutoFit/>
          </a:bodyPr>
          <a:lstStyle/>
          <a:p>
            <a:pPr algn="ctr"/>
            <a:r>
              <a:rPr lang="es-ES" sz="2400" b="1" dirty="0">
                <a:solidFill>
                  <a:schemeClr val="accent5">
                    <a:lumMod val="50000"/>
                  </a:schemeClr>
                </a:solidFill>
              </a:rPr>
              <a:t>H</a:t>
            </a:r>
            <a:endParaRPr lang="es-GB" sz="2400" b="1" dirty="0">
              <a:solidFill>
                <a:schemeClr val="accent5">
                  <a:lumMod val="50000"/>
                </a:schemeClr>
              </a:solidFill>
            </a:endParaRPr>
          </a:p>
        </p:txBody>
      </p:sp>
    </p:spTree>
    <p:extLst>
      <p:ext uri="{BB962C8B-B14F-4D97-AF65-F5344CB8AC3E}">
        <p14:creationId xmlns:p14="http://schemas.microsoft.com/office/powerpoint/2010/main" val="147551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3928825" y="3136612"/>
            <a:ext cx="440737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cercano</a:t>
            </a:r>
            <a:r>
              <a:rPr lang="en-GB" sz="3200" b="1" dirty="0">
                <a:solidFill>
                  <a:schemeClr val="accent5">
                    <a:lumMod val="50000"/>
                  </a:schemeClr>
                </a:solidFill>
              </a:rPr>
              <a:t>, </a:t>
            </a:r>
            <a:r>
              <a:rPr lang="en-GB" sz="3200" b="1" dirty="0" err="1">
                <a:solidFill>
                  <a:schemeClr val="accent5">
                    <a:lumMod val="50000"/>
                  </a:schemeClr>
                </a:solidFill>
              </a:rPr>
              <a:t>cercana</a:t>
            </a:r>
            <a:endParaRPr lang="en-GB" sz="3200" b="1" dirty="0">
              <a:solidFill>
                <a:schemeClr val="accent5">
                  <a:lumMod val="50000"/>
                </a:schemeClr>
              </a:solidFill>
            </a:endParaRPr>
          </a:p>
        </p:txBody>
      </p:sp>
      <p:sp>
        <p:nvSpPr>
          <p:cNvPr id="33" name="Rectangle 32"/>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36" name="Rectangle 35"/>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37" name="Rectangle 36"/>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38" name="Rectangle 37"/>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
        <p:nvSpPr>
          <p:cNvPr id="7" name="Rounded Rectangle 6"/>
          <p:cNvSpPr/>
          <p:nvPr/>
        </p:nvSpPr>
        <p:spPr>
          <a:xfrm>
            <a:off x="795633" y="4282073"/>
            <a:ext cx="2622833" cy="74966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grpSp>
        <p:nvGrpSpPr>
          <p:cNvPr id="12" name="Group 11">
            <a:extLst>
              <a:ext uri="{FF2B5EF4-FFF2-40B4-BE49-F238E27FC236}">
                <a16:creationId xmlns:a16="http://schemas.microsoft.com/office/drawing/2014/main" id="{6A20D7AF-E991-4940-87DC-2E655BF0F60B}"/>
              </a:ext>
            </a:extLst>
          </p:cNvPr>
          <p:cNvGrpSpPr/>
          <p:nvPr/>
        </p:nvGrpSpPr>
        <p:grpSpPr>
          <a:xfrm>
            <a:off x="5411887" y="1254170"/>
            <a:ext cx="1458313" cy="1766514"/>
            <a:chOff x="1039092" y="1283244"/>
            <a:chExt cx="1967084" cy="1766514"/>
          </a:xfrm>
        </p:grpSpPr>
        <p:pic>
          <p:nvPicPr>
            <p:cNvPr id="13" name="Picture 2" descr="Couple, Love, Romantic, Romance">
              <a:extLst>
                <a:ext uri="{FF2B5EF4-FFF2-40B4-BE49-F238E27FC236}">
                  <a16:creationId xmlns:a16="http://schemas.microsoft.com/office/drawing/2014/main" id="{A0822BB6-398A-0E4F-96CF-88B486D02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92" y="1283244"/>
              <a:ext cx="1967084" cy="176651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C2367719-938D-C04B-B5DB-5B6CADD135A7}"/>
                </a:ext>
              </a:extLst>
            </p:cNvPr>
            <p:cNvCxnSpPr>
              <a:cxnSpLocks/>
            </p:cNvCxnSpPr>
            <p:nvPr/>
          </p:nvCxnSpPr>
          <p:spPr>
            <a:xfrm>
              <a:off x="1817172" y="2106264"/>
              <a:ext cx="551955"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Rectangle 36">
            <a:extLst>
              <a:ext uri="{FF2B5EF4-FFF2-40B4-BE49-F238E27FC236}">
                <a16:creationId xmlns:a16="http://schemas.microsoft.com/office/drawing/2014/main" id="{2C07AEC2-EA6B-5048-9D2C-EE63554E69A6}"/>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16" name="Rectangle 36">
            <a:extLst>
              <a:ext uri="{FF2B5EF4-FFF2-40B4-BE49-F238E27FC236}">
                <a16:creationId xmlns:a16="http://schemas.microsoft.com/office/drawing/2014/main" id="{57611393-E646-8E4D-8D04-394A03B757BA}"/>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17" name="Rectangle 36">
            <a:extLst>
              <a:ext uri="{FF2B5EF4-FFF2-40B4-BE49-F238E27FC236}">
                <a16:creationId xmlns:a16="http://schemas.microsoft.com/office/drawing/2014/main" id="{CCDF3023-DBD7-0042-8670-954B9EDB6923}"/>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18" name="Rectangle 36">
            <a:extLst>
              <a:ext uri="{FF2B5EF4-FFF2-40B4-BE49-F238E27FC236}">
                <a16:creationId xmlns:a16="http://schemas.microsoft.com/office/drawing/2014/main" id="{0463C325-B7A3-8848-9FDE-B6A42E3B4328}"/>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Tree>
    <p:extLst>
      <p:ext uri="{BB962C8B-B14F-4D97-AF65-F5344CB8AC3E}">
        <p14:creationId xmlns:p14="http://schemas.microsoft.com/office/powerpoint/2010/main" val="24923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803306" y="3136612"/>
            <a:ext cx="257424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occurir</a:t>
            </a:r>
            <a:endParaRPr lang="en-GB" sz="3200" b="1" dirty="0">
              <a:solidFill>
                <a:schemeClr val="accent5">
                  <a:lumMod val="50000"/>
                </a:schemeClr>
              </a:solidFill>
            </a:endParaRPr>
          </a:p>
        </p:txBody>
      </p:sp>
      <p:sp>
        <p:nvSpPr>
          <p:cNvPr id="7" name="Rounded Rectangle 6"/>
          <p:cNvSpPr/>
          <p:nvPr/>
        </p:nvSpPr>
        <p:spPr>
          <a:xfrm>
            <a:off x="7654007" y="5103180"/>
            <a:ext cx="2831857" cy="114354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grpSp>
        <p:nvGrpSpPr>
          <p:cNvPr id="12" name="Group 11">
            <a:extLst>
              <a:ext uri="{FF2B5EF4-FFF2-40B4-BE49-F238E27FC236}">
                <a16:creationId xmlns:a16="http://schemas.microsoft.com/office/drawing/2014/main" id="{3396CAF1-6637-8D46-8230-410144CA37C7}"/>
              </a:ext>
            </a:extLst>
          </p:cNvPr>
          <p:cNvGrpSpPr/>
          <p:nvPr/>
        </p:nvGrpSpPr>
        <p:grpSpPr>
          <a:xfrm>
            <a:off x="4871240" y="1407149"/>
            <a:ext cx="2539608" cy="1856918"/>
            <a:chOff x="3058924" y="3981505"/>
            <a:chExt cx="2539608" cy="1856918"/>
          </a:xfrm>
        </p:grpSpPr>
        <p:pic>
          <p:nvPicPr>
            <p:cNvPr id="13" name="Picture 12" descr="Calendar, Date, Month, Day, Week">
              <a:extLst>
                <a:ext uri="{FF2B5EF4-FFF2-40B4-BE49-F238E27FC236}">
                  <a16:creationId xmlns:a16="http://schemas.microsoft.com/office/drawing/2014/main" id="{B1DECCA3-B180-0849-B11E-5283CFBDB30F}"/>
                </a:ext>
              </a:extLst>
            </p:cNvPr>
            <p:cNvPicPr>
              <a:picLocks noChangeAspect="1" noChangeArrowheads="1"/>
            </p:cNvPicPr>
            <p:nvPr/>
          </p:nvPicPr>
          <p:blipFill>
            <a:blip r:embed="rId4">
              <a:clrChange>
                <a:clrFrom>
                  <a:srgbClr val="B2EBF2"/>
                </a:clrFrom>
                <a:clrTo>
                  <a:srgbClr val="B2EBF2">
                    <a:alpha val="0"/>
                  </a:srgbClr>
                </a:clrTo>
              </a:clrChange>
              <a:extLst>
                <a:ext uri="{28A0092B-C50C-407E-A947-70E740481C1C}">
                  <a14:useLocalDpi xmlns:a14="http://schemas.microsoft.com/office/drawing/2010/main" val="0"/>
                </a:ext>
              </a:extLst>
            </a:blip>
            <a:srcRect/>
            <a:stretch>
              <a:fillRect/>
            </a:stretch>
          </p:blipFill>
          <p:spPr bwMode="auto">
            <a:xfrm>
              <a:off x="3058924" y="3981505"/>
              <a:ext cx="2539608" cy="185691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3077F9D3-0585-F441-B366-442E15679048}"/>
                </a:ext>
              </a:extLst>
            </p:cNvPr>
            <p:cNvSpPr/>
            <p:nvPr/>
          </p:nvSpPr>
          <p:spPr>
            <a:xfrm>
              <a:off x="3935060" y="4773160"/>
              <a:ext cx="325315" cy="2989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E930474-3490-9F40-8AA2-3338AFDE3DA6}"/>
                </a:ext>
              </a:extLst>
            </p:cNvPr>
            <p:cNvCxnSpPr>
              <a:cxnSpLocks/>
            </p:cNvCxnSpPr>
            <p:nvPr/>
          </p:nvCxnSpPr>
          <p:spPr>
            <a:xfrm flipH="1" flipV="1">
              <a:off x="3630229" y="4760900"/>
              <a:ext cx="228600" cy="797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AF7001-A6C3-DF45-BDE6-7ACC4994BC5A}"/>
                </a:ext>
              </a:extLst>
            </p:cNvPr>
            <p:cNvCxnSpPr>
              <a:cxnSpLocks/>
            </p:cNvCxnSpPr>
            <p:nvPr/>
          </p:nvCxnSpPr>
          <p:spPr>
            <a:xfrm flipH="1" flipV="1">
              <a:off x="3935060" y="4535460"/>
              <a:ext cx="62338" cy="1880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BFEBD-A052-6B4D-A915-817B693DAF41}"/>
                </a:ext>
              </a:extLst>
            </p:cNvPr>
            <p:cNvCxnSpPr>
              <a:cxnSpLocks/>
            </p:cNvCxnSpPr>
            <p:nvPr/>
          </p:nvCxnSpPr>
          <p:spPr>
            <a:xfrm flipV="1">
              <a:off x="4260375" y="4569653"/>
              <a:ext cx="153527" cy="1659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69E294-7B1A-F242-B95D-DBFA16EE21CE}"/>
                </a:ext>
              </a:extLst>
            </p:cNvPr>
            <p:cNvCxnSpPr>
              <a:cxnSpLocks/>
            </p:cNvCxnSpPr>
            <p:nvPr/>
          </p:nvCxnSpPr>
          <p:spPr>
            <a:xfrm flipV="1">
              <a:off x="4330833" y="4856082"/>
              <a:ext cx="234312" cy="206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BA632B-EA3E-694B-BC68-0F23C9706F53}"/>
                </a:ext>
              </a:extLst>
            </p:cNvPr>
            <p:cNvCxnSpPr>
              <a:cxnSpLocks/>
            </p:cNvCxnSpPr>
            <p:nvPr/>
          </p:nvCxnSpPr>
          <p:spPr>
            <a:xfrm flipH="1" flipV="1">
              <a:off x="4343851" y="5106362"/>
              <a:ext cx="228600" cy="797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70079F-ECD8-8042-8EAF-5834132D56C1}"/>
                </a:ext>
              </a:extLst>
            </p:cNvPr>
            <p:cNvCxnSpPr>
              <a:cxnSpLocks/>
            </p:cNvCxnSpPr>
            <p:nvPr/>
          </p:nvCxnSpPr>
          <p:spPr>
            <a:xfrm flipH="1" flipV="1">
              <a:off x="4188555" y="5233481"/>
              <a:ext cx="62338" cy="1880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7E3EC7-457D-904E-B82A-278943E7DB46}"/>
                </a:ext>
              </a:extLst>
            </p:cNvPr>
            <p:cNvCxnSpPr>
              <a:cxnSpLocks/>
            </p:cNvCxnSpPr>
            <p:nvPr/>
          </p:nvCxnSpPr>
          <p:spPr>
            <a:xfrm flipV="1">
              <a:off x="3858452" y="5186076"/>
              <a:ext cx="153527" cy="1659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A67DA5-85C0-B540-856B-40A64C2E6A90}"/>
                </a:ext>
              </a:extLst>
            </p:cNvPr>
            <p:cNvCxnSpPr>
              <a:cxnSpLocks/>
            </p:cNvCxnSpPr>
            <p:nvPr/>
          </p:nvCxnSpPr>
          <p:spPr>
            <a:xfrm flipV="1">
              <a:off x="3559831" y="5072121"/>
              <a:ext cx="234312" cy="206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Rectangle 32">
            <a:extLst>
              <a:ext uri="{FF2B5EF4-FFF2-40B4-BE49-F238E27FC236}">
                <a16:creationId xmlns:a16="http://schemas.microsoft.com/office/drawing/2014/main" id="{D553291F-5947-0544-BED1-BF41692762A9}"/>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25" name="Rectangle 35">
            <a:extLst>
              <a:ext uri="{FF2B5EF4-FFF2-40B4-BE49-F238E27FC236}">
                <a16:creationId xmlns:a16="http://schemas.microsoft.com/office/drawing/2014/main" id="{B02A5A6A-50D0-9646-8DFE-8B9C179879B0}"/>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26" name="Rectangle 36">
            <a:extLst>
              <a:ext uri="{FF2B5EF4-FFF2-40B4-BE49-F238E27FC236}">
                <a16:creationId xmlns:a16="http://schemas.microsoft.com/office/drawing/2014/main" id="{B30AAE22-066A-8B4D-8AF0-1311ABC663B9}"/>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28" name="Rectangle 36">
            <a:extLst>
              <a:ext uri="{FF2B5EF4-FFF2-40B4-BE49-F238E27FC236}">
                <a16:creationId xmlns:a16="http://schemas.microsoft.com/office/drawing/2014/main" id="{BF17D067-7A83-894A-A1DF-93E705D5768A}"/>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29" name="Rectangle 36">
            <a:extLst>
              <a:ext uri="{FF2B5EF4-FFF2-40B4-BE49-F238E27FC236}">
                <a16:creationId xmlns:a16="http://schemas.microsoft.com/office/drawing/2014/main" id="{8D6F2701-41BD-8E45-896C-2D899A980C20}"/>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30" name="Rectangle 36">
            <a:extLst>
              <a:ext uri="{FF2B5EF4-FFF2-40B4-BE49-F238E27FC236}">
                <a16:creationId xmlns:a16="http://schemas.microsoft.com/office/drawing/2014/main" id="{0BF7F2D7-6E8B-B04E-8531-4E81A72147FB}"/>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31" name="Rectangle 36">
            <a:extLst>
              <a:ext uri="{FF2B5EF4-FFF2-40B4-BE49-F238E27FC236}">
                <a16:creationId xmlns:a16="http://schemas.microsoft.com/office/drawing/2014/main" id="{86C3FBFC-3F51-A44E-B769-0702378510B5}"/>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32" name="Rectangle 31">
            <a:extLst>
              <a:ext uri="{FF2B5EF4-FFF2-40B4-BE49-F238E27FC236}">
                <a16:creationId xmlns:a16="http://schemas.microsoft.com/office/drawing/2014/main" id="{ABD35628-F205-4D46-B1A3-71EB54C1983D}"/>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112812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803306" y="3136612"/>
            <a:ext cx="257424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a:t>
            </a:r>
            <a:r>
              <a:rPr lang="en-GB" sz="3200" b="1" dirty="0" err="1">
                <a:solidFill>
                  <a:schemeClr val="accent5">
                    <a:lumMod val="50000"/>
                  </a:schemeClr>
                </a:solidFill>
              </a:rPr>
              <a:t>bebé</a:t>
            </a:r>
            <a:endParaRPr lang="en-GB" sz="3200" b="1" dirty="0">
              <a:solidFill>
                <a:schemeClr val="accent5">
                  <a:lumMod val="50000"/>
                </a:schemeClr>
              </a:solidFill>
            </a:endParaRPr>
          </a:p>
        </p:txBody>
      </p:sp>
      <p:sp>
        <p:nvSpPr>
          <p:cNvPr id="7" name="Rounded Rectangle 6"/>
          <p:cNvSpPr/>
          <p:nvPr/>
        </p:nvSpPr>
        <p:spPr>
          <a:xfrm>
            <a:off x="5806862" y="5248637"/>
            <a:ext cx="1678041" cy="89558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12" name="Picture 2" descr="Baby, Boy, Girl, Crawling, Suckling">
            <a:extLst>
              <a:ext uri="{FF2B5EF4-FFF2-40B4-BE49-F238E27FC236}">
                <a16:creationId xmlns:a16="http://schemas.microsoft.com/office/drawing/2014/main" id="{799C1AC0-54AA-F94D-8B22-B567CA4E1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535" y="1234683"/>
            <a:ext cx="1809253" cy="17727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2">
            <a:extLst>
              <a:ext uri="{FF2B5EF4-FFF2-40B4-BE49-F238E27FC236}">
                <a16:creationId xmlns:a16="http://schemas.microsoft.com/office/drawing/2014/main" id="{381ED7DB-CF3E-0247-BE69-EC3557338C8C}"/>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14" name="Rectangle 35">
            <a:extLst>
              <a:ext uri="{FF2B5EF4-FFF2-40B4-BE49-F238E27FC236}">
                <a16:creationId xmlns:a16="http://schemas.microsoft.com/office/drawing/2014/main" id="{831C4BDC-9926-544F-8BED-726C09D5E74B}"/>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15" name="Rectangle 36">
            <a:extLst>
              <a:ext uri="{FF2B5EF4-FFF2-40B4-BE49-F238E27FC236}">
                <a16:creationId xmlns:a16="http://schemas.microsoft.com/office/drawing/2014/main" id="{808914DD-E755-9444-BCE9-364F62D96299}"/>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17" name="Rectangle 36">
            <a:extLst>
              <a:ext uri="{FF2B5EF4-FFF2-40B4-BE49-F238E27FC236}">
                <a16:creationId xmlns:a16="http://schemas.microsoft.com/office/drawing/2014/main" id="{294A9306-582C-2A41-A504-57F556F54264}"/>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18" name="Rectangle 36">
            <a:extLst>
              <a:ext uri="{FF2B5EF4-FFF2-40B4-BE49-F238E27FC236}">
                <a16:creationId xmlns:a16="http://schemas.microsoft.com/office/drawing/2014/main" id="{6128E18C-4911-184A-80DE-BD0042EF972B}"/>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19" name="Rectangle 36">
            <a:extLst>
              <a:ext uri="{FF2B5EF4-FFF2-40B4-BE49-F238E27FC236}">
                <a16:creationId xmlns:a16="http://schemas.microsoft.com/office/drawing/2014/main" id="{9368DDCB-5835-5D43-90FB-984B74FDC346}"/>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21" name="Rectangle 36">
            <a:extLst>
              <a:ext uri="{FF2B5EF4-FFF2-40B4-BE49-F238E27FC236}">
                <a16:creationId xmlns:a16="http://schemas.microsoft.com/office/drawing/2014/main" id="{44D39A62-3856-8B45-B525-53E0D2A9FD80}"/>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22" name="Rectangle 21">
            <a:extLst>
              <a:ext uri="{FF2B5EF4-FFF2-40B4-BE49-F238E27FC236}">
                <a16:creationId xmlns:a16="http://schemas.microsoft.com/office/drawing/2014/main" id="{EEA780F9-720A-6A4C-9ECB-B6009FF87D7D}"/>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32071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6"/>
          <p:cNvSpPr/>
          <p:nvPr/>
        </p:nvSpPr>
        <p:spPr>
          <a:xfrm>
            <a:off x="1588812" y="5103180"/>
            <a:ext cx="2154935" cy="1164616"/>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6" name="Rectangle 32">
            <a:extLst>
              <a:ext uri="{FF2B5EF4-FFF2-40B4-BE49-F238E27FC236}">
                <a16:creationId xmlns:a16="http://schemas.microsoft.com/office/drawing/2014/main" id="{25E0A6AF-2DE5-D94A-8DDF-6C9D8595AF7C}"/>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17" name="Rectangle 35">
            <a:extLst>
              <a:ext uri="{FF2B5EF4-FFF2-40B4-BE49-F238E27FC236}">
                <a16:creationId xmlns:a16="http://schemas.microsoft.com/office/drawing/2014/main" id="{A05F78A8-6969-254B-8FD7-67F979EBA77A}"/>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18" name="Rectangle 36">
            <a:extLst>
              <a:ext uri="{FF2B5EF4-FFF2-40B4-BE49-F238E27FC236}">
                <a16:creationId xmlns:a16="http://schemas.microsoft.com/office/drawing/2014/main" id="{BDC433F1-6F23-574D-A30B-2ABAFBA4D8EF}"/>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21" name="Rectangle 36">
            <a:extLst>
              <a:ext uri="{FF2B5EF4-FFF2-40B4-BE49-F238E27FC236}">
                <a16:creationId xmlns:a16="http://schemas.microsoft.com/office/drawing/2014/main" id="{A2693F57-4AF8-BA44-8D6A-3604057A757E}"/>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22" name="Rectangle 36">
            <a:extLst>
              <a:ext uri="{FF2B5EF4-FFF2-40B4-BE49-F238E27FC236}">
                <a16:creationId xmlns:a16="http://schemas.microsoft.com/office/drawing/2014/main" id="{4BCB9E19-0F67-004A-AABB-546F00E2A2DB}"/>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23" name="Rectangle 36">
            <a:extLst>
              <a:ext uri="{FF2B5EF4-FFF2-40B4-BE49-F238E27FC236}">
                <a16:creationId xmlns:a16="http://schemas.microsoft.com/office/drawing/2014/main" id="{603A9D47-46B5-4444-A008-28837ABD2BDE}"/>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24" name="Rectangle 36">
            <a:extLst>
              <a:ext uri="{FF2B5EF4-FFF2-40B4-BE49-F238E27FC236}">
                <a16:creationId xmlns:a16="http://schemas.microsoft.com/office/drawing/2014/main" id="{07AB0959-1ACE-FB4B-9D4A-52C39E20D7DE}"/>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25" name="TextBox 19">
            <a:hlinkClick r:id="" action="ppaction://noaction">
              <a:snd r:embed="rId4" name="5 existir.wav"/>
            </a:hlinkClick>
            <a:extLst>
              <a:ext uri="{FF2B5EF4-FFF2-40B4-BE49-F238E27FC236}">
                <a16:creationId xmlns:a16="http://schemas.microsoft.com/office/drawing/2014/main" id="{A0C3DDDB-DC31-0442-9F01-F1C8F33A6BF5}"/>
              </a:ext>
            </a:extLst>
          </p:cNvPr>
          <p:cNvSpPr txBox="1"/>
          <p:nvPr/>
        </p:nvSpPr>
        <p:spPr>
          <a:xfrm>
            <a:off x="5527801" y="3295786"/>
            <a:ext cx="1771682"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existir</a:t>
            </a:r>
            <a:endParaRPr lang="en-GB" sz="3200" b="1" dirty="0">
              <a:solidFill>
                <a:schemeClr val="accent5">
                  <a:lumMod val="50000"/>
                </a:schemeClr>
              </a:solidFill>
            </a:endParaRPr>
          </a:p>
        </p:txBody>
      </p:sp>
      <p:pic>
        <p:nvPicPr>
          <p:cNvPr id="26" name="Picture 2" descr="existence clipart - Clip Art Library">
            <a:extLst>
              <a:ext uri="{FF2B5EF4-FFF2-40B4-BE49-F238E27FC236}">
                <a16:creationId xmlns:a16="http://schemas.microsoft.com/office/drawing/2014/main" id="{ED61FB35-744C-C449-AC0A-F51A70819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467" y="1617167"/>
            <a:ext cx="1272349" cy="159983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98BB3BF-9836-4343-AB49-CF6AC7F7E124}"/>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418643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6"/>
          <p:cNvSpPr/>
          <p:nvPr/>
        </p:nvSpPr>
        <p:spPr>
          <a:xfrm>
            <a:off x="8125499" y="4205615"/>
            <a:ext cx="1950989" cy="89558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6" name="Rectangle 32">
            <a:extLst>
              <a:ext uri="{FF2B5EF4-FFF2-40B4-BE49-F238E27FC236}">
                <a16:creationId xmlns:a16="http://schemas.microsoft.com/office/drawing/2014/main" id="{25E0A6AF-2DE5-D94A-8DDF-6C9D8595AF7C}"/>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17" name="Rectangle 35">
            <a:extLst>
              <a:ext uri="{FF2B5EF4-FFF2-40B4-BE49-F238E27FC236}">
                <a16:creationId xmlns:a16="http://schemas.microsoft.com/office/drawing/2014/main" id="{A05F78A8-6969-254B-8FD7-67F979EBA77A}"/>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18" name="Rectangle 36">
            <a:extLst>
              <a:ext uri="{FF2B5EF4-FFF2-40B4-BE49-F238E27FC236}">
                <a16:creationId xmlns:a16="http://schemas.microsoft.com/office/drawing/2014/main" id="{BDC433F1-6F23-574D-A30B-2ABAFBA4D8EF}"/>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21" name="Rectangle 36">
            <a:extLst>
              <a:ext uri="{FF2B5EF4-FFF2-40B4-BE49-F238E27FC236}">
                <a16:creationId xmlns:a16="http://schemas.microsoft.com/office/drawing/2014/main" id="{A2693F57-4AF8-BA44-8D6A-3604057A757E}"/>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22" name="Rectangle 36">
            <a:extLst>
              <a:ext uri="{FF2B5EF4-FFF2-40B4-BE49-F238E27FC236}">
                <a16:creationId xmlns:a16="http://schemas.microsoft.com/office/drawing/2014/main" id="{4BCB9E19-0F67-004A-AABB-546F00E2A2DB}"/>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23" name="Rectangle 36">
            <a:extLst>
              <a:ext uri="{FF2B5EF4-FFF2-40B4-BE49-F238E27FC236}">
                <a16:creationId xmlns:a16="http://schemas.microsoft.com/office/drawing/2014/main" id="{603A9D47-46B5-4444-A008-28837ABD2BDE}"/>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24" name="Rectangle 36">
            <a:extLst>
              <a:ext uri="{FF2B5EF4-FFF2-40B4-BE49-F238E27FC236}">
                <a16:creationId xmlns:a16="http://schemas.microsoft.com/office/drawing/2014/main" id="{07AB0959-1ACE-FB4B-9D4A-52C39E20D7DE}"/>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25" name="TextBox 20">
            <a:hlinkClick r:id="" action="ppaction://noaction">
              <a:snd r:embed="rId4" name="8 menor.wav"/>
            </a:hlinkClick>
            <a:extLst>
              <a:ext uri="{FF2B5EF4-FFF2-40B4-BE49-F238E27FC236}">
                <a16:creationId xmlns:a16="http://schemas.microsoft.com/office/drawing/2014/main" id="{010D06B6-1F50-9C4B-8DEB-E99B226D6B19}"/>
              </a:ext>
            </a:extLst>
          </p:cNvPr>
          <p:cNvSpPr txBox="1"/>
          <p:nvPr/>
        </p:nvSpPr>
        <p:spPr>
          <a:xfrm>
            <a:off x="5532389" y="3435084"/>
            <a:ext cx="195128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menor</a:t>
            </a:r>
            <a:endParaRPr lang="en-GB" sz="3200" b="1" dirty="0">
              <a:solidFill>
                <a:schemeClr val="accent5">
                  <a:lumMod val="50000"/>
                </a:schemeClr>
              </a:solidFill>
            </a:endParaRPr>
          </a:p>
        </p:txBody>
      </p:sp>
      <p:pic>
        <p:nvPicPr>
          <p:cNvPr id="26" name="Picture 4" descr="Little Girl, Girl, Balloon, Child">
            <a:extLst>
              <a:ext uri="{FF2B5EF4-FFF2-40B4-BE49-F238E27FC236}">
                <a16:creationId xmlns:a16="http://schemas.microsoft.com/office/drawing/2014/main" id="{E934E2A4-8323-6A4F-8470-95AE86FC7505}"/>
              </a:ext>
            </a:extLst>
          </p:cNvPr>
          <p:cNvPicPr>
            <a:picLocks noChangeAspect="1" noChangeArrowheads="1"/>
          </p:cNvPicPr>
          <p:nvPr/>
        </p:nvPicPr>
        <p:blipFill rotWithShape="1">
          <a:blip r:embed="rId5">
            <a:clrChange>
              <a:clrFrom>
                <a:srgbClr val="70B8F1">
                  <a:alpha val="99608"/>
                </a:srgbClr>
              </a:clrFrom>
              <a:clrTo>
                <a:srgbClr val="70B8F1">
                  <a:alpha val="0"/>
                </a:srgbClr>
              </a:clrTo>
            </a:clrChange>
            <a:extLst>
              <a:ext uri="{28A0092B-C50C-407E-A947-70E740481C1C}">
                <a14:useLocalDpi xmlns:a14="http://schemas.microsoft.com/office/drawing/2010/main" val="0"/>
              </a:ext>
            </a:extLst>
          </a:blip>
          <a:srcRect l="33596" t="26243" r="-1"/>
          <a:stretch/>
        </p:blipFill>
        <p:spPr bwMode="auto">
          <a:xfrm>
            <a:off x="6234545" y="1999942"/>
            <a:ext cx="629888" cy="12325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artoon, Child, Comic, Comic Characters">
            <a:extLst>
              <a:ext uri="{FF2B5EF4-FFF2-40B4-BE49-F238E27FC236}">
                <a16:creationId xmlns:a16="http://schemas.microsoft.com/office/drawing/2014/main" id="{006795CD-DF9E-A441-A4BF-73DCAAE83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115" y="1509503"/>
            <a:ext cx="928755" cy="185751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41">
            <a:extLst>
              <a:ext uri="{FF2B5EF4-FFF2-40B4-BE49-F238E27FC236}">
                <a16:creationId xmlns:a16="http://schemas.microsoft.com/office/drawing/2014/main" id="{A98CBDA6-A6AA-6A4C-8F17-635EE89FD586}"/>
              </a:ext>
            </a:extLst>
          </p:cNvPr>
          <p:cNvCxnSpPr>
            <a:cxnSpLocks/>
          </p:cNvCxnSpPr>
          <p:nvPr/>
        </p:nvCxnSpPr>
        <p:spPr>
          <a:xfrm flipH="1">
            <a:off x="6953875" y="1685877"/>
            <a:ext cx="571060" cy="429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05E19CA-0B4C-5D44-BDB4-2CAC0BF3418A}"/>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16654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803306" y="3136612"/>
            <a:ext cx="257424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a:t>
            </a:r>
            <a:r>
              <a:rPr lang="en-GB" sz="3200" b="1" dirty="0" err="1">
                <a:solidFill>
                  <a:schemeClr val="accent5">
                    <a:lumMod val="50000"/>
                  </a:schemeClr>
                </a:solidFill>
              </a:rPr>
              <a:t>visita</a:t>
            </a:r>
            <a:endParaRPr lang="en-GB" sz="3200" b="1" dirty="0">
              <a:solidFill>
                <a:schemeClr val="accent5">
                  <a:lumMod val="50000"/>
                </a:schemeClr>
              </a:solidFill>
            </a:endParaRPr>
          </a:p>
        </p:txBody>
      </p:sp>
      <p:sp>
        <p:nvSpPr>
          <p:cNvPr id="7" name="Rounded Rectangle 6"/>
          <p:cNvSpPr/>
          <p:nvPr/>
        </p:nvSpPr>
        <p:spPr>
          <a:xfrm>
            <a:off x="3589326" y="4209793"/>
            <a:ext cx="1145706" cy="89255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grpSp>
        <p:nvGrpSpPr>
          <p:cNvPr id="12" name="Group 11">
            <a:extLst>
              <a:ext uri="{FF2B5EF4-FFF2-40B4-BE49-F238E27FC236}">
                <a16:creationId xmlns:a16="http://schemas.microsoft.com/office/drawing/2014/main" id="{109BA312-E38E-F849-B049-307C5F61A53E}"/>
              </a:ext>
            </a:extLst>
          </p:cNvPr>
          <p:cNvGrpSpPr/>
          <p:nvPr/>
        </p:nvGrpSpPr>
        <p:grpSpPr>
          <a:xfrm>
            <a:off x="4830229" y="727485"/>
            <a:ext cx="2520393" cy="2346169"/>
            <a:chOff x="8662183" y="3076193"/>
            <a:chExt cx="2520393" cy="2346169"/>
          </a:xfrm>
        </p:grpSpPr>
        <p:pic>
          <p:nvPicPr>
            <p:cNvPr id="13" name="Picture 4" descr="Coffee Shop, Restaurant, Sign, Pub">
              <a:extLst>
                <a:ext uri="{FF2B5EF4-FFF2-40B4-BE49-F238E27FC236}">
                  <a16:creationId xmlns:a16="http://schemas.microsoft.com/office/drawing/2014/main" id="{84B20DA6-9F3A-6044-82D6-5DA77C577088}"/>
                </a:ext>
              </a:extLst>
            </p:cNvPr>
            <p:cNvPicPr>
              <a:picLocks noChangeAspect="1" noChangeArrowheads="1"/>
            </p:cNvPicPr>
            <p:nvPr/>
          </p:nvPicPr>
          <p:blipFill rotWithShape="1">
            <a:blip r:embed="rId4">
              <a:clrChange>
                <a:clrFrom>
                  <a:srgbClr val="82EAFF"/>
                </a:clrFrom>
                <a:clrTo>
                  <a:srgbClr val="82EAFF">
                    <a:alpha val="0"/>
                  </a:srgbClr>
                </a:clrTo>
              </a:clrChange>
              <a:extLst>
                <a:ext uri="{28A0092B-C50C-407E-A947-70E740481C1C}">
                  <a14:useLocalDpi xmlns:a14="http://schemas.microsoft.com/office/drawing/2010/main" val="0"/>
                </a:ext>
              </a:extLst>
            </a:blip>
            <a:srcRect l="19741" t="36566" r="36883" b="32579"/>
            <a:stretch/>
          </p:blipFill>
          <p:spPr bwMode="auto">
            <a:xfrm>
              <a:off x="8662183" y="3940135"/>
              <a:ext cx="2520393" cy="14513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randma, Grandmother, Granny, Senior">
              <a:extLst>
                <a:ext uri="{FF2B5EF4-FFF2-40B4-BE49-F238E27FC236}">
                  <a16:creationId xmlns:a16="http://schemas.microsoft.com/office/drawing/2014/main" id="{C4FF20E9-A7A7-7040-8703-C61433EF3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81" t="-75229" r="-27581" b="75229"/>
            <a:stretch/>
          </p:blipFill>
          <p:spPr bwMode="auto">
            <a:xfrm flipH="1">
              <a:off x="9918126" y="3076193"/>
              <a:ext cx="1006854" cy="16245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eople, Man, Women, Grandma, Grandpa">
              <a:extLst>
                <a:ext uri="{FF2B5EF4-FFF2-40B4-BE49-F238E27FC236}">
                  <a16:creationId xmlns:a16="http://schemas.microsoft.com/office/drawing/2014/main" id="{34068941-9A93-9545-960B-D1FE89C676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2088" b="53142"/>
            <a:stretch/>
          </p:blipFill>
          <p:spPr bwMode="auto">
            <a:xfrm>
              <a:off x="8730077" y="4123958"/>
              <a:ext cx="591973" cy="129840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32">
            <a:extLst>
              <a:ext uri="{FF2B5EF4-FFF2-40B4-BE49-F238E27FC236}">
                <a16:creationId xmlns:a16="http://schemas.microsoft.com/office/drawing/2014/main" id="{25E0A6AF-2DE5-D94A-8DDF-6C9D8595AF7C}"/>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17" name="Rectangle 35">
            <a:extLst>
              <a:ext uri="{FF2B5EF4-FFF2-40B4-BE49-F238E27FC236}">
                <a16:creationId xmlns:a16="http://schemas.microsoft.com/office/drawing/2014/main" id="{A05F78A8-6969-254B-8FD7-67F979EBA77A}"/>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18" name="Rectangle 36">
            <a:extLst>
              <a:ext uri="{FF2B5EF4-FFF2-40B4-BE49-F238E27FC236}">
                <a16:creationId xmlns:a16="http://schemas.microsoft.com/office/drawing/2014/main" id="{BDC433F1-6F23-574D-A30B-2ABAFBA4D8EF}"/>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21" name="Rectangle 36">
            <a:extLst>
              <a:ext uri="{FF2B5EF4-FFF2-40B4-BE49-F238E27FC236}">
                <a16:creationId xmlns:a16="http://schemas.microsoft.com/office/drawing/2014/main" id="{A2693F57-4AF8-BA44-8D6A-3604057A757E}"/>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22" name="Rectangle 36">
            <a:extLst>
              <a:ext uri="{FF2B5EF4-FFF2-40B4-BE49-F238E27FC236}">
                <a16:creationId xmlns:a16="http://schemas.microsoft.com/office/drawing/2014/main" id="{4BCB9E19-0F67-004A-AABB-546F00E2A2DB}"/>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23" name="Rectangle 36">
            <a:extLst>
              <a:ext uri="{FF2B5EF4-FFF2-40B4-BE49-F238E27FC236}">
                <a16:creationId xmlns:a16="http://schemas.microsoft.com/office/drawing/2014/main" id="{603A9D47-46B5-4444-A008-28837ABD2BDE}"/>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24" name="Rectangle 36">
            <a:extLst>
              <a:ext uri="{FF2B5EF4-FFF2-40B4-BE49-F238E27FC236}">
                <a16:creationId xmlns:a16="http://schemas.microsoft.com/office/drawing/2014/main" id="{07AB0959-1ACE-FB4B-9D4A-52C39E20D7DE}"/>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25" name="Rectangle 24">
            <a:extLst>
              <a:ext uri="{FF2B5EF4-FFF2-40B4-BE49-F238E27FC236}">
                <a16:creationId xmlns:a16="http://schemas.microsoft.com/office/drawing/2014/main" id="{8B8AF19A-2691-FB44-BE7B-22FA204FB409}"/>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40570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6"/>
          <p:cNvSpPr/>
          <p:nvPr/>
        </p:nvSpPr>
        <p:spPr>
          <a:xfrm>
            <a:off x="4059008" y="5248637"/>
            <a:ext cx="1590538" cy="89255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6" name="Rectangle 32">
            <a:extLst>
              <a:ext uri="{FF2B5EF4-FFF2-40B4-BE49-F238E27FC236}">
                <a16:creationId xmlns:a16="http://schemas.microsoft.com/office/drawing/2014/main" id="{25E0A6AF-2DE5-D94A-8DDF-6C9D8595AF7C}"/>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17" name="Rectangle 35">
            <a:extLst>
              <a:ext uri="{FF2B5EF4-FFF2-40B4-BE49-F238E27FC236}">
                <a16:creationId xmlns:a16="http://schemas.microsoft.com/office/drawing/2014/main" id="{A05F78A8-6969-254B-8FD7-67F979EBA77A}"/>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18" name="Rectangle 36">
            <a:extLst>
              <a:ext uri="{FF2B5EF4-FFF2-40B4-BE49-F238E27FC236}">
                <a16:creationId xmlns:a16="http://schemas.microsoft.com/office/drawing/2014/main" id="{BDC433F1-6F23-574D-A30B-2ABAFBA4D8EF}"/>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21" name="Rectangle 36">
            <a:extLst>
              <a:ext uri="{FF2B5EF4-FFF2-40B4-BE49-F238E27FC236}">
                <a16:creationId xmlns:a16="http://schemas.microsoft.com/office/drawing/2014/main" id="{A2693F57-4AF8-BA44-8D6A-3604057A757E}"/>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22" name="Rectangle 36">
            <a:extLst>
              <a:ext uri="{FF2B5EF4-FFF2-40B4-BE49-F238E27FC236}">
                <a16:creationId xmlns:a16="http://schemas.microsoft.com/office/drawing/2014/main" id="{4BCB9E19-0F67-004A-AABB-546F00E2A2DB}"/>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23" name="Rectangle 36">
            <a:extLst>
              <a:ext uri="{FF2B5EF4-FFF2-40B4-BE49-F238E27FC236}">
                <a16:creationId xmlns:a16="http://schemas.microsoft.com/office/drawing/2014/main" id="{603A9D47-46B5-4444-A008-28837ABD2BDE}"/>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24" name="Rectangle 36">
            <a:extLst>
              <a:ext uri="{FF2B5EF4-FFF2-40B4-BE49-F238E27FC236}">
                <a16:creationId xmlns:a16="http://schemas.microsoft.com/office/drawing/2014/main" id="{07AB0959-1ACE-FB4B-9D4A-52C39E20D7DE}"/>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25" name="TextBox 22">
            <a:hlinkClick r:id="" action="ppaction://noaction">
              <a:snd r:embed="rId4" name="7 mayor.wav"/>
            </a:hlinkClick>
            <a:extLst>
              <a:ext uri="{FF2B5EF4-FFF2-40B4-BE49-F238E27FC236}">
                <a16:creationId xmlns:a16="http://schemas.microsoft.com/office/drawing/2014/main" id="{11159B2C-4622-8B41-B569-81D86C6FD550}"/>
              </a:ext>
            </a:extLst>
          </p:cNvPr>
          <p:cNvSpPr txBox="1"/>
          <p:nvPr/>
        </p:nvSpPr>
        <p:spPr>
          <a:xfrm>
            <a:off x="5533137" y="3352192"/>
            <a:ext cx="195128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mayor</a:t>
            </a:r>
          </a:p>
        </p:txBody>
      </p:sp>
      <p:pic>
        <p:nvPicPr>
          <p:cNvPr id="26" name="Picture 4" descr="Little Girl, Girl, Balloon, Child">
            <a:extLst>
              <a:ext uri="{FF2B5EF4-FFF2-40B4-BE49-F238E27FC236}">
                <a16:creationId xmlns:a16="http://schemas.microsoft.com/office/drawing/2014/main" id="{F618FF58-0077-8646-9568-6B9B79CA5EB5}"/>
              </a:ext>
            </a:extLst>
          </p:cNvPr>
          <p:cNvPicPr>
            <a:picLocks noChangeAspect="1" noChangeArrowheads="1"/>
          </p:cNvPicPr>
          <p:nvPr/>
        </p:nvPicPr>
        <p:blipFill rotWithShape="1">
          <a:blip r:embed="rId5">
            <a:clrChange>
              <a:clrFrom>
                <a:srgbClr val="70B8F1">
                  <a:alpha val="99608"/>
                </a:srgbClr>
              </a:clrFrom>
              <a:clrTo>
                <a:srgbClr val="70B8F1">
                  <a:alpha val="0"/>
                </a:srgbClr>
              </a:clrTo>
            </a:clrChange>
            <a:extLst>
              <a:ext uri="{28A0092B-C50C-407E-A947-70E740481C1C}">
                <a14:useLocalDpi xmlns:a14="http://schemas.microsoft.com/office/drawing/2010/main" val="0"/>
              </a:ext>
            </a:extLst>
          </a:blip>
          <a:srcRect l="33596" t="26243" r="-1"/>
          <a:stretch/>
        </p:blipFill>
        <p:spPr bwMode="auto">
          <a:xfrm>
            <a:off x="6495791" y="1976027"/>
            <a:ext cx="629888" cy="12325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artoon, Child, Comic, Comic Characters">
            <a:extLst>
              <a:ext uri="{FF2B5EF4-FFF2-40B4-BE49-F238E27FC236}">
                <a16:creationId xmlns:a16="http://schemas.microsoft.com/office/drawing/2014/main" id="{B6A79E17-E0AA-2347-85F1-FFE100F8B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9361" y="1408826"/>
            <a:ext cx="928755" cy="185751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32">
            <a:extLst>
              <a:ext uri="{FF2B5EF4-FFF2-40B4-BE49-F238E27FC236}">
                <a16:creationId xmlns:a16="http://schemas.microsoft.com/office/drawing/2014/main" id="{6E4E697C-5AFF-EB43-A256-649922B6FB49}"/>
              </a:ext>
            </a:extLst>
          </p:cNvPr>
          <p:cNvCxnSpPr>
            <a:cxnSpLocks/>
          </p:cNvCxnSpPr>
          <p:nvPr/>
        </p:nvCxnSpPr>
        <p:spPr>
          <a:xfrm>
            <a:off x="5178428" y="2088625"/>
            <a:ext cx="80309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AB18EAB-7B95-9144-8899-610DEC746A52}"/>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28740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6"/>
          <p:cNvSpPr/>
          <p:nvPr/>
        </p:nvSpPr>
        <p:spPr>
          <a:xfrm>
            <a:off x="4862249" y="4036466"/>
            <a:ext cx="3201138" cy="121217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16" name="Rectangle 32">
            <a:extLst>
              <a:ext uri="{FF2B5EF4-FFF2-40B4-BE49-F238E27FC236}">
                <a16:creationId xmlns:a16="http://schemas.microsoft.com/office/drawing/2014/main" id="{25E0A6AF-2DE5-D94A-8DDF-6C9D8595AF7C}"/>
              </a:ext>
            </a:extLst>
          </p:cNvPr>
          <p:cNvSpPr/>
          <p:nvPr/>
        </p:nvSpPr>
        <p:spPr>
          <a:xfrm>
            <a:off x="7981236" y="5248637"/>
            <a:ext cx="2239516"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happen, happening</a:t>
            </a:r>
          </a:p>
        </p:txBody>
      </p:sp>
      <p:sp>
        <p:nvSpPr>
          <p:cNvPr id="17" name="Rectangle 35">
            <a:extLst>
              <a:ext uri="{FF2B5EF4-FFF2-40B4-BE49-F238E27FC236}">
                <a16:creationId xmlns:a16="http://schemas.microsoft.com/office/drawing/2014/main" id="{A05F78A8-6969-254B-8FD7-67F979EBA77A}"/>
              </a:ext>
            </a:extLst>
          </p:cNvPr>
          <p:cNvSpPr/>
          <p:nvPr/>
        </p:nvSpPr>
        <p:spPr>
          <a:xfrm>
            <a:off x="6141044" y="5448692"/>
            <a:ext cx="1047082"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baby</a:t>
            </a:r>
          </a:p>
        </p:txBody>
      </p:sp>
      <p:sp>
        <p:nvSpPr>
          <p:cNvPr id="18" name="Rectangle 36">
            <a:extLst>
              <a:ext uri="{FF2B5EF4-FFF2-40B4-BE49-F238E27FC236}">
                <a16:creationId xmlns:a16="http://schemas.microsoft.com/office/drawing/2014/main" id="{BDC433F1-6F23-574D-A30B-2ABAFBA4D8EF}"/>
              </a:ext>
            </a:extLst>
          </p:cNvPr>
          <p:cNvSpPr/>
          <p:nvPr/>
        </p:nvSpPr>
        <p:spPr>
          <a:xfrm>
            <a:off x="3789320" y="4410683"/>
            <a:ext cx="745717"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visit</a:t>
            </a:r>
          </a:p>
        </p:txBody>
      </p:sp>
      <p:sp>
        <p:nvSpPr>
          <p:cNvPr id="21" name="Rectangle 36">
            <a:extLst>
              <a:ext uri="{FF2B5EF4-FFF2-40B4-BE49-F238E27FC236}">
                <a16:creationId xmlns:a16="http://schemas.microsoft.com/office/drawing/2014/main" id="{A2693F57-4AF8-BA44-8D6A-3604057A757E}"/>
              </a:ext>
            </a:extLst>
          </p:cNvPr>
          <p:cNvSpPr/>
          <p:nvPr/>
        </p:nvSpPr>
        <p:spPr>
          <a:xfrm>
            <a:off x="1819793" y="5248637"/>
            <a:ext cx="1720008" cy="892552"/>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to exist, existing</a:t>
            </a:r>
          </a:p>
        </p:txBody>
      </p:sp>
      <p:sp>
        <p:nvSpPr>
          <p:cNvPr id="22" name="Rectangle 36">
            <a:extLst>
              <a:ext uri="{FF2B5EF4-FFF2-40B4-BE49-F238E27FC236}">
                <a16:creationId xmlns:a16="http://schemas.microsoft.com/office/drawing/2014/main" id="{4BCB9E19-0F67-004A-AABB-546F00E2A2DB}"/>
              </a:ext>
            </a:extLst>
          </p:cNvPr>
          <p:cNvSpPr/>
          <p:nvPr/>
        </p:nvSpPr>
        <p:spPr>
          <a:xfrm>
            <a:off x="5124203" y="4210628"/>
            <a:ext cx="2622833" cy="892552"/>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relative, </a:t>
            </a:r>
          </a:p>
          <a:p>
            <a:pPr algn="ctr"/>
            <a:r>
              <a:rPr lang="en-US" sz="2600" dirty="0">
                <a:solidFill>
                  <a:schemeClr val="accent1">
                    <a:lumMod val="50000"/>
                  </a:schemeClr>
                </a:solidFill>
              </a:rPr>
              <a:t>family member</a:t>
            </a:r>
          </a:p>
        </p:txBody>
      </p:sp>
      <p:sp>
        <p:nvSpPr>
          <p:cNvPr id="23" name="Rectangle 36">
            <a:extLst>
              <a:ext uri="{FF2B5EF4-FFF2-40B4-BE49-F238E27FC236}">
                <a16:creationId xmlns:a16="http://schemas.microsoft.com/office/drawing/2014/main" id="{603A9D47-46B5-4444-A008-28837ABD2BDE}"/>
              </a:ext>
            </a:extLst>
          </p:cNvPr>
          <p:cNvSpPr/>
          <p:nvPr/>
        </p:nvSpPr>
        <p:spPr>
          <a:xfrm>
            <a:off x="4332912" y="5448692"/>
            <a:ext cx="1015021"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older</a:t>
            </a:r>
          </a:p>
        </p:txBody>
      </p:sp>
      <p:sp>
        <p:nvSpPr>
          <p:cNvPr id="24" name="Rectangle 36">
            <a:extLst>
              <a:ext uri="{FF2B5EF4-FFF2-40B4-BE49-F238E27FC236}">
                <a16:creationId xmlns:a16="http://schemas.microsoft.com/office/drawing/2014/main" id="{07AB0959-1ACE-FB4B-9D4A-52C39E20D7DE}"/>
              </a:ext>
            </a:extLst>
          </p:cNvPr>
          <p:cNvSpPr/>
          <p:nvPr/>
        </p:nvSpPr>
        <p:spPr>
          <a:xfrm>
            <a:off x="8336201" y="4410683"/>
            <a:ext cx="1529586" cy="492443"/>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2600" dirty="0">
                <a:solidFill>
                  <a:schemeClr val="accent1">
                    <a:lumMod val="50000"/>
                  </a:schemeClr>
                </a:solidFill>
              </a:rPr>
              <a:t>younger</a:t>
            </a:r>
          </a:p>
        </p:txBody>
      </p:sp>
      <p:sp>
        <p:nvSpPr>
          <p:cNvPr id="25" name="TextBox 21">
            <a:hlinkClick r:id="" action="ppaction://noaction">
              <a:snd r:embed="rId4" name="6 el familiar.wav"/>
            </a:hlinkClick>
            <a:extLst>
              <a:ext uri="{FF2B5EF4-FFF2-40B4-BE49-F238E27FC236}">
                <a16:creationId xmlns:a16="http://schemas.microsoft.com/office/drawing/2014/main" id="{71392A5C-0D39-2A4E-AAB8-BFBA3CBDB831}"/>
              </a:ext>
            </a:extLst>
          </p:cNvPr>
          <p:cNvSpPr txBox="1"/>
          <p:nvPr/>
        </p:nvSpPr>
        <p:spPr>
          <a:xfrm>
            <a:off x="5257840" y="3234527"/>
            <a:ext cx="2355558"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familiar</a:t>
            </a:r>
          </a:p>
        </p:txBody>
      </p:sp>
      <p:pic>
        <p:nvPicPr>
          <p:cNvPr id="26" name="Picture 8" descr="Family Members, Mother, Father">
            <a:extLst>
              <a:ext uri="{FF2B5EF4-FFF2-40B4-BE49-F238E27FC236}">
                <a16:creationId xmlns:a16="http://schemas.microsoft.com/office/drawing/2014/main" id="{73F33DE7-3F6B-6F48-B1F2-4BB6A4D733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943" y="1460854"/>
            <a:ext cx="1594487" cy="165787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45">
            <a:extLst>
              <a:ext uri="{FF2B5EF4-FFF2-40B4-BE49-F238E27FC236}">
                <a16:creationId xmlns:a16="http://schemas.microsoft.com/office/drawing/2014/main" id="{D292B8DE-4019-F24F-B626-696BF8EDADE3}"/>
              </a:ext>
            </a:extLst>
          </p:cNvPr>
          <p:cNvCxnSpPr>
            <a:cxnSpLocks/>
          </p:cNvCxnSpPr>
          <p:nvPr/>
        </p:nvCxnSpPr>
        <p:spPr>
          <a:xfrm>
            <a:off x="4862249" y="1869039"/>
            <a:ext cx="8098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9530000-D75B-3946-A8A6-3C83AD243FD9}"/>
              </a:ext>
            </a:extLst>
          </p:cNvPr>
          <p:cNvSpPr/>
          <p:nvPr/>
        </p:nvSpPr>
        <p:spPr>
          <a:xfrm>
            <a:off x="904788" y="4401522"/>
            <a:ext cx="2404521" cy="492443"/>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2600" dirty="0">
                <a:solidFill>
                  <a:schemeClr val="accent1">
                    <a:lumMod val="50000"/>
                  </a:schemeClr>
                </a:solidFill>
              </a:rPr>
              <a:t>nearby, close</a:t>
            </a:r>
          </a:p>
        </p:txBody>
      </p:sp>
    </p:spTree>
    <p:extLst>
      <p:ext uri="{BB962C8B-B14F-4D97-AF65-F5344CB8AC3E}">
        <p14:creationId xmlns:p14="http://schemas.microsoft.com/office/powerpoint/2010/main" val="206453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İUn</a:t>
            </a:r>
            <a:r>
              <a:rPr lang="en-GB" sz="3600" b="1" dirty="0">
                <a:solidFill>
                  <a:schemeClr val="bg1"/>
                </a:solidFill>
              </a:rPr>
              <a:t> </a:t>
            </a:r>
            <a:r>
              <a:rPr lang="en-GB" sz="3600" b="1" dirty="0" err="1">
                <a:solidFill>
                  <a:schemeClr val="bg1"/>
                </a:solidFill>
              </a:rPr>
              <a:t>minuto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54215" y="96403"/>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138724" y="2877975"/>
            <a:ext cx="2791078"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actua</a:t>
            </a:r>
            <a:r>
              <a:rPr lang="es-CO" sz="4800" dirty="0">
                <a:solidFill>
                  <a:srgbClr val="E56800"/>
                </a:solidFill>
                <a:latin typeface="Century Gothic" panose="020B0502020202020204" pitchFamily="34" charset="0"/>
                <a:cs typeface="Calibri" panose="020F0502020204030204" pitchFamily="34" charset="0"/>
              </a:rPr>
              <a:t>l</a:t>
            </a:r>
            <a:endParaRPr kumimoji="0" lang="es-CO" sz="4800" b="0" i="0" u="none" strike="noStrike" kern="1200" cap="none" spc="0" normalizeH="0" baseline="0" noProof="0" dirty="0">
              <a:ln>
                <a:noFill/>
              </a:ln>
              <a:solidFill>
                <a:srgbClr val="E56800"/>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6436772" y="3300445"/>
            <a:ext cx="2796279"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sa</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a</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255610" y="3300445"/>
            <a:ext cx="279107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chemeClr val="accent5">
                    <a:lumMod val="50000"/>
                  </a:schemeClr>
                </a:solidFill>
                <a:latin typeface="Century Gothic" panose="020B0502020202020204" pitchFamily="34" charset="0"/>
                <a:cs typeface="Calibri" panose="020F0502020204030204" pitchFamily="34" charset="0"/>
              </a:rPr>
              <a:t>co</a:t>
            </a:r>
            <a:r>
              <a:rPr lang="es-CO" sz="4800" dirty="0" err="1">
                <a:solidFill>
                  <a:srgbClr val="E56800"/>
                </a:solidFill>
                <a:latin typeface="Century Gothic" panose="020B0502020202020204" pitchFamily="34" charset="0"/>
                <a:cs typeface="Calibri" panose="020F0502020204030204" pitchFamily="34" charset="0"/>
              </a:rPr>
              <a:t>l</a:t>
            </a:r>
            <a:r>
              <a:rPr lang="es-CO" sz="4800" dirty="0" err="1">
                <a:solidFill>
                  <a:schemeClr val="accent5">
                    <a:lumMod val="50000"/>
                  </a:schemeClr>
                </a:solidFill>
                <a:latin typeface="Century Gothic" panose="020B0502020202020204" pitchFamily="34" charset="0"/>
                <a:cs typeface="Calibri" panose="020F0502020204030204" pitchFamily="34" charset="0"/>
              </a:rPr>
              <a:t>egi</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15" name="TextBox 14"/>
          <p:cNvSpPr txBox="1"/>
          <p:nvPr/>
        </p:nvSpPr>
        <p:spPr>
          <a:xfrm>
            <a:off x="138724" y="4633349"/>
            <a:ext cx="2791078" cy="830997"/>
          </a:xfrm>
          <a:prstGeom prst="rect">
            <a:avLst/>
          </a:prstGeom>
          <a:noFill/>
          <a:ln>
            <a:solidFill>
              <a:srgbClr val="002060"/>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rea</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izar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138724" y="1122601"/>
            <a:ext cx="2791078" cy="830997"/>
          </a:xfrm>
          <a:prstGeom prst="rect">
            <a:avLst/>
          </a:prstGeom>
          <a:noFill/>
          <a:ln>
            <a:solidFill>
              <a:schemeClr val="accent5">
                <a:lumMod val="50000"/>
              </a:schemeClr>
            </a:solidFill>
          </a:ln>
        </p:spPr>
        <p:txBody>
          <a:bodyPr wrap="square" rtlCol="0">
            <a:spAutoFit/>
          </a:bodyPr>
          <a:lstStyle/>
          <a:p>
            <a:pPr lvl="0">
              <a:defRPr/>
            </a:pPr>
            <a:r>
              <a:rPr lang="es-CO" sz="4800" noProof="0" dirty="0">
                <a:solidFill>
                  <a:schemeClr val="accent5">
                    <a:lumMod val="50000"/>
                  </a:schemeClr>
                </a:solidFill>
                <a:latin typeface="Century Gothic" panose="020B0502020202020204" pitchFamily="34" charset="0"/>
                <a:cs typeface="Calibri" panose="020F0502020204030204" pitchFamily="34" charset="0"/>
              </a:rPr>
              <a:t>fami</a:t>
            </a:r>
            <a:r>
              <a:rPr lang="es-CO" sz="4800" noProof="0" dirty="0">
                <a:solidFill>
                  <a:srgbClr val="E56800"/>
                </a:solidFill>
                <a:latin typeface="Century Gothic" panose="020B0502020202020204" pitchFamily="34" charset="0"/>
                <a:cs typeface="Calibri" panose="020F0502020204030204" pitchFamily="34" charset="0"/>
              </a:rPr>
              <a:t>l</a:t>
            </a:r>
            <a:r>
              <a:rPr lang="es-CO" sz="4800" noProof="0" dirty="0">
                <a:solidFill>
                  <a:schemeClr val="accent5">
                    <a:lumMod val="50000"/>
                  </a:schemeClr>
                </a:solidFill>
                <a:latin typeface="Century Gothic" panose="020B0502020202020204" pitchFamily="34" charset="0"/>
                <a:cs typeface="Calibri" panose="020F0502020204030204" pitchFamily="34" charset="0"/>
              </a:rPr>
              <a:t>iar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3255610" y="5478289"/>
            <a:ext cx="2803138"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re</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ación</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3255610" y="4389367"/>
            <a:ext cx="277901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amar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a:off x="3255610" y="1122601"/>
            <a:ext cx="2791078" cy="830997"/>
          </a:xfrm>
          <a:prstGeom prst="rect">
            <a:avLst/>
          </a:prstGeom>
          <a:noFill/>
          <a:ln>
            <a:solidFill>
              <a:schemeClr val="accent5">
                <a:lumMod val="50000"/>
              </a:schemeClr>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ma</a:t>
            </a:r>
            <a:r>
              <a:rPr lang="es-CO" sz="4800" dirty="0">
                <a:solidFill>
                  <a:srgbClr val="E56800"/>
                </a:solidFill>
                <a:latin typeface="Century Gothic" panose="020B0502020202020204" pitchFamily="34" charset="0"/>
                <a:cs typeface="Calibri" panose="020F0502020204030204" pitchFamily="34" charset="0"/>
              </a:rPr>
              <a:t>l</a:t>
            </a:r>
            <a:r>
              <a:rPr lang="es-CO" sz="4800" dirty="0">
                <a:solidFill>
                  <a:schemeClr val="accent5">
                    <a:lumMod val="50000"/>
                  </a:schemeClr>
                </a:solidFill>
                <a:latin typeface="Century Gothic" panose="020B0502020202020204" pitchFamily="34" charset="0"/>
                <a:cs typeface="Calibri" panose="020F0502020204030204" pitchFamily="34" charset="0"/>
              </a:rPr>
              <a:t>o</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138724" y="5511036"/>
            <a:ext cx="2791078"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eno</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endParaRPr>
          </a:p>
        </p:txBody>
      </p:sp>
      <p:sp>
        <p:nvSpPr>
          <p:cNvPr id="22" name="TextBox 21"/>
          <p:cNvSpPr txBox="1"/>
          <p:nvPr/>
        </p:nvSpPr>
        <p:spPr>
          <a:xfrm>
            <a:off x="3255610" y="2211523"/>
            <a:ext cx="2791079" cy="830997"/>
          </a:xfrm>
          <a:prstGeom prst="rect">
            <a:avLst/>
          </a:prstGeom>
          <a:noFill/>
          <a:ln>
            <a:solidFill>
              <a:schemeClr val="accent5">
                <a:lumMod val="50000"/>
              </a:schemeClr>
            </a:solidFill>
          </a:ln>
        </p:spPr>
        <p:txBody>
          <a:bodyPr wrap="square" rtlCol="0">
            <a:spAutoFit/>
          </a:bodyPr>
          <a:lstStyle/>
          <a:p>
            <a:pPr lvl="0">
              <a:defRPr/>
            </a:pP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co</a:t>
            </a:r>
            <a:r>
              <a:rPr kumimoji="0" lang="es-CO" sz="4800" b="0" i="0" u="none" strike="noStrike" kern="1200" cap="none" spc="0" normalizeH="0" baseline="0" noProof="0" dirty="0">
                <a:ln>
                  <a:noFill/>
                </a:ln>
                <a:solidFill>
                  <a:srgbClr val="E56800"/>
                </a:solidFill>
                <a:effectLst/>
                <a:uLnTx/>
                <a:uFillTx/>
                <a:latin typeface="Century Gothic" panose="020B0502020202020204" pitchFamily="34" charset="0"/>
                <a:ea typeface="+mn-ea"/>
                <a:cs typeface="Calibri" panose="020F0502020204030204" pitchFamily="34" charset="0"/>
              </a:rPr>
              <a:t>l</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ocar</a:t>
            </a:r>
          </a:p>
        </p:txBody>
      </p:sp>
      <p:sp>
        <p:nvSpPr>
          <p:cNvPr id="24" name="TextBox 23"/>
          <p:cNvSpPr txBox="1"/>
          <p:nvPr/>
        </p:nvSpPr>
        <p:spPr>
          <a:xfrm>
            <a:off x="6436772" y="2211523"/>
            <a:ext cx="2850921" cy="830997"/>
          </a:xfrm>
          <a:prstGeom prst="rect">
            <a:avLst/>
          </a:prstGeom>
          <a:noFill/>
          <a:ln>
            <a:solidFill>
              <a:schemeClr val="accent5">
                <a:lumMod val="50000"/>
              </a:schemeClr>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err="1">
                <a:solidFill>
                  <a:schemeClr val="accent5">
                    <a:lumMod val="50000"/>
                  </a:schemeClr>
                </a:solidFill>
                <a:latin typeface="Century Gothic" panose="020B0502020202020204" pitchFamily="34" charset="0"/>
                <a:cs typeface="Calibri" panose="020F0502020204030204" pitchFamily="34" charset="0"/>
              </a:rPr>
              <a:t>casti</a:t>
            </a:r>
            <a:r>
              <a:rPr lang="es-CO" sz="4800" dirty="0" err="1">
                <a:solidFill>
                  <a:srgbClr val="E56800"/>
                </a:solidFill>
                <a:latin typeface="Century Gothic" panose="020B0502020202020204" pitchFamily="34" charset="0"/>
                <a:cs typeface="Calibri" panose="020F0502020204030204" pitchFamily="34" charset="0"/>
              </a:rPr>
              <a:t>ll</a:t>
            </a:r>
            <a:r>
              <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25" name="TextBox 24"/>
          <p:cNvSpPr txBox="1"/>
          <p:nvPr/>
        </p:nvSpPr>
        <p:spPr>
          <a:xfrm>
            <a:off x="138724" y="3755662"/>
            <a:ext cx="2811839"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orar</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138724" y="2000288"/>
            <a:ext cx="2782341"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800" dirty="0">
                <a:solidFill>
                  <a:schemeClr val="accent5">
                    <a:lumMod val="50000"/>
                  </a:schemeClr>
                </a:solidFill>
                <a:latin typeface="Century Gothic" panose="020B0502020202020204" pitchFamily="34" charset="0"/>
                <a:cs typeface="Calibri" panose="020F0502020204030204" pitchFamily="34" charset="0"/>
              </a:rPr>
              <a:t>a</a:t>
            </a:r>
            <a:r>
              <a:rPr lang="es-CO" sz="4800" dirty="0" err="1">
                <a:solidFill>
                  <a:srgbClr val="E56800"/>
                </a:solidFill>
                <a:latin typeface="Century Gothic" panose="020B0502020202020204" pitchFamily="34" charset="0"/>
                <a:cs typeface="Calibri" panose="020F0502020204030204" pitchFamily="34" charset="0"/>
              </a:rPr>
              <a:t>ll</a:t>
            </a:r>
            <a:r>
              <a:rPr lang="es-CO" sz="4800" dirty="0" err="1">
                <a:solidFill>
                  <a:schemeClr val="accent5">
                    <a:lumMod val="50000"/>
                  </a:schemeClr>
                </a:solidFill>
                <a:latin typeface="Century Gothic" panose="020B0502020202020204" pitchFamily="34" charset="0"/>
                <a:cs typeface="Calibri" panose="020F0502020204030204" pitchFamily="34" charset="0"/>
              </a:rPr>
              <a:t>í</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9" name="TextBox 28"/>
          <p:cNvSpPr txBox="1"/>
          <p:nvPr/>
        </p:nvSpPr>
        <p:spPr>
          <a:xfrm>
            <a:off x="6436771" y="1122601"/>
            <a:ext cx="2850921" cy="830997"/>
          </a:xfrm>
          <a:prstGeom prst="rect">
            <a:avLst/>
          </a:prstGeom>
          <a:noFill/>
          <a:ln>
            <a:solidFill>
              <a:srgbClr val="002060"/>
            </a:solidFill>
          </a:ln>
        </p:spPr>
        <p:txBody>
          <a:bodyPr wrap="square" rtlCol="0">
            <a:spAutoFit/>
          </a:bodyPr>
          <a:lstStyle/>
          <a:p>
            <a:pPr lvl="0">
              <a:defRPr/>
            </a:pPr>
            <a:r>
              <a:rPr lang="es-CO" sz="4800" dirty="0">
                <a:solidFill>
                  <a:schemeClr val="accent5">
                    <a:lumMod val="50000"/>
                  </a:schemeClr>
                </a:solidFill>
                <a:latin typeface="Century Gothic" panose="020B0502020202020204" pitchFamily="34" charset="0"/>
                <a:cs typeface="Calibri" panose="020F0502020204030204" pitchFamily="34" charset="0"/>
              </a:rPr>
              <a:t>bi</a:t>
            </a: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ete</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6436772" y="4389367"/>
            <a:ext cx="2796279"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egada</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6436772" y="5478289"/>
            <a:ext cx="2863989" cy="830997"/>
          </a:xfrm>
          <a:prstGeom prst="rect">
            <a:avLst/>
          </a:prstGeom>
          <a:noFill/>
          <a:ln>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sz="4800" dirty="0">
                <a:solidFill>
                  <a:srgbClr val="E56800"/>
                </a:solidFill>
                <a:latin typeface="Century Gothic" panose="020B0502020202020204" pitchFamily="34" charset="0"/>
                <a:cs typeface="Calibri" panose="020F0502020204030204" pitchFamily="34" charset="0"/>
              </a:rPr>
              <a:t>ll</a:t>
            </a:r>
            <a:r>
              <a:rPr lang="es-CO" sz="4800" dirty="0">
                <a:solidFill>
                  <a:schemeClr val="accent5">
                    <a:lumMod val="50000"/>
                  </a:schemeClr>
                </a:solidFill>
                <a:latin typeface="Century Gothic" panose="020B0502020202020204" pitchFamily="34" charset="0"/>
                <a:cs typeface="Calibri" panose="020F0502020204030204" pitchFamily="34" charset="0"/>
              </a:rPr>
              <a:t>uvia</a:t>
            </a:r>
            <a:endParaRPr kumimoji="0" lang="es-CO" sz="4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3" name="Rectangle 3">
            <a:extLst>
              <a:ext uri="{FF2B5EF4-FFF2-40B4-BE49-F238E27FC236}">
                <a16:creationId xmlns:a16="http://schemas.microsoft.com/office/drawing/2014/main" id="{3B975126-8AD1-9D45-9B1A-72C0CE5D235D}"/>
              </a:ext>
            </a:extLst>
          </p:cNvPr>
          <p:cNvSpPr>
            <a:spLocks noChangeArrowheads="1"/>
          </p:cNvSpPr>
          <p:nvPr/>
        </p:nvSpPr>
        <p:spPr bwMode="auto">
          <a:xfrm>
            <a:off x="9991862" y="142408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AutoShape 11">
            <a:hlinkClick r:id="" action="ppaction://noaction" highlightClick="1"/>
            <a:extLst>
              <a:ext uri="{FF2B5EF4-FFF2-40B4-BE49-F238E27FC236}">
                <a16:creationId xmlns:a16="http://schemas.microsoft.com/office/drawing/2014/main" id="{3101890B-1065-3843-B22B-52AAD650970B}"/>
              </a:ext>
            </a:extLst>
          </p:cNvPr>
          <p:cNvSpPr>
            <a:spLocks noChangeArrowheads="1"/>
          </p:cNvSpPr>
          <p:nvPr/>
        </p:nvSpPr>
        <p:spPr bwMode="auto">
          <a:xfrm>
            <a:off x="9689836" y="5633106"/>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28" name="Rectangle 2">
            <a:extLst>
              <a:ext uri="{FF2B5EF4-FFF2-40B4-BE49-F238E27FC236}">
                <a16:creationId xmlns:a16="http://schemas.microsoft.com/office/drawing/2014/main" id="{A23DA80F-CD02-8548-A808-2EB6A062AD75}"/>
              </a:ext>
            </a:extLst>
          </p:cNvPr>
          <p:cNvSpPr>
            <a:spLocks noChangeArrowheads="1"/>
          </p:cNvSpPr>
          <p:nvPr/>
        </p:nvSpPr>
        <p:spPr bwMode="auto">
          <a:xfrm>
            <a:off x="9993259" y="144340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32" name="Group 11">
            <a:extLst>
              <a:ext uri="{FF2B5EF4-FFF2-40B4-BE49-F238E27FC236}">
                <a16:creationId xmlns:a16="http://schemas.microsoft.com/office/drawing/2014/main" id="{009EADD6-D014-F147-B305-C8DA78BAFCC6}"/>
              </a:ext>
            </a:extLst>
          </p:cNvPr>
          <p:cNvGrpSpPr/>
          <p:nvPr/>
        </p:nvGrpSpPr>
        <p:grpSpPr>
          <a:xfrm>
            <a:off x="10526745" y="1230555"/>
            <a:ext cx="1439862" cy="4462189"/>
            <a:chOff x="10558328" y="1163992"/>
            <a:chExt cx="1439862" cy="4462189"/>
          </a:xfrm>
        </p:grpSpPr>
        <p:sp>
          <p:nvSpPr>
            <p:cNvPr id="33" name="Line 4">
              <a:extLst>
                <a:ext uri="{FF2B5EF4-FFF2-40B4-BE49-F238E27FC236}">
                  <a16:creationId xmlns:a16="http://schemas.microsoft.com/office/drawing/2014/main" id="{DEB4E62A-946A-0946-B20F-CAA9DDDDB73B}"/>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Line 7">
              <a:extLst>
                <a:ext uri="{FF2B5EF4-FFF2-40B4-BE49-F238E27FC236}">
                  <a16:creationId xmlns:a16="http://schemas.microsoft.com/office/drawing/2014/main" id="{877AAE1D-CFE8-0E41-9739-C417B8F42B42}"/>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Line 9">
              <a:extLst>
                <a:ext uri="{FF2B5EF4-FFF2-40B4-BE49-F238E27FC236}">
                  <a16:creationId xmlns:a16="http://schemas.microsoft.com/office/drawing/2014/main" id="{74C4DF81-F98F-1442-BADF-8DFB23F2026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5B4B4954-1960-434C-8080-7C0F67C80126}"/>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charset="0"/>
              </a:endParaRPr>
            </a:p>
          </p:txBody>
        </p:sp>
        <p:sp>
          <p:nvSpPr>
            <p:cNvPr id="37" name="Text Box 12">
              <a:extLst>
                <a:ext uri="{FF2B5EF4-FFF2-40B4-BE49-F238E27FC236}">
                  <a16:creationId xmlns:a16="http://schemas.microsoft.com/office/drawing/2014/main" id="{21D36420-92CB-014D-B671-6438F01EAF6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chemeClr val="accent5">
                      <a:lumMod val="50000"/>
                    </a:schemeClr>
                  </a:solidFill>
                  <a:latin typeface="Century Gothic" panose="020B0502020202020204" pitchFamily="34" charset="0"/>
                </a:rPr>
                <a:t>60</a:t>
              </a:r>
              <a:endParaRPr kumimoji="0" lang="en-GB" sz="1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charset="0"/>
              </a:endParaRPr>
            </a:p>
          </p:txBody>
        </p:sp>
        <p:sp>
          <p:nvSpPr>
            <p:cNvPr id="38" name="Text Box 14">
              <a:extLst>
                <a:ext uri="{FF2B5EF4-FFF2-40B4-BE49-F238E27FC236}">
                  <a16:creationId xmlns:a16="http://schemas.microsoft.com/office/drawing/2014/main" id="{C7CC1050-DA0F-A34A-97FB-86AEFE5791A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Tree>
    <p:extLst>
      <p:ext uri="{BB962C8B-B14F-4D97-AF65-F5344CB8AC3E}">
        <p14:creationId xmlns:p14="http://schemas.microsoft.com/office/powerpoint/2010/main" val="416362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withEffect">
                                  <p:stCondLst>
                                    <p:cond delay="0"/>
                                  </p:stCondLst>
                                  <p:childTnLst>
                                    <p:animEffect transition="out" filter="slide(fromBottom)">
                                      <p:cBhvr>
                                        <p:cTn id="6" dur="60000"/>
                                        <p:tgtEl>
                                          <p:spTgt spid="23"/>
                                        </p:tgtEl>
                                      </p:cBhvr>
                                    </p:animEffect>
                                    <p:set>
                                      <p:cBhvr>
                                        <p:cTn id="7" dur="1" fill="hold">
                                          <p:stCondLst>
                                            <p:cond delay="59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6" name="Title 1"/>
          <p:cNvSpPr txBox="1">
            <a:spLocks/>
          </p:cNvSpPr>
          <p:nvPr/>
        </p:nvSpPr>
        <p:spPr>
          <a:xfrm>
            <a:off x="339899" y="1586431"/>
            <a:ext cx="11512202" cy="917529"/>
          </a:xfrm>
          <a:prstGeom prst="rect">
            <a:avLst/>
          </a:prstGeom>
          <a:solidFill>
            <a:srgbClr val="E56700"/>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y</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 at the end of an English word often changes to </a:t>
            </a:r>
          </a:p>
          <a:p>
            <a:pPr lvl="0">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ía or </a:t>
            </a:r>
            <a:r>
              <a:rPr lang="en-GB" sz="3000" dirty="0">
                <a:solidFill>
                  <a:prstClr val="white"/>
                </a:solidFill>
              </a:rPr>
              <a:t>–</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ia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Spanish.</a:t>
            </a:r>
          </a:p>
        </p:txBody>
      </p:sp>
      <p:sp>
        <p:nvSpPr>
          <p:cNvPr id="8" name="Rounded Rectangle 7"/>
          <p:cNvSpPr/>
          <p:nvPr/>
        </p:nvSpPr>
        <p:spPr>
          <a:xfrm>
            <a:off x="1305568" y="3139864"/>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4472C4">
                    <a:lumMod val="50000"/>
                  </a:srgbClr>
                </a:solidFill>
                <a:latin typeface="Century Gothic" panose="020B0502020202020204" pitchFamily="34" charset="0"/>
              </a:rPr>
              <a:t>histor</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rPr>
              <a:t>y</a:t>
            </a:r>
            <a:endPar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9" name="Rounded Rectangle 8"/>
          <p:cNvSpPr/>
          <p:nvPr/>
        </p:nvSpPr>
        <p:spPr>
          <a:xfrm>
            <a:off x="1305568" y="4607718"/>
            <a:ext cx="1975614" cy="101238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4472C4">
                    <a:lumMod val="50000"/>
                  </a:srgbClr>
                </a:solidFill>
                <a:latin typeface="Century Gothic" panose="020B0502020202020204" pitchFamily="34" charset="0"/>
              </a:rPr>
              <a:t>energ</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rPr>
              <a:t>y</a:t>
            </a:r>
            <a:endParaRPr kumimoji="0" lang="en-GB" sz="4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1" name="Rounded Rectangle 10"/>
          <p:cNvSpPr/>
          <p:nvPr/>
        </p:nvSpPr>
        <p:spPr>
          <a:xfrm>
            <a:off x="3679411" y="3139864"/>
            <a:ext cx="2087246"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histor</a:t>
            </a:r>
            <a:r>
              <a:rPr lang="en-GB" sz="4000" b="1" dirty="0" err="1">
                <a:solidFill>
                  <a:srgbClr val="EA5F00"/>
                </a:solidFill>
                <a:latin typeface="Century Gothic" panose="020B0502020202020204" pitchFamily="34" charset="0"/>
              </a:rPr>
              <a:t>i</a:t>
            </a:r>
            <a:r>
              <a:rPr kumimoji="0" lang="en-GB" sz="4000" b="1" i="0" u="none" strike="noStrike" kern="1200" cap="none" spc="0" normalizeH="0" baseline="0" noProof="0" dirty="0">
                <a:ln>
                  <a:noFill/>
                </a:ln>
                <a:solidFill>
                  <a:srgbClr val="EA5F00"/>
                </a:solidFill>
                <a:effectLst/>
                <a:uLnTx/>
                <a:uFillTx/>
                <a:latin typeface="Century Gothic" panose="020B0502020202020204" pitchFamily="34" charset="0"/>
              </a:rPr>
              <a:t>a</a:t>
            </a:r>
          </a:p>
        </p:txBody>
      </p:sp>
      <p:sp>
        <p:nvSpPr>
          <p:cNvPr id="12" name="Rounded Rectangle 11"/>
          <p:cNvSpPr/>
          <p:nvPr/>
        </p:nvSpPr>
        <p:spPr>
          <a:xfrm>
            <a:off x="3697599" y="4607718"/>
            <a:ext cx="2050870" cy="9937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energ</a:t>
            </a:r>
            <a:r>
              <a:rPr kumimoji="0" lang="en-GB" sz="4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ía</a:t>
            </a:r>
            <a:endParaRPr kumimoji="0" lang="en-GB" sz="4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 name="TextBox 12"/>
          <p:cNvSpPr txBox="1"/>
          <p:nvPr/>
        </p:nvSpPr>
        <p:spPr>
          <a:xfrm>
            <a:off x="6487303" y="3261434"/>
            <a:ext cx="4951697" cy="2185214"/>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ía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 </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Spanish are feminine, so use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‘the’ and ‘</a:t>
            </a:r>
            <a:r>
              <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a:t>
            </a:r>
            <a:r>
              <a:rPr kumimoji="0" lang="en-GB" sz="3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for ‘a, an’.</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5" name="Title 14"/>
          <p:cNvSpPr>
            <a:spLocks noGrp="1"/>
          </p:cNvSpPr>
          <p:nvPr>
            <p:ph type="title"/>
          </p:nvPr>
        </p:nvSpPr>
        <p:spPr>
          <a:xfrm>
            <a:off x="91226" y="210453"/>
            <a:ext cx="6016510" cy="838315"/>
          </a:xfrm>
        </p:spPr>
        <p:txBody>
          <a:bodyPr>
            <a:normAutofit/>
          </a:bodyPr>
          <a:lstStyle/>
          <a:p>
            <a:r>
              <a:rPr lang="en-GB" sz="3200" b="1" dirty="0">
                <a:solidFill>
                  <a:schemeClr val="bg1"/>
                </a:solidFill>
                <a:latin typeface="Century Gothic" panose="020F0302020204030204"/>
              </a:rPr>
              <a:t>Las palabras con –ía y –ia</a:t>
            </a:r>
            <a:endParaRPr lang="en-GB" sz="3200" dirty="0">
              <a:solidFill>
                <a:schemeClr val="bg1"/>
              </a:solidFill>
            </a:endParaRPr>
          </a:p>
        </p:txBody>
      </p:sp>
    </p:spTree>
    <p:extLst>
      <p:ext uri="{BB962C8B-B14F-4D97-AF65-F5344CB8AC3E}">
        <p14:creationId xmlns:p14="http://schemas.microsoft.com/office/powerpoint/2010/main" val="129970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14" name="TextBox 13"/>
          <p:cNvSpPr txBox="1"/>
          <p:nvPr/>
        </p:nvSpPr>
        <p:spPr>
          <a:xfrm>
            <a:off x="122469" y="5692439"/>
            <a:ext cx="2718981" cy="707884"/>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gather, to bring together</a:t>
            </a:r>
            <a:r>
              <a:rPr lang="en-US" sz="2000" dirty="0">
                <a:solidFill>
                  <a:srgbClr val="002060"/>
                </a:solidFill>
                <a:latin typeface="Century Gothic" panose="020B0502020202020204" pitchFamily="34" charset="0"/>
              </a:rPr>
              <a:t>]</a:t>
            </a:r>
          </a:p>
        </p:txBody>
      </p:sp>
      <p:sp>
        <p:nvSpPr>
          <p:cNvPr id="16" name="TextBox 15"/>
          <p:cNvSpPr txBox="1"/>
          <p:nvPr/>
        </p:nvSpPr>
        <p:spPr>
          <a:xfrm>
            <a:off x="9339923" y="2014171"/>
            <a:ext cx="2439793" cy="1077216"/>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vecino</a:t>
            </a:r>
            <a:r>
              <a:rPr lang="en-US" sz="3200" dirty="0">
                <a:solidFill>
                  <a:srgbClr val="002060"/>
                </a:solidFill>
                <a:latin typeface="Century Gothic" panose="020B0502020202020204" pitchFamily="34" charset="0"/>
              </a:rPr>
              <a:t>, la </a:t>
            </a:r>
            <a:r>
              <a:rPr lang="en-US" sz="3200" dirty="0" err="1">
                <a:solidFill>
                  <a:srgbClr val="002060"/>
                </a:solidFill>
                <a:latin typeface="Century Gothic" panose="020B0502020202020204" pitchFamily="34" charset="0"/>
              </a:rPr>
              <a:t>vecina</a:t>
            </a:r>
            <a:endParaRPr lang="en-US" sz="3200" dirty="0">
              <a:solidFill>
                <a:srgbClr val="002060"/>
              </a:solidFill>
              <a:latin typeface="Century Gothic" panose="020B0502020202020204" pitchFamily="34" charset="0"/>
            </a:endParaRPr>
          </a:p>
        </p:txBody>
      </p:sp>
      <p:sp>
        <p:nvSpPr>
          <p:cNvPr id="17" name="TextBox 16"/>
          <p:cNvSpPr txBox="1"/>
          <p:nvPr/>
        </p:nvSpPr>
        <p:spPr>
          <a:xfrm>
            <a:off x="9339923" y="3503744"/>
            <a:ext cx="2283824"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la </a:t>
            </a:r>
            <a:r>
              <a:rPr lang="en-US" sz="3200" dirty="0" err="1">
                <a:solidFill>
                  <a:srgbClr val="002060"/>
                </a:solidFill>
                <a:latin typeface="Century Gothic" panose="020B0502020202020204" pitchFamily="34" charset="0"/>
              </a:rPr>
              <a:t>fecha</a:t>
            </a:r>
            <a:endParaRPr lang="en-US" sz="3200" dirty="0">
              <a:solidFill>
                <a:srgbClr val="002060"/>
              </a:solidFill>
              <a:latin typeface="Century Gothic" panose="020B0502020202020204" pitchFamily="34" charset="0"/>
            </a:endParaRPr>
          </a:p>
        </p:txBody>
      </p:sp>
      <p:sp>
        <p:nvSpPr>
          <p:cNvPr id="18" name="TextBox 17"/>
          <p:cNvSpPr txBox="1"/>
          <p:nvPr/>
        </p:nvSpPr>
        <p:spPr>
          <a:xfrm>
            <a:off x="-167671" y="4306013"/>
            <a:ext cx="3996517" cy="584773"/>
          </a:xfrm>
          <a:prstGeom prst="rect">
            <a:avLst/>
          </a:prstGeom>
          <a:noFill/>
        </p:spPr>
        <p:txBody>
          <a:bodyPr wrap="square" lIns="91438" tIns="45719" rIns="91438" bIns="45719" rtlCol="0">
            <a:spAutoFit/>
          </a:bodyPr>
          <a:lstStyle/>
          <a:p>
            <a:pPr algn="ctr"/>
            <a:r>
              <a:rPr lang="en-US" sz="3200" dirty="0">
                <a:solidFill>
                  <a:schemeClr val="accent2">
                    <a:lumMod val="75000"/>
                  </a:schemeClr>
                </a:solidFill>
                <a:latin typeface="Chalkboard" panose="03050602040202020205" pitchFamily="66" charset="77"/>
              </a:rPr>
              <a:t>to serve, serving</a:t>
            </a:r>
          </a:p>
        </p:txBody>
      </p:sp>
      <p:sp>
        <p:nvSpPr>
          <p:cNvPr id="19" name="TextBox 18"/>
          <p:cNvSpPr txBox="1"/>
          <p:nvPr/>
        </p:nvSpPr>
        <p:spPr>
          <a:xfrm>
            <a:off x="9410055" y="4776417"/>
            <a:ext cx="2744746"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rato</a:t>
            </a:r>
            <a:endParaRPr lang="en-US" sz="3200" dirty="0">
              <a:solidFill>
                <a:srgbClr val="002060"/>
              </a:solidFill>
              <a:latin typeface="Century Gothic" panose="020B0502020202020204" pitchFamily="34" charset="0"/>
            </a:endParaRPr>
          </a:p>
        </p:txBody>
      </p:sp>
      <p:sp>
        <p:nvSpPr>
          <p:cNvPr id="20" name="TextBox 19"/>
          <p:cNvSpPr txBox="1"/>
          <p:nvPr/>
        </p:nvSpPr>
        <p:spPr>
          <a:xfrm>
            <a:off x="3688902" y="3126020"/>
            <a:ext cx="3407388"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recorrer</a:t>
            </a:r>
            <a:endParaRPr lang="en-US" sz="3200" dirty="0">
              <a:solidFill>
                <a:srgbClr val="002060"/>
              </a:solidFill>
              <a:latin typeface="Century Gothic" panose="020B0502020202020204" pitchFamily="34" charset="0"/>
            </a:endParaRPr>
          </a:p>
        </p:txBody>
      </p:sp>
      <p:sp>
        <p:nvSpPr>
          <p:cNvPr id="21" name="TextBox 20"/>
          <p:cNvSpPr txBox="1"/>
          <p:nvPr/>
        </p:nvSpPr>
        <p:spPr>
          <a:xfrm>
            <a:off x="3700663" y="1429398"/>
            <a:ext cx="2156885"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consistir</a:t>
            </a:r>
            <a:endParaRPr lang="en-US" sz="3200" dirty="0">
              <a:solidFill>
                <a:srgbClr val="002060"/>
              </a:solidFill>
              <a:latin typeface="Century Gothic" panose="020B0502020202020204" pitchFamily="34" charset="0"/>
            </a:endParaRPr>
          </a:p>
        </p:txBody>
      </p:sp>
      <p:sp>
        <p:nvSpPr>
          <p:cNvPr id="23" name="TextBox 22"/>
          <p:cNvSpPr txBox="1"/>
          <p:nvPr/>
        </p:nvSpPr>
        <p:spPr>
          <a:xfrm>
            <a:off x="-167671" y="1179048"/>
            <a:ext cx="3688504" cy="1077218"/>
          </a:xfrm>
          <a:prstGeom prst="rect">
            <a:avLst/>
          </a:prstGeom>
          <a:noFill/>
        </p:spPr>
        <p:txBody>
          <a:bodyPr wrap="square" rtlCol="0">
            <a:spAutoFit/>
          </a:bodyPr>
          <a:lstStyle/>
          <a:p>
            <a:pPr algn="ctr"/>
            <a:r>
              <a:rPr lang="en-US" sz="3200" dirty="0">
                <a:solidFill>
                  <a:schemeClr val="accent6"/>
                </a:solidFill>
                <a:latin typeface="Britannic Bold" panose="020B0903060703020204" pitchFamily="34" charset="77"/>
              </a:rPr>
              <a:t>to consist, consisting</a:t>
            </a:r>
          </a:p>
        </p:txBody>
      </p:sp>
      <p:sp>
        <p:nvSpPr>
          <p:cNvPr id="25" name="TextBox 24"/>
          <p:cNvSpPr txBox="1"/>
          <p:nvPr/>
        </p:nvSpPr>
        <p:spPr>
          <a:xfrm>
            <a:off x="9339923" y="727301"/>
            <a:ext cx="3130229"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aparecer</a:t>
            </a:r>
            <a:endParaRPr lang="en-US" sz="3200" dirty="0">
              <a:solidFill>
                <a:srgbClr val="002060"/>
              </a:solidFill>
              <a:latin typeface="Century Gothic" panose="020B0502020202020204" pitchFamily="34" charset="0"/>
            </a:endParaRPr>
          </a:p>
        </p:txBody>
      </p:sp>
      <p:sp>
        <p:nvSpPr>
          <p:cNvPr id="32" name="TextBox 20">
            <a:extLst>
              <a:ext uri="{FF2B5EF4-FFF2-40B4-BE49-F238E27FC236}">
                <a16:creationId xmlns:a16="http://schemas.microsoft.com/office/drawing/2014/main" id="{1820597E-0696-E142-A6BC-4BDDE3CBDB36}"/>
              </a:ext>
            </a:extLst>
          </p:cNvPr>
          <p:cNvSpPr txBox="1"/>
          <p:nvPr/>
        </p:nvSpPr>
        <p:spPr>
          <a:xfrm>
            <a:off x="3688902" y="4234740"/>
            <a:ext cx="2156885"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servir</a:t>
            </a:r>
            <a:endParaRPr lang="en-US" sz="3200" dirty="0">
              <a:solidFill>
                <a:srgbClr val="002060"/>
              </a:solidFill>
              <a:latin typeface="Century Gothic" panose="020B0502020202020204" pitchFamily="34" charset="0"/>
            </a:endParaRPr>
          </a:p>
        </p:txBody>
      </p:sp>
      <p:sp>
        <p:nvSpPr>
          <p:cNvPr id="33" name="TextBox 18">
            <a:extLst>
              <a:ext uri="{FF2B5EF4-FFF2-40B4-BE49-F238E27FC236}">
                <a16:creationId xmlns:a16="http://schemas.microsoft.com/office/drawing/2014/main" id="{828165F4-D7D6-E943-80F3-D07B35F72512}"/>
              </a:ext>
            </a:extLst>
          </p:cNvPr>
          <p:cNvSpPr txBox="1"/>
          <p:nvPr/>
        </p:nvSpPr>
        <p:spPr>
          <a:xfrm>
            <a:off x="9339923" y="5638284"/>
            <a:ext cx="2744746"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a menudo</a:t>
            </a:r>
          </a:p>
        </p:txBody>
      </p:sp>
      <p:sp>
        <p:nvSpPr>
          <p:cNvPr id="34" name="TextBox 22">
            <a:extLst>
              <a:ext uri="{FF2B5EF4-FFF2-40B4-BE49-F238E27FC236}">
                <a16:creationId xmlns:a16="http://schemas.microsoft.com/office/drawing/2014/main" id="{E7243E5C-A556-B84C-9CA1-F06D4C23405E}"/>
              </a:ext>
            </a:extLst>
          </p:cNvPr>
          <p:cNvSpPr txBox="1"/>
          <p:nvPr/>
        </p:nvSpPr>
        <p:spPr>
          <a:xfrm>
            <a:off x="6154818" y="327281"/>
            <a:ext cx="3029430" cy="1077218"/>
          </a:xfrm>
          <a:prstGeom prst="rect">
            <a:avLst/>
          </a:prstGeom>
          <a:noFill/>
        </p:spPr>
        <p:txBody>
          <a:bodyPr wrap="square" rtlCol="0">
            <a:spAutoFit/>
          </a:bodyPr>
          <a:lstStyle/>
          <a:p>
            <a:pPr algn="ctr"/>
            <a:r>
              <a:rPr lang="en-US" sz="3200" dirty="0">
                <a:solidFill>
                  <a:srgbClr val="7030A0"/>
                </a:solidFill>
                <a:latin typeface="Book Antiqua" panose="02040602050305030304" pitchFamily="18" charset="0"/>
              </a:rPr>
              <a:t>to appear, </a:t>
            </a:r>
          </a:p>
          <a:p>
            <a:pPr algn="ctr"/>
            <a:r>
              <a:rPr lang="en-US" sz="3200" dirty="0">
                <a:solidFill>
                  <a:srgbClr val="7030A0"/>
                </a:solidFill>
                <a:latin typeface="Book Antiqua" panose="02040602050305030304" pitchFamily="18" charset="0"/>
              </a:rPr>
              <a:t>to turn up</a:t>
            </a:r>
          </a:p>
        </p:txBody>
      </p:sp>
      <p:sp>
        <p:nvSpPr>
          <p:cNvPr id="36" name="TextBox 22">
            <a:extLst>
              <a:ext uri="{FF2B5EF4-FFF2-40B4-BE49-F238E27FC236}">
                <a16:creationId xmlns:a16="http://schemas.microsoft.com/office/drawing/2014/main" id="{1D226D88-7E91-4043-8235-8FB5F5F69D40}"/>
              </a:ext>
            </a:extLst>
          </p:cNvPr>
          <p:cNvSpPr txBox="1"/>
          <p:nvPr/>
        </p:nvSpPr>
        <p:spPr>
          <a:xfrm>
            <a:off x="6104883" y="5660484"/>
            <a:ext cx="3400488" cy="707886"/>
          </a:xfrm>
          <a:prstGeom prst="rect">
            <a:avLst/>
          </a:prstGeom>
          <a:noFill/>
        </p:spPr>
        <p:txBody>
          <a:bodyPr wrap="square" rtlCol="0">
            <a:spAutoFit/>
          </a:bodyPr>
          <a:lstStyle/>
          <a:p>
            <a:pPr algn="ctr"/>
            <a:r>
              <a:rPr lang="en-US" sz="4000" b="1" dirty="0">
                <a:solidFill>
                  <a:srgbClr val="0070C0"/>
                </a:solidFill>
                <a:latin typeface="Chalkboard" panose="03050602040202020205" pitchFamily="66" charset="77"/>
              </a:rPr>
              <a:t>often</a:t>
            </a:r>
          </a:p>
        </p:txBody>
      </p:sp>
      <p:sp>
        <p:nvSpPr>
          <p:cNvPr id="6"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algn="l"/>
            <a:r>
              <a:rPr lang="es-GB" sz="2400" b="1" dirty="0">
                <a:solidFill>
                  <a:schemeClr val="accent5">
                    <a:lumMod val="50000"/>
                  </a:schemeClr>
                </a:solidFill>
              </a:rPr>
              <a:t>[1/3]</a:t>
            </a:r>
          </a:p>
        </p:txBody>
      </p:sp>
      <p:sp>
        <p:nvSpPr>
          <p:cNvPr id="26" name="TextBox 20">
            <a:extLst>
              <a:ext uri="{FF2B5EF4-FFF2-40B4-BE49-F238E27FC236}">
                <a16:creationId xmlns:a16="http://schemas.microsoft.com/office/drawing/2014/main" id="{020DFB81-4192-6349-B891-FC2C27A5611D}"/>
              </a:ext>
            </a:extLst>
          </p:cNvPr>
          <p:cNvSpPr txBox="1"/>
          <p:nvPr/>
        </p:nvSpPr>
        <p:spPr>
          <a:xfrm>
            <a:off x="3694899" y="5419790"/>
            <a:ext cx="2156885"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reunir</a:t>
            </a:r>
            <a:endParaRPr lang="en-US" sz="3200" dirty="0">
              <a:solidFill>
                <a:srgbClr val="002060"/>
              </a:solidFill>
              <a:latin typeface="Century Gothic" panose="020B0502020202020204" pitchFamily="34" charset="0"/>
            </a:endParaRPr>
          </a:p>
        </p:txBody>
      </p:sp>
      <p:grpSp>
        <p:nvGrpSpPr>
          <p:cNvPr id="7" name="Group 6">
            <a:extLst>
              <a:ext uri="{FF2B5EF4-FFF2-40B4-BE49-F238E27FC236}">
                <a16:creationId xmlns:a16="http://schemas.microsoft.com/office/drawing/2014/main" id="{DAAEAA74-FBB0-844C-B0AF-3E59755FB646}"/>
              </a:ext>
            </a:extLst>
          </p:cNvPr>
          <p:cNvGrpSpPr/>
          <p:nvPr/>
        </p:nvGrpSpPr>
        <p:grpSpPr>
          <a:xfrm>
            <a:off x="6748936" y="1418196"/>
            <a:ext cx="1958912" cy="1200329"/>
            <a:chOff x="1366584" y="3458295"/>
            <a:chExt cx="3179062" cy="2184173"/>
          </a:xfrm>
        </p:grpSpPr>
        <p:pic>
          <p:nvPicPr>
            <p:cNvPr id="1028" name="Picture 4" descr="House, Cottage, Residential House">
              <a:extLst>
                <a:ext uri="{FF2B5EF4-FFF2-40B4-BE49-F238E27FC236}">
                  <a16:creationId xmlns:a16="http://schemas.microsoft.com/office/drawing/2014/main" id="{2BF63A99-0D85-B74F-A155-786E04D12D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80" t="-2014" r="34693" b="48573"/>
            <a:stretch/>
          </p:blipFill>
          <p:spPr bwMode="auto">
            <a:xfrm>
              <a:off x="1366584" y="3458295"/>
              <a:ext cx="3179062" cy="21826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l, Waving, Woman, Female, Student">
              <a:extLst>
                <a:ext uri="{FF2B5EF4-FFF2-40B4-BE49-F238E27FC236}">
                  <a16:creationId xmlns:a16="http://schemas.microsoft.com/office/drawing/2014/main" id="{C5C19E9D-82D1-C349-A9E8-A0CDA9F95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420" y="4353573"/>
              <a:ext cx="644448" cy="1288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y, Kid, Child, Cartoon, Teen, Happy">
              <a:extLst>
                <a:ext uri="{FF2B5EF4-FFF2-40B4-BE49-F238E27FC236}">
                  <a16:creationId xmlns:a16="http://schemas.microsoft.com/office/drawing/2014/main" id="{7C5F9601-3F24-9346-94B9-CE446CE37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592" y="4353572"/>
              <a:ext cx="669633" cy="125095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EFE68178-05EE-2A41-AD0D-1B9E01742BA8}"/>
              </a:ext>
            </a:extLst>
          </p:cNvPr>
          <p:cNvSpPr txBox="1"/>
          <p:nvPr/>
        </p:nvSpPr>
        <p:spPr>
          <a:xfrm>
            <a:off x="-18896" y="3481826"/>
            <a:ext cx="3400488" cy="707884"/>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travel around, travelling around]</a:t>
            </a:r>
            <a:endParaRPr lang="en-US" sz="2000" dirty="0">
              <a:solidFill>
                <a:srgbClr val="002060"/>
              </a:solidFill>
              <a:latin typeface="Century Gothic" panose="020B0502020202020204" pitchFamily="34" charset="0"/>
            </a:endParaRPr>
          </a:p>
        </p:txBody>
      </p:sp>
      <p:pic>
        <p:nvPicPr>
          <p:cNvPr id="1036" name="Picture 12" descr="Calendar, Date, Month, Day, Calendar">
            <a:extLst>
              <a:ext uri="{FF2B5EF4-FFF2-40B4-BE49-F238E27FC236}">
                <a16:creationId xmlns:a16="http://schemas.microsoft.com/office/drawing/2014/main" id="{C4C06BD9-5E1F-484E-9012-67A30FC589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029" y="3035137"/>
            <a:ext cx="1144725" cy="112487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0DC32F5-759B-4146-BA2F-0477AAF08EF2}"/>
              </a:ext>
            </a:extLst>
          </p:cNvPr>
          <p:cNvSpPr txBox="1"/>
          <p:nvPr/>
        </p:nvSpPr>
        <p:spPr>
          <a:xfrm>
            <a:off x="6023116" y="4028163"/>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date</a:t>
            </a:r>
            <a:r>
              <a:rPr lang="en-US" sz="20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79BC911A-9FF5-594C-A1F5-38C56856B108}"/>
              </a:ext>
            </a:extLst>
          </p:cNvPr>
          <p:cNvSpPr txBox="1"/>
          <p:nvPr/>
        </p:nvSpPr>
        <p:spPr>
          <a:xfrm>
            <a:off x="5969289" y="2592340"/>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err="1">
                <a:solidFill>
                  <a:srgbClr val="002060"/>
                </a:solidFill>
                <a:highlight>
                  <a:srgbClr val="E3EAFD"/>
                </a:highlight>
                <a:latin typeface="Century Gothic" panose="020B0502020202020204" pitchFamily="34" charset="0"/>
              </a:rPr>
              <a:t>neighbour</a:t>
            </a:r>
            <a:r>
              <a:rPr lang="en-US" sz="2000" dirty="0">
                <a:solidFill>
                  <a:srgbClr val="002060"/>
                </a:solidFill>
                <a:highlight>
                  <a:srgbClr val="E3EAFD"/>
                </a:highlight>
                <a:latin typeface="Century Gothic" panose="020B0502020202020204" pitchFamily="34" charset="0"/>
              </a:rPr>
              <a:t>]</a:t>
            </a:r>
            <a:endParaRPr lang="en-US" sz="2000" dirty="0">
              <a:solidFill>
                <a:srgbClr val="002060"/>
              </a:solidFill>
              <a:latin typeface="Century Gothic" panose="020B0502020202020204" pitchFamily="34" charset="0"/>
            </a:endParaRPr>
          </a:p>
        </p:txBody>
      </p:sp>
      <p:pic>
        <p:nvPicPr>
          <p:cNvPr id="1038" name="Picture 14" descr="Hourglass, Time, Sand, Run Away">
            <a:extLst>
              <a:ext uri="{FF2B5EF4-FFF2-40B4-BE49-F238E27FC236}">
                <a16:creationId xmlns:a16="http://schemas.microsoft.com/office/drawing/2014/main" id="{DFE60E6A-131D-2C42-AF7E-4464B51CF0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337" y="4453148"/>
            <a:ext cx="596372" cy="91456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835C2E1-78A2-D74D-BE30-33B52506CA91}"/>
              </a:ext>
            </a:extLst>
          </p:cNvPr>
          <p:cNvSpPr txBox="1"/>
          <p:nvPr/>
        </p:nvSpPr>
        <p:spPr>
          <a:xfrm>
            <a:off x="6076490" y="5352715"/>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time, while]</a:t>
            </a:r>
            <a:endParaRPr lang="en-US" sz="2000" dirty="0">
              <a:solidFill>
                <a:srgbClr val="002060"/>
              </a:solidFill>
              <a:latin typeface="Century Gothic" panose="020B0502020202020204" pitchFamily="34" charset="0"/>
            </a:endParaRPr>
          </a:p>
        </p:txBody>
      </p:sp>
      <p:pic>
        <p:nvPicPr>
          <p:cNvPr id="3" name="Picture 2" descr="See You Again, Meet, Encounter, Pleasure, Hug, Together">
            <a:extLst>
              <a:ext uri="{FF2B5EF4-FFF2-40B4-BE49-F238E27FC236}">
                <a16:creationId xmlns:a16="http://schemas.microsoft.com/office/drawing/2014/main" id="{9CEF7EC0-0A91-8C4A-B92C-BF769C52E37D}"/>
              </a:ext>
            </a:extLst>
          </p:cNvPr>
          <p:cNvPicPr>
            <a:picLocks noChangeAspect="1" noChangeArrowheads="1"/>
          </p:cNvPicPr>
          <p:nvPr/>
        </p:nvPicPr>
        <p:blipFill>
          <a:blip r:embed="rId9">
            <a:clrChange>
              <a:clrFrom>
                <a:srgbClr val="FFFFFF"/>
              </a:clrFrom>
              <a:clrTo>
                <a:srgbClr val="FFFFFF">
                  <a:alpha val="0"/>
                </a:srgbClr>
              </a:clrTo>
            </a:clrChange>
            <a:grayscl/>
            <a:alphaModFix/>
            <a:extLst>
              <a:ext uri="{BEBA8EAE-BF5A-486C-A8C5-ECC9F3942E4B}">
                <a14:imgProps xmlns:a14="http://schemas.microsoft.com/office/drawing/2010/main">
                  <a14:imgLayer r:embed="rId10">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48980" y="4810412"/>
            <a:ext cx="1288653" cy="9624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plane travel clipart - Clip Art Library">
            <a:extLst>
              <a:ext uri="{FF2B5EF4-FFF2-40B4-BE49-F238E27FC236}">
                <a16:creationId xmlns:a16="http://schemas.microsoft.com/office/drawing/2014/main" id="{274A474A-BA62-7C43-AC02-9F75B9DA9C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6650" y="2263089"/>
            <a:ext cx="1229227" cy="1229227"/>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a:extLst>
              <a:ext uri="{FF2B5EF4-FFF2-40B4-BE49-F238E27FC236}">
                <a16:creationId xmlns:a16="http://schemas.microsoft.com/office/drawing/2014/main" id="{81AD35BD-1274-DD41-9940-F8B00BD26479}"/>
              </a:ext>
            </a:extLst>
          </p:cNvPr>
          <p:cNvSpPr/>
          <p:nvPr/>
        </p:nvSpPr>
        <p:spPr>
          <a:xfrm>
            <a:off x="208365" y="2248758"/>
            <a:ext cx="6804767" cy="1561186"/>
          </a:xfrm>
          <a:prstGeom prst="wedgeRoundRectCallout">
            <a:avLst>
              <a:gd name="adj1" fmla="val 22460"/>
              <a:gd name="adj2" fmla="val -6681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If we want to say, ‘consist of’ in Italian, we say, ‘</a:t>
            </a:r>
            <a:r>
              <a:rPr lang="en-GB" sz="2000" dirty="0" err="1">
                <a:solidFill>
                  <a:srgbClr val="002060"/>
                </a:solidFill>
                <a:latin typeface="Century Gothic" panose="020F0302020204030204"/>
              </a:rPr>
              <a:t>consistir</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en</a:t>
            </a:r>
            <a:r>
              <a:rPr lang="en-GB" sz="2000" dirty="0">
                <a:solidFill>
                  <a:srgbClr val="002060"/>
                </a:solidFill>
                <a:latin typeface="Century Gothic" panose="020F0302020204030204"/>
              </a:rPr>
              <a:t>’, e.g. </a:t>
            </a:r>
            <a:r>
              <a:rPr lang="en-GB" sz="2000" b="1" dirty="0">
                <a:solidFill>
                  <a:srgbClr val="002060"/>
                </a:solidFill>
                <a:latin typeface="Century Gothic" panose="020F0302020204030204"/>
              </a:rPr>
              <a:t>Mi </a:t>
            </a:r>
            <a:r>
              <a:rPr lang="en-GB" sz="2000" b="1" dirty="0" err="1">
                <a:solidFill>
                  <a:srgbClr val="002060"/>
                </a:solidFill>
                <a:latin typeface="Century Gothic" panose="020F0302020204030204"/>
              </a:rPr>
              <a:t>trabajo</a:t>
            </a:r>
            <a:r>
              <a:rPr lang="en-GB" sz="2000" b="1" dirty="0">
                <a:solidFill>
                  <a:srgbClr val="002060"/>
                </a:solidFill>
                <a:latin typeface="Century Gothic" panose="020F0302020204030204"/>
              </a:rPr>
              <a:t> </a:t>
            </a:r>
            <a:r>
              <a:rPr lang="en-GB" sz="2000" b="1" dirty="0" err="1">
                <a:solidFill>
                  <a:srgbClr val="002060"/>
                </a:solidFill>
                <a:latin typeface="Century Gothic" panose="020F0302020204030204"/>
              </a:rPr>
              <a:t>consiste</a:t>
            </a:r>
            <a:r>
              <a:rPr lang="en-GB" sz="2000" b="1" dirty="0">
                <a:solidFill>
                  <a:srgbClr val="002060"/>
                </a:solidFill>
                <a:latin typeface="Century Gothic" panose="020F0302020204030204"/>
              </a:rPr>
              <a:t> </a:t>
            </a:r>
            <a:r>
              <a:rPr lang="en-GB" sz="2000" b="1" dirty="0" err="1">
                <a:solidFill>
                  <a:srgbClr val="002060"/>
                </a:solidFill>
                <a:latin typeface="Century Gothic" panose="020F0302020204030204"/>
              </a:rPr>
              <a:t>en</a:t>
            </a:r>
            <a:r>
              <a:rPr lang="en-GB" sz="2000" b="1" dirty="0">
                <a:solidFill>
                  <a:srgbClr val="002060"/>
                </a:solidFill>
                <a:latin typeface="Century Gothic" panose="020F0302020204030204"/>
              </a:rPr>
              <a:t> </a:t>
            </a:r>
            <a:r>
              <a:rPr lang="en-GB" sz="2000" b="1" dirty="0" err="1">
                <a:solidFill>
                  <a:srgbClr val="002060"/>
                </a:solidFill>
                <a:latin typeface="Century Gothic" panose="020F0302020204030204"/>
              </a:rPr>
              <a:t>limpiar</a:t>
            </a:r>
            <a:r>
              <a:rPr lang="en-GB" sz="2000" b="1" dirty="0">
                <a:solidFill>
                  <a:srgbClr val="002060"/>
                </a:solidFill>
                <a:latin typeface="Century Gothic" panose="020F0302020204030204"/>
              </a:rPr>
              <a:t> el </a:t>
            </a:r>
            <a:r>
              <a:rPr lang="en-GB" sz="2000" b="1" dirty="0" err="1">
                <a:solidFill>
                  <a:srgbClr val="002060"/>
                </a:solidFill>
                <a:latin typeface="Century Gothic" panose="020F0302020204030204"/>
              </a:rPr>
              <a:t>edificio</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My job consists of cleaning the building.</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6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886" y="392910"/>
            <a:ext cx="11140228" cy="771528"/>
          </a:xfrm>
        </p:spPr>
        <p:txBody>
          <a:bodyPr>
            <a:noAutofit/>
          </a:bodyPr>
          <a:lstStyle/>
          <a:p>
            <a:r>
              <a:rPr lang="en-GB" sz="2800" b="1" dirty="0"/>
              <a:t>Comparamos la pronunciación de las palabras con –ía y –ia. </a:t>
            </a:r>
          </a:p>
        </p:txBody>
      </p:sp>
      <p:sp>
        <p:nvSpPr>
          <p:cNvPr id="5" name="TextBox 4"/>
          <p:cNvSpPr txBox="1"/>
          <p:nvPr/>
        </p:nvSpPr>
        <p:spPr>
          <a:xfrm>
            <a:off x="566668" y="1284113"/>
            <a:ext cx="8268239" cy="830997"/>
          </a:xfrm>
          <a:prstGeom prst="rect">
            <a:avLst/>
          </a:prstGeom>
          <a:noFill/>
        </p:spPr>
        <p:txBody>
          <a:bodyPr wrap="square" rtlCol="0">
            <a:spAutoFit/>
          </a:bodyPr>
          <a:lstStyle/>
          <a:p>
            <a:pPr lvl="0">
              <a:defRPr/>
            </a:pPr>
            <a:r>
              <a:rPr lang="en-GB" sz="2400" dirty="0">
                <a:solidFill>
                  <a:schemeClr val="accent5">
                    <a:lumMod val="50000"/>
                  </a:schemeClr>
                </a:solidFill>
              </a:rPr>
              <a:t>Words ending in –</a:t>
            </a:r>
            <a:r>
              <a:rPr lang="en-GB" sz="2400" b="1" dirty="0">
                <a:solidFill>
                  <a:schemeClr val="accent5">
                    <a:lumMod val="50000"/>
                  </a:schemeClr>
                </a:solidFill>
              </a:rPr>
              <a:t>ía</a:t>
            </a:r>
            <a:r>
              <a:rPr lang="en-GB" sz="2400" dirty="0">
                <a:solidFill>
                  <a:schemeClr val="accent5">
                    <a:lumMod val="50000"/>
                  </a:schemeClr>
                </a:solidFill>
              </a:rPr>
              <a:t> have stress on the </a:t>
            </a:r>
            <a:r>
              <a:rPr lang="en-GB" sz="2400" b="1" dirty="0">
                <a:solidFill>
                  <a:schemeClr val="accent5">
                    <a:lumMod val="50000"/>
                  </a:schemeClr>
                </a:solidFill>
              </a:rPr>
              <a:t>final syllable</a:t>
            </a:r>
            <a:r>
              <a:rPr lang="en-GB" sz="2400" dirty="0">
                <a:solidFill>
                  <a:schemeClr val="accent5">
                    <a:lumMod val="50000"/>
                  </a:schemeClr>
                </a:solidFill>
              </a:rPr>
              <a:t>. </a:t>
            </a:r>
          </a:p>
          <a:p>
            <a:pPr lvl="0">
              <a:defRPr/>
            </a:pPr>
            <a:r>
              <a:rPr lang="en-GB" sz="2400" dirty="0">
                <a:solidFill>
                  <a:schemeClr val="accent5">
                    <a:lumMod val="50000"/>
                  </a:schemeClr>
                </a:solidFill>
              </a:rPr>
              <a:t>An accent is needed on the final vowel.</a:t>
            </a:r>
          </a:p>
        </p:txBody>
      </p:sp>
      <p:sp>
        <p:nvSpPr>
          <p:cNvPr id="6" name="TextBox 5"/>
          <p:cNvSpPr txBox="1"/>
          <p:nvPr/>
        </p:nvSpPr>
        <p:spPr>
          <a:xfrm>
            <a:off x="566668" y="3739202"/>
            <a:ext cx="9182637" cy="830997"/>
          </a:xfrm>
          <a:prstGeom prst="rect">
            <a:avLst/>
          </a:prstGeom>
          <a:noFill/>
        </p:spPr>
        <p:txBody>
          <a:bodyPr wrap="square" rtlCol="0">
            <a:spAutoFit/>
          </a:bodyPr>
          <a:lstStyle/>
          <a:p>
            <a:pPr lvl="0">
              <a:defRPr/>
            </a:pPr>
            <a:r>
              <a:rPr lang="en-GB" sz="2400" dirty="0">
                <a:solidFill>
                  <a:schemeClr val="accent5">
                    <a:lumMod val="50000"/>
                  </a:schemeClr>
                </a:solidFill>
              </a:rPr>
              <a:t>Words ending in –</a:t>
            </a:r>
            <a:r>
              <a:rPr lang="en-GB" sz="2400" b="1" dirty="0">
                <a:solidFill>
                  <a:schemeClr val="accent5">
                    <a:lumMod val="50000"/>
                  </a:schemeClr>
                </a:solidFill>
              </a:rPr>
              <a:t>ia</a:t>
            </a:r>
            <a:r>
              <a:rPr lang="en-GB" sz="2400" dirty="0">
                <a:solidFill>
                  <a:schemeClr val="accent5">
                    <a:lumMod val="50000"/>
                  </a:schemeClr>
                </a:solidFill>
              </a:rPr>
              <a:t> have stress on the </a:t>
            </a:r>
            <a:r>
              <a:rPr lang="en-GB" sz="2400" b="1" dirty="0">
                <a:solidFill>
                  <a:schemeClr val="accent5">
                    <a:lumMod val="50000"/>
                  </a:schemeClr>
                </a:solidFill>
              </a:rPr>
              <a:t>penultimate syllable</a:t>
            </a:r>
            <a:r>
              <a:rPr lang="en-GB" sz="2400" dirty="0">
                <a:solidFill>
                  <a:schemeClr val="accent5">
                    <a:lumMod val="50000"/>
                  </a:schemeClr>
                </a:solidFill>
              </a:rPr>
              <a:t>.</a:t>
            </a:r>
          </a:p>
          <a:p>
            <a:pPr lvl="0">
              <a:defRPr/>
            </a:pPr>
            <a:r>
              <a:rPr lang="en-GB" sz="2400" dirty="0">
                <a:solidFill>
                  <a:schemeClr val="accent5">
                    <a:lumMod val="50000"/>
                  </a:schemeClr>
                </a:solidFill>
              </a:rPr>
              <a:t>No accent is needed. </a:t>
            </a:r>
          </a:p>
        </p:txBody>
      </p:sp>
      <p:sp>
        <p:nvSpPr>
          <p:cNvPr id="7" name="Action Button: Custom 20">
            <a:hlinkClick r:id="" action="ppaction://noaction" highlightClick="1">
              <a:snd r:embed="rId3" name="categori%CC%81a.wav"/>
            </a:hlinkClick>
            <a:extLst>
              <a:ext uri="{FF2B5EF4-FFF2-40B4-BE49-F238E27FC236}">
                <a16:creationId xmlns:a16="http://schemas.microsoft.com/office/drawing/2014/main" id="{EEC96304-0547-4EE1-8F3F-E74C85620AEC}"/>
              </a:ext>
            </a:extLst>
          </p:cNvPr>
          <p:cNvSpPr/>
          <p:nvPr/>
        </p:nvSpPr>
        <p:spPr>
          <a:xfrm>
            <a:off x="838877" y="2345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Action Button: Custom 20">
            <a:hlinkClick r:id="" action="ppaction://noaction" highlightClick="1">
              <a:snd r:embed="rId4" name="compan%CC%83i%CC%81a.wav"/>
            </a:hlinkClick>
            <a:extLst>
              <a:ext uri="{FF2B5EF4-FFF2-40B4-BE49-F238E27FC236}">
                <a16:creationId xmlns:a16="http://schemas.microsoft.com/office/drawing/2014/main" id="{1CEFA9C5-4A63-4759-BFDA-BD38CDDE2DF9}"/>
              </a:ext>
            </a:extLst>
          </p:cNvPr>
          <p:cNvSpPr/>
          <p:nvPr/>
        </p:nvSpPr>
        <p:spPr>
          <a:xfrm>
            <a:off x="838199" y="312814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 name="Action Button: Custom 20">
            <a:hlinkClick r:id="" action="ppaction://noaction" highlightClick="1">
              <a:snd r:embed="rId5" name="estrategia.wav"/>
            </a:hlinkClick>
            <a:extLst>
              <a:ext uri="{FF2B5EF4-FFF2-40B4-BE49-F238E27FC236}">
                <a16:creationId xmlns:a16="http://schemas.microsoft.com/office/drawing/2014/main" id="{64EEB402-64C6-4CAB-B1DE-1F22CCB10B75}"/>
              </a:ext>
            </a:extLst>
          </p:cNvPr>
          <p:cNvSpPr/>
          <p:nvPr/>
        </p:nvSpPr>
        <p:spPr>
          <a:xfrm>
            <a:off x="838200" y="479889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 name="Action Button: Custom 20">
            <a:hlinkClick r:id="" action="ppaction://noaction" highlightClick="1">
              <a:snd r:embed="rId6" name="ciencia.wav"/>
            </a:hlinkClick>
            <a:extLst>
              <a:ext uri="{FF2B5EF4-FFF2-40B4-BE49-F238E27FC236}">
                <a16:creationId xmlns:a16="http://schemas.microsoft.com/office/drawing/2014/main" id="{42EB55D5-92BF-4336-856A-BBA0B06989EB}"/>
              </a:ext>
            </a:extLst>
          </p:cNvPr>
          <p:cNvSpPr/>
          <p:nvPr/>
        </p:nvSpPr>
        <p:spPr>
          <a:xfrm>
            <a:off x="838200" y="555933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1" name="TextBox 10"/>
          <p:cNvSpPr txBox="1"/>
          <p:nvPr/>
        </p:nvSpPr>
        <p:spPr>
          <a:xfrm>
            <a:off x="1506824" y="2290764"/>
            <a:ext cx="2369713" cy="461665"/>
          </a:xfrm>
          <a:prstGeom prst="rect">
            <a:avLst/>
          </a:prstGeom>
          <a:noFill/>
        </p:spPr>
        <p:txBody>
          <a:bodyPr wrap="square" rtlCol="0">
            <a:spAutoFit/>
          </a:bodyPr>
          <a:lstStyle/>
          <a:p>
            <a:pPr algn="l"/>
            <a:r>
              <a:rPr lang="en-GB" sz="2400" dirty="0" err="1">
                <a:solidFill>
                  <a:schemeClr val="accent5">
                    <a:lumMod val="50000"/>
                  </a:schemeClr>
                </a:solidFill>
              </a:rPr>
              <a:t>categor</a:t>
            </a:r>
            <a:r>
              <a:rPr lang="en-GB" sz="2400" b="1" dirty="0" err="1">
                <a:solidFill>
                  <a:schemeClr val="accent5">
                    <a:lumMod val="50000"/>
                  </a:schemeClr>
                </a:solidFill>
              </a:rPr>
              <a:t>ía</a:t>
            </a:r>
            <a:endParaRPr lang="en-GB" sz="2400" b="1" dirty="0">
              <a:solidFill>
                <a:schemeClr val="accent5">
                  <a:lumMod val="50000"/>
                </a:schemeClr>
              </a:solidFill>
            </a:endParaRPr>
          </a:p>
        </p:txBody>
      </p:sp>
      <p:sp>
        <p:nvSpPr>
          <p:cNvPr id="12" name="TextBox 11"/>
          <p:cNvSpPr txBox="1"/>
          <p:nvPr/>
        </p:nvSpPr>
        <p:spPr>
          <a:xfrm>
            <a:off x="1506823" y="3088496"/>
            <a:ext cx="2369713" cy="461665"/>
          </a:xfrm>
          <a:prstGeom prst="rect">
            <a:avLst/>
          </a:prstGeom>
          <a:noFill/>
        </p:spPr>
        <p:txBody>
          <a:bodyPr wrap="square" rtlCol="0">
            <a:spAutoFit/>
          </a:bodyPr>
          <a:lstStyle/>
          <a:p>
            <a:pPr algn="l"/>
            <a:r>
              <a:rPr lang="en-GB" sz="2400" dirty="0" err="1">
                <a:solidFill>
                  <a:schemeClr val="accent5">
                    <a:lumMod val="50000"/>
                  </a:schemeClr>
                </a:solidFill>
              </a:rPr>
              <a:t>compañ</a:t>
            </a:r>
            <a:r>
              <a:rPr lang="en-GB" sz="2400" b="1" dirty="0" err="1">
                <a:solidFill>
                  <a:schemeClr val="accent5">
                    <a:lumMod val="50000"/>
                  </a:schemeClr>
                </a:solidFill>
              </a:rPr>
              <a:t>ía</a:t>
            </a:r>
            <a:endParaRPr lang="en-GB" sz="2400" b="1" dirty="0">
              <a:solidFill>
                <a:schemeClr val="accent5">
                  <a:lumMod val="50000"/>
                </a:schemeClr>
              </a:solidFill>
            </a:endParaRPr>
          </a:p>
        </p:txBody>
      </p:sp>
      <p:sp>
        <p:nvSpPr>
          <p:cNvPr id="13" name="TextBox 12"/>
          <p:cNvSpPr txBox="1"/>
          <p:nvPr/>
        </p:nvSpPr>
        <p:spPr>
          <a:xfrm>
            <a:off x="1506825" y="4759240"/>
            <a:ext cx="2369713" cy="461665"/>
          </a:xfrm>
          <a:prstGeom prst="rect">
            <a:avLst/>
          </a:prstGeom>
          <a:noFill/>
        </p:spPr>
        <p:txBody>
          <a:bodyPr wrap="square" rtlCol="0">
            <a:spAutoFit/>
          </a:bodyPr>
          <a:lstStyle/>
          <a:p>
            <a:pPr algn="l"/>
            <a:r>
              <a:rPr lang="en-GB" sz="2400" dirty="0" err="1">
                <a:solidFill>
                  <a:schemeClr val="accent5">
                    <a:lumMod val="50000"/>
                  </a:schemeClr>
                </a:solidFill>
              </a:rPr>
              <a:t>estrateg</a:t>
            </a:r>
            <a:r>
              <a:rPr lang="en-GB" sz="2400" b="1" dirty="0" err="1">
                <a:solidFill>
                  <a:schemeClr val="accent5">
                    <a:lumMod val="50000"/>
                  </a:schemeClr>
                </a:solidFill>
              </a:rPr>
              <a:t>ia</a:t>
            </a:r>
            <a:endParaRPr lang="en-GB" sz="2400" b="1" dirty="0">
              <a:solidFill>
                <a:schemeClr val="accent5">
                  <a:lumMod val="50000"/>
                </a:schemeClr>
              </a:solidFill>
            </a:endParaRPr>
          </a:p>
        </p:txBody>
      </p:sp>
      <p:sp>
        <p:nvSpPr>
          <p:cNvPr id="14" name="TextBox 13"/>
          <p:cNvSpPr txBox="1"/>
          <p:nvPr/>
        </p:nvSpPr>
        <p:spPr>
          <a:xfrm>
            <a:off x="1506824" y="5534260"/>
            <a:ext cx="2369713" cy="461665"/>
          </a:xfrm>
          <a:prstGeom prst="rect">
            <a:avLst/>
          </a:prstGeom>
          <a:noFill/>
        </p:spPr>
        <p:txBody>
          <a:bodyPr wrap="square" rtlCol="0">
            <a:spAutoFit/>
          </a:bodyPr>
          <a:lstStyle/>
          <a:p>
            <a:pPr algn="l"/>
            <a:r>
              <a:rPr lang="en-GB" sz="2400" dirty="0" err="1">
                <a:solidFill>
                  <a:schemeClr val="accent5">
                    <a:lumMod val="50000"/>
                  </a:schemeClr>
                </a:solidFill>
              </a:rPr>
              <a:t>cienc</a:t>
            </a:r>
            <a:r>
              <a:rPr lang="en-GB" sz="2400" b="1" dirty="0" err="1">
                <a:solidFill>
                  <a:schemeClr val="accent5">
                    <a:lumMod val="50000"/>
                  </a:schemeClr>
                </a:solidFill>
              </a:rPr>
              <a:t>ia</a:t>
            </a:r>
            <a:endParaRPr lang="en-GB" sz="2400" b="1" dirty="0">
              <a:solidFill>
                <a:schemeClr val="accent5">
                  <a:lumMod val="50000"/>
                </a:schemeClr>
              </a:solidFill>
            </a:endParaRPr>
          </a:p>
        </p:txBody>
      </p:sp>
      <p:pic>
        <p:nvPicPr>
          <p:cNvPr id="6146" name="Picture 2" descr="listening clipart - Clip Art Library">
            <a:extLst>
              <a:ext uri="{FF2B5EF4-FFF2-40B4-BE49-F238E27FC236}">
                <a16:creationId xmlns:a16="http://schemas.microsoft.com/office/drawing/2014/main" id="{4375528E-E1D6-2542-AD46-C01CFE4D612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0333" y="1475827"/>
            <a:ext cx="2121687" cy="212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2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9" grpId="0" animBg="1"/>
      <p:bldP spid="10"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11002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economía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29"/>
          <p:cNvSpPr/>
          <p:nvPr/>
        </p:nvSpPr>
        <p:spPr>
          <a:xfrm>
            <a:off x="613776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4472C4">
                    <a:lumMod val="50000"/>
                  </a:srgbClr>
                </a:solidFill>
                <a:latin typeface="Century Gothic" panose="020F0302020204030204"/>
              </a:rPr>
              <a:t>teoría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30"/>
          <p:cNvSpPr/>
          <p:nvPr/>
        </p:nvSpPr>
        <p:spPr>
          <a:xfrm>
            <a:off x="916550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gloria</a:t>
            </a:r>
          </a:p>
        </p:txBody>
      </p:sp>
      <p:sp>
        <p:nvSpPr>
          <p:cNvPr id="32" name="Rounded Rectangle 31"/>
          <p:cNvSpPr/>
          <p:nvPr/>
        </p:nvSpPr>
        <p:spPr>
          <a:xfrm>
            <a:off x="3166455"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geografía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32"/>
          <p:cNvSpPr/>
          <p:nvPr/>
        </p:nvSpPr>
        <p:spPr>
          <a:xfrm>
            <a:off x="6165980"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industria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ounded Rectangle 33"/>
          <p:cNvSpPr/>
          <p:nvPr/>
        </p:nvSpPr>
        <p:spPr>
          <a:xfrm>
            <a:off x="9165506"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galería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le 34"/>
          <p:cNvSpPr/>
          <p:nvPr/>
        </p:nvSpPr>
        <p:spPr>
          <a:xfrm>
            <a:off x="166930" y="2277326"/>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tendencia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le 35"/>
          <p:cNvSpPr/>
          <p:nvPr/>
        </p:nvSpPr>
        <p:spPr>
          <a:xfrm>
            <a:off x="82286" y="3853293"/>
            <a:ext cx="2823411" cy="1267327"/>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colonia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t>
            </a:r>
            <a:r>
              <a:rPr lang="en-GB" sz="3200" b="1" dirty="0" err="1">
                <a:solidFill>
                  <a:schemeClr val="bg1"/>
                </a:solidFill>
              </a:rPr>
              <a:t>Pronunciamos</a:t>
            </a:r>
            <a:r>
              <a:rPr lang="en-GB" sz="3200" b="1" dirty="0">
                <a:solidFill>
                  <a:schemeClr val="bg1"/>
                </a:solidFill>
              </a:rPr>
              <a:t> las palabras!</a:t>
            </a:r>
            <a:endParaRPr lang="en-GB" sz="3200" dirty="0">
              <a:solidFill>
                <a:schemeClr val="bg1"/>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6" name="Rounded Rectangle 15"/>
          <p:cNvSpPr/>
          <p:nvPr/>
        </p:nvSpPr>
        <p:spPr>
          <a:xfrm>
            <a:off x="6329356" y="828734"/>
            <a:ext cx="2362200" cy="993659"/>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‘ph’ in English becomes ‘f’ in Spanish!</a:t>
            </a:r>
          </a:p>
        </p:txBody>
      </p:sp>
      <p:cxnSp>
        <p:nvCxnSpPr>
          <p:cNvPr id="15" name="Straight Arrow Connector 5">
            <a:extLst>
              <a:ext uri="{FF2B5EF4-FFF2-40B4-BE49-F238E27FC236}">
                <a16:creationId xmlns:a16="http://schemas.microsoft.com/office/drawing/2014/main" id="{5AB05E95-5E98-8C4A-AD05-824529DF2772}"/>
              </a:ext>
            </a:extLst>
          </p:cNvPr>
          <p:cNvCxnSpPr>
            <a:cxnSpLocks/>
          </p:cNvCxnSpPr>
          <p:nvPr/>
        </p:nvCxnSpPr>
        <p:spPr>
          <a:xfrm flipH="1">
            <a:off x="5414963" y="1840029"/>
            <a:ext cx="1554473" cy="716961"/>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5">
            <a:extLst>
              <a:ext uri="{FF2B5EF4-FFF2-40B4-BE49-F238E27FC236}">
                <a16:creationId xmlns:a16="http://schemas.microsoft.com/office/drawing/2014/main" id="{70158A04-7C74-3A4B-B307-CF251E7F8E3A}"/>
              </a:ext>
            </a:extLst>
          </p:cNvPr>
          <p:cNvSpPr/>
          <p:nvPr/>
        </p:nvSpPr>
        <p:spPr>
          <a:xfrm>
            <a:off x="9337216" y="828734"/>
            <a:ext cx="2362200" cy="993658"/>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‘ll’ in English becomes ‘l’ in Spanish!</a:t>
            </a:r>
          </a:p>
        </p:txBody>
      </p:sp>
      <p:cxnSp>
        <p:nvCxnSpPr>
          <p:cNvPr id="19" name="Straight Arrow Connector 5">
            <a:extLst>
              <a:ext uri="{FF2B5EF4-FFF2-40B4-BE49-F238E27FC236}">
                <a16:creationId xmlns:a16="http://schemas.microsoft.com/office/drawing/2014/main" id="{19667F3A-7318-D144-B82E-73CBF9C5991F}"/>
              </a:ext>
            </a:extLst>
          </p:cNvPr>
          <p:cNvCxnSpPr>
            <a:cxnSpLocks/>
          </p:cNvCxnSpPr>
          <p:nvPr/>
        </p:nvCxnSpPr>
        <p:spPr>
          <a:xfrm>
            <a:off x="10690213" y="1840028"/>
            <a:ext cx="0" cy="716962"/>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5">
            <a:extLst>
              <a:ext uri="{FF2B5EF4-FFF2-40B4-BE49-F238E27FC236}">
                <a16:creationId xmlns:a16="http://schemas.microsoft.com/office/drawing/2014/main" id="{B95CB793-2533-FF4A-BCA9-D74CEE88655B}"/>
              </a:ext>
            </a:extLst>
          </p:cNvPr>
          <p:cNvSpPr/>
          <p:nvPr/>
        </p:nvSpPr>
        <p:spPr>
          <a:xfrm>
            <a:off x="4467294" y="5282464"/>
            <a:ext cx="2362200" cy="993658"/>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Note: </a:t>
            </a:r>
            <a:r>
              <a:rPr lang="en-GB" sz="2000" dirty="0">
                <a:solidFill>
                  <a:schemeClr val="accent5">
                    <a:lumMod val="50000"/>
                  </a:schemeClr>
                </a:solidFill>
              </a:rPr>
              <a:t>‘</a:t>
            </a:r>
            <a:r>
              <a:rPr lang="en-GB" sz="2000" dirty="0" err="1">
                <a:solidFill>
                  <a:schemeClr val="accent5">
                    <a:lumMod val="50000"/>
                  </a:schemeClr>
                </a:solidFill>
              </a:rPr>
              <a:t>th</a:t>
            </a:r>
            <a:r>
              <a:rPr lang="en-GB" sz="2000" dirty="0">
                <a:solidFill>
                  <a:schemeClr val="accent5">
                    <a:lumMod val="50000"/>
                  </a:schemeClr>
                </a:solidFill>
              </a:rPr>
              <a:t>’ in English becomes ‘t’ in Spanish!</a:t>
            </a:r>
          </a:p>
        </p:txBody>
      </p:sp>
      <p:cxnSp>
        <p:nvCxnSpPr>
          <p:cNvPr id="24" name="Straight Arrow Connector 5">
            <a:extLst>
              <a:ext uri="{FF2B5EF4-FFF2-40B4-BE49-F238E27FC236}">
                <a16:creationId xmlns:a16="http://schemas.microsoft.com/office/drawing/2014/main" id="{90FF81B8-7989-D549-AACF-F16E00D1CFCE}"/>
              </a:ext>
            </a:extLst>
          </p:cNvPr>
          <p:cNvCxnSpPr>
            <a:cxnSpLocks/>
          </p:cNvCxnSpPr>
          <p:nvPr/>
        </p:nvCxnSpPr>
        <p:spPr>
          <a:xfrm flipV="1">
            <a:off x="6829494" y="4930075"/>
            <a:ext cx="571431" cy="499186"/>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1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16" grpId="0" animBg="1"/>
      <p:bldP spid="18"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Modal verbs in singular forms</a:t>
            </a:r>
            <a:br>
              <a:rPr lang="en-GB" sz="2400" b="1" dirty="0">
                <a:solidFill>
                  <a:schemeClr val="bg1"/>
                </a:solidFill>
              </a:rPr>
            </a:br>
            <a:r>
              <a:rPr lang="en-GB" sz="2400" dirty="0">
                <a:solidFill>
                  <a:schemeClr val="bg1"/>
                </a:solidFill>
              </a:rPr>
              <a:t>’</a:t>
            </a:r>
            <a:r>
              <a:rPr lang="en-GB" sz="2400" dirty="0" err="1">
                <a:solidFill>
                  <a:schemeClr val="bg1"/>
                </a:solidFill>
              </a:rPr>
              <a:t>querer</a:t>
            </a:r>
            <a:r>
              <a:rPr lang="en-GB" sz="2400" dirty="0">
                <a:solidFill>
                  <a:schemeClr val="bg1"/>
                </a:solidFill>
              </a:rPr>
              <a:t>’, ’</a:t>
            </a:r>
            <a:r>
              <a:rPr lang="en-GB" sz="2400" dirty="0" err="1">
                <a:solidFill>
                  <a:schemeClr val="bg1"/>
                </a:solidFill>
              </a:rPr>
              <a:t>poder</a:t>
            </a:r>
            <a:r>
              <a:rPr lang="en-GB" sz="2400" dirty="0">
                <a:solidFill>
                  <a:schemeClr val="bg1"/>
                </a:solidFill>
              </a:rPr>
              <a:t>’, ‘</a:t>
            </a:r>
            <a:r>
              <a:rPr lang="en-GB" sz="2400" dirty="0" err="1">
                <a:solidFill>
                  <a:schemeClr val="bg1"/>
                </a:solidFill>
              </a:rPr>
              <a:t>deber</a:t>
            </a:r>
            <a:r>
              <a:rPr lang="en-GB" sz="2400" dirty="0">
                <a:solidFill>
                  <a:schemeClr val="bg1"/>
                </a:solidFill>
              </a:rPr>
              <a:t>’</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0" name="TextBox 19"/>
          <p:cNvSpPr txBox="1"/>
          <p:nvPr/>
        </p:nvSpPr>
        <p:spPr>
          <a:xfrm>
            <a:off x="351951" y="1175195"/>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rPr>
              <a:t>Remember </a:t>
            </a:r>
            <a:r>
              <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rPr>
              <a:t>that ‘</a:t>
            </a:r>
            <a:r>
              <a:rPr kumimoji="0" lang="en-GB" sz="2400" b="1" u="none" strike="noStrike" kern="1200" cap="none" spc="0" normalizeH="0" baseline="0" noProof="0" dirty="0" err="1">
                <a:ln>
                  <a:noFill/>
                </a:ln>
                <a:solidFill>
                  <a:srgbClr val="4472C4">
                    <a:lumMod val="50000"/>
                  </a:srgbClr>
                </a:solidFill>
                <a:effectLst/>
                <a:uLnTx/>
                <a:uFillTx/>
                <a:latin typeface="Century Gothic" panose="020F0302020204030204"/>
              </a:rPr>
              <a:t>quere</a:t>
            </a:r>
            <a:r>
              <a:rPr lang="en-GB" sz="2400" b="1" dirty="0">
                <a:solidFill>
                  <a:srgbClr val="4472C4">
                    <a:lumMod val="50000"/>
                  </a:srgbClr>
                </a:solidFill>
                <a:latin typeface="Century Gothic" panose="020F0302020204030204"/>
              </a:rPr>
              <a:t>r</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poder</a:t>
            </a:r>
            <a:r>
              <a:rPr lang="en-GB" sz="2400" dirty="0">
                <a:solidFill>
                  <a:srgbClr val="4472C4">
                    <a:lumMod val="50000"/>
                  </a:srgbClr>
                </a:solidFill>
                <a:latin typeface="Century Gothic" panose="020F0302020204030204"/>
              </a:rPr>
              <a:t>’ and ‘</a:t>
            </a:r>
            <a:r>
              <a:rPr lang="en-GB" sz="2400" b="1" dirty="0" err="1">
                <a:solidFill>
                  <a:srgbClr val="4472C4">
                    <a:lumMod val="50000"/>
                  </a:srgbClr>
                </a:solidFill>
                <a:latin typeface="Century Gothic" panose="020F0302020204030204"/>
              </a:rPr>
              <a:t>deber</a:t>
            </a:r>
            <a:r>
              <a:rPr lang="en-GB" sz="2400" dirty="0">
                <a:solidFill>
                  <a:srgbClr val="4472C4">
                    <a:lumMod val="50000"/>
                  </a:srgbClr>
                </a:solidFill>
                <a:latin typeface="Century Gothic" panose="020F0302020204030204"/>
              </a:rPr>
              <a:t>’ are all modal verbs and are often followed by the ’</a:t>
            </a:r>
            <a:r>
              <a:rPr lang="en-GB" sz="2400" i="1" dirty="0">
                <a:solidFill>
                  <a:srgbClr val="4472C4">
                    <a:lumMod val="50000"/>
                  </a:srgbClr>
                </a:solidFill>
                <a:latin typeface="Century Gothic" panose="020F0302020204030204"/>
              </a:rPr>
              <a:t>_________</a:t>
            </a:r>
            <a:r>
              <a:rPr lang="en-GB" sz="2400" b="1" i="1" dirty="0">
                <a:solidFill>
                  <a:srgbClr val="4472C4">
                    <a:lumMod val="50000"/>
                  </a:srgbClr>
                </a:solidFill>
                <a:latin typeface="Century Gothic" panose="020F0302020204030204"/>
              </a:rPr>
              <a:t>__</a:t>
            </a:r>
            <a:r>
              <a:rPr lang="en-GB" sz="2400" dirty="0">
                <a:solidFill>
                  <a:srgbClr val="4472C4">
                    <a:lumMod val="50000"/>
                  </a:srgbClr>
                </a:solidFill>
                <a:latin typeface="Century Gothic" panose="020F0302020204030204"/>
              </a:rPr>
              <a:t>’</a:t>
            </a:r>
            <a:r>
              <a:rPr lang="en-GB" sz="2400" b="1" i="1" dirty="0">
                <a:solidFill>
                  <a:srgbClr val="4472C4">
                    <a:lumMod val="50000"/>
                  </a:srgbClr>
                </a:solidFill>
                <a:latin typeface="Century Gothic" panose="020F0302020204030204"/>
              </a:rPr>
              <a:t>.</a:t>
            </a:r>
            <a:endParaRPr lang="en-GB" sz="2400" dirty="0">
              <a:solidFill>
                <a:srgbClr val="4472C4">
                  <a:lumMod val="50000"/>
                </a:srgbClr>
              </a:solidFill>
              <a:latin typeface="Century Gothic" panose="020F0302020204030204"/>
            </a:endParaRPr>
          </a:p>
        </p:txBody>
      </p:sp>
      <p:sp>
        <p:nvSpPr>
          <p:cNvPr id="25" name="TextBox 24"/>
          <p:cNvSpPr txBox="1"/>
          <p:nvPr/>
        </p:nvSpPr>
        <p:spPr>
          <a:xfrm>
            <a:off x="351951" y="2630442"/>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cumplir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sueño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5082645" y="2664080"/>
            <a:ext cx="7092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I want to achieve/fulfil my dream</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ular Callout 5"/>
          <p:cNvSpPr/>
          <p:nvPr/>
        </p:nvSpPr>
        <p:spPr>
          <a:xfrm>
            <a:off x="1988871" y="3180063"/>
            <a:ext cx="6187547" cy="505793"/>
          </a:xfrm>
          <a:prstGeom prst="wedgeRoundRectCallout">
            <a:avLst>
              <a:gd name="adj1" fmla="val -65430"/>
              <a:gd name="adj2" fmla="val -4303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that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r>
              <a:rPr kumimoji="0" lang="en-GB" sz="2000" i="0" u="none" strike="noStrike" kern="1200" cap="none" spc="0" normalizeH="0" baseline="0" noProof="0" dirty="0" err="1">
                <a:ln>
                  <a:noFill/>
                </a:ln>
                <a:solidFill>
                  <a:srgbClr val="002060"/>
                </a:solidFill>
                <a:effectLst/>
                <a:uLnTx/>
                <a:uFillTx/>
                <a:latin typeface="Century Gothic" panose="020F0302020204030204"/>
                <a:ea typeface="+mn-ea"/>
                <a:cs typeface="+mn-cs"/>
              </a:rPr>
              <a:t>rer</a:t>
            </a:r>
            <a:r>
              <a:rPr lang="en-GB" sz="2000" dirty="0">
                <a:solidFill>
                  <a:srgbClr val="002060"/>
                </a:solidFill>
                <a:latin typeface="Century Gothic" panose="020F0302020204030204"/>
              </a:rPr>
              <a:t>’ has a </a:t>
            </a:r>
            <a:r>
              <a:rPr lang="en-GB" sz="2000" b="1" dirty="0">
                <a:solidFill>
                  <a:srgbClr val="002060"/>
                </a:solidFill>
                <a:latin typeface="Century Gothic" panose="020F0302020204030204"/>
              </a:rPr>
              <a:t>e</a:t>
            </a:r>
            <a:r>
              <a:rPr lang="en-GB" sz="2000" dirty="0">
                <a:solidFill>
                  <a:srgbClr val="002060"/>
                </a:solidFill>
                <a:latin typeface="Century Gothic" panose="020F0302020204030204"/>
              </a:rPr>
              <a:t>&gt;</a:t>
            </a:r>
            <a:r>
              <a:rPr lang="en-GB" sz="2000" b="1" dirty="0" err="1">
                <a:solidFill>
                  <a:srgbClr val="002060"/>
                </a:solidFill>
                <a:latin typeface="Century Gothic" panose="020F0302020204030204"/>
              </a:rPr>
              <a:t>ie</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spelling change.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26">
            <a:extLst>
              <a:ext uri="{FF2B5EF4-FFF2-40B4-BE49-F238E27FC236}">
                <a16:creationId xmlns:a16="http://schemas.microsoft.com/office/drawing/2014/main" id="{9FA95F9B-E707-6748-89D2-9FB45917CB71}"/>
              </a:ext>
            </a:extLst>
          </p:cNvPr>
          <p:cNvSpPr txBox="1"/>
          <p:nvPr/>
        </p:nvSpPr>
        <p:spPr>
          <a:xfrm>
            <a:off x="351951" y="2225361"/>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what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somebody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wants </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 do, we use the verb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24">
            <a:extLst>
              <a:ext uri="{FF2B5EF4-FFF2-40B4-BE49-F238E27FC236}">
                <a16:creationId xmlns:a16="http://schemas.microsoft.com/office/drawing/2014/main" id="{91F48CC1-E40E-B141-822B-6CC3E2F6A9FD}"/>
              </a:ext>
            </a:extLst>
          </p:cNvPr>
          <p:cNvSpPr txBox="1"/>
          <p:nvPr/>
        </p:nvSpPr>
        <p:spPr>
          <a:xfrm>
            <a:off x="351951" y="4267863"/>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4472C4">
                    <a:lumMod val="50000"/>
                  </a:srgbClr>
                </a:solidFill>
                <a:latin typeface="Century Gothic" panose="020F0302020204030204"/>
              </a:rPr>
              <a:t>Puedo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carretera</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5">
            <a:extLst>
              <a:ext uri="{FF2B5EF4-FFF2-40B4-BE49-F238E27FC236}">
                <a16:creationId xmlns:a16="http://schemas.microsoft.com/office/drawing/2014/main" id="{11DE8DBA-DA4C-EC47-9DF2-DF17572EE791}"/>
              </a:ext>
            </a:extLst>
          </p:cNvPr>
          <p:cNvSpPr txBox="1"/>
          <p:nvPr/>
        </p:nvSpPr>
        <p:spPr>
          <a:xfrm>
            <a:off x="5028046" y="4267862"/>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I can see the road.</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6">
            <a:extLst>
              <a:ext uri="{FF2B5EF4-FFF2-40B4-BE49-F238E27FC236}">
                <a16:creationId xmlns:a16="http://schemas.microsoft.com/office/drawing/2014/main" id="{63C4153C-CDFD-724D-B20E-67185A431DBE}"/>
              </a:ext>
            </a:extLst>
          </p:cNvPr>
          <p:cNvSpPr txBox="1"/>
          <p:nvPr/>
        </p:nvSpPr>
        <p:spPr>
          <a:xfrm>
            <a:off x="351951" y="5289639"/>
            <a:ext cx="12126352" cy="461665"/>
          </a:xfrm>
          <a:prstGeom prst="rect">
            <a:avLst/>
          </a:prstGeom>
          <a:noFill/>
        </p:spPr>
        <p:txBody>
          <a:bodyPr wrap="square" rtlCol="0">
            <a:spAutoFit/>
          </a:bodyPr>
          <a:lstStyle/>
          <a:p>
            <a:pPr lvl="0">
              <a:defRPr/>
            </a:pPr>
            <a:r>
              <a:rPr lang="en-GB" sz="2400" dirty="0">
                <a:solidFill>
                  <a:srgbClr val="4472C4">
                    <a:lumMod val="50000"/>
                  </a:srgbClr>
                </a:solidFill>
              </a:rPr>
              <a:t>To talk about what somebody </a:t>
            </a:r>
            <a:r>
              <a:rPr lang="en-GB" sz="2400" b="1" dirty="0">
                <a:solidFill>
                  <a:srgbClr val="4472C4">
                    <a:lumMod val="50000"/>
                  </a:srgbClr>
                </a:solidFill>
              </a:rPr>
              <a:t>must</a:t>
            </a:r>
            <a:r>
              <a:rPr lang="en-GB" sz="2400" dirty="0">
                <a:solidFill>
                  <a:srgbClr val="4472C4">
                    <a:lumMod val="50000"/>
                  </a:srgbClr>
                </a:solidFill>
              </a:rPr>
              <a:t> (or has to) do, we use the verb  ‘_______’.</a:t>
            </a:r>
            <a:endParaRPr lang="en-GB" sz="2400" b="1" i="1" dirty="0">
              <a:solidFill>
                <a:srgbClr val="4472C4">
                  <a:lumMod val="50000"/>
                </a:srgbClr>
              </a:solidFill>
            </a:endParaRPr>
          </a:p>
        </p:txBody>
      </p:sp>
      <p:sp>
        <p:nvSpPr>
          <p:cNvPr id="23" name="TextBox 24">
            <a:extLst>
              <a:ext uri="{FF2B5EF4-FFF2-40B4-BE49-F238E27FC236}">
                <a16:creationId xmlns:a16="http://schemas.microsoft.com/office/drawing/2014/main" id="{D9811AC5-F3B3-2641-95FF-F8046FB6C182}"/>
              </a:ext>
            </a:extLst>
          </p:cNvPr>
          <p:cNvSpPr txBox="1"/>
          <p:nvPr/>
        </p:nvSpPr>
        <p:spPr>
          <a:xfrm>
            <a:off x="351951" y="5817791"/>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Debo</a:t>
            </a:r>
            <a:r>
              <a:rPr lang="en-GB" sz="2400" b="1"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asistir</a:t>
            </a:r>
            <a:r>
              <a:rPr lang="en-GB" sz="2400" dirty="0">
                <a:solidFill>
                  <a:srgbClr val="4472C4">
                    <a:lumMod val="50000"/>
                  </a:srgbClr>
                </a:solidFill>
                <a:latin typeface="Century Gothic" panose="020F0302020204030204"/>
              </a:rPr>
              <a:t> a la </a:t>
            </a:r>
            <a:r>
              <a:rPr lang="en-GB" sz="2400" dirty="0" err="1">
                <a:solidFill>
                  <a:srgbClr val="4472C4">
                    <a:lumMod val="50000"/>
                  </a:srgbClr>
                </a:solidFill>
                <a:latin typeface="Century Gothic" panose="020F0302020204030204"/>
              </a:rPr>
              <a:t>clase</a:t>
            </a:r>
            <a:r>
              <a:rPr lang="en-GB" sz="2400" dirty="0">
                <a:solidFill>
                  <a:srgbClr val="4472C4">
                    <a:lumMod val="50000"/>
                  </a:srgbClr>
                </a:solidFill>
                <a:latin typeface="Century Gothic" panose="020F0302020204030204"/>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5">
            <a:extLst>
              <a:ext uri="{FF2B5EF4-FFF2-40B4-BE49-F238E27FC236}">
                <a16:creationId xmlns:a16="http://schemas.microsoft.com/office/drawing/2014/main" id="{3750E9C5-475C-6C44-A1B6-10274FED3A79}"/>
              </a:ext>
            </a:extLst>
          </p:cNvPr>
          <p:cNvSpPr txBox="1"/>
          <p:nvPr/>
        </p:nvSpPr>
        <p:spPr>
          <a:xfrm>
            <a:off x="5028047" y="5823569"/>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4472C4">
                    <a:lumMod val="50000"/>
                  </a:srgbClr>
                </a:solidFill>
                <a:latin typeface="Century Gothic" panose="020F0302020204030204"/>
              </a:rPr>
              <a:t>I must attend the class.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19">
            <a:extLst>
              <a:ext uri="{FF2B5EF4-FFF2-40B4-BE49-F238E27FC236}">
                <a16:creationId xmlns:a16="http://schemas.microsoft.com/office/drawing/2014/main" id="{0A92272A-08A6-8F48-B990-6CD7CB0F1739}"/>
              </a:ext>
            </a:extLst>
          </p:cNvPr>
          <p:cNvSpPr txBox="1"/>
          <p:nvPr/>
        </p:nvSpPr>
        <p:spPr>
          <a:xfrm>
            <a:off x="3886849" y="1512125"/>
            <a:ext cx="1497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infinitive</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B5C08EA4-3424-0D4A-A57F-A832F9893300}"/>
              </a:ext>
            </a:extLst>
          </p:cNvPr>
          <p:cNvSpPr txBox="1"/>
          <p:nvPr/>
        </p:nvSpPr>
        <p:spPr>
          <a:xfrm>
            <a:off x="9425994" y="2151973"/>
            <a:ext cx="1294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querer</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19" name="TextBox 26">
            <a:extLst>
              <a:ext uri="{FF2B5EF4-FFF2-40B4-BE49-F238E27FC236}">
                <a16:creationId xmlns:a16="http://schemas.microsoft.com/office/drawing/2014/main" id="{95861E44-4054-E245-AE61-4859A5513D6E}"/>
              </a:ext>
            </a:extLst>
          </p:cNvPr>
          <p:cNvSpPr txBox="1"/>
          <p:nvPr/>
        </p:nvSpPr>
        <p:spPr>
          <a:xfrm>
            <a:off x="351951" y="3773972"/>
            <a:ext cx="11254155" cy="461665"/>
          </a:xfrm>
          <a:prstGeom prst="rect">
            <a:avLst/>
          </a:prstGeom>
          <a:noFill/>
        </p:spPr>
        <p:txBody>
          <a:bodyPr wrap="square" rtlCol="0">
            <a:spAutoFit/>
          </a:bodyPr>
          <a:lstStyle/>
          <a:p>
            <a:pPr lvl="0">
              <a:defRPr/>
            </a:pPr>
            <a:r>
              <a:rPr lang="en-GB" sz="2400" dirty="0">
                <a:solidFill>
                  <a:srgbClr val="4472C4">
                    <a:lumMod val="50000"/>
                  </a:srgbClr>
                </a:solidFill>
              </a:rPr>
              <a:t>To talk about what somebody </a:t>
            </a:r>
            <a:r>
              <a:rPr lang="en-GB" sz="2400" b="1" dirty="0">
                <a:solidFill>
                  <a:srgbClr val="4472C4">
                    <a:lumMod val="50000"/>
                  </a:srgbClr>
                </a:solidFill>
              </a:rPr>
              <a:t>can </a:t>
            </a:r>
            <a:r>
              <a:rPr lang="en-GB" sz="2400" dirty="0">
                <a:solidFill>
                  <a:srgbClr val="4472C4">
                    <a:lumMod val="50000"/>
                  </a:srgbClr>
                </a:solidFill>
              </a:rPr>
              <a:t>do, we use the verb  ‘_______’.</a:t>
            </a:r>
            <a:endParaRPr lang="en-GB" sz="2400" b="1" i="1" dirty="0">
              <a:solidFill>
                <a:srgbClr val="4472C4">
                  <a:lumMod val="50000"/>
                </a:srgbClr>
              </a:solidFill>
            </a:endParaRPr>
          </a:p>
        </p:txBody>
      </p:sp>
      <p:sp>
        <p:nvSpPr>
          <p:cNvPr id="32" name="TextBox 19">
            <a:extLst>
              <a:ext uri="{FF2B5EF4-FFF2-40B4-BE49-F238E27FC236}">
                <a16:creationId xmlns:a16="http://schemas.microsoft.com/office/drawing/2014/main" id="{BF4884AA-4EAE-174D-BA5E-E43D7527D5BB}"/>
              </a:ext>
            </a:extLst>
          </p:cNvPr>
          <p:cNvSpPr txBox="1"/>
          <p:nvPr/>
        </p:nvSpPr>
        <p:spPr>
          <a:xfrm>
            <a:off x="8873185" y="3723707"/>
            <a:ext cx="11056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2"/>
                </a:solidFill>
                <a:latin typeface="Century Gothic" panose="020F0302020204030204"/>
              </a:rPr>
              <a:t>poder</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33" name="TextBox 19">
            <a:extLst>
              <a:ext uri="{FF2B5EF4-FFF2-40B4-BE49-F238E27FC236}">
                <a16:creationId xmlns:a16="http://schemas.microsoft.com/office/drawing/2014/main" id="{C6C45A4C-2154-0E40-9A6D-7773B6CC7E2C}"/>
              </a:ext>
            </a:extLst>
          </p:cNvPr>
          <p:cNvSpPr txBox="1"/>
          <p:nvPr/>
        </p:nvSpPr>
        <p:spPr>
          <a:xfrm>
            <a:off x="10550942" y="5221140"/>
            <a:ext cx="1329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2"/>
                </a:solidFill>
                <a:latin typeface="Century Gothic" panose="020F0302020204030204"/>
              </a:rPr>
              <a:t>deber</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27" name="Rounded Rectangular Callout 26">
            <a:extLst>
              <a:ext uri="{FF2B5EF4-FFF2-40B4-BE49-F238E27FC236}">
                <a16:creationId xmlns:a16="http://schemas.microsoft.com/office/drawing/2014/main" id="{AED29C72-75D7-904B-AD6A-25D96841E394}"/>
              </a:ext>
            </a:extLst>
          </p:cNvPr>
          <p:cNvSpPr/>
          <p:nvPr/>
        </p:nvSpPr>
        <p:spPr>
          <a:xfrm>
            <a:off x="1988871" y="4850920"/>
            <a:ext cx="6187547" cy="427672"/>
          </a:xfrm>
          <a:prstGeom prst="wedgeRoundRectCallout">
            <a:avLst>
              <a:gd name="adj1" fmla="val -63621"/>
              <a:gd name="adj2" fmla="val -6230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that </a:t>
            </a:r>
            <a:r>
              <a:rPr kumimoji="0" lang="en-GB" sz="2000" i="0" u="none" strike="noStrike" kern="1200" cap="none" spc="0" normalizeH="0" baseline="0" noProof="0" dirty="0">
                <a:ln>
                  <a:noFill/>
                </a:ln>
                <a:solidFill>
                  <a:srgbClr val="002060"/>
                </a:solidFill>
                <a:effectLst/>
                <a:uLnTx/>
                <a:uFillTx/>
                <a:latin typeface="Century Gothic" panose="020F0302020204030204"/>
              </a:rPr>
              <a:t>‘</a:t>
            </a:r>
            <a:r>
              <a:rPr kumimoji="0" lang="en-GB" sz="2000" i="0" u="none" strike="noStrike" kern="1200" cap="none" spc="0" normalizeH="0" baseline="0" noProof="0" dirty="0" err="1">
                <a:ln>
                  <a:noFill/>
                </a:ln>
                <a:solidFill>
                  <a:srgbClr val="002060"/>
                </a:solidFill>
                <a:effectLst/>
                <a:uLnTx/>
                <a:uFillTx/>
                <a:latin typeface="Century Gothic" panose="020F0302020204030204"/>
              </a:rPr>
              <a:t>p</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o</a:t>
            </a:r>
            <a:r>
              <a:rPr kumimoji="0" lang="en-GB" sz="2000" i="0" u="none" strike="noStrike" kern="1200" cap="none" spc="0" normalizeH="0" baseline="0" noProof="0" dirty="0" err="1">
                <a:ln>
                  <a:noFill/>
                </a:ln>
                <a:solidFill>
                  <a:srgbClr val="002060"/>
                </a:solidFill>
                <a:effectLst/>
                <a:uLnTx/>
                <a:uFillTx/>
                <a:latin typeface="Century Gothic" panose="020F0302020204030204"/>
              </a:rPr>
              <a:t>der</a:t>
            </a:r>
            <a:r>
              <a:rPr lang="en-GB" sz="2000" dirty="0">
                <a:solidFill>
                  <a:srgbClr val="002060"/>
                </a:solidFill>
                <a:latin typeface="Century Gothic" panose="020F0302020204030204"/>
              </a:rPr>
              <a:t>’ has a </a:t>
            </a:r>
            <a:r>
              <a:rPr lang="en-GB" sz="2000" b="1" dirty="0">
                <a:solidFill>
                  <a:srgbClr val="002060"/>
                </a:solidFill>
                <a:latin typeface="Century Gothic" panose="020F0302020204030204"/>
              </a:rPr>
              <a:t>u</a:t>
            </a:r>
            <a:r>
              <a:rPr lang="en-GB" sz="2000" dirty="0">
                <a:solidFill>
                  <a:srgbClr val="002060"/>
                </a:solidFill>
                <a:latin typeface="Century Gothic" panose="020F0302020204030204"/>
              </a:rPr>
              <a:t>&gt;</a:t>
            </a:r>
            <a:r>
              <a:rPr lang="en-GB" sz="2000" b="1" dirty="0" err="1">
                <a:solidFill>
                  <a:srgbClr val="002060"/>
                </a:solidFill>
                <a:latin typeface="Century Gothic" panose="020F0302020204030204"/>
              </a:rPr>
              <a:t>ue</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spelling change.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325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6" grpId="0" animBg="1"/>
      <p:bldP spid="15" grpId="0"/>
      <p:bldP spid="16" grpId="0"/>
      <p:bldP spid="21" grpId="0"/>
      <p:bldP spid="22" grpId="0"/>
      <p:bldP spid="23" grpId="0"/>
      <p:bldP spid="24" grpId="0"/>
      <p:bldP spid="28" grpId="0"/>
      <p:bldP spid="29" grpId="0"/>
      <p:bldP spid="19" grpId="0"/>
      <p:bldP spid="32" grpId="0"/>
      <p:bldP spid="33" grpId="0"/>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what people used to do</a:t>
            </a:r>
            <a:br>
              <a:rPr lang="en-GB" sz="2400" b="1" dirty="0">
                <a:solidFill>
                  <a:schemeClr val="bg1"/>
                </a:solidFill>
              </a:rPr>
            </a:br>
            <a:r>
              <a:rPr lang="en-GB" sz="2400" dirty="0">
                <a:solidFill>
                  <a:schemeClr val="bg1"/>
                </a:solidFill>
              </a:rPr>
              <a:t>-er/–</a:t>
            </a:r>
            <a:r>
              <a:rPr lang="en-GB" sz="2400" dirty="0" err="1">
                <a:solidFill>
                  <a:schemeClr val="bg1"/>
                </a:solidFill>
              </a:rPr>
              <a:t>ir</a:t>
            </a:r>
            <a:r>
              <a:rPr lang="en-GB" sz="2400" dirty="0">
                <a:solidFill>
                  <a:schemeClr val="bg1"/>
                </a:solidFill>
              </a:rPr>
              <a:t> verbs in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0" name="TextBox 19"/>
          <p:cNvSpPr txBox="1"/>
          <p:nvPr/>
        </p:nvSpPr>
        <p:spPr>
          <a:xfrm>
            <a:off x="351951" y="1175195"/>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Remember that to talk about </a:t>
            </a:r>
            <a:r>
              <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something that used to happen repeatedly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the past, we use a tense called the ‘___________’.</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5" name="TextBox 24"/>
          <p:cNvSpPr txBox="1"/>
          <p:nvPr/>
        </p:nvSpPr>
        <p:spPr>
          <a:xfrm>
            <a:off x="351951" y="2906195"/>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Querías</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vivir</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castillo</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4670674" y="2894425"/>
            <a:ext cx="7092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chemeClr val="accent5">
                    <a:lumMod val="50000"/>
                  </a:schemeClr>
                </a:solidFill>
                <a:latin typeface="Century Gothic" panose="020F0302020204030204"/>
              </a:rPr>
              <a:t>You</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used to want to live in a castle.</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6" name="Rounded Rectangular Callout 5"/>
          <p:cNvSpPr/>
          <p:nvPr/>
        </p:nvSpPr>
        <p:spPr>
          <a:xfrm>
            <a:off x="8641923" y="5504415"/>
            <a:ext cx="3390312" cy="830996"/>
          </a:xfrm>
          <a:prstGeom prst="wedgeRoundRectCallout">
            <a:avLst>
              <a:gd name="adj1" fmla="val 22637"/>
              <a:gd name="adj2" fmla="val -6631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Remember </a:t>
            </a:r>
            <a:r>
              <a:rPr lang="en-GB" sz="2000" dirty="0">
                <a:solidFill>
                  <a:schemeClr val="accent5">
                    <a:lumMod val="50000"/>
                  </a:schemeClr>
                </a:solidFill>
                <a:latin typeface="Century Gothic" panose="020F0302020204030204"/>
              </a:rPr>
              <a:t>that</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the ending ‘</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lang="en-GB" sz="2000" b="1" dirty="0" err="1">
                <a:solidFill>
                  <a:schemeClr val="accent5">
                    <a:lumMod val="50000"/>
                  </a:schemeClr>
                </a:solidFill>
                <a:latin typeface="Century Gothic" panose="020F0302020204030204"/>
              </a:rPr>
              <a:t>ía</a:t>
            </a:r>
            <a:r>
              <a:rPr lang="en-GB" sz="2000" dirty="0">
                <a:solidFill>
                  <a:schemeClr val="accent5">
                    <a:lumMod val="50000"/>
                  </a:schemeClr>
                </a:solidFill>
                <a:latin typeface="Century Gothic" panose="020F0302020204030204"/>
              </a:rPr>
              <a:t>’ could refer to ‘I’ or ‘s/he’ or ‘it’!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5" name="TextBox 26">
            <a:extLst>
              <a:ext uri="{FF2B5EF4-FFF2-40B4-BE49-F238E27FC236}">
                <a16:creationId xmlns:a16="http://schemas.microsoft.com/office/drawing/2014/main" id="{9FA95F9B-E707-6748-89D2-9FB45917CB71}"/>
              </a:ext>
            </a:extLst>
          </p:cNvPr>
          <p:cNvSpPr txBox="1"/>
          <p:nvPr/>
        </p:nvSpPr>
        <p:spPr>
          <a:xfrm>
            <a:off x="351951" y="2225361"/>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talk about ‘you’ in this tense with –er and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verbs, add ‘_______’.</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6" name="TextBox 24">
            <a:extLst>
              <a:ext uri="{FF2B5EF4-FFF2-40B4-BE49-F238E27FC236}">
                <a16:creationId xmlns:a16="http://schemas.microsoft.com/office/drawing/2014/main" id="{91F48CC1-E40E-B141-822B-6CC3E2F6A9FD}"/>
              </a:ext>
            </a:extLst>
          </p:cNvPr>
          <p:cNvSpPr txBox="1"/>
          <p:nvPr/>
        </p:nvSpPr>
        <p:spPr>
          <a:xfrm>
            <a:off x="351951" y="4267863"/>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Podía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reunir</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 la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familia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TextBox 25">
            <a:extLst>
              <a:ext uri="{FF2B5EF4-FFF2-40B4-BE49-F238E27FC236}">
                <a16:creationId xmlns:a16="http://schemas.microsoft.com/office/drawing/2014/main" id="{11DE8DBA-DA4C-EC47-9DF2-DF17572EE791}"/>
              </a:ext>
            </a:extLst>
          </p:cNvPr>
          <p:cNvSpPr txBox="1"/>
          <p:nvPr/>
        </p:nvSpPr>
        <p:spPr>
          <a:xfrm>
            <a:off x="4671811" y="4262626"/>
            <a:ext cx="7360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chemeClr val="accent5">
                    <a:lumMod val="50000"/>
                  </a:schemeClr>
                </a:solidFill>
                <a:latin typeface="Century Gothic" panose="020F0302020204030204"/>
              </a:rPr>
              <a:t>I used to be able to bring the family together.</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2" name="TextBox 26">
            <a:extLst>
              <a:ext uri="{FF2B5EF4-FFF2-40B4-BE49-F238E27FC236}">
                <a16:creationId xmlns:a16="http://schemas.microsoft.com/office/drawing/2014/main" id="{63C4153C-CDFD-724D-B20E-67185A431DBE}"/>
              </a:ext>
            </a:extLst>
          </p:cNvPr>
          <p:cNvSpPr txBox="1"/>
          <p:nvPr/>
        </p:nvSpPr>
        <p:spPr>
          <a:xfrm>
            <a:off x="351951" y="4948697"/>
            <a:ext cx="12126352"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talk about ‘s/he’ or ‘it’ in this tense with –er and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verbs, also add </a:t>
            </a:r>
            <a:r>
              <a:rPr lang="en-GB" sz="2400" dirty="0">
                <a:solidFill>
                  <a:schemeClr val="accent5">
                    <a:lumMod val="50000"/>
                  </a:schemeClr>
                </a:solidFill>
              </a:rPr>
              <a:t>‘_______’</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3" name="TextBox 24">
            <a:extLst>
              <a:ext uri="{FF2B5EF4-FFF2-40B4-BE49-F238E27FC236}">
                <a16:creationId xmlns:a16="http://schemas.microsoft.com/office/drawing/2014/main" id="{D9811AC5-F3B3-2641-95FF-F8046FB6C182}"/>
              </a:ext>
            </a:extLst>
          </p:cNvPr>
          <p:cNvSpPr txBox="1"/>
          <p:nvPr/>
        </p:nvSpPr>
        <p:spPr>
          <a:xfrm>
            <a:off x="351952" y="5629533"/>
            <a:ext cx="3971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Debía</a:t>
            </a:r>
            <a:r>
              <a:rPr lang="en-GB" sz="2400" b="1" dirty="0">
                <a:solidFill>
                  <a:schemeClr val="accent5">
                    <a:lumMod val="50000"/>
                  </a:schemeClr>
                </a:solidFill>
                <a:latin typeface="Century Gothic" panose="020F0302020204030204"/>
              </a:rPr>
              <a:t> </a:t>
            </a:r>
            <a:r>
              <a:rPr lang="en-GB" sz="2400" dirty="0" err="1">
                <a:solidFill>
                  <a:schemeClr val="accent5">
                    <a:lumMod val="50000"/>
                  </a:schemeClr>
                </a:solidFill>
                <a:latin typeface="Century Gothic" panose="020F0302020204030204"/>
              </a:rPr>
              <a:t>recorrer</a:t>
            </a:r>
            <a:r>
              <a:rPr lang="en-GB" sz="2400" dirty="0">
                <a:solidFill>
                  <a:schemeClr val="accent5">
                    <a:lumMod val="50000"/>
                  </a:schemeClr>
                </a:solidFill>
                <a:latin typeface="Century Gothic" panose="020F0302020204030204"/>
              </a:rPr>
              <a:t> la </a:t>
            </a:r>
            <a:r>
              <a:rPr lang="en-GB" sz="2400" dirty="0" err="1">
                <a:solidFill>
                  <a:schemeClr val="accent5">
                    <a:lumMod val="50000"/>
                  </a:schemeClr>
                </a:solidFill>
                <a:latin typeface="Century Gothic" panose="020F0302020204030204"/>
              </a:rPr>
              <a:t>región</a:t>
            </a:r>
            <a:r>
              <a:rPr lang="en-GB" sz="2400" dirty="0">
                <a:solidFill>
                  <a:schemeClr val="accent5">
                    <a:lumMod val="50000"/>
                  </a:schemeClr>
                </a:solidFill>
                <a:latin typeface="Century Gothic" panose="020F0302020204030204"/>
              </a:rPr>
              <a: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4" name="TextBox 25">
            <a:extLst>
              <a:ext uri="{FF2B5EF4-FFF2-40B4-BE49-F238E27FC236}">
                <a16:creationId xmlns:a16="http://schemas.microsoft.com/office/drawing/2014/main" id="{3750E9C5-475C-6C44-A1B6-10274FED3A79}"/>
              </a:ext>
            </a:extLst>
          </p:cNvPr>
          <p:cNvSpPr txBox="1"/>
          <p:nvPr/>
        </p:nvSpPr>
        <p:spPr>
          <a:xfrm>
            <a:off x="4670674" y="5513025"/>
            <a:ext cx="39712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chemeClr val="accent5">
                    <a:lumMod val="50000"/>
                  </a:schemeClr>
                </a:solidFill>
                <a:latin typeface="Century Gothic" panose="020F0302020204030204"/>
              </a:rPr>
              <a:t>She used to have to travel around the region.</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8" name="TextBox 19">
            <a:extLst>
              <a:ext uri="{FF2B5EF4-FFF2-40B4-BE49-F238E27FC236}">
                <a16:creationId xmlns:a16="http://schemas.microsoft.com/office/drawing/2014/main" id="{0A92272A-08A6-8F48-B990-6CD7CB0F1739}"/>
              </a:ext>
            </a:extLst>
          </p:cNvPr>
          <p:cNvSpPr txBox="1"/>
          <p:nvPr/>
        </p:nvSpPr>
        <p:spPr>
          <a:xfrm>
            <a:off x="5824963" y="1504310"/>
            <a:ext cx="1831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imperfect</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B5C08EA4-3424-0D4A-A57F-A832F9893300}"/>
              </a:ext>
            </a:extLst>
          </p:cNvPr>
          <p:cNvSpPr txBox="1"/>
          <p:nvPr/>
        </p:nvSpPr>
        <p:spPr>
          <a:xfrm>
            <a:off x="9223468" y="2180805"/>
            <a:ext cx="74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ías</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19" name="TextBox 26">
            <a:extLst>
              <a:ext uri="{FF2B5EF4-FFF2-40B4-BE49-F238E27FC236}">
                <a16:creationId xmlns:a16="http://schemas.microsoft.com/office/drawing/2014/main" id="{95861E44-4054-E245-AE61-4859A5513D6E}"/>
              </a:ext>
            </a:extLst>
          </p:cNvPr>
          <p:cNvSpPr txBox="1"/>
          <p:nvPr/>
        </p:nvSpPr>
        <p:spPr>
          <a:xfrm>
            <a:off x="351951" y="3587029"/>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To talk about ‘I’ in this tense with –er and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verbs, add ‘_______’.</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2" name="TextBox 19">
            <a:extLst>
              <a:ext uri="{FF2B5EF4-FFF2-40B4-BE49-F238E27FC236}">
                <a16:creationId xmlns:a16="http://schemas.microsoft.com/office/drawing/2014/main" id="{BF4884AA-4EAE-174D-BA5E-E43D7527D5BB}"/>
              </a:ext>
            </a:extLst>
          </p:cNvPr>
          <p:cNvSpPr txBox="1"/>
          <p:nvPr/>
        </p:nvSpPr>
        <p:spPr>
          <a:xfrm>
            <a:off x="8818311" y="3513641"/>
            <a:ext cx="74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ía</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33" name="TextBox 19">
            <a:extLst>
              <a:ext uri="{FF2B5EF4-FFF2-40B4-BE49-F238E27FC236}">
                <a16:creationId xmlns:a16="http://schemas.microsoft.com/office/drawing/2014/main" id="{C6C45A4C-2154-0E40-9A6D-7773B6CC7E2C}"/>
              </a:ext>
            </a:extLst>
          </p:cNvPr>
          <p:cNvSpPr txBox="1"/>
          <p:nvPr/>
        </p:nvSpPr>
        <p:spPr>
          <a:xfrm>
            <a:off x="10859358" y="4886101"/>
            <a:ext cx="74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ía</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5688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6" grpId="0" animBg="1"/>
      <p:bldP spid="15" grpId="0"/>
      <p:bldP spid="16" grpId="0"/>
      <p:bldP spid="21" grpId="0"/>
      <p:bldP spid="22" grpId="0"/>
      <p:bldP spid="23" grpId="0"/>
      <p:bldP spid="24" grpId="0"/>
      <p:bldP spid="28" grpId="0"/>
      <p:bldP spid="29" grpId="0"/>
      <p:bldP spid="19"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lamada rectangular redondeada 32">
            <a:extLst>
              <a:ext uri="{FF2B5EF4-FFF2-40B4-BE49-F238E27FC236}">
                <a16:creationId xmlns:a16="http://schemas.microsoft.com/office/drawing/2014/main" id="{10FCA324-4ADA-DB47-BC7C-67E538E689E2}"/>
              </a:ext>
            </a:extLst>
          </p:cNvPr>
          <p:cNvSpPr/>
          <p:nvPr/>
        </p:nvSpPr>
        <p:spPr>
          <a:xfrm>
            <a:off x="262824" y="5752800"/>
            <a:ext cx="6950776" cy="507009"/>
          </a:xfrm>
          <a:prstGeom prst="wedgeRoundRectCallout">
            <a:avLst>
              <a:gd name="adj1" fmla="val 31303"/>
              <a:gd name="adj2" fmla="val -7119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8. </a:t>
            </a:r>
            <a:r>
              <a:rPr lang="es-GB" sz="2000" b="1" dirty="0">
                <a:solidFill>
                  <a:schemeClr val="accent5">
                    <a:lumMod val="50000"/>
                  </a:schemeClr>
                </a:solidFill>
              </a:rPr>
              <a:t>Debía</a:t>
            </a:r>
            <a:r>
              <a:rPr lang="es-GB" sz="2000" dirty="0">
                <a:solidFill>
                  <a:schemeClr val="accent5">
                    <a:lumMod val="50000"/>
                  </a:schemeClr>
                </a:solidFill>
              </a:rPr>
              <a:t> </a:t>
            </a:r>
            <a:r>
              <a:rPr lang="es-GB" sz="2000" b="1" dirty="0">
                <a:solidFill>
                  <a:schemeClr val="accent5">
                    <a:lumMod val="50000"/>
                  </a:schemeClr>
                </a:solidFill>
              </a:rPr>
              <a:t>ayudar </a:t>
            </a:r>
            <a:r>
              <a:rPr lang="es-GB" sz="2000" dirty="0">
                <a:solidFill>
                  <a:schemeClr val="accent5">
                    <a:lumMod val="50000"/>
                  </a:schemeClr>
                </a:solidFill>
              </a:rPr>
              <a:t>a mi hermano menor con su carrera.</a:t>
            </a:r>
          </a:p>
        </p:txBody>
      </p:sp>
      <p:sp>
        <p:nvSpPr>
          <p:cNvPr id="30" name="Llamada rectangular redondeada 29">
            <a:extLst>
              <a:ext uri="{FF2B5EF4-FFF2-40B4-BE49-F238E27FC236}">
                <a16:creationId xmlns:a16="http://schemas.microsoft.com/office/drawing/2014/main" id="{AFF7900F-EF20-8945-BF66-62B8BBFE9500}"/>
              </a:ext>
            </a:extLst>
          </p:cNvPr>
          <p:cNvSpPr/>
          <p:nvPr/>
        </p:nvSpPr>
        <p:spPr>
          <a:xfrm>
            <a:off x="262824" y="3738487"/>
            <a:ext cx="5655376" cy="663962"/>
          </a:xfrm>
          <a:prstGeom prst="wedgeRoundRectCallout">
            <a:avLst>
              <a:gd name="adj1" fmla="val 49576"/>
              <a:gd name="adj2" fmla="val -6163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a:t>
            </a:r>
            <a:r>
              <a:rPr lang="es-GB" sz="2000" b="1" dirty="0">
                <a:solidFill>
                  <a:schemeClr val="accent5">
                    <a:lumMod val="50000"/>
                  </a:schemeClr>
                </a:solidFill>
              </a:rPr>
              <a:t>Quería</a:t>
            </a:r>
            <a:r>
              <a:rPr lang="es-GB" sz="2000" dirty="0">
                <a:solidFill>
                  <a:schemeClr val="accent5">
                    <a:lumMod val="50000"/>
                  </a:schemeClr>
                </a:solidFill>
              </a:rPr>
              <a:t> </a:t>
            </a:r>
            <a:r>
              <a:rPr lang="es-GB" sz="2000" b="1" dirty="0">
                <a:solidFill>
                  <a:schemeClr val="accent5">
                    <a:lumMod val="50000"/>
                  </a:schemeClr>
                </a:solidFill>
              </a:rPr>
              <a:t>practicar</a:t>
            </a:r>
            <a:r>
              <a:rPr lang="es-GB" sz="2000" dirty="0">
                <a:solidFill>
                  <a:schemeClr val="accent5">
                    <a:lumMod val="50000"/>
                  </a:schemeClr>
                </a:solidFill>
              </a:rPr>
              <a:t> muchos deportes de aventura.</a:t>
            </a:r>
          </a:p>
        </p:txBody>
      </p:sp>
      <p:sp>
        <p:nvSpPr>
          <p:cNvPr id="31" name="Llamada rectangular redondeada 30">
            <a:extLst>
              <a:ext uri="{FF2B5EF4-FFF2-40B4-BE49-F238E27FC236}">
                <a16:creationId xmlns:a16="http://schemas.microsoft.com/office/drawing/2014/main" id="{F59B072E-CCE9-174D-AC10-96485B85BF8B}"/>
              </a:ext>
            </a:extLst>
          </p:cNvPr>
          <p:cNvSpPr/>
          <p:nvPr/>
        </p:nvSpPr>
        <p:spPr>
          <a:xfrm>
            <a:off x="262824" y="4514561"/>
            <a:ext cx="5833176" cy="507009"/>
          </a:xfrm>
          <a:prstGeom prst="wedgeRoundRectCallout">
            <a:avLst>
              <a:gd name="adj1" fmla="val 52102"/>
              <a:gd name="adj2" fmla="val -6367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6. </a:t>
            </a:r>
            <a:r>
              <a:rPr lang="es-GB" sz="2000" b="1" dirty="0">
                <a:solidFill>
                  <a:schemeClr val="accent5">
                    <a:lumMod val="50000"/>
                  </a:schemeClr>
                </a:solidFill>
              </a:rPr>
              <a:t>Puedo</a:t>
            </a:r>
            <a:r>
              <a:rPr lang="es-GB" sz="2000" dirty="0">
                <a:solidFill>
                  <a:schemeClr val="accent5">
                    <a:lumMod val="50000"/>
                  </a:schemeClr>
                </a:solidFill>
              </a:rPr>
              <a:t> </a:t>
            </a:r>
            <a:r>
              <a:rPr lang="es-GB" sz="2000" b="1" dirty="0">
                <a:solidFill>
                  <a:schemeClr val="accent5">
                    <a:lumMod val="50000"/>
                  </a:schemeClr>
                </a:solidFill>
              </a:rPr>
              <a:t>hacer </a:t>
            </a:r>
            <a:r>
              <a:rPr lang="es-GB" sz="2000" dirty="0">
                <a:solidFill>
                  <a:schemeClr val="accent5">
                    <a:lumMod val="50000"/>
                  </a:schemeClr>
                </a:solidFill>
              </a:rPr>
              <a:t>ejercicio en mis ratos libres.</a:t>
            </a:r>
          </a:p>
        </p:txBody>
      </p:sp>
      <p:sp>
        <p:nvSpPr>
          <p:cNvPr id="32" name="Llamada rectangular redondeada 31">
            <a:extLst>
              <a:ext uri="{FF2B5EF4-FFF2-40B4-BE49-F238E27FC236}">
                <a16:creationId xmlns:a16="http://schemas.microsoft.com/office/drawing/2014/main" id="{98A9956E-689D-D448-8FD9-FF281BA2D47A}"/>
              </a:ext>
            </a:extLst>
          </p:cNvPr>
          <p:cNvSpPr/>
          <p:nvPr/>
        </p:nvSpPr>
        <p:spPr>
          <a:xfrm>
            <a:off x="262824" y="5133682"/>
            <a:ext cx="6801218" cy="507009"/>
          </a:xfrm>
          <a:prstGeom prst="wedgeRoundRectCallout">
            <a:avLst>
              <a:gd name="adj1" fmla="val 30754"/>
              <a:gd name="adj2" fmla="val -6868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7. </a:t>
            </a:r>
            <a:r>
              <a:rPr lang="es-GB" sz="2000" b="1" dirty="0">
                <a:solidFill>
                  <a:schemeClr val="accent5">
                    <a:lumMod val="50000"/>
                  </a:schemeClr>
                </a:solidFill>
              </a:rPr>
              <a:t>Quiero</a:t>
            </a:r>
            <a:r>
              <a:rPr lang="es-GB" sz="2000" dirty="0">
                <a:solidFill>
                  <a:schemeClr val="accent5">
                    <a:lumMod val="50000"/>
                  </a:schemeClr>
                </a:solidFill>
              </a:rPr>
              <a:t> </a:t>
            </a:r>
            <a:r>
              <a:rPr lang="es-GB" sz="2000" b="1" dirty="0">
                <a:solidFill>
                  <a:schemeClr val="accent5">
                    <a:lumMod val="50000"/>
                  </a:schemeClr>
                </a:solidFill>
              </a:rPr>
              <a:t>reunir </a:t>
            </a:r>
            <a:r>
              <a:rPr lang="es-GB" sz="2000" dirty="0">
                <a:solidFill>
                  <a:schemeClr val="accent5">
                    <a:lumMod val="50000"/>
                  </a:schemeClr>
                </a:solidFill>
              </a:rPr>
              <a:t>a mis compañeros de la universidad.</a:t>
            </a:r>
          </a:p>
        </p:txBody>
      </p:sp>
      <p:sp>
        <p:nvSpPr>
          <p:cNvPr id="2" name="Título 1">
            <a:extLst>
              <a:ext uri="{FF2B5EF4-FFF2-40B4-BE49-F238E27FC236}">
                <a16:creationId xmlns:a16="http://schemas.microsoft.com/office/drawing/2014/main" id="{B867FB34-F4DC-B142-876E-0D9C3DED162B}"/>
              </a:ext>
            </a:extLst>
          </p:cNvPr>
          <p:cNvSpPr>
            <a:spLocks noGrp="1"/>
          </p:cNvSpPr>
          <p:nvPr>
            <p:ph type="title"/>
          </p:nvPr>
        </p:nvSpPr>
        <p:spPr>
          <a:xfrm>
            <a:off x="153399" y="258166"/>
            <a:ext cx="10402976" cy="846884"/>
          </a:xfrm>
        </p:spPr>
        <p:txBody>
          <a:bodyPr>
            <a:noAutofit/>
          </a:bodyPr>
          <a:lstStyle/>
          <a:p>
            <a:r>
              <a:rPr lang="es-GB" sz="2000" b="1" dirty="0"/>
              <a:t>Diego habla sobre su vida ahora y en el pasado. Lee cada frase: ¿es normalmente en el pasado o ahora?</a:t>
            </a:r>
          </a:p>
        </p:txBody>
      </p:sp>
      <p:sp>
        <p:nvSpPr>
          <p:cNvPr id="4" name="Rounded Rectangle 11">
            <a:extLst>
              <a:ext uri="{FF2B5EF4-FFF2-40B4-BE49-F238E27FC236}">
                <a16:creationId xmlns:a16="http://schemas.microsoft.com/office/drawing/2014/main" id="{F4683060-FE01-C84E-8112-3FC4495E1E6D}"/>
              </a:ext>
            </a:extLst>
          </p:cNvPr>
          <p:cNvSpPr/>
          <p:nvPr/>
        </p:nvSpPr>
        <p:spPr>
          <a:xfrm>
            <a:off x="10556375" y="258166"/>
            <a:ext cx="137176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sp>
        <p:nvSpPr>
          <p:cNvPr id="7" name="Llamada rectangular redondeada 6">
            <a:extLst>
              <a:ext uri="{FF2B5EF4-FFF2-40B4-BE49-F238E27FC236}">
                <a16:creationId xmlns:a16="http://schemas.microsoft.com/office/drawing/2014/main" id="{C343F3D0-258C-F044-8DBA-01FE9E2BFA1A}"/>
              </a:ext>
            </a:extLst>
          </p:cNvPr>
          <p:cNvSpPr/>
          <p:nvPr/>
        </p:nvSpPr>
        <p:spPr>
          <a:xfrm>
            <a:off x="262824" y="1105050"/>
            <a:ext cx="6455476" cy="507009"/>
          </a:xfrm>
          <a:prstGeom prst="wedgeRoundRectCallout">
            <a:avLst>
              <a:gd name="adj1" fmla="val 33027"/>
              <a:gd name="adj2" fmla="val 6657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a:t>
            </a:r>
            <a:r>
              <a:rPr lang="es-GB" sz="2000" b="1" dirty="0">
                <a:solidFill>
                  <a:schemeClr val="accent5">
                    <a:lumMod val="50000"/>
                  </a:schemeClr>
                </a:solidFill>
              </a:rPr>
              <a:t>Debía</a:t>
            </a:r>
            <a:r>
              <a:rPr lang="es-GB" sz="2000" dirty="0">
                <a:solidFill>
                  <a:schemeClr val="accent5">
                    <a:lumMod val="50000"/>
                  </a:schemeClr>
                </a:solidFill>
              </a:rPr>
              <a:t> </a:t>
            </a:r>
            <a:r>
              <a:rPr lang="es-GB" sz="2000" b="1" dirty="0">
                <a:solidFill>
                  <a:schemeClr val="accent5">
                    <a:lumMod val="50000"/>
                  </a:schemeClr>
                </a:solidFill>
              </a:rPr>
              <a:t>trabajar</a:t>
            </a:r>
            <a:r>
              <a:rPr lang="es-GB" sz="2000" dirty="0">
                <a:solidFill>
                  <a:schemeClr val="accent5">
                    <a:lumMod val="50000"/>
                  </a:schemeClr>
                </a:solidFill>
              </a:rPr>
              <a:t> los fines de semana a menudo. </a:t>
            </a:r>
          </a:p>
        </p:txBody>
      </p:sp>
      <p:graphicFrame>
        <p:nvGraphicFramePr>
          <p:cNvPr id="3" name="Tabla 4">
            <a:extLst>
              <a:ext uri="{FF2B5EF4-FFF2-40B4-BE49-F238E27FC236}">
                <a16:creationId xmlns:a16="http://schemas.microsoft.com/office/drawing/2014/main" id="{C82E5C93-63DD-024A-B795-4C1B6B96CC93}"/>
              </a:ext>
            </a:extLst>
          </p:cNvPr>
          <p:cNvGraphicFramePr>
            <a:graphicFrameLocks noGrp="1"/>
          </p:cNvGraphicFramePr>
          <p:nvPr>
            <p:extLst>
              <p:ext uri="{D42A27DB-BD31-4B8C-83A1-F6EECF244321}">
                <p14:modId xmlns:p14="http://schemas.microsoft.com/office/powerpoint/2010/main" val="2552065322"/>
              </p:ext>
            </p:extLst>
          </p:nvPr>
        </p:nvGraphicFramePr>
        <p:xfrm>
          <a:off x="7541125" y="914400"/>
          <a:ext cx="4387017" cy="5345403"/>
        </p:xfrm>
        <a:graphic>
          <a:graphicData uri="http://schemas.openxmlformats.org/drawingml/2006/table">
            <a:tbl>
              <a:tblPr firstRow="1" bandRow="1">
                <a:tableStyleId>{5DA37D80-6434-44D0-A028-1B22A696006F}</a:tableStyleId>
              </a:tblPr>
              <a:tblGrid>
                <a:gridCol w="423869">
                  <a:extLst>
                    <a:ext uri="{9D8B030D-6E8A-4147-A177-3AD203B41FA5}">
                      <a16:colId xmlns:a16="http://schemas.microsoft.com/office/drawing/2014/main" val="1165046750"/>
                    </a:ext>
                  </a:extLst>
                </a:gridCol>
                <a:gridCol w="1981574">
                  <a:extLst>
                    <a:ext uri="{9D8B030D-6E8A-4147-A177-3AD203B41FA5}">
                      <a16:colId xmlns:a16="http://schemas.microsoft.com/office/drawing/2014/main" val="1299577464"/>
                    </a:ext>
                  </a:extLst>
                </a:gridCol>
                <a:gridCol w="1981574">
                  <a:extLst>
                    <a:ext uri="{9D8B030D-6E8A-4147-A177-3AD203B41FA5}">
                      <a16:colId xmlns:a16="http://schemas.microsoft.com/office/drawing/2014/main" val="722506331"/>
                    </a:ext>
                  </a:extLst>
                </a:gridCol>
              </a:tblGrid>
              <a:tr h="968067">
                <a:tc>
                  <a:txBody>
                    <a:bodyPr/>
                    <a:lstStyle/>
                    <a:p>
                      <a:pPr algn="ctr"/>
                      <a:endParaRPr lang="es-GB" sz="2000" dirty="0">
                        <a:solidFill>
                          <a:schemeClr val="accent5">
                            <a:lumMod val="50000"/>
                          </a:schemeClr>
                        </a:solidFill>
                      </a:endParaRPr>
                    </a:p>
                  </a:txBody>
                  <a:tcPr>
                    <a:noFill/>
                  </a:tcPr>
                </a:tc>
                <a:tc>
                  <a:txBody>
                    <a:bodyPr/>
                    <a:lstStyle/>
                    <a:p>
                      <a:pPr algn="ctr"/>
                      <a:r>
                        <a:rPr lang="es-GB" sz="2000">
                          <a:solidFill>
                            <a:schemeClr val="accent5">
                              <a:lumMod val="50000"/>
                            </a:schemeClr>
                          </a:solidFill>
                        </a:rPr>
                        <a:t>Normalmente en el pasado</a:t>
                      </a:r>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Ahora</a:t>
                      </a:r>
                    </a:p>
                  </a:txBody>
                  <a:tcPr anchor="ctr">
                    <a:noFill/>
                  </a:tcPr>
                </a:tc>
                <a:extLst>
                  <a:ext uri="{0D108BD9-81ED-4DB2-BD59-A6C34878D82A}">
                    <a16:rowId xmlns:a16="http://schemas.microsoft.com/office/drawing/2014/main" val="3568202374"/>
                  </a:ext>
                </a:extLst>
              </a:tr>
              <a:tr h="547167">
                <a:tc>
                  <a:txBody>
                    <a:bodyPr/>
                    <a:lstStyle/>
                    <a:p>
                      <a:pPr algn="ctr"/>
                      <a:r>
                        <a:rPr lang="es-GB" sz="2000" b="1" dirty="0">
                          <a:solidFill>
                            <a:schemeClr val="accent5">
                              <a:lumMod val="50000"/>
                            </a:schemeClr>
                          </a:solidFill>
                        </a:rPr>
                        <a:t>1</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056385840"/>
                  </a:ext>
                </a:extLst>
              </a:tr>
              <a:tr h="547167">
                <a:tc>
                  <a:txBody>
                    <a:bodyPr/>
                    <a:lstStyle/>
                    <a:p>
                      <a:pPr algn="ctr"/>
                      <a:r>
                        <a:rPr lang="es-GB" sz="2000" b="1" dirty="0">
                          <a:solidFill>
                            <a:schemeClr val="accent5">
                              <a:lumMod val="50000"/>
                            </a:schemeClr>
                          </a:solidFill>
                        </a:rPr>
                        <a:t>2</a:t>
                      </a:r>
                    </a:p>
                  </a:txBody>
                  <a:tcPr anchor="ct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308934173"/>
                  </a:ext>
                </a:extLst>
              </a:tr>
              <a:tr h="547167">
                <a:tc>
                  <a:txBody>
                    <a:bodyPr/>
                    <a:lstStyle/>
                    <a:p>
                      <a:pPr algn="ctr"/>
                      <a:r>
                        <a:rPr lang="es-GB" sz="2000" b="1" dirty="0">
                          <a:solidFill>
                            <a:schemeClr val="accent5">
                              <a:lumMod val="50000"/>
                            </a:schemeClr>
                          </a:solidFill>
                        </a:rPr>
                        <a:t>3</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3168200749"/>
                  </a:ext>
                </a:extLst>
              </a:tr>
              <a:tr h="547167">
                <a:tc>
                  <a:txBody>
                    <a:bodyPr/>
                    <a:lstStyle/>
                    <a:p>
                      <a:pPr algn="ctr"/>
                      <a:r>
                        <a:rPr lang="es-GB" sz="2000" b="1" dirty="0">
                          <a:solidFill>
                            <a:schemeClr val="accent5">
                              <a:lumMod val="50000"/>
                            </a:schemeClr>
                          </a:solidFill>
                        </a:rPr>
                        <a:t>4</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4067043068"/>
                  </a:ext>
                </a:extLst>
              </a:tr>
              <a:tr h="547167">
                <a:tc>
                  <a:txBody>
                    <a:bodyPr/>
                    <a:lstStyle/>
                    <a:p>
                      <a:pPr algn="ctr"/>
                      <a:r>
                        <a:rPr lang="es-GB" sz="2000" b="1" dirty="0">
                          <a:solidFill>
                            <a:schemeClr val="accent5">
                              <a:lumMod val="50000"/>
                            </a:schemeClr>
                          </a:solidFill>
                        </a:rPr>
                        <a:t>5</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378286137"/>
                  </a:ext>
                </a:extLst>
              </a:tr>
              <a:tr h="547167">
                <a:tc>
                  <a:txBody>
                    <a:bodyPr/>
                    <a:lstStyle/>
                    <a:p>
                      <a:pPr algn="ctr"/>
                      <a:r>
                        <a:rPr lang="es-GB" sz="2000" b="1" dirty="0">
                          <a:solidFill>
                            <a:schemeClr val="accent5">
                              <a:lumMod val="50000"/>
                            </a:schemeClr>
                          </a:solidFill>
                        </a:rPr>
                        <a:t>6</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3463160759"/>
                  </a:ext>
                </a:extLst>
              </a:tr>
              <a:tr h="547167">
                <a:tc>
                  <a:txBody>
                    <a:bodyPr/>
                    <a:lstStyle/>
                    <a:p>
                      <a:pPr algn="ctr"/>
                      <a:r>
                        <a:rPr lang="es-GB" sz="2000" b="1" dirty="0">
                          <a:solidFill>
                            <a:schemeClr val="accent5">
                              <a:lumMod val="50000"/>
                            </a:schemeClr>
                          </a:solidFill>
                        </a:rPr>
                        <a:t>7</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4080785591"/>
                  </a:ext>
                </a:extLst>
              </a:tr>
              <a:tr h="547167">
                <a:tc>
                  <a:txBody>
                    <a:bodyPr/>
                    <a:lstStyle/>
                    <a:p>
                      <a:pPr algn="ctr"/>
                      <a:r>
                        <a:rPr lang="es-GB" sz="2000" b="1" dirty="0">
                          <a:solidFill>
                            <a:schemeClr val="accent5">
                              <a:lumMod val="50000"/>
                            </a:schemeClr>
                          </a:solidFill>
                        </a:rPr>
                        <a:t>8</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3714094854"/>
                  </a:ext>
                </a:extLst>
              </a:tr>
            </a:tbl>
          </a:graphicData>
        </a:graphic>
      </p:graphicFrame>
      <p:sp>
        <p:nvSpPr>
          <p:cNvPr id="25" name="Llamada rectangular redondeada 24">
            <a:extLst>
              <a:ext uri="{FF2B5EF4-FFF2-40B4-BE49-F238E27FC236}">
                <a16:creationId xmlns:a16="http://schemas.microsoft.com/office/drawing/2014/main" id="{A0CD85AE-2281-784B-8777-D23559864344}"/>
              </a:ext>
            </a:extLst>
          </p:cNvPr>
          <p:cNvSpPr/>
          <p:nvPr/>
        </p:nvSpPr>
        <p:spPr>
          <a:xfrm>
            <a:off x="262824" y="1724171"/>
            <a:ext cx="6176076" cy="507009"/>
          </a:xfrm>
          <a:prstGeom prst="wedgeRoundRectCallout">
            <a:avLst>
              <a:gd name="adj1" fmla="val 36514"/>
              <a:gd name="adj2" fmla="val 6657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a:t>
            </a:r>
            <a:r>
              <a:rPr lang="es-GB" sz="2000" b="1" dirty="0">
                <a:solidFill>
                  <a:schemeClr val="accent5">
                    <a:lumMod val="50000"/>
                  </a:schemeClr>
                </a:solidFill>
              </a:rPr>
              <a:t>Quiero</a:t>
            </a:r>
            <a:r>
              <a:rPr lang="es-GB" sz="2000" dirty="0">
                <a:solidFill>
                  <a:schemeClr val="accent5">
                    <a:lumMod val="50000"/>
                  </a:schemeClr>
                </a:solidFill>
              </a:rPr>
              <a:t> </a:t>
            </a:r>
            <a:r>
              <a:rPr lang="es-GB" sz="2000" b="1" dirty="0">
                <a:solidFill>
                  <a:schemeClr val="accent5">
                    <a:lumMod val="50000"/>
                  </a:schemeClr>
                </a:solidFill>
              </a:rPr>
              <a:t>dirigir</a:t>
            </a:r>
            <a:r>
              <a:rPr lang="es-GB" sz="2000" dirty="0">
                <a:solidFill>
                  <a:schemeClr val="accent5">
                    <a:lumMod val="50000"/>
                  </a:schemeClr>
                </a:solidFill>
              </a:rPr>
              <a:t> una empresa en el extranjero. </a:t>
            </a:r>
          </a:p>
        </p:txBody>
      </p:sp>
      <p:sp>
        <p:nvSpPr>
          <p:cNvPr id="28" name="Llamada rectangular redondeada 27">
            <a:extLst>
              <a:ext uri="{FF2B5EF4-FFF2-40B4-BE49-F238E27FC236}">
                <a16:creationId xmlns:a16="http://schemas.microsoft.com/office/drawing/2014/main" id="{9774E794-C771-3C48-9261-EB69B9719926}"/>
              </a:ext>
            </a:extLst>
          </p:cNvPr>
          <p:cNvSpPr/>
          <p:nvPr/>
        </p:nvSpPr>
        <p:spPr>
          <a:xfrm>
            <a:off x="262824" y="2343292"/>
            <a:ext cx="5934776" cy="507009"/>
          </a:xfrm>
          <a:prstGeom prst="wedgeRoundRectCallout">
            <a:avLst>
              <a:gd name="adj1" fmla="val 45179"/>
              <a:gd name="adj2" fmla="val 6407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a:t>
            </a:r>
            <a:r>
              <a:rPr lang="es-GB" sz="2000" b="1" dirty="0">
                <a:solidFill>
                  <a:schemeClr val="accent5">
                    <a:lumMod val="50000"/>
                  </a:schemeClr>
                </a:solidFill>
              </a:rPr>
              <a:t>Debo</a:t>
            </a:r>
            <a:r>
              <a:rPr lang="es-GB" sz="2000" dirty="0">
                <a:solidFill>
                  <a:schemeClr val="accent5">
                    <a:lumMod val="50000"/>
                  </a:schemeClr>
                </a:solidFill>
              </a:rPr>
              <a:t> </a:t>
            </a:r>
            <a:r>
              <a:rPr lang="es-GB" sz="2000" b="1" dirty="0">
                <a:solidFill>
                  <a:schemeClr val="accent5">
                    <a:lumMod val="50000"/>
                  </a:schemeClr>
                </a:solidFill>
              </a:rPr>
              <a:t>pasar</a:t>
            </a:r>
            <a:r>
              <a:rPr lang="es-GB" sz="2000" dirty="0">
                <a:solidFill>
                  <a:schemeClr val="accent5">
                    <a:lumMod val="50000"/>
                  </a:schemeClr>
                </a:solidFill>
              </a:rPr>
              <a:t> muchas horas en la carretera.</a:t>
            </a:r>
          </a:p>
        </p:txBody>
      </p:sp>
      <p:sp>
        <p:nvSpPr>
          <p:cNvPr id="29" name="Llamada rectangular redondeada 28">
            <a:extLst>
              <a:ext uri="{FF2B5EF4-FFF2-40B4-BE49-F238E27FC236}">
                <a16:creationId xmlns:a16="http://schemas.microsoft.com/office/drawing/2014/main" id="{0FFBEDB0-CB7E-1342-9009-C0F2741132D0}"/>
              </a:ext>
            </a:extLst>
          </p:cNvPr>
          <p:cNvSpPr/>
          <p:nvPr/>
        </p:nvSpPr>
        <p:spPr>
          <a:xfrm>
            <a:off x="262824" y="2962413"/>
            <a:ext cx="5534631" cy="663962"/>
          </a:xfrm>
          <a:prstGeom prst="wedgeRoundRectCallout">
            <a:avLst>
              <a:gd name="adj1" fmla="val 53003"/>
              <a:gd name="adj2" fmla="val -1690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a:t>
            </a:r>
            <a:r>
              <a:rPr lang="es-GB" sz="2000" b="1" dirty="0">
                <a:solidFill>
                  <a:schemeClr val="accent5">
                    <a:lumMod val="50000"/>
                  </a:schemeClr>
                </a:solidFill>
              </a:rPr>
              <a:t>Podía</a:t>
            </a:r>
            <a:r>
              <a:rPr lang="es-GB" sz="2000" dirty="0">
                <a:solidFill>
                  <a:schemeClr val="accent5">
                    <a:lumMod val="50000"/>
                  </a:schemeClr>
                </a:solidFill>
              </a:rPr>
              <a:t> </a:t>
            </a:r>
            <a:r>
              <a:rPr lang="es-GB" sz="2000" b="1" dirty="0">
                <a:solidFill>
                  <a:schemeClr val="accent5">
                    <a:lumMod val="50000"/>
                  </a:schemeClr>
                </a:solidFill>
              </a:rPr>
              <a:t>recorrer</a:t>
            </a:r>
            <a:r>
              <a:rPr lang="es-GB" sz="2000" dirty="0">
                <a:solidFill>
                  <a:schemeClr val="accent5">
                    <a:lumMod val="50000"/>
                  </a:schemeClr>
                </a:solidFill>
              </a:rPr>
              <a:t> pueblos cercanos en bicicleta.</a:t>
            </a:r>
          </a:p>
        </p:txBody>
      </p:sp>
      <p:pic>
        <p:nvPicPr>
          <p:cNvPr id="35" name="Imagen 34" descr="Un dibujo de una persona&#10;&#10;Descripción generada automáticamente con confianza media">
            <a:extLst>
              <a:ext uri="{FF2B5EF4-FFF2-40B4-BE49-F238E27FC236}">
                <a16:creationId xmlns:a16="http://schemas.microsoft.com/office/drawing/2014/main" id="{3FC26AAC-4EEC-8648-99A0-1FFC95A60559}"/>
              </a:ext>
            </a:extLst>
          </p:cNvPr>
          <p:cNvPicPr>
            <a:picLocks noChangeAspect="1"/>
          </p:cNvPicPr>
          <p:nvPr/>
        </p:nvPicPr>
        <p:blipFill rotWithShape="1">
          <a:blip r:embed="rId3"/>
          <a:srcRect l="24783" r="50000"/>
          <a:stretch/>
        </p:blipFill>
        <p:spPr>
          <a:xfrm>
            <a:off x="6096000" y="1973794"/>
            <a:ext cx="1387606" cy="3098190"/>
          </a:xfrm>
          <a:prstGeom prst="rect">
            <a:avLst/>
          </a:prstGeom>
        </p:spPr>
      </p:pic>
      <p:pic>
        <p:nvPicPr>
          <p:cNvPr id="36" name="Picture 2" descr="http://www.clker.com/cliparts/j/p/l/D/8/K/green-tick-md.png">
            <a:extLst>
              <a:ext uri="{FF2B5EF4-FFF2-40B4-BE49-F238E27FC236}">
                <a16:creationId xmlns:a16="http://schemas.microsoft.com/office/drawing/2014/main" id="{6F78535C-70CA-9E41-A089-EEEF2D9494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2585" y="1943181"/>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CDDCFA87-AB39-6543-B9B0-1A22DAC2B9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8944" y="2494782"/>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E8FBECDF-5F83-5E44-9B5A-A019993029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8313" y="3058931"/>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E07CEBD4-B05E-6D4D-99D8-094864DD97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2585" y="3631017"/>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http://www.clker.com/cliparts/j/p/l/D/8/K/green-tick-md.png">
            <a:extLst>
              <a:ext uri="{FF2B5EF4-FFF2-40B4-BE49-F238E27FC236}">
                <a16:creationId xmlns:a16="http://schemas.microsoft.com/office/drawing/2014/main" id="{CD8C28E2-D4F0-D645-A087-B78836B0D7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2585" y="4170478"/>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A66BB0CC-6F45-EC49-94E2-2DBA675F89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8313" y="4671873"/>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http://www.clker.com/cliparts/j/p/l/D/8/K/green-tick-md.png">
            <a:extLst>
              <a:ext uri="{FF2B5EF4-FFF2-40B4-BE49-F238E27FC236}">
                <a16:creationId xmlns:a16="http://schemas.microsoft.com/office/drawing/2014/main" id="{EA4C2B62-F37E-EF48-8D32-9B8E9AA156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8313" y="5240580"/>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C05DC7CB-7480-8045-A29F-76EECFCE22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22585" y="5806248"/>
            <a:ext cx="383946" cy="4001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985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lamada rectangular redondeada 32">
            <a:extLst>
              <a:ext uri="{FF2B5EF4-FFF2-40B4-BE49-F238E27FC236}">
                <a16:creationId xmlns:a16="http://schemas.microsoft.com/office/drawing/2014/main" id="{10FCA324-4ADA-DB47-BC7C-67E538E689E2}"/>
              </a:ext>
            </a:extLst>
          </p:cNvPr>
          <p:cNvSpPr/>
          <p:nvPr/>
        </p:nvSpPr>
        <p:spPr>
          <a:xfrm>
            <a:off x="262824" y="5694157"/>
            <a:ext cx="5828301" cy="565652"/>
          </a:xfrm>
          <a:prstGeom prst="wedgeRoundRectCallout">
            <a:avLst>
              <a:gd name="adj1" fmla="val 31303"/>
              <a:gd name="adj2" fmla="val -7119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8. </a:t>
            </a:r>
            <a:r>
              <a:rPr lang="es-GB" sz="2000" b="1" dirty="0">
                <a:solidFill>
                  <a:schemeClr val="accent5">
                    <a:lumMod val="50000"/>
                  </a:schemeClr>
                </a:solidFill>
              </a:rPr>
              <a:t>Debía</a:t>
            </a:r>
            <a:r>
              <a:rPr lang="es-GB" sz="2000" dirty="0">
                <a:solidFill>
                  <a:schemeClr val="accent5">
                    <a:lumMod val="50000"/>
                  </a:schemeClr>
                </a:solidFill>
              </a:rPr>
              <a:t> </a:t>
            </a:r>
            <a:r>
              <a:rPr lang="es-GB" sz="2000" b="1" dirty="0">
                <a:solidFill>
                  <a:schemeClr val="accent5">
                    <a:lumMod val="50000"/>
                  </a:schemeClr>
                </a:solidFill>
              </a:rPr>
              <a:t>ayudar </a:t>
            </a:r>
            <a:r>
              <a:rPr lang="es-GB" sz="2000" dirty="0">
                <a:solidFill>
                  <a:schemeClr val="accent5">
                    <a:lumMod val="50000"/>
                  </a:schemeClr>
                </a:solidFill>
              </a:rPr>
              <a:t>a mi hermano menor con su carrera.</a:t>
            </a:r>
          </a:p>
        </p:txBody>
      </p:sp>
      <p:sp>
        <p:nvSpPr>
          <p:cNvPr id="30" name="Llamada rectangular redondeada 29">
            <a:extLst>
              <a:ext uri="{FF2B5EF4-FFF2-40B4-BE49-F238E27FC236}">
                <a16:creationId xmlns:a16="http://schemas.microsoft.com/office/drawing/2014/main" id="{AFF7900F-EF20-8945-BF66-62B8BBFE9500}"/>
              </a:ext>
            </a:extLst>
          </p:cNvPr>
          <p:cNvSpPr/>
          <p:nvPr/>
        </p:nvSpPr>
        <p:spPr>
          <a:xfrm>
            <a:off x="262824" y="3666408"/>
            <a:ext cx="5828301" cy="565652"/>
          </a:xfrm>
          <a:prstGeom prst="wedgeRoundRectCallout">
            <a:avLst>
              <a:gd name="adj1" fmla="val 49576"/>
              <a:gd name="adj2" fmla="val -6163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a:t>
            </a:r>
            <a:r>
              <a:rPr lang="es-GB" sz="2000" b="1" dirty="0">
                <a:solidFill>
                  <a:schemeClr val="accent5">
                    <a:lumMod val="50000"/>
                  </a:schemeClr>
                </a:solidFill>
              </a:rPr>
              <a:t>Quería</a:t>
            </a:r>
            <a:r>
              <a:rPr lang="es-GB" sz="2000" dirty="0">
                <a:solidFill>
                  <a:schemeClr val="accent5">
                    <a:lumMod val="50000"/>
                  </a:schemeClr>
                </a:solidFill>
              </a:rPr>
              <a:t> </a:t>
            </a:r>
            <a:r>
              <a:rPr lang="es-GB" sz="2000" b="1" dirty="0">
                <a:solidFill>
                  <a:schemeClr val="accent5">
                    <a:lumMod val="50000"/>
                  </a:schemeClr>
                </a:solidFill>
              </a:rPr>
              <a:t>practicar</a:t>
            </a:r>
            <a:r>
              <a:rPr lang="es-GB" sz="2000" dirty="0">
                <a:solidFill>
                  <a:schemeClr val="accent5">
                    <a:lumMod val="50000"/>
                  </a:schemeClr>
                </a:solidFill>
              </a:rPr>
              <a:t> muchos deportes de aventura.</a:t>
            </a:r>
          </a:p>
        </p:txBody>
      </p:sp>
      <p:sp>
        <p:nvSpPr>
          <p:cNvPr id="31" name="Llamada rectangular redondeada 30">
            <a:extLst>
              <a:ext uri="{FF2B5EF4-FFF2-40B4-BE49-F238E27FC236}">
                <a16:creationId xmlns:a16="http://schemas.microsoft.com/office/drawing/2014/main" id="{F59B072E-CCE9-174D-AC10-96485B85BF8B}"/>
              </a:ext>
            </a:extLst>
          </p:cNvPr>
          <p:cNvSpPr/>
          <p:nvPr/>
        </p:nvSpPr>
        <p:spPr>
          <a:xfrm>
            <a:off x="262824" y="4342325"/>
            <a:ext cx="5828301" cy="565652"/>
          </a:xfrm>
          <a:prstGeom prst="wedgeRoundRectCallout">
            <a:avLst>
              <a:gd name="adj1" fmla="val 52102"/>
              <a:gd name="adj2" fmla="val -6367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6. </a:t>
            </a:r>
            <a:r>
              <a:rPr lang="es-GB" sz="2000" b="1" dirty="0">
                <a:solidFill>
                  <a:schemeClr val="accent5">
                    <a:lumMod val="50000"/>
                  </a:schemeClr>
                </a:solidFill>
              </a:rPr>
              <a:t>Puedo</a:t>
            </a:r>
            <a:r>
              <a:rPr lang="es-GB" sz="2000" dirty="0">
                <a:solidFill>
                  <a:schemeClr val="accent5">
                    <a:lumMod val="50000"/>
                  </a:schemeClr>
                </a:solidFill>
              </a:rPr>
              <a:t> </a:t>
            </a:r>
            <a:r>
              <a:rPr lang="es-GB" sz="2000" b="1" dirty="0">
                <a:solidFill>
                  <a:schemeClr val="accent5">
                    <a:lumMod val="50000"/>
                  </a:schemeClr>
                </a:solidFill>
              </a:rPr>
              <a:t>hacer </a:t>
            </a:r>
            <a:r>
              <a:rPr lang="es-GB" sz="2000" dirty="0">
                <a:solidFill>
                  <a:schemeClr val="accent5">
                    <a:lumMod val="50000"/>
                  </a:schemeClr>
                </a:solidFill>
              </a:rPr>
              <a:t>ejercicio en mis ratos libres.</a:t>
            </a:r>
          </a:p>
        </p:txBody>
      </p:sp>
      <p:sp>
        <p:nvSpPr>
          <p:cNvPr id="32" name="Llamada rectangular redondeada 31">
            <a:extLst>
              <a:ext uri="{FF2B5EF4-FFF2-40B4-BE49-F238E27FC236}">
                <a16:creationId xmlns:a16="http://schemas.microsoft.com/office/drawing/2014/main" id="{98A9956E-689D-D448-8FD9-FF281BA2D47A}"/>
              </a:ext>
            </a:extLst>
          </p:cNvPr>
          <p:cNvSpPr/>
          <p:nvPr/>
        </p:nvSpPr>
        <p:spPr>
          <a:xfrm>
            <a:off x="262824" y="5018242"/>
            <a:ext cx="5828301" cy="565652"/>
          </a:xfrm>
          <a:prstGeom prst="wedgeRoundRectCallout">
            <a:avLst>
              <a:gd name="adj1" fmla="val 30754"/>
              <a:gd name="adj2" fmla="val -6868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7. </a:t>
            </a:r>
            <a:r>
              <a:rPr lang="es-GB" sz="2000" b="1" dirty="0">
                <a:solidFill>
                  <a:schemeClr val="accent5">
                    <a:lumMod val="50000"/>
                  </a:schemeClr>
                </a:solidFill>
              </a:rPr>
              <a:t>Quiero</a:t>
            </a:r>
            <a:r>
              <a:rPr lang="es-GB" sz="2000" dirty="0">
                <a:solidFill>
                  <a:schemeClr val="accent5">
                    <a:lumMod val="50000"/>
                  </a:schemeClr>
                </a:solidFill>
              </a:rPr>
              <a:t> </a:t>
            </a:r>
            <a:r>
              <a:rPr lang="es-GB" sz="2000" b="1" dirty="0">
                <a:solidFill>
                  <a:schemeClr val="accent5">
                    <a:lumMod val="50000"/>
                  </a:schemeClr>
                </a:solidFill>
              </a:rPr>
              <a:t>reunir </a:t>
            </a:r>
            <a:r>
              <a:rPr lang="es-GB" sz="2000" dirty="0">
                <a:solidFill>
                  <a:schemeClr val="accent5">
                    <a:lumMod val="50000"/>
                  </a:schemeClr>
                </a:solidFill>
              </a:rPr>
              <a:t>a mis compañeros de la universidad.</a:t>
            </a:r>
          </a:p>
        </p:txBody>
      </p:sp>
      <p:sp>
        <p:nvSpPr>
          <p:cNvPr id="2" name="Título 1">
            <a:extLst>
              <a:ext uri="{FF2B5EF4-FFF2-40B4-BE49-F238E27FC236}">
                <a16:creationId xmlns:a16="http://schemas.microsoft.com/office/drawing/2014/main" id="{B867FB34-F4DC-B142-876E-0D9C3DED162B}"/>
              </a:ext>
            </a:extLst>
          </p:cNvPr>
          <p:cNvSpPr>
            <a:spLocks noGrp="1"/>
          </p:cNvSpPr>
          <p:nvPr>
            <p:ph type="title"/>
          </p:nvPr>
        </p:nvSpPr>
        <p:spPr>
          <a:xfrm>
            <a:off x="153400" y="174749"/>
            <a:ext cx="10402976" cy="723671"/>
          </a:xfrm>
        </p:spPr>
        <p:txBody>
          <a:bodyPr>
            <a:noAutofit/>
          </a:bodyPr>
          <a:lstStyle/>
          <a:p>
            <a:r>
              <a:rPr lang="es-GB" sz="2000" b="1" dirty="0"/>
              <a:t>Ahora lee las frases otra vez y escribe la traducción en inglés.</a:t>
            </a:r>
          </a:p>
        </p:txBody>
      </p:sp>
      <p:sp>
        <p:nvSpPr>
          <p:cNvPr id="4" name="Rounded Rectangle 11">
            <a:extLst>
              <a:ext uri="{FF2B5EF4-FFF2-40B4-BE49-F238E27FC236}">
                <a16:creationId xmlns:a16="http://schemas.microsoft.com/office/drawing/2014/main" id="{F4683060-FE01-C84E-8112-3FC4495E1E6D}"/>
              </a:ext>
            </a:extLst>
          </p:cNvPr>
          <p:cNvSpPr/>
          <p:nvPr/>
        </p:nvSpPr>
        <p:spPr>
          <a:xfrm>
            <a:off x="10556375" y="258166"/>
            <a:ext cx="1371768" cy="44729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sp>
        <p:nvSpPr>
          <p:cNvPr id="7" name="Llamada rectangular redondeada 6">
            <a:extLst>
              <a:ext uri="{FF2B5EF4-FFF2-40B4-BE49-F238E27FC236}">
                <a16:creationId xmlns:a16="http://schemas.microsoft.com/office/drawing/2014/main" id="{C343F3D0-258C-F044-8DBA-01FE9E2BFA1A}"/>
              </a:ext>
            </a:extLst>
          </p:cNvPr>
          <p:cNvSpPr/>
          <p:nvPr/>
        </p:nvSpPr>
        <p:spPr>
          <a:xfrm>
            <a:off x="262824" y="920535"/>
            <a:ext cx="5828301" cy="607857"/>
          </a:xfrm>
          <a:prstGeom prst="wedgeRoundRectCallout">
            <a:avLst>
              <a:gd name="adj1" fmla="val 33027"/>
              <a:gd name="adj2" fmla="val 6657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a:t>
            </a:r>
            <a:r>
              <a:rPr lang="es-GB" sz="2000" b="1" dirty="0">
                <a:solidFill>
                  <a:schemeClr val="accent5">
                    <a:lumMod val="50000"/>
                  </a:schemeClr>
                </a:solidFill>
              </a:rPr>
              <a:t>Debía</a:t>
            </a:r>
            <a:r>
              <a:rPr lang="es-GB" sz="2000" dirty="0">
                <a:solidFill>
                  <a:schemeClr val="accent5">
                    <a:lumMod val="50000"/>
                  </a:schemeClr>
                </a:solidFill>
              </a:rPr>
              <a:t> </a:t>
            </a:r>
            <a:r>
              <a:rPr lang="es-GB" sz="2000" b="1" dirty="0">
                <a:solidFill>
                  <a:schemeClr val="accent5">
                    <a:lumMod val="50000"/>
                  </a:schemeClr>
                </a:solidFill>
              </a:rPr>
              <a:t>trabajar</a:t>
            </a:r>
            <a:r>
              <a:rPr lang="es-GB" sz="2000" dirty="0">
                <a:solidFill>
                  <a:schemeClr val="accent5">
                    <a:lumMod val="50000"/>
                  </a:schemeClr>
                </a:solidFill>
              </a:rPr>
              <a:t> los fines de semana a menudo. </a:t>
            </a:r>
          </a:p>
        </p:txBody>
      </p:sp>
      <p:sp>
        <p:nvSpPr>
          <p:cNvPr id="25" name="Llamada rectangular redondeada 24">
            <a:extLst>
              <a:ext uri="{FF2B5EF4-FFF2-40B4-BE49-F238E27FC236}">
                <a16:creationId xmlns:a16="http://schemas.microsoft.com/office/drawing/2014/main" id="{A0CD85AE-2281-784B-8777-D23559864344}"/>
              </a:ext>
            </a:extLst>
          </p:cNvPr>
          <p:cNvSpPr/>
          <p:nvPr/>
        </p:nvSpPr>
        <p:spPr>
          <a:xfrm>
            <a:off x="262824" y="1638657"/>
            <a:ext cx="5828301" cy="565652"/>
          </a:xfrm>
          <a:prstGeom prst="wedgeRoundRectCallout">
            <a:avLst>
              <a:gd name="adj1" fmla="val 36514"/>
              <a:gd name="adj2" fmla="val 6657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a:t>
            </a:r>
            <a:r>
              <a:rPr lang="es-GB" sz="2000" b="1" dirty="0">
                <a:solidFill>
                  <a:schemeClr val="accent5">
                    <a:lumMod val="50000"/>
                  </a:schemeClr>
                </a:solidFill>
              </a:rPr>
              <a:t>Quiero</a:t>
            </a:r>
            <a:r>
              <a:rPr lang="es-GB" sz="2000" dirty="0">
                <a:solidFill>
                  <a:schemeClr val="accent5">
                    <a:lumMod val="50000"/>
                  </a:schemeClr>
                </a:solidFill>
              </a:rPr>
              <a:t> </a:t>
            </a:r>
            <a:r>
              <a:rPr lang="es-GB" sz="2000" b="1" dirty="0">
                <a:solidFill>
                  <a:schemeClr val="accent5">
                    <a:lumMod val="50000"/>
                  </a:schemeClr>
                </a:solidFill>
              </a:rPr>
              <a:t>dirigir</a:t>
            </a:r>
            <a:r>
              <a:rPr lang="es-GB" sz="2000" dirty="0">
                <a:solidFill>
                  <a:schemeClr val="accent5">
                    <a:lumMod val="50000"/>
                  </a:schemeClr>
                </a:solidFill>
              </a:rPr>
              <a:t> una empresa en el extranjero. </a:t>
            </a:r>
          </a:p>
        </p:txBody>
      </p:sp>
      <p:sp>
        <p:nvSpPr>
          <p:cNvPr id="28" name="Llamada rectangular redondeada 27">
            <a:extLst>
              <a:ext uri="{FF2B5EF4-FFF2-40B4-BE49-F238E27FC236}">
                <a16:creationId xmlns:a16="http://schemas.microsoft.com/office/drawing/2014/main" id="{9774E794-C771-3C48-9261-EB69B9719926}"/>
              </a:ext>
            </a:extLst>
          </p:cNvPr>
          <p:cNvSpPr/>
          <p:nvPr/>
        </p:nvSpPr>
        <p:spPr>
          <a:xfrm>
            <a:off x="262824" y="2314574"/>
            <a:ext cx="5828301" cy="565652"/>
          </a:xfrm>
          <a:prstGeom prst="wedgeRoundRectCallout">
            <a:avLst>
              <a:gd name="adj1" fmla="val 45179"/>
              <a:gd name="adj2" fmla="val 6407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a:t>
            </a:r>
            <a:r>
              <a:rPr lang="es-GB" sz="2000" b="1" dirty="0">
                <a:solidFill>
                  <a:schemeClr val="accent5">
                    <a:lumMod val="50000"/>
                  </a:schemeClr>
                </a:solidFill>
              </a:rPr>
              <a:t>Debo</a:t>
            </a:r>
            <a:r>
              <a:rPr lang="es-GB" sz="2000" dirty="0">
                <a:solidFill>
                  <a:schemeClr val="accent5">
                    <a:lumMod val="50000"/>
                  </a:schemeClr>
                </a:solidFill>
              </a:rPr>
              <a:t> </a:t>
            </a:r>
            <a:r>
              <a:rPr lang="es-GB" sz="2000" b="1" dirty="0">
                <a:solidFill>
                  <a:schemeClr val="accent5">
                    <a:lumMod val="50000"/>
                  </a:schemeClr>
                </a:solidFill>
              </a:rPr>
              <a:t>pasar</a:t>
            </a:r>
            <a:r>
              <a:rPr lang="es-GB" sz="2000" dirty="0">
                <a:solidFill>
                  <a:schemeClr val="accent5">
                    <a:lumMod val="50000"/>
                  </a:schemeClr>
                </a:solidFill>
              </a:rPr>
              <a:t> muchas horas en la carretera.</a:t>
            </a:r>
          </a:p>
        </p:txBody>
      </p:sp>
      <p:sp>
        <p:nvSpPr>
          <p:cNvPr id="29" name="Llamada rectangular redondeada 28">
            <a:extLst>
              <a:ext uri="{FF2B5EF4-FFF2-40B4-BE49-F238E27FC236}">
                <a16:creationId xmlns:a16="http://schemas.microsoft.com/office/drawing/2014/main" id="{0FFBEDB0-CB7E-1342-9009-C0F2741132D0}"/>
              </a:ext>
            </a:extLst>
          </p:cNvPr>
          <p:cNvSpPr/>
          <p:nvPr/>
        </p:nvSpPr>
        <p:spPr>
          <a:xfrm>
            <a:off x="262824" y="2990491"/>
            <a:ext cx="5828301" cy="565652"/>
          </a:xfrm>
          <a:prstGeom prst="wedgeRoundRectCallout">
            <a:avLst>
              <a:gd name="adj1" fmla="val 53003"/>
              <a:gd name="adj2" fmla="val -1690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a:t>
            </a:r>
            <a:r>
              <a:rPr lang="es-GB" sz="2000" b="1" dirty="0">
                <a:solidFill>
                  <a:schemeClr val="accent5">
                    <a:lumMod val="50000"/>
                  </a:schemeClr>
                </a:solidFill>
              </a:rPr>
              <a:t>Podía</a:t>
            </a:r>
            <a:r>
              <a:rPr lang="es-GB" sz="2000" dirty="0">
                <a:solidFill>
                  <a:schemeClr val="accent5">
                    <a:lumMod val="50000"/>
                  </a:schemeClr>
                </a:solidFill>
              </a:rPr>
              <a:t> </a:t>
            </a:r>
            <a:r>
              <a:rPr lang="es-GB" sz="2000" b="1" dirty="0">
                <a:solidFill>
                  <a:schemeClr val="accent5">
                    <a:lumMod val="50000"/>
                  </a:schemeClr>
                </a:solidFill>
              </a:rPr>
              <a:t>recorrer</a:t>
            </a:r>
            <a:r>
              <a:rPr lang="es-GB" sz="2000" dirty="0">
                <a:solidFill>
                  <a:schemeClr val="accent5">
                    <a:lumMod val="50000"/>
                  </a:schemeClr>
                </a:solidFill>
              </a:rPr>
              <a:t> pueblos cercanos en bicicleta.</a:t>
            </a:r>
          </a:p>
        </p:txBody>
      </p:sp>
      <p:sp>
        <p:nvSpPr>
          <p:cNvPr id="22" name="Llamada rectangular redondeada 21">
            <a:extLst>
              <a:ext uri="{FF2B5EF4-FFF2-40B4-BE49-F238E27FC236}">
                <a16:creationId xmlns:a16="http://schemas.microsoft.com/office/drawing/2014/main" id="{C67742C4-8BCC-7C4F-B741-B4007DA48872}"/>
              </a:ext>
            </a:extLst>
          </p:cNvPr>
          <p:cNvSpPr/>
          <p:nvPr/>
        </p:nvSpPr>
        <p:spPr>
          <a:xfrm>
            <a:off x="6210299" y="5694157"/>
            <a:ext cx="5828301" cy="565652"/>
          </a:xfrm>
          <a:prstGeom prst="wedgeRoundRectCallout">
            <a:avLst>
              <a:gd name="adj1" fmla="val 31303"/>
              <a:gd name="adj2" fmla="val -711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8. </a:t>
            </a:r>
            <a:r>
              <a:rPr lang="es-GB" sz="2000" b="1" dirty="0">
                <a:solidFill>
                  <a:schemeClr val="accent5">
                    <a:lumMod val="50000"/>
                  </a:schemeClr>
                </a:solidFill>
              </a:rPr>
              <a:t>I used to have to</a:t>
            </a:r>
            <a:r>
              <a:rPr lang="es-GB" sz="2000" dirty="0">
                <a:solidFill>
                  <a:schemeClr val="accent5">
                    <a:lumMod val="50000"/>
                  </a:schemeClr>
                </a:solidFill>
              </a:rPr>
              <a:t> </a:t>
            </a:r>
            <a:r>
              <a:rPr lang="es-GB" sz="2000" b="1" dirty="0">
                <a:solidFill>
                  <a:schemeClr val="accent5">
                    <a:lumMod val="50000"/>
                  </a:schemeClr>
                </a:solidFill>
              </a:rPr>
              <a:t>help </a:t>
            </a:r>
            <a:r>
              <a:rPr lang="es-GB" sz="2000" dirty="0">
                <a:solidFill>
                  <a:schemeClr val="accent5">
                    <a:lumMod val="50000"/>
                  </a:schemeClr>
                </a:solidFill>
              </a:rPr>
              <a:t>my younger brother with his degree.</a:t>
            </a:r>
          </a:p>
        </p:txBody>
      </p:sp>
      <p:sp>
        <p:nvSpPr>
          <p:cNvPr id="23" name="Llamada rectangular redondeada 22">
            <a:extLst>
              <a:ext uri="{FF2B5EF4-FFF2-40B4-BE49-F238E27FC236}">
                <a16:creationId xmlns:a16="http://schemas.microsoft.com/office/drawing/2014/main" id="{BD1481AC-A644-C84A-B8FA-BC8F94CAA878}"/>
              </a:ext>
            </a:extLst>
          </p:cNvPr>
          <p:cNvSpPr/>
          <p:nvPr/>
        </p:nvSpPr>
        <p:spPr>
          <a:xfrm>
            <a:off x="6210299" y="3638840"/>
            <a:ext cx="5828301" cy="565652"/>
          </a:xfrm>
          <a:prstGeom prst="wedgeRoundRectCallout">
            <a:avLst>
              <a:gd name="adj1" fmla="val 49576"/>
              <a:gd name="adj2" fmla="val -6163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a:t>
            </a:r>
            <a:r>
              <a:rPr lang="es-GB" sz="2000" b="1" dirty="0">
                <a:solidFill>
                  <a:schemeClr val="accent5">
                    <a:lumMod val="50000"/>
                  </a:schemeClr>
                </a:solidFill>
              </a:rPr>
              <a:t>I used to want to practice </a:t>
            </a:r>
            <a:r>
              <a:rPr lang="es-GB" sz="2000" dirty="0">
                <a:solidFill>
                  <a:schemeClr val="accent5">
                    <a:lumMod val="50000"/>
                  </a:schemeClr>
                </a:solidFill>
              </a:rPr>
              <a:t>many adventure sports.</a:t>
            </a:r>
          </a:p>
        </p:txBody>
      </p:sp>
      <p:sp>
        <p:nvSpPr>
          <p:cNvPr id="24" name="Llamada rectangular redondeada 23">
            <a:extLst>
              <a:ext uri="{FF2B5EF4-FFF2-40B4-BE49-F238E27FC236}">
                <a16:creationId xmlns:a16="http://schemas.microsoft.com/office/drawing/2014/main" id="{46CF24EC-5619-F945-A542-DFCB8779FEEE}"/>
              </a:ext>
            </a:extLst>
          </p:cNvPr>
          <p:cNvSpPr/>
          <p:nvPr/>
        </p:nvSpPr>
        <p:spPr>
          <a:xfrm>
            <a:off x="6210299" y="4323945"/>
            <a:ext cx="5828301" cy="565652"/>
          </a:xfrm>
          <a:prstGeom prst="wedgeRoundRectCallout">
            <a:avLst>
              <a:gd name="adj1" fmla="val 52102"/>
              <a:gd name="adj2" fmla="val -6367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6. </a:t>
            </a:r>
            <a:r>
              <a:rPr lang="es-GB" sz="2000" b="1" dirty="0">
                <a:solidFill>
                  <a:schemeClr val="accent5">
                    <a:lumMod val="50000"/>
                  </a:schemeClr>
                </a:solidFill>
              </a:rPr>
              <a:t>I can do </a:t>
            </a:r>
            <a:r>
              <a:rPr lang="es-GB" sz="2000" dirty="0">
                <a:solidFill>
                  <a:schemeClr val="accent5">
                    <a:lumMod val="50000"/>
                  </a:schemeClr>
                </a:solidFill>
              </a:rPr>
              <a:t>exercise in my free moments / time.</a:t>
            </a:r>
          </a:p>
        </p:txBody>
      </p:sp>
      <p:sp>
        <p:nvSpPr>
          <p:cNvPr id="26" name="Llamada rectangular redondeada 25">
            <a:extLst>
              <a:ext uri="{FF2B5EF4-FFF2-40B4-BE49-F238E27FC236}">
                <a16:creationId xmlns:a16="http://schemas.microsoft.com/office/drawing/2014/main" id="{03912739-7BB3-0340-BCA8-6BB588880D86}"/>
              </a:ext>
            </a:extLst>
          </p:cNvPr>
          <p:cNvSpPr/>
          <p:nvPr/>
        </p:nvSpPr>
        <p:spPr>
          <a:xfrm>
            <a:off x="6210299" y="5009050"/>
            <a:ext cx="5828301" cy="565652"/>
          </a:xfrm>
          <a:prstGeom prst="wedgeRoundRectCallout">
            <a:avLst>
              <a:gd name="adj1" fmla="val 30754"/>
              <a:gd name="adj2" fmla="val -686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7. </a:t>
            </a:r>
            <a:r>
              <a:rPr lang="es-GB" sz="2000" b="1" dirty="0">
                <a:solidFill>
                  <a:schemeClr val="accent5">
                    <a:lumMod val="50000"/>
                  </a:schemeClr>
                </a:solidFill>
              </a:rPr>
              <a:t>I want to</a:t>
            </a:r>
            <a:r>
              <a:rPr lang="es-GB" sz="2000" dirty="0">
                <a:solidFill>
                  <a:schemeClr val="accent5">
                    <a:lumMod val="50000"/>
                  </a:schemeClr>
                </a:solidFill>
              </a:rPr>
              <a:t> </a:t>
            </a:r>
            <a:r>
              <a:rPr lang="es-GB" sz="2000" b="1" dirty="0">
                <a:solidFill>
                  <a:schemeClr val="accent5">
                    <a:lumMod val="50000"/>
                  </a:schemeClr>
                </a:solidFill>
              </a:rPr>
              <a:t>bring together </a:t>
            </a:r>
            <a:r>
              <a:rPr lang="es-GB" sz="2000" dirty="0">
                <a:solidFill>
                  <a:schemeClr val="accent5">
                    <a:lumMod val="50000"/>
                  </a:schemeClr>
                </a:solidFill>
              </a:rPr>
              <a:t>my university classmates.</a:t>
            </a:r>
          </a:p>
        </p:txBody>
      </p:sp>
      <p:sp>
        <p:nvSpPr>
          <p:cNvPr id="27" name="Llamada rectangular redondeada 26">
            <a:extLst>
              <a:ext uri="{FF2B5EF4-FFF2-40B4-BE49-F238E27FC236}">
                <a16:creationId xmlns:a16="http://schemas.microsoft.com/office/drawing/2014/main" id="{C5AB15B6-6B68-7044-921B-54B94856EB14}"/>
              </a:ext>
            </a:extLst>
          </p:cNvPr>
          <p:cNvSpPr/>
          <p:nvPr/>
        </p:nvSpPr>
        <p:spPr>
          <a:xfrm>
            <a:off x="6210299" y="898420"/>
            <a:ext cx="5828301" cy="565652"/>
          </a:xfrm>
          <a:prstGeom prst="wedgeRoundRectCallout">
            <a:avLst>
              <a:gd name="adj1" fmla="val 33027"/>
              <a:gd name="adj2" fmla="val 6657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a:t>
            </a:r>
            <a:r>
              <a:rPr lang="es-GB" sz="2000" b="1" dirty="0">
                <a:solidFill>
                  <a:schemeClr val="accent5">
                    <a:lumMod val="50000"/>
                  </a:schemeClr>
                </a:solidFill>
              </a:rPr>
              <a:t>I </a:t>
            </a:r>
            <a:r>
              <a:rPr lang="es-GB" sz="2000" dirty="0">
                <a:solidFill>
                  <a:schemeClr val="accent5">
                    <a:lumMod val="50000"/>
                  </a:schemeClr>
                </a:solidFill>
              </a:rPr>
              <a:t>often</a:t>
            </a:r>
            <a:r>
              <a:rPr lang="es-GB" sz="2000" b="1" dirty="0">
                <a:solidFill>
                  <a:schemeClr val="accent5">
                    <a:lumMod val="50000"/>
                  </a:schemeClr>
                </a:solidFill>
              </a:rPr>
              <a:t> had to work </a:t>
            </a:r>
            <a:r>
              <a:rPr lang="es-GB" sz="2000" dirty="0">
                <a:solidFill>
                  <a:schemeClr val="accent5">
                    <a:lumMod val="50000"/>
                  </a:schemeClr>
                </a:solidFill>
              </a:rPr>
              <a:t>on the weekends.</a:t>
            </a:r>
          </a:p>
        </p:txBody>
      </p:sp>
      <p:sp>
        <p:nvSpPr>
          <p:cNvPr id="34" name="Llamada rectangular redondeada 33">
            <a:extLst>
              <a:ext uri="{FF2B5EF4-FFF2-40B4-BE49-F238E27FC236}">
                <a16:creationId xmlns:a16="http://schemas.microsoft.com/office/drawing/2014/main" id="{4B4115EC-CAC6-9041-9B19-0D9BF756987F}"/>
              </a:ext>
            </a:extLst>
          </p:cNvPr>
          <p:cNvSpPr/>
          <p:nvPr/>
        </p:nvSpPr>
        <p:spPr>
          <a:xfrm>
            <a:off x="6210299" y="1583525"/>
            <a:ext cx="5828301" cy="565652"/>
          </a:xfrm>
          <a:prstGeom prst="wedgeRoundRectCallout">
            <a:avLst>
              <a:gd name="adj1" fmla="val 36514"/>
              <a:gd name="adj2" fmla="val 6657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a:t>
            </a:r>
            <a:r>
              <a:rPr lang="es-GB" sz="2000" b="1" dirty="0">
                <a:solidFill>
                  <a:schemeClr val="accent5">
                    <a:lumMod val="50000"/>
                  </a:schemeClr>
                </a:solidFill>
              </a:rPr>
              <a:t>I want to direct </a:t>
            </a:r>
            <a:r>
              <a:rPr lang="es-GB" sz="2000" dirty="0">
                <a:solidFill>
                  <a:schemeClr val="accent5">
                    <a:lumMod val="50000"/>
                  </a:schemeClr>
                </a:solidFill>
              </a:rPr>
              <a:t>a company abroad.</a:t>
            </a:r>
          </a:p>
        </p:txBody>
      </p:sp>
      <p:sp>
        <p:nvSpPr>
          <p:cNvPr id="44" name="Llamada rectangular redondeada 43">
            <a:extLst>
              <a:ext uri="{FF2B5EF4-FFF2-40B4-BE49-F238E27FC236}">
                <a16:creationId xmlns:a16="http://schemas.microsoft.com/office/drawing/2014/main" id="{BE11EDCB-26C8-DA4F-9D05-2421B8DDD420}"/>
              </a:ext>
            </a:extLst>
          </p:cNvPr>
          <p:cNvSpPr/>
          <p:nvPr/>
        </p:nvSpPr>
        <p:spPr>
          <a:xfrm>
            <a:off x="6210299" y="2268630"/>
            <a:ext cx="5828301" cy="565652"/>
          </a:xfrm>
          <a:prstGeom prst="wedgeRoundRectCallout">
            <a:avLst>
              <a:gd name="adj1" fmla="val 45179"/>
              <a:gd name="adj2" fmla="val 6407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a:t>
            </a:r>
            <a:r>
              <a:rPr lang="es-GB" sz="2000" b="1" dirty="0">
                <a:solidFill>
                  <a:schemeClr val="accent5">
                    <a:lumMod val="50000"/>
                  </a:schemeClr>
                </a:solidFill>
              </a:rPr>
              <a:t>I must / have to spend </a:t>
            </a:r>
            <a:r>
              <a:rPr lang="es-GB" sz="2000" dirty="0">
                <a:solidFill>
                  <a:schemeClr val="accent5">
                    <a:lumMod val="50000"/>
                  </a:schemeClr>
                </a:solidFill>
              </a:rPr>
              <a:t>many hours on the road.</a:t>
            </a:r>
          </a:p>
        </p:txBody>
      </p:sp>
      <p:sp>
        <p:nvSpPr>
          <p:cNvPr id="45" name="Llamada rectangular redondeada 44">
            <a:extLst>
              <a:ext uri="{FF2B5EF4-FFF2-40B4-BE49-F238E27FC236}">
                <a16:creationId xmlns:a16="http://schemas.microsoft.com/office/drawing/2014/main" id="{3D72F31C-0EA9-F445-AF10-60669537D6CD}"/>
              </a:ext>
            </a:extLst>
          </p:cNvPr>
          <p:cNvSpPr/>
          <p:nvPr/>
        </p:nvSpPr>
        <p:spPr>
          <a:xfrm>
            <a:off x="6210299" y="2953735"/>
            <a:ext cx="5828301" cy="565652"/>
          </a:xfrm>
          <a:prstGeom prst="wedgeRoundRectCallout">
            <a:avLst>
              <a:gd name="adj1" fmla="val 53003"/>
              <a:gd name="adj2" fmla="val -1690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a:t>
            </a:r>
            <a:r>
              <a:rPr lang="es-GB" sz="2000" b="1" dirty="0">
                <a:solidFill>
                  <a:schemeClr val="accent5">
                    <a:lumMod val="50000"/>
                  </a:schemeClr>
                </a:solidFill>
              </a:rPr>
              <a:t>I used to be able to travel around </a:t>
            </a:r>
            <a:r>
              <a:rPr lang="es-GB" sz="2000" dirty="0">
                <a:solidFill>
                  <a:schemeClr val="accent5">
                    <a:lumMod val="50000"/>
                  </a:schemeClr>
                </a:solidFill>
              </a:rPr>
              <a:t>nearby towns by bike.</a:t>
            </a:r>
          </a:p>
        </p:txBody>
      </p:sp>
      <p:pic>
        <p:nvPicPr>
          <p:cNvPr id="46" name="Imagen 45" descr="Un dibujo de una persona&#10;&#10;Descripción generada automáticamente con confianza media">
            <a:extLst>
              <a:ext uri="{FF2B5EF4-FFF2-40B4-BE49-F238E27FC236}">
                <a16:creationId xmlns:a16="http://schemas.microsoft.com/office/drawing/2014/main" id="{C8E7533D-82C6-484B-B9D9-B52B4E77AB19}"/>
              </a:ext>
            </a:extLst>
          </p:cNvPr>
          <p:cNvPicPr>
            <a:picLocks noChangeAspect="1"/>
          </p:cNvPicPr>
          <p:nvPr/>
        </p:nvPicPr>
        <p:blipFill rotWithShape="1">
          <a:blip r:embed="rId3"/>
          <a:srcRect l="24783" r="50000" b="60977"/>
          <a:stretch/>
        </p:blipFill>
        <p:spPr>
          <a:xfrm flipH="1">
            <a:off x="8795056" y="-139700"/>
            <a:ext cx="1152616" cy="1135646"/>
          </a:xfrm>
          <a:prstGeom prst="rect">
            <a:avLst/>
          </a:prstGeom>
        </p:spPr>
      </p:pic>
    </p:spTree>
    <p:extLst>
      <p:ext uri="{BB962C8B-B14F-4D97-AF65-F5344CB8AC3E}">
        <p14:creationId xmlns:p14="http://schemas.microsoft.com/office/powerpoint/2010/main" val="127951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34"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lamada ovalada 11">
            <a:extLst>
              <a:ext uri="{FF2B5EF4-FFF2-40B4-BE49-F238E27FC236}">
                <a16:creationId xmlns:a16="http://schemas.microsoft.com/office/drawing/2014/main" id="{CE3ED661-A653-BF46-8658-25E8AB12E9E5}"/>
              </a:ext>
            </a:extLst>
          </p:cNvPr>
          <p:cNvSpPr/>
          <p:nvPr/>
        </p:nvSpPr>
        <p:spPr>
          <a:xfrm>
            <a:off x="342900" y="1057475"/>
            <a:ext cx="1892300" cy="723672"/>
          </a:xfrm>
          <a:prstGeom prst="wedgeEllipseCallout">
            <a:avLst>
              <a:gd name="adj1" fmla="val 47623"/>
              <a:gd name="adj2" fmla="val 554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2" name="Llamada ovalada 41">
            <a:extLst>
              <a:ext uri="{FF2B5EF4-FFF2-40B4-BE49-F238E27FC236}">
                <a16:creationId xmlns:a16="http://schemas.microsoft.com/office/drawing/2014/main" id="{3FDE0993-E270-D943-BC02-ED55917EC69C}"/>
              </a:ext>
            </a:extLst>
          </p:cNvPr>
          <p:cNvSpPr/>
          <p:nvPr/>
        </p:nvSpPr>
        <p:spPr>
          <a:xfrm>
            <a:off x="342900" y="1905452"/>
            <a:ext cx="1892300" cy="723672"/>
          </a:xfrm>
          <a:prstGeom prst="wedgeEllipseCallout">
            <a:avLst>
              <a:gd name="adj1" fmla="val 50308"/>
              <a:gd name="adj2" fmla="val 4319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3" name="Llamada ovalada 42">
            <a:extLst>
              <a:ext uri="{FF2B5EF4-FFF2-40B4-BE49-F238E27FC236}">
                <a16:creationId xmlns:a16="http://schemas.microsoft.com/office/drawing/2014/main" id="{B1C01B31-CB42-C140-B22F-B2699B23AAF4}"/>
              </a:ext>
            </a:extLst>
          </p:cNvPr>
          <p:cNvSpPr/>
          <p:nvPr/>
        </p:nvSpPr>
        <p:spPr>
          <a:xfrm>
            <a:off x="322577" y="2753429"/>
            <a:ext cx="1892300" cy="723672"/>
          </a:xfrm>
          <a:prstGeom prst="wedgeEllipseCallout">
            <a:avLst>
              <a:gd name="adj1" fmla="val 50308"/>
              <a:gd name="adj2" fmla="val 4319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7" name="Llamada ovalada 46">
            <a:extLst>
              <a:ext uri="{FF2B5EF4-FFF2-40B4-BE49-F238E27FC236}">
                <a16:creationId xmlns:a16="http://schemas.microsoft.com/office/drawing/2014/main" id="{A48D00F4-47D0-734B-AE4F-A8AADEF0CEAE}"/>
              </a:ext>
            </a:extLst>
          </p:cNvPr>
          <p:cNvSpPr/>
          <p:nvPr/>
        </p:nvSpPr>
        <p:spPr>
          <a:xfrm>
            <a:off x="322577" y="3601406"/>
            <a:ext cx="1892300" cy="723672"/>
          </a:xfrm>
          <a:prstGeom prst="wedgeEllipseCallout">
            <a:avLst>
              <a:gd name="adj1" fmla="val 50308"/>
              <a:gd name="adj2" fmla="val 4319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8" name="Llamada ovalada 47">
            <a:extLst>
              <a:ext uri="{FF2B5EF4-FFF2-40B4-BE49-F238E27FC236}">
                <a16:creationId xmlns:a16="http://schemas.microsoft.com/office/drawing/2014/main" id="{1EDDDBFA-05DD-F14D-9385-D9C16E4875C3}"/>
              </a:ext>
            </a:extLst>
          </p:cNvPr>
          <p:cNvSpPr/>
          <p:nvPr/>
        </p:nvSpPr>
        <p:spPr>
          <a:xfrm>
            <a:off x="321305" y="4449383"/>
            <a:ext cx="1892300" cy="723672"/>
          </a:xfrm>
          <a:prstGeom prst="wedgeEllipseCallout">
            <a:avLst>
              <a:gd name="adj1" fmla="val 55677"/>
              <a:gd name="adj2" fmla="val -2349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9" name="Llamada ovalada 48">
            <a:extLst>
              <a:ext uri="{FF2B5EF4-FFF2-40B4-BE49-F238E27FC236}">
                <a16:creationId xmlns:a16="http://schemas.microsoft.com/office/drawing/2014/main" id="{76C42720-D781-8D43-AD77-12FB9ADA32F7}"/>
              </a:ext>
            </a:extLst>
          </p:cNvPr>
          <p:cNvSpPr/>
          <p:nvPr/>
        </p:nvSpPr>
        <p:spPr>
          <a:xfrm>
            <a:off x="321305" y="5297362"/>
            <a:ext cx="1892300" cy="723672"/>
          </a:xfrm>
          <a:prstGeom prst="wedgeEllipseCallout">
            <a:avLst>
              <a:gd name="adj1" fmla="val 46952"/>
              <a:gd name="adj2" fmla="val -4806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 name="Título 1">
            <a:extLst>
              <a:ext uri="{FF2B5EF4-FFF2-40B4-BE49-F238E27FC236}">
                <a16:creationId xmlns:a16="http://schemas.microsoft.com/office/drawing/2014/main" id="{B867FB34-F4DC-B142-876E-0D9C3DED162B}"/>
              </a:ext>
            </a:extLst>
          </p:cNvPr>
          <p:cNvSpPr>
            <a:spLocks noGrp="1"/>
          </p:cNvSpPr>
          <p:nvPr>
            <p:ph type="title"/>
          </p:nvPr>
        </p:nvSpPr>
        <p:spPr>
          <a:xfrm>
            <a:off x="153400" y="174749"/>
            <a:ext cx="10034843" cy="723671"/>
          </a:xfrm>
        </p:spPr>
        <p:txBody>
          <a:bodyPr>
            <a:noAutofit/>
          </a:bodyPr>
          <a:lstStyle/>
          <a:p>
            <a:r>
              <a:rPr lang="es-GB" sz="2000" b="1" dirty="0"/>
              <a:t>La familia de Lucía y Daniel antes vivía en un pueblo pequeño. Ana habla con Lucía sobre la vida en el pueblo. Escucha las frases y completa la tabla.</a:t>
            </a:r>
          </a:p>
        </p:txBody>
      </p:sp>
      <p:sp>
        <p:nvSpPr>
          <p:cNvPr id="4" name="Rounded Rectangle 11">
            <a:extLst>
              <a:ext uri="{FF2B5EF4-FFF2-40B4-BE49-F238E27FC236}">
                <a16:creationId xmlns:a16="http://schemas.microsoft.com/office/drawing/2014/main" id="{F4683060-FE01-C84E-8112-3FC4495E1E6D}"/>
              </a:ext>
            </a:extLst>
          </p:cNvPr>
          <p:cNvSpPr/>
          <p:nvPr/>
        </p:nvSpPr>
        <p:spPr>
          <a:xfrm>
            <a:off x="10439400" y="258166"/>
            <a:ext cx="1488743" cy="44729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pSp>
        <p:nvGrpSpPr>
          <p:cNvPr id="11" name="Grupo 10">
            <a:extLst>
              <a:ext uri="{FF2B5EF4-FFF2-40B4-BE49-F238E27FC236}">
                <a16:creationId xmlns:a16="http://schemas.microsoft.com/office/drawing/2014/main" id="{64ED66F9-F19F-1D4C-B7FE-D8A53C6E67CF}"/>
              </a:ext>
            </a:extLst>
          </p:cNvPr>
          <p:cNvGrpSpPr/>
          <p:nvPr/>
        </p:nvGrpSpPr>
        <p:grpSpPr>
          <a:xfrm>
            <a:off x="2514517" y="2629124"/>
            <a:ext cx="2590800" cy="3289300"/>
            <a:chOff x="3505200" y="2520775"/>
            <a:chExt cx="2590800" cy="3289300"/>
          </a:xfrm>
        </p:grpSpPr>
        <p:pic>
          <p:nvPicPr>
            <p:cNvPr id="5" name="Imagen 4" descr="Dibujo animado de un personaje animado&#10;&#10;Descripción generada automáticamente con confianza media">
              <a:extLst>
                <a:ext uri="{FF2B5EF4-FFF2-40B4-BE49-F238E27FC236}">
                  <a16:creationId xmlns:a16="http://schemas.microsoft.com/office/drawing/2014/main" id="{2B494657-F94E-2240-B435-2A3220635316}"/>
                </a:ext>
              </a:extLst>
            </p:cNvPr>
            <p:cNvPicPr>
              <a:picLocks noChangeAspect="1"/>
            </p:cNvPicPr>
            <p:nvPr/>
          </p:nvPicPr>
          <p:blipFill rotWithShape="1">
            <a:blip r:embed="rId3"/>
            <a:srcRect l="48478" r="30870"/>
            <a:stretch/>
          </p:blipFill>
          <p:spPr>
            <a:xfrm>
              <a:off x="4973349" y="2698927"/>
              <a:ext cx="1122651" cy="3060700"/>
            </a:xfrm>
            <a:prstGeom prst="rect">
              <a:avLst/>
            </a:prstGeom>
          </p:spPr>
        </p:pic>
        <p:pic>
          <p:nvPicPr>
            <p:cNvPr id="10" name="Imagen 9">
              <a:extLst>
                <a:ext uri="{FF2B5EF4-FFF2-40B4-BE49-F238E27FC236}">
                  <a16:creationId xmlns:a16="http://schemas.microsoft.com/office/drawing/2014/main" id="{273A1198-80B2-BC47-BAAC-6DA517A5BCD1}"/>
                </a:ext>
              </a:extLst>
            </p:cNvPr>
            <p:cNvPicPr>
              <a:picLocks noChangeAspect="1"/>
            </p:cNvPicPr>
            <p:nvPr/>
          </p:nvPicPr>
          <p:blipFill rotWithShape="1">
            <a:blip r:embed="rId4"/>
            <a:srcRect l="50000" r="30000"/>
            <a:stretch/>
          </p:blipFill>
          <p:spPr>
            <a:xfrm flipH="1">
              <a:off x="3505200" y="2520775"/>
              <a:ext cx="1066800" cy="3289300"/>
            </a:xfrm>
            <a:prstGeom prst="rect">
              <a:avLst/>
            </a:prstGeom>
          </p:spPr>
        </p:pic>
      </p:grpSp>
      <p:sp>
        <p:nvSpPr>
          <p:cNvPr id="36" name="Action Button: Custom 20">
            <a:hlinkClick r:id="" action="ppaction://noaction" highlightClick="1">
              <a:snd r:embed="rId5" name="2 Queri%CC%81as asistir.wav"/>
            </a:hlinkClick>
            <a:extLst>
              <a:ext uri="{FF2B5EF4-FFF2-40B4-BE49-F238E27FC236}">
                <a16:creationId xmlns:a16="http://schemas.microsoft.com/office/drawing/2014/main" id="{79F3BDA3-262D-3744-883B-8CCD2B207883}"/>
              </a:ext>
            </a:extLst>
          </p:cNvPr>
          <p:cNvSpPr/>
          <p:nvPr/>
        </p:nvSpPr>
        <p:spPr>
          <a:xfrm>
            <a:off x="1046476" y="208190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7" name="Action Button: Custom 20">
            <a:hlinkClick r:id="" action="ppaction://noaction" highlightClick="1">
              <a:snd r:embed="rId6" name="3 Debi%CC%81a conducir una hora todos los di%CC%81as .wav"/>
            </a:hlinkClick>
            <a:extLst>
              <a:ext uri="{FF2B5EF4-FFF2-40B4-BE49-F238E27FC236}">
                <a16:creationId xmlns:a16="http://schemas.microsoft.com/office/drawing/2014/main" id="{6887DB78-1CC9-9A4B-A484-D0D9ECC9866B}"/>
              </a:ext>
            </a:extLst>
          </p:cNvPr>
          <p:cNvSpPr/>
          <p:nvPr/>
        </p:nvSpPr>
        <p:spPr>
          <a:xfrm>
            <a:off x="1046475" y="2913230"/>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8" name="Action Button: Custom 20">
            <a:hlinkClick r:id="" action="ppaction://noaction" highlightClick="1">
              <a:snd r:embed="rId7" name="4 Podi%CC%81as jugar.wav"/>
            </a:hlinkClick>
            <a:extLst>
              <a:ext uri="{FF2B5EF4-FFF2-40B4-BE49-F238E27FC236}">
                <a16:creationId xmlns:a16="http://schemas.microsoft.com/office/drawing/2014/main" id="{1819AE8C-1EA1-B04C-B8AC-5F6CD812282C}"/>
              </a:ext>
            </a:extLst>
          </p:cNvPr>
          <p:cNvSpPr/>
          <p:nvPr/>
        </p:nvSpPr>
        <p:spPr>
          <a:xfrm>
            <a:off x="1046474" y="377205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9" name="Action Button: Custom 20">
            <a:hlinkClick r:id="" action="ppaction://noaction" highlightClick="1">
              <a:snd r:embed="rId8" name="5 Queri%CC%81a vivir.wav"/>
            </a:hlinkClick>
            <a:extLst>
              <a:ext uri="{FF2B5EF4-FFF2-40B4-BE49-F238E27FC236}">
                <a16:creationId xmlns:a16="http://schemas.microsoft.com/office/drawing/2014/main" id="{47AD8504-BF01-0547-A8B3-C00C15492159}"/>
              </a:ext>
            </a:extLst>
          </p:cNvPr>
          <p:cNvSpPr/>
          <p:nvPr/>
        </p:nvSpPr>
        <p:spPr>
          <a:xfrm>
            <a:off x="1046473" y="462003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5</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Action Button: Custom 20">
            <a:hlinkClick r:id="" action="ppaction://noaction" highlightClick="1">
              <a:snd r:embed="rId9" name="6 Podi%CC%81a tener.wav"/>
            </a:hlinkClick>
            <a:extLst>
              <a:ext uri="{FF2B5EF4-FFF2-40B4-BE49-F238E27FC236}">
                <a16:creationId xmlns:a16="http://schemas.microsoft.com/office/drawing/2014/main" id="{1120ED6B-1B41-D547-A3EE-586F7E5AB79D}"/>
              </a:ext>
            </a:extLst>
          </p:cNvPr>
          <p:cNvSpPr/>
          <p:nvPr/>
        </p:nvSpPr>
        <p:spPr>
          <a:xfrm>
            <a:off x="1046473" y="541815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6</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Action Button: Custom 20">
            <a:hlinkClick r:id="" action="ppaction://noaction" highlightClick="1">
              <a:snd r:embed="rId10" name="1 Debias subir.wav"/>
            </a:hlinkClick>
            <a:extLst>
              <a:ext uri="{FF2B5EF4-FFF2-40B4-BE49-F238E27FC236}">
                <a16:creationId xmlns:a16="http://schemas.microsoft.com/office/drawing/2014/main" id="{B765D98A-DA18-EE48-9992-C9643C267CD6}"/>
              </a:ext>
            </a:extLst>
          </p:cNvPr>
          <p:cNvSpPr/>
          <p:nvPr/>
        </p:nvSpPr>
        <p:spPr>
          <a:xfrm>
            <a:off x="1068071" y="122812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50" name="Tabla 4">
            <a:extLst>
              <a:ext uri="{FF2B5EF4-FFF2-40B4-BE49-F238E27FC236}">
                <a16:creationId xmlns:a16="http://schemas.microsoft.com/office/drawing/2014/main" id="{8B84E3BF-601D-6746-BF32-40141F6ECCFE}"/>
              </a:ext>
            </a:extLst>
          </p:cNvPr>
          <p:cNvGraphicFramePr>
            <a:graphicFrameLocks noGrp="1"/>
          </p:cNvGraphicFramePr>
          <p:nvPr>
            <p:extLst>
              <p:ext uri="{D42A27DB-BD31-4B8C-83A1-F6EECF244321}">
                <p14:modId xmlns:p14="http://schemas.microsoft.com/office/powerpoint/2010/main" val="4262746784"/>
              </p:ext>
            </p:extLst>
          </p:nvPr>
        </p:nvGraphicFramePr>
        <p:xfrm>
          <a:off x="5245100" y="898420"/>
          <a:ext cx="6793501" cy="5410833"/>
        </p:xfrm>
        <a:graphic>
          <a:graphicData uri="http://schemas.openxmlformats.org/drawingml/2006/table">
            <a:tbl>
              <a:tblPr firstRow="1" bandRow="1">
                <a:tableStyleId>{5DA37D80-6434-44D0-A028-1B22A696006F}</a:tableStyleId>
              </a:tblPr>
              <a:tblGrid>
                <a:gridCol w="452150">
                  <a:extLst>
                    <a:ext uri="{9D8B030D-6E8A-4147-A177-3AD203B41FA5}">
                      <a16:colId xmlns:a16="http://schemas.microsoft.com/office/drawing/2014/main" val="1165046750"/>
                    </a:ext>
                  </a:extLst>
                </a:gridCol>
                <a:gridCol w="987457">
                  <a:extLst>
                    <a:ext uri="{9D8B030D-6E8A-4147-A177-3AD203B41FA5}">
                      <a16:colId xmlns:a16="http://schemas.microsoft.com/office/drawing/2014/main" val="1299577464"/>
                    </a:ext>
                  </a:extLst>
                </a:gridCol>
                <a:gridCol w="987457">
                  <a:extLst>
                    <a:ext uri="{9D8B030D-6E8A-4147-A177-3AD203B41FA5}">
                      <a16:colId xmlns:a16="http://schemas.microsoft.com/office/drawing/2014/main" val="722506331"/>
                    </a:ext>
                  </a:extLst>
                </a:gridCol>
                <a:gridCol w="4366437">
                  <a:extLst>
                    <a:ext uri="{9D8B030D-6E8A-4147-A177-3AD203B41FA5}">
                      <a16:colId xmlns:a16="http://schemas.microsoft.com/office/drawing/2014/main" val="1638391491"/>
                    </a:ext>
                  </a:extLst>
                </a:gridCol>
              </a:tblGrid>
              <a:tr h="828923">
                <a:tc>
                  <a:txBody>
                    <a:bodyPr/>
                    <a:lstStyle/>
                    <a:p>
                      <a:pPr algn="ctr"/>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‘you’</a:t>
                      </a:r>
                    </a:p>
                  </a:txBody>
                  <a:tcPr anchor="ctr">
                    <a:noFill/>
                  </a:tcPr>
                </a:tc>
                <a:tc>
                  <a:txBody>
                    <a:bodyPr/>
                    <a:lstStyle/>
                    <a:p>
                      <a:pPr algn="ctr"/>
                      <a:r>
                        <a:rPr lang="es-GB" sz="2000" dirty="0">
                          <a:solidFill>
                            <a:schemeClr val="accent5">
                              <a:lumMod val="50000"/>
                            </a:schemeClr>
                          </a:solidFill>
                        </a:rPr>
                        <a:t>‘I’ or ‘s/he’</a:t>
                      </a:r>
                    </a:p>
                  </a:txBody>
                  <a:tcPr anchor="ctr">
                    <a:noFill/>
                  </a:tcPr>
                </a:tc>
                <a:tc>
                  <a:txBody>
                    <a:bodyPr/>
                    <a:lstStyle/>
                    <a:p>
                      <a:pPr algn="ctr"/>
                      <a:r>
                        <a:rPr lang="es-GB" sz="2000" dirty="0">
                          <a:solidFill>
                            <a:schemeClr val="accent5">
                              <a:lumMod val="50000"/>
                            </a:schemeClr>
                          </a:solidFill>
                        </a:rPr>
                        <a:t>En inglés</a:t>
                      </a:r>
                    </a:p>
                  </a:txBody>
                  <a:tcPr anchor="ctr">
                    <a:noFill/>
                  </a:tcPr>
                </a:tc>
                <a:extLst>
                  <a:ext uri="{0D108BD9-81ED-4DB2-BD59-A6C34878D82A}">
                    <a16:rowId xmlns:a16="http://schemas.microsoft.com/office/drawing/2014/main" val="3568202374"/>
                  </a:ext>
                </a:extLst>
              </a:tr>
              <a:tr h="715214">
                <a:tc>
                  <a:txBody>
                    <a:bodyPr/>
                    <a:lstStyle/>
                    <a:p>
                      <a:pPr algn="ctr"/>
                      <a:r>
                        <a:rPr lang="es-GB" sz="2000" b="1" dirty="0">
                          <a:solidFill>
                            <a:schemeClr val="accent5">
                              <a:lumMod val="50000"/>
                            </a:schemeClr>
                          </a:solidFill>
                        </a:rPr>
                        <a:t>1</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056385840"/>
                  </a:ext>
                </a:extLst>
              </a:tr>
              <a:tr h="715214">
                <a:tc>
                  <a:txBody>
                    <a:bodyPr/>
                    <a:lstStyle/>
                    <a:p>
                      <a:pPr algn="ctr"/>
                      <a:r>
                        <a:rPr lang="es-GB" sz="2000" b="1" dirty="0">
                          <a:solidFill>
                            <a:schemeClr val="accent5">
                              <a:lumMod val="50000"/>
                            </a:schemeClr>
                          </a:solidFill>
                        </a:rPr>
                        <a:t>2</a:t>
                      </a:r>
                    </a:p>
                  </a:txBody>
                  <a:tcPr anchor="ct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308934173"/>
                  </a:ext>
                </a:extLst>
              </a:tr>
              <a:tr h="981641">
                <a:tc>
                  <a:txBody>
                    <a:bodyPr/>
                    <a:lstStyle/>
                    <a:p>
                      <a:pPr algn="ctr"/>
                      <a:r>
                        <a:rPr lang="es-GB" sz="2000" b="1" dirty="0">
                          <a:solidFill>
                            <a:schemeClr val="accent5">
                              <a:lumMod val="50000"/>
                            </a:schemeClr>
                          </a:solidFill>
                        </a:rPr>
                        <a:t>3</a:t>
                      </a:r>
                    </a:p>
                  </a:txBody>
                  <a:tcPr anchor="ctr">
                    <a:noFill/>
                  </a:tcPr>
                </a:tc>
                <a:tc>
                  <a:txBody>
                    <a:bodyPr/>
                    <a:lstStyle/>
                    <a:p>
                      <a:pPr algn="ctr"/>
                      <a:endParaRPr lang="es-GB" sz="2000" dirty="0">
                        <a:solidFill>
                          <a:schemeClr val="accent5">
                            <a:lumMod val="50000"/>
                          </a:schemeClr>
                        </a:solidFill>
                      </a:endParaRPr>
                    </a:p>
                    <a:p>
                      <a:pPr algn="ctr"/>
                      <a:endParaRPr lang="es-GB" sz="2000" dirty="0">
                        <a:solidFill>
                          <a:schemeClr val="accent5">
                            <a:lumMod val="50000"/>
                          </a:schemeClr>
                        </a:solidFill>
                      </a:endParaRPr>
                    </a:p>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3168200749"/>
                  </a:ext>
                </a:extLst>
              </a:tr>
              <a:tr h="715214">
                <a:tc>
                  <a:txBody>
                    <a:bodyPr/>
                    <a:lstStyle/>
                    <a:p>
                      <a:pPr algn="ctr"/>
                      <a:r>
                        <a:rPr lang="es-GB" sz="2000" b="1" dirty="0">
                          <a:solidFill>
                            <a:schemeClr val="accent5">
                              <a:lumMod val="50000"/>
                            </a:schemeClr>
                          </a:solidFill>
                        </a:rPr>
                        <a:t>4</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4067043068"/>
                  </a:ext>
                </a:extLst>
              </a:tr>
              <a:tr h="715214">
                <a:tc>
                  <a:txBody>
                    <a:bodyPr/>
                    <a:lstStyle/>
                    <a:p>
                      <a:pPr algn="ctr"/>
                      <a:r>
                        <a:rPr lang="es-GB" sz="2000" b="1" dirty="0">
                          <a:solidFill>
                            <a:schemeClr val="accent5">
                              <a:lumMod val="50000"/>
                            </a:schemeClr>
                          </a:solidFill>
                        </a:rPr>
                        <a:t>5</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378286137"/>
                  </a:ext>
                </a:extLst>
              </a:tr>
              <a:tr h="715214">
                <a:tc>
                  <a:txBody>
                    <a:bodyPr/>
                    <a:lstStyle/>
                    <a:p>
                      <a:pPr algn="ctr"/>
                      <a:r>
                        <a:rPr lang="es-GB" sz="2000" b="1" dirty="0">
                          <a:solidFill>
                            <a:schemeClr val="accent5">
                              <a:lumMod val="50000"/>
                            </a:schemeClr>
                          </a:solidFill>
                        </a:rPr>
                        <a:t>6</a:t>
                      </a:r>
                    </a:p>
                  </a:txBody>
                  <a:tcPr anchor="ct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3463160759"/>
                  </a:ext>
                </a:extLst>
              </a:tr>
            </a:tbl>
          </a:graphicData>
        </a:graphic>
      </p:graphicFrame>
      <p:pic>
        <p:nvPicPr>
          <p:cNvPr id="51" name="Picture 2" descr="http://www.clker.com/cliparts/j/p/l/D/8/K/green-tick-md.png">
            <a:extLst>
              <a:ext uri="{FF2B5EF4-FFF2-40B4-BE49-F238E27FC236}">
                <a16:creationId xmlns:a16="http://schemas.microsoft.com/office/drawing/2014/main" id="{E5A5B686-6009-1642-B243-A34BE647B92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04785" y="2218561"/>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2" descr="http://www.clker.com/cliparts/j/p/l/D/8/K/green-tick-md.png">
            <a:extLst>
              <a:ext uri="{FF2B5EF4-FFF2-40B4-BE49-F238E27FC236}">
                <a16:creationId xmlns:a16="http://schemas.microsoft.com/office/drawing/2014/main" id="{CEB2BE9A-03A4-2448-A7E1-DE6517F5F52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04785" y="2915209"/>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http://www.clker.com/cliparts/j/p/l/D/8/K/green-tick-md.png">
            <a:extLst>
              <a:ext uri="{FF2B5EF4-FFF2-40B4-BE49-F238E27FC236}">
                <a16:creationId xmlns:a16="http://schemas.microsoft.com/office/drawing/2014/main" id="{D5415952-7726-F841-A0B7-E7AB88806DE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76867" y="3591850"/>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 descr="http://www.clker.com/cliparts/j/p/l/D/8/K/green-tick-md.png">
            <a:extLst>
              <a:ext uri="{FF2B5EF4-FFF2-40B4-BE49-F238E27FC236}">
                <a16:creationId xmlns:a16="http://schemas.microsoft.com/office/drawing/2014/main" id="{7806F6D0-7F60-5043-8DE6-C0EDACF7EE1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91243" y="4249327"/>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http://www.clker.com/cliparts/j/p/l/D/8/K/green-tick-md.png">
            <a:extLst>
              <a:ext uri="{FF2B5EF4-FFF2-40B4-BE49-F238E27FC236}">
                <a16:creationId xmlns:a16="http://schemas.microsoft.com/office/drawing/2014/main" id="{7FD0DF2A-AFD6-9742-9C73-64992B6FEA6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76867" y="5559184"/>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j/p/l/D/8/K/green-tick-md.png">
            <a:extLst>
              <a:ext uri="{FF2B5EF4-FFF2-40B4-BE49-F238E27FC236}">
                <a16:creationId xmlns:a16="http://schemas.microsoft.com/office/drawing/2014/main" id="{4B4A7817-8E60-A343-B575-D51ECEC70D7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81575" y="4997293"/>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Llamada de nube 12">
            <a:extLst>
              <a:ext uri="{FF2B5EF4-FFF2-40B4-BE49-F238E27FC236}">
                <a16:creationId xmlns:a16="http://schemas.microsoft.com/office/drawing/2014/main" id="{69131572-CA44-EA48-9894-14E911C962E7}"/>
              </a:ext>
            </a:extLst>
          </p:cNvPr>
          <p:cNvSpPr/>
          <p:nvPr/>
        </p:nvSpPr>
        <p:spPr>
          <a:xfrm>
            <a:off x="2435919" y="1032463"/>
            <a:ext cx="2686482" cy="1586923"/>
          </a:xfrm>
          <a:prstGeom prst="cloudCallout">
            <a:avLst>
              <a:gd name="adj1" fmla="val 3277"/>
              <a:gd name="adj2" fmla="val 745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58" name="Picture 2">
            <a:extLst>
              <a:ext uri="{FF2B5EF4-FFF2-40B4-BE49-F238E27FC236}">
                <a16:creationId xmlns:a16="http://schemas.microsoft.com/office/drawing/2014/main" id="{28915CD2-E06F-A440-B216-FD96A47B8A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5001" y="1313775"/>
            <a:ext cx="1489833" cy="989101"/>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5DC97734-F04A-274C-8714-B0BDC593667D}"/>
              </a:ext>
            </a:extLst>
          </p:cNvPr>
          <p:cNvSpPr txBox="1"/>
          <p:nvPr/>
        </p:nvSpPr>
        <p:spPr>
          <a:xfrm>
            <a:off x="7670248" y="1761421"/>
            <a:ext cx="4354809" cy="707886"/>
          </a:xfrm>
          <a:prstGeom prst="rect">
            <a:avLst/>
          </a:prstGeom>
          <a:noFill/>
        </p:spPr>
        <p:txBody>
          <a:bodyPr wrap="square" rtlCol="0">
            <a:spAutoFit/>
          </a:bodyPr>
          <a:lstStyle/>
          <a:p>
            <a:pPr algn="l"/>
            <a:r>
              <a:rPr lang="es-GB" sz="2000" dirty="0">
                <a:solidFill>
                  <a:schemeClr val="accent5">
                    <a:lumMod val="50000"/>
                  </a:schemeClr>
                </a:solidFill>
              </a:rPr>
              <a:t>You used to have to go up a hill to see the sea.</a:t>
            </a:r>
          </a:p>
        </p:txBody>
      </p:sp>
      <p:sp>
        <p:nvSpPr>
          <p:cNvPr id="59" name="CuadroTexto 58">
            <a:extLst>
              <a:ext uri="{FF2B5EF4-FFF2-40B4-BE49-F238E27FC236}">
                <a16:creationId xmlns:a16="http://schemas.microsoft.com/office/drawing/2014/main" id="{1FC81369-C1F6-AC49-968D-795CADE27E58}"/>
              </a:ext>
            </a:extLst>
          </p:cNvPr>
          <p:cNvSpPr txBox="1"/>
          <p:nvPr/>
        </p:nvSpPr>
        <p:spPr>
          <a:xfrm>
            <a:off x="7670248" y="2464276"/>
            <a:ext cx="4354809" cy="707886"/>
          </a:xfrm>
          <a:prstGeom prst="rect">
            <a:avLst/>
          </a:prstGeom>
          <a:noFill/>
        </p:spPr>
        <p:txBody>
          <a:bodyPr wrap="square" rtlCol="0">
            <a:spAutoFit/>
          </a:bodyPr>
          <a:lstStyle/>
          <a:p>
            <a:pPr algn="l"/>
            <a:r>
              <a:rPr lang="es-GB" sz="2000" dirty="0">
                <a:solidFill>
                  <a:schemeClr val="accent5">
                    <a:lumMod val="50000"/>
                  </a:schemeClr>
                </a:solidFill>
              </a:rPr>
              <a:t>You used to want to attend a school with more activities.</a:t>
            </a:r>
          </a:p>
        </p:txBody>
      </p:sp>
      <p:sp>
        <p:nvSpPr>
          <p:cNvPr id="60" name="CuadroTexto 59">
            <a:extLst>
              <a:ext uri="{FF2B5EF4-FFF2-40B4-BE49-F238E27FC236}">
                <a16:creationId xmlns:a16="http://schemas.microsoft.com/office/drawing/2014/main" id="{3D15E0A7-0DED-FC4F-80EB-5C1D38AC5371}"/>
              </a:ext>
            </a:extLst>
          </p:cNvPr>
          <p:cNvSpPr txBox="1"/>
          <p:nvPr/>
        </p:nvSpPr>
        <p:spPr>
          <a:xfrm>
            <a:off x="7670248" y="3192978"/>
            <a:ext cx="4521752" cy="1015663"/>
          </a:xfrm>
          <a:prstGeom prst="rect">
            <a:avLst/>
          </a:prstGeom>
          <a:noFill/>
        </p:spPr>
        <p:txBody>
          <a:bodyPr wrap="square" rtlCol="0">
            <a:spAutoFit/>
          </a:bodyPr>
          <a:lstStyle/>
          <a:p>
            <a:pPr algn="l"/>
            <a:r>
              <a:rPr lang="es-GB" sz="2000" dirty="0">
                <a:solidFill>
                  <a:schemeClr val="accent5">
                    <a:lumMod val="50000"/>
                  </a:schemeClr>
                </a:solidFill>
              </a:rPr>
              <a:t>I or s/he used to have to drive for one hour everyday to arrive in the office.</a:t>
            </a:r>
          </a:p>
        </p:txBody>
      </p:sp>
      <p:sp>
        <p:nvSpPr>
          <p:cNvPr id="61" name="CuadroTexto 60">
            <a:extLst>
              <a:ext uri="{FF2B5EF4-FFF2-40B4-BE49-F238E27FC236}">
                <a16:creationId xmlns:a16="http://schemas.microsoft.com/office/drawing/2014/main" id="{812AFC58-541D-0149-BBFE-5F561F53355F}"/>
              </a:ext>
            </a:extLst>
          </p:cNvPr>
          <p:cNvSpPr txBox="1"/>
          <p:nvPr/>
        </p:nvSpPr>
        <p:spPr>
          <a:xfrm>
            <a:off x="7683792" y="4148443"/>
            <a:ext cx="4354809" cy="707886"/>
          </a:xfrm>
          <a:prstGeom prst="rect">
            <a:avLst/>
          </a:prstGeom>
          <a:noFill/>
        </p:spPr>
        <p:txBody>
          <a:bodyPr wrap="square" rtlCol="0">
            <a:spAutoFit/>
          </a:bodyPr>
          <a:lstStyle/>
          <a:p>
            <a:pPr algn="l"/>
            <a:r>
              <a:rPr lang="es-GB" sz="2000" dirty="0">
                <a:solidFill>
                  <a:schemeClr val="accent5">
                    <a:lumMod val="50000"/>
                  </a:schemeClr>
                </a:solidFill>
              </a:rPr>
              <a:t>You used to be able to play in the street with the neighbours.</a:t>
            </a:r>
          </a:p>
        </p:txBody>
      </p:sp>
      <p:sp>
        <p:nvSpPr>
          <p:cNvPr id="62" name="CuadroTexto 61">
            <a:extLst>
              <a:ext uri="{FF2B5EF4-FFF2-40B4-BE49-F238E27FC236}">
                <a16:creationId xmlns:a16="http://schemas.microsoft.com/office/drawing/2014/main" id="{9E244067-3FFD-AB4F-8140-6758E28ACD2A}"/>
              </a:ext>
            </a:extLst>
          </p:cNvPr>
          <p:cNvSpPr txBox="1"/>
          <p:nvPr/>
        </p:nvSpPr>
        <p:spPr>
          <a:xfrm>
            <a:off x="7670247" y="4851298"/>
            <a:ext cx="4354809" cy="707886"/>
          </a:xfrm>
          <a:prstGeom prst="rect">
            <a:avLst/>
          </a:prstGeom>
          <a:noFill/>
        </p:spPr>
        <p:txBody>
          <a:bodyPr wrap="square" rtlCol="0">
            <a:spAutoFit/>
          </a:bodyPr>
          <a:lstStyle/>
          <a:p>
            <a:pPr algn="l"/>
            <a:r>
              <a:rPr lang="es-GB" sz="2000" dirty="0">
                <a:solidFill>
                  <a:schemeClr val="accent5">
                    <a:lumMod val="50000"/>
                  </a:schemeClr>
                </a:solidFill>
              </a:rPr>
              <a:t>I or s/he used to want to live in a flat in the center of a city.</a:t>
            </a:r>
          </a:p>
        </p:txBody>
      </p:sp>
      <p:sp>
        <p:nvSpPr>
          <p:cNvPr id="63" name="CuadroTexto 62">
            <a:extLst>
              <a:ext uri="{FF2B5EF4-FFF2-40B4-BE49-F238E27FC236}">
                <a16:creationId xmlns:a16="http://schemas.microsoft.com/office/drawing/2014/main" id="{7E5D31A8-0E7B-7047-9AE1-FBFFBEFBDB89}"/>
              </a:ext>
            </a:extLst>
          </p:cNvPr>
          <p:cNvSpPr txBox="1"/>
          <p:nvPr/>
        </p:nvSpPr>
        <p:spPr>
          <a:xfrm>
            <a:off x="7670247" y="5568019"/>
            <a:ext cx="4354809" cy="707886"/>
          </a:xfrm>
          <a:prstGeom prst="rect">
            <a:avLst/>
          </a:prstGeom>
          <a:noFill/>
        </p:spPr>
        <p:txBody>
          <a:bodyPr wrap="square" rtlCol="0">
            <a:spAutoFit/>
          </a:bodyPr>
          <a:lstStyle/>
          <a:p>
            <a:pPr algn="l"/>
            <a:r>
              <a:rPr lang="es-GB" sz="2000" dirty="0">
                <a:solidFill>
                  <a:schemeClr val="accent5">
                    <a:lumMod val="50000"/>
                  </a:schemeClr>
                </a:solidFill>
              </a:rPr>
              <a:t>I or s/he used to be able to have visits from relatives very often.</a:t>
            </a:r>
          </a:p>
        </p:txBody>
      </p:sp>
    </p:spTree>
    <p:extLst>
      <p:ext uri="{BB962C8B-B14F-4D97-AF65-F5344CB8AC3E}">
        <p14:creationId xmlns:p14="http://schemas.microsoft.com/office/powerpoint/2010/main" val="96139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9" grpId="0"/>
      <p:bldP spid="60" grpId="0"/>
      <p:bldP spid="61" grpId="0"/>
      <p:bldP spid="62" grpId="0"/>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Llamada rectangular redondeada 18">
            <a:extLst>
              <a:ext uri="{FF2B5EF4-FFF2-40B4-BE49-F238E27FC236}">
                <a16:creationId xmlns:a16="http://schemas.microsoft.com/office/drawing/2014/main" id="{DD04375E-FDA4-9143-8E45-1E2598D04EBC}"/>
              </a:ext>
            </a:extLst>
          </p:cNvPr>
          <p:cNvSpPr/>
          <p:nvPr/>
        </p:nvSpPr>
        <p:spPr>
          <a:xfrm>
            <a:off x="6096000" y="3286628"/>
            <a:ext cx="2067123" cy="2923076"/>
          </a:xfrm>
          <a:prstGeom prst="wedgeRoundRectCallout">
            <a:avLst>
              <a:gd name="adj1" fmla="val -244692"/>
              <a:gd name="adj2" fmla="val -55187"/>
              <a:gd name="adj3" fmla="val 16667"/>
            </a:avLst>
          </a:prstGeom>
          <a:solidFill>
            <a:srgbClr val="FFA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accent5">
                    <a:lumMod val="50000"/>
                  </a:schemeClr>
                </a:solidFill>
              </a:rPr>
              <a:t>¡Ja, ja!</a:t>
            </a:r>
          </a:p>
          <a:p>
            <a:pPr algn="ctr"/>
            <a:r>
              <a:rPr lang="es-ES" sz="2200" b="1" dirty="0">
                <a:solidFill>
                  <a:schemeClr val="accent5">
                    <a:lumMod val="50000"/>
                  </a:schemeClr>
                </a:solidFill>
              </a:rPr>
              <a:t>9</a:t>
            </a:r>
            <a:r>
              <a:rPr lang="es-GB" sz="2200" b="1" dirty="0">
                <a:solidFill>
                  <a:schemeClr val="accent5">
                    <a:lumMod val="50000"/>
                  </a:schemeClr>
                </a:solidFill>
              </a:rPr>
              <a:t>)</a:t>
            </a:r>
            <a:r>
              <a:rPr lang="es-GB" sz="2200" dirty="0">
                <a:solidFill>
                  <a:schemeClr val="accent5">
                    <a:lumMod val="50000"/>
                  </a:schemeClr>
                </a:solidFill>
              </a:rPr>
              <a:t> </a:t>
            </a:r>
            <a:r>
              <a:rPr lang="es-ES" sz="2200" b="1" i="1" dirty="0" err="1">
                <a:solidFill>
                  <a:schemeClr val="accent5">
                    <a:lumMod val="50000"/>
                  </a:schemeClr>
                </a:solidFill>
              </a:rPr>
              <a:t>you</a:t>
            </a:r>
            <a:r>
              <a:rPr lang="es-ES" sz="2200" b="1" i="1" dirty="0">
                <a:solidFill>
                  <a:schemeClr val="accent5">
                    <a:lumMod val="50000"/>
                  </a:schemeClr>
                </a:solidFill>
              </a:rPr>
              <a:t> </a:t>
            </a:r>
            <a:r>
              <a:rPr lang="es-ES" sz="2200" b="1" i="1" dirty="0" err="1">
                <a:solidFill>
                  <a:schemeClr val="accent5">
                    <a:lumMod val="50000"/>
                  </a:schemeClr>
                </a:solidFill>
              </a:rPr>
              <a:t>used</a:t>
            </a:r>
            <a:r>
              <a:rPr lang="es-ES" sz="2200" b="1" i="1" dirty="0">
                <a:solidFill>
                  <a:schemeClr val="accent5">
                    <a:lumMod val="50000"/>
                  </a:schemeClr>
                </a:solidFill>
              </a:rPr>
              <a:t> to </a:t>
            </a:r>
            <a:r>
              <a:rPr lang="es-ES" sz="2200" b="1" i="1" dirty="0" err="1">
                <a:solidFill>
                  <a:schemeClr val="accent5">
                    <a:lumMod val="50000"/>
                  </a:schemeClr>
                </a:solidFill>
              </a:rPr>
              <a:t>have</a:t>
            </a:r>
            <a:r>
              <a:rPr lang="es-ES" sz="2200" b="1" i="1" dirty="0">
                <a:solidFill>
                  <a:schemeClr val="accent5">
                    <a:lumMod val="50000"/>
                  </a:schemeClr>
                </a:solidFill>
              </a:rPr>
              <a:t> </a:t>
            </a:r>
            <a:r>
              <a:rPr lang="es-ES" sz="2200" dirty="0">
                <a:solidFill>
                  <a:schemeClr val="accent5">
                    <a:lumMod val="50000"/>
                  </a:schemeClr>
                </a:solidFill>
              </a:rPr>
              <a:t>mucha esperanza.  ¿Y tú, mamá?</a:t>
            </a:r>
            <a:endParaRPr lang="es-GB" sz="2200" dirty="0">
              <a:solidFill>
                <a:schemeClr val="accent5">
                  <a:lumMod val="50000"/>
                </a:schemeClr>
              </a:solidFill>
            </a:endParaRPr>
          </a:p>
        </p:txBody>
      </p:sp>
      <p:sp>
        <p:nvSpPr>
          <p:cNvPr id="2" name="Título 1">
            <a:extLst>
              <a:ext uri="{FF2B5EF4-FFF2-40B4-BE49-F238E27FC236}">
                <a16:creationId xmlns:a16="http://schemas.microsoft.com/office/drawing/2014/main" id="{2123B083-4266-0743-AA70-93CAD98F8D30}"/>
              </a:ext>
            </a:extLst>
          </p:cNvPr>
          <p:cNvSpPr>
            <a:spLocks noGrp="1"/>
          </p:cNvSpPr>
          <p:nvPr>
            <p:ph type="title"/>
          </p:nvPr>
        </p:nvSpPr>
        <p:spPr>
          <a:xfrm>
            <a:off x="167866" y="74371"/>
            <a:ext cx="9416359" cy="875343"/>
          </a:xfrm>
        </p:spPr>
        <p:txBody>
          <a:bodyPr>
            <a:noAutofit/>
          </a:bodyPr>
          <a:lstStyle/>
          <a:p>
            <a:r>
              <a:rPr lang="es-GB" sz="2000" b="1" dirty="0"/>
              <a:t>Daniel hace preguntas a Ana y a Diego. Lee cada parte en voz alta*. ¡Debes decir los verbos en español!</a:t>
            </a:r>
          </a:p>
        </p:txBody>
      </p:sp>
      <p:sp>
        <p:nvSpPr>
          <p:cNvPr id="8" name="Rounded Rectangle 11">
            <a:extLst>
              <a:ext uri="{FF2B5EF4-FFF2-40B4-BE49-F238E27FC236}">
                <a16:creationId xmlns:a16="http://schemas.microsoft.com/office/drawing/2014/main" id="{43434C04-8DE2-374C-9C8E-1DD339B346CB}"/>
              </a:ext>
            </a:extLst>
          </p:cNvPr>
          <p:cNvSpPr/>
          <p:nvPr/>
        </p:nvSpPr>
        <p:spPr>
          <a:xfrm>
            <a:off x="9680218" y="258166"/>
            <a:ext cx="2247926" cy="40800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5" name="Llamada rectangular redondeada 14">
            <a:extLst>
              <a:ext uri="{FF2B5EF4-FFF2-40B4-BE49-F238E27FC236}">
                <a16:creationId xmlns:a16="http://schemas.microsoft.com/office/drawing/2014/main" id="{4644BF36-25D8-1544-91CB-5D0D78C66E72}"/>
              </a:ext>
            </a:extLst>
          </p:cNvPr>
          <p:cNvSpPr/>
          <p:nvPr/>
        </p:nvSpPr>
        <p:spPr>
          <a:xfrm>
            <a:off x="3699211" y="934186"/>
            <a:ext cx="4361297" cy="1793766"/>
          </a:xfrm>
          <a:prstGeom prst="wedgeRoundRectCallout">
            <a:avLst>
              <a:gd name="adj1" fmla="val 35810"/>
              <a:gd name="adj2" fmla="val 67484"/>
              <a:gd name="adj3" fmla="val 16667"/>
            </a:avLst>
          </a:prstGeom>
          <a:solidFill>
            <a:srgbClr val="A3D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accent5">
                    <a:lumMod val="50000"/>
                  </a:schemeClr>
                </a:solidFill>
              </a:rPr>
              <a:t>¡</a:t>
            </a:r>
            <a:r>
              <a:rPr lang="es-GB" sz="2200" dirty="0">
                <a:solidFill>
                  <a:schemeClr val="accent5">
                    <a:lumMod val="50000"/>
                  </a:schemeClr>
                </a:solidFill>
              </a:rPr>
              <a:t>Pues yo</a:t>
            </a:r>
            <a:r>
              <a:rPr lang="es-ES" sz="2200" dirty="0">
                <a:solidFill>
                  <a:schemeClr val="accent5">
                    <a:lumMod val="50000"/>
                  </a:schemeClr>
                </a:solidFill>
              </a:rPr>
              <a:t> </a:t>
            </a:r>
            <a:r>
              <a:rPr lang="es-ES" sz="2200" b="1" dirty="0">
                <a:solidFill>
                  <a:schemeClr val="accent5">
                    <a:lumMod val="50000"/>
                  </a:schemeClr>
                </a:solidFill>
              </a:rPr>
              <a:t>2)</a:t>
            </a:r>
            <a:r>
              <a:rPr lang="es-ES" sz="2200" dirty="0">
                <a:solidFill>
                  <a:schemeClr val="accent5">
                    <a:lumMod val="50000"/>
                  </a:schemeClr>
                </a:solidFill>
              </a:rPr>
              <a:t> </a:t>
            </a:r>
            <a:r>
              <a:rPr lang="es-ES" sz="2200" b="1" i="1" dirty="0">
                <a:solidFill>
                  <a:schemeClr val="accent5">
                    <a:lumMod val="50000"/>
                  </a:schemeClr>
                </a:solidFill>
              </a:rPr>
              <a:t>I </a:t>
            </a:r>
            <a:r>
              <a:rPr lang="es-ES" sz="2200" b="1" i="1" dirty="0" err="1">
                <a:solidFill>
                  <a:schemeClr val="accent5">
                    <a:lumMod val="50000"/>
                  </a:schemeClr>
                </a:solidFill>
              </a:rPr>
              <a:t>used</a:t>
            </a:r>
            <a:r>
              <a:rPr lang="es-ES" sz="2200" b="1" i="1" dirty="0">
                <a:solidFill>
                  <a:schemeClr val="accent5">
                    <a:lumMod val="50000"/>
                  </a:schemeClr>
                </a:solidFill>
              </a:rPr>
              <a:t> to </a:t>
            </a:r>
            <a:r>
              <a:rPr lang="es-ES" sz="2200" b="1" i="1" dirty="0" err="1">
                <a:solidFill>
                  <a:schemeClr val="accent5">
                    <a:lumMod val="50000"/>
                  </a:schemeClr>
                </a:solidFill>
              </a:rPr>
              <a:t>have</a:t>
            </a:r>
            <a:r>
              <a:rPr lang="es-ES" sz="2200" b="1" i="1" dirty="0">
                <a:solidFill>
                  <a:schemeClr val="accent5">
                    <a:lumMod val="50000"/>
                  </a:schemeClr>
                </a:solidFill>
              </a:rPr>
              <a:t> to </a:t>
            </a:r>
            <a:r>
              <a:rPr lang="es-GB" sz="2200" dirty="0">
                <a:solidFill>
                  <a:schemeClr val="accent5">
                    <a:lumMod val="50000"/>
                  </a:schemeClr>
                </a:solidFill>
              </a:rPr>
              <a:t>caminar una hora al colegio!  </a:t>
            </a:r>
          </a:p>
          <a:p>
            <a:pPr algn="ctr"/>
            <a:r>
              <a:rPr lang="es-ES" sz="2200" dirty="0">
                <a:solidFill>
                  <a:schemeClr val="accent5">
                    <a:lumMod val="50000"/>
                  </a:schemeClr>
                </a:solidFill>
              </a:rPr>
              <a:t>Por eso, </a:t>
            </a:r>
            <a:r>
              <a:rPr lang="es-GB" sz="2200" dirty="0">
                <a:solidFill>
                  <a:schemeClr val="accent5">
                    <a:lumMod val="50000"/>
                  </a:schemeClr>
                </a:solidFill>
              </a:rPr>
              <a:t>por las mañanas </a:t>
            </a:r>
          </a:p>
          <a:p>
            <a:pPr algn="ctr"/>
            <a:r>
              <a:rPr lang="es-ES" sz="2200" b="1" dirty="0">
                <a:solidFill>
                  <a:schemeClr val="accent5">
                    <a:lumMod val="50000"/>
                  </a:schemeClr>
                </a:solidFill>
              </a:rPr>
              <a:t>3</a:t>
            </a:r>
            <a:r>
              <a:rPr lang="es-GB" sz="2200" b="1" dirty="0">
                <a:solidFill>
                  <a:schemeClr val="accent5">
                    <a:lumMod val="50000"/>
                  </a:schemeClr>
                </a:solidFill>
              </a:rPr>
              <a:t>) </a:t>
            </a:r>
            <a:r>
              <a:rPr lang="es-GB" sz="2200" b="1" i="1" dirty="0">
                <a:solidFill>
                  <a:schemeClr val="accent5">
                    <a:lumMod val="50000"/>
                  </a:schemeClr>
                </a:solidFill>
              </a:rPr>
              <a:t>I used to go out </a:t>
            </a:r>
            <a:r>
              <a:rPr lang="es-GB" sz="2200" dirty="0">
                <a:solidFill>
                  <a:schemeClr val="accent5">
                    <a:lumMod val="50000"/>
                  </a:schemeClr>
                </a:solidFill>
              </a:rPr>
              <a:t>temprano para ir a la escuela. </a:t>
            </a:r>
          </a:p>
        </p:txBody>
      </p:sp>
      <p:sp>
        <p:nvSpPr>
          <p:cNvPr id="16" name="CuadroTexto 15">
            <a:extLst>
              <a:ext uri="{FF2B5EF4-FFF2-40B4-BE49-F238E27FC236}">
                <a16:creationId xmlns:a16="http://schemas.microsoft.com/office/drawing/2014/main" id="{D684CE16-9150-7943-9DCB-697FDD2E06C1}"/>
              </a:ext>
            </a:extLst>
          </p:cNvPr>
          <p:cNvSpPr txBox="1"/>
          <p:nvPr/>
        </p:nvSpPr>
        <p:spPr>
          <a:xfrm>
            <a:off x="4876045" y="476411"/>
            <a:ext cx="2994731" cy="400110"/>
          </a:xfrm>
          <a:prstGeom prst="rect">
            <a:avLst/>
          </a:prstGeom>
          <a:noFill/>
        </p:spPr>
        <p:txBody>
          <a:bodyPr wrap="none" rtlCol="0">
            <a:spAutoFit/>
          </a:bodyPr>
          <a:lstStyle/>
          <a:p>
            <a:pPr algn="l"/>
            <a:r>
              <a:rPr lang="es-GB" sz="2000" dirty="0">
                <a:solidFill>
                  <a:schemeClr val="accent5">
                    <a:lumMod val="50000"/>
                  </a:schemeClr>
                </a:solidFill>
              </a:rPr>
              <a:t>*en voz alta = out loud</a:t>
            </a:r>
          </a:p>
        </p:txBody>
      </p:sp>
      <p:sp>
        <p:nvSpPr>
          <p:cNvPr id="19" name="Llamada rectangular redondeada 18">
            <a:extLst>
              <a:ext uri="{FF2B5EF4-FFF2-40B4-BE49-F238E27FC236}">
                <a16:creationId xmlns:a16="http://schemas.microsoft.com/office/drawing/2014/main" id="{8BBB720F-ED33-4A44-8740-C94477D10229}"/>
              </a:ext>
            </a:extLst>
          </p:cNvPr>
          <p:cNvSpPr/>
          <p:nvPr/>
        </p:nvSpPr>
        <p:spPr>
          <a:xfrm>
            <a:off x="115420" y="1007379"/>
            <a:ext cx="3393730" cy="1647381"/>
          </a:xfrm>
          <a:prstGeom prst="wedgeRoundRectCallout">
            <a:avLst>
              <a:gd name="adj1" fmla="val 888"/>
              <a:gd name="adj2" fmla="val 65317"/>
              <a:gd name="adj3" fmla="val 16667"/>
            </a:avLst>
          </a:prstGeom>
          <a:solidFill>
            <a:srgbClr val="FFA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¿Qué </a:t>
            </a:r>
          </a:p>
          <a:p>
            <a:pPr algn="ctr"/>
            <a:r>
              <a:rPr lang="es-GB" sz="2200" b="1" dirty="0">
                <a:solidFill>
                  <a:schemeClr val="accent5">
                    <a:lumMod val="50000"/>
                  </a:schemeClr>
                </a:solidFill>
              </a:rPr>
              <a:t>1) </a:t>
            </a:r>
            <a:r>
              <a:rPr lang="es-GB" sz="2200" b="1" i="1" dirty="0">
                <a:solidFill>
                  <a:schemeClr val="accent5">
                    <a:lumMod val="50000"/>
                  </a:schemeClr>
                </a:solidFill>
              </a:rPr>
              <a:t>did you used to do </a:t>
            </a:r>
          </a:p>
          <a:p>
            <a:pPr algn="ctr"/>
            <a:r>
              <a:rPr lang="es-GB" sz="2200" dirty="0">
                <a:solidFill>
                  <a:schemeClr val="accent5">
                    <a:lumMod val="50000"/>
                  </a:schemeClr>
                </a:solidFill>
              </a:rPr>
              <a:t>un día normal de tu vida con trece años?</a:t>
            </a:r>
          </a:p>
        </p:txBody>
      </p:sp>
      <p:sp>
        <p:nvSpPr>
          <p:cNvPr id="4" name="Rectángulo 3">
            <a:extLst>
              <a:ext uri="{FF2B5EF4-FFF2-40B4-BE49-F238E27FC236}">
                <a16:creationId xmlns:a16="http://schemas.microsoft.com/office/drawing/2014/main" id="{F06A6EDC-7255-7245-85A2-645AD133C0B7}"/>
              </a:ext>
            </a:extLst>
          </p:cNvPr>
          <p:cNvSpPr/>
          <p:nvPr/>
        </p:nvSpPr>
        <p:spPr>
          <a:xfrm>
            <a:off x="650562" y="1500930"/>
            <a:ext cx="2605370" cy="38283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hacías</a:t>
            </a:r>
          </a:p>
        </p:txBody>
      </p:sp>
      <p:sp>
        <p:nvSpPr>
          <p:cNvPr id="17" name="Rectángulo 16">
            <a:extLst>
              <a:ext uri="{FF2B5EF4-FFF2-40B4-BE49-F238E27FC236}">
                <a16:creationId xmlns:a16="http://schemas.microsoft.com/office/drawing/2014/main" id="{664C8B41-C333-D64D-944D-FEB3A6C00D4F}"/>
              </a:ext>
            </a:extLst>
          </p:cNvPr>
          <p:cNvSpPr/>
          <p:nvPr/>
        </p:nvSpPr>
        <p:spPr>
          <a:xfrm>
            <a:off x="5454784" y="971370"/>
            <a:ext cx="2432815" cy="36281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tenía que</a:t>
            </a:r>
            <a:endParaRPr lang="es-GB" sz="2000" b="1" dirty="0">
              <a:solidFill>
                <a:schemeClr val="accent5">
                  <a:lumMod val="50000"/>
                </a:schemeClr>
              </a:solidFill>
            </a:endParaRPr>
          </a:p>
        </p:txBody>
      </p:sp>
      <p:sp>
        <p:nvSpPr>
          <p:cNvPr id="20" name="Llamada rectangular redondeada 18">
            <a:extLst>
              <a:ext uri="{FF2B5EF4-FFF2-40B4-BE49-F238E27FC236}">
                <a16:creationId xmlns:a16="http://schemas.microsoft.com/office/drawing/2014/main" id="{DF677E90-025A-E743-89AE-5A92BFFA640E}"/>
              </a:ext>
            </a:extLst>
          </p:cNvPr>
          <p:cNvSpPr/>
          <p:nvPr/>
        </p:nvSpPr>
        <p:spPr>
          <a:xfrm>
            <a:off x="178082" y="3399921"/>
            <a:ext cx="2604704" cy="2809783"/>
          </a:xfrm>
          <a:prstGeom prst="wedgeRoundRectCallout">
            <a:avLst>
              <a:gd name="adj1" fmla="val 2753"/>
              <a:gd name="adj2" fmla="val -55169"/>
              <a:gd name="adj3" fmla="val 16667"/>
            </a:avLst>
          </a:prstGeom>
          <a:solidFill>
            <a:srgbClr val="FFA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¿Y qué </a:t>
            </a:r>
          </a:p>
          <a:p>
            <a:pPr algn="ctr"/>
            <a:r>
              <a:rPr lang="es-ES" sz="2200" b="1" dirty="0">
                <a:solidFill>
                  <a:schemeClr val="accent5">
                    <a:lumMod val="50000"/>
                  </a:schemeClr>
                </a:solidFill>
              </a:rPr>
              <a:t>6</a:t>
            </a:r>
            <a:r>
              <a:rPr lang="es-GB" sz="2200" b="1" dirty="0">
                <a:solidFill>
                  <a:schemeClr val="accent5">
                    <a:lumMod val="50000"/>
                  </a:schemeClr>
                </a:solidFill>
              </a:rPr>
              <a:t>)</a:t>
            </a:r>
            <a:r>
              <a:rPr lang="es-GB" sz="2200" dirty="0">
                <a:solidFill>
                  <a:schemeClr val="accent5">
                    <a:lumMod val="50000"/>
                  </a:schemeClr>
                </a:solidFill>
              </a:rPr>
              <a:t> </a:t>
            </a:r>
            <a:r>
              <a:rPr lang="es-ES" sz="2200" b="1" i="1" dirty="0" err="1">
                <a:solidFill>
                  <a:schemeClr val="accent5">
                    <a:lumMod val="50000"/>
                  </a:schemeClr>
                </a:solidFill>
              </a:rPr>
              <a:t>did</a:t>
            </a:r>
            <a:r>
              <a:rPr lang="es-ES" sz="2200" b="1" i="1" dirty="0">
                <a:solidFill>
                  <a:schemeClr val="accent5">
                    <a:lumMod val="50000"/>
                  </a:schemeClr>
                </a:solidFill>
              </a:rPr>
              <a:t> </a:t>
            </a:r>
            <a:r>
              <a:rPr lang="es-ES" sz="2200" b="1" i="1" dirty="0" err="1">
                <a:solidFill>
                  <a:schemeClr val="accent5">
                    <a:lumMod val="50000"/>
                  </a:schemeClr>
                </a:solidFill>
              </a:rPr>
              <a:t>you</a:t>
            </a:r>
            <a:r>
              <a:rPr lang="es-ES" sz="2200" b="1" i="1" dirty="0">
                <a:solidFill>
                  <a:schemeClr val="accent5">
                    <a:lumMod val="50000"/>
                  </a:schemeClr>
                </a:solidFill>
              </a:rPr>
              <a:t> </a:t>
            </a:r>
            <a:r>
              <a:rPr lang="es-ES" sz="2200" b="1" i="1" dirty="0" err="1">
                <a:solidFill>
                  <a:schemeClr val="accent5">
                    <a:lumMod val="50000"/>
                  </a:schemeClr>
                </a:solidFill>
              </a:rPr>
              <a:t>used</a:t>
            </a:r>
            <a:r>
              <a:rPr lang="es-ES" sz="2200" b="1" i="1" dirty="0">
                <a:solidFill>
                  <a:schemeClr val="accent5">
                    <a:lumMod val="50000"/>
                  </a:schemeClr>
                </a:solidFill>
              </a:rPr>
              <a:t> to </a:t>
            </a:r>
            <a:r>
              <a:rPr lang="es-ES" sz="2200" b="1" i="1" dirty="0" err="1">
                <a:solidFill>
                  <a:schemeClr val="accent5">
                    <a:lumMod val="50000"/>
                  </a:schemeClr>
                </a:solidFill>
              </a:rPr>
              <a:t>want</a:t>
            </a:r>
            <a:r>
              <a:rPr lang="es-ES" sz="2200" b="1" i="1" dirty="0">
                <a:solidFill>
                  <a:schemeClr val="accent5">
                    <a:lumMod val="50000"/>
                  </a:schemeClr>
                </a:solidFill>
              </a:rPr>
              <a:t> </a:t>
            </a:r>
          </a:p>
          <a:p>
            <a:pPr algn="ctr"/>
            <a:r>
              <a:rPr lang="es-ES" sz="2200" dirty="0">
                <a:solidFill>
                  <a:schemeClr val="accent5">
                    <a:lumMod val="50000"/>
                  </a:schemeClr>
                </a:solidFill>
              </a:rPr>
              <a:t>hacer después de terminar el colegio</a:t>
            </a:r>
            <a:r>
              <a:rPr lang="es-ES" sz="2200" i="1" dirty="0">
                <a:solidFill>
                  <a:schemeClr val="accent5">
                    <a:lumMod val="50000"/>
                  </a:schemeClr>
                </a:solidFill>
              </a:rPr>
              <a:t>?</a:t>
            </a:r>
            <a:endParaRPr lang="es-GB" sz="2200" dirty="0">
              <a:solidFill>
                <a:schemeClr val="accent5">
                  <a:lumMod val="50000"/>
                </a:schemeClr>
              </a:solidFill>
            </a:endParaRPr>
          </a:p>
        </p:txBody>
      </p:sp>
      <p:sp>
        <p:nvSpPr>
          <p:cNvPr id="22" name="Rectángulo 16">
            <a:extLst>
              <a:ext uri="{FF2B5EF4-FFF2-40B4-BE49-F238E27FC236}">
                <a16:creationId xmlns:a16="http://schemas.microsoft.com/office/drawing/2014/main" id="{B6588127-1F23-4441-9FCF-7E091FADA900}"/>
              </a:ext>
            </a:extLst>
          </p:cNvPr>
          <p:cNvSpPr/>
          <p:nvPr/>
        </p:nvSpPr>
        <p:spPr>
          <a:xfrm>
            <a:off x="4219233" y="2000165"/>
            <a:ext cx="2181567" cy="32953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sal</a:t>
            </a:r>
            <a:r>
              <a:rPr lang="es-GB" sz="2000" b="1">
                <a:solidFill>
                  <a:schemeClr val="accent5">
                    <a:lumMod val="50000"/>
                  </a:schemeClr>
                </a:solidFill>
              </a:rPr>
              <a:t>ía</a:t>
            </a:r>
            <a:endParaRPr lang="es-GB" sz="2000" b="1" dirty="0">
              <a:solidFill>
                <a:schemeClr val="accent5">
                  <a:lumMod val="50000"/>
                </a:schemeClr>
              </a:solidFill>
            </a:endParaRPr>
          </a:p>
        </p:txBody>
      </p:sp>
      <p:sp>
        <p:nvSpPr>
          <p:cNvPr id="27" name="Rectángulo 3">
            <a:extLst>
              <a:ext uri="{FF2B5EF4-FFF2-40B4-BE49-F238E27FC236}">
                <a16:creationId xmlns:a16="http://schemas.microsoft.com/office/drawing/2014/main" id="{37129BDE-2F91-D146-9C21-178B194D02C1}"/>
              </a:ext>
            </a:extLst>
          </p:cNvPr>
          <p:cNvSpPr/>
          <p:nvPr/>
        </p:nvSpPr>
        <p:spPr>
          <a:xfrm>
            <a:off x="704500" y="4153370"/>
            <a:ext cx="1906126" cy="65144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quería</a:t>
            </a:r>
            <a:r>
              <a:rPr lang="es-GB" sz="2000" b="1" dirty="0">
                <a:solidFill>
                  <a:schemeClr val="accent5">
                    <a:lumMod val="50000"/>
                  </a:schemeClr>
                </a:solidFill>
              </a:rPr>
              <a:t>s</a:t>
            </a:r>
          </a:p>
        </p:txBody>
      </p:sp>
      <p:sp>
        <p:nvSpPr>
          <p:cNvPr id="28" name="Llamada rectangular redondeada 18">
            <a:extLst>
              <a:ext uri="{FF2B5EF4-FFF2-40B4-BE49-F238E27FC236}">
                <a16:creationId xmlns:a16="http://schemas.microsoft.com/office/drawing/2014/main" id="{FF1D177D-1DA3-B643-AA3E-29C41076E82D}"/>
              </a:ext>
            </a:extLst>
          </p:cNvPr>
          <p:cNvSpPr/>
          <p:nvPr/>
        </p:nvSpPr>
        <p:spPr>
          <a:xfrm>
            <a:off x="2846319" y="3381558"/>
            <a:ext cx="3186149" cy="2828146"/>
          </a:xfrm>
          <a:prstGeom prst="wedgeRoundRectCallout">
            <a:avLst>
              <a:gd name="adj1" fmla="val -310"/>
              <a:gd name="adj2" fmla="val -54929"/>
              <a:gd name="adj3" fmla="val 16667"/>
            </a:avLst>
          </a:prstGeom>
          <a:solidFill>
            <a:srgbClr val="DEE4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accent5">
                    <a:lumMod val="50000"/>
                  </a:schemeClr>
                </a:solidFill>
              </a:rPr>
              <a:t>Futbolista, sin duda. </a:t>
            </a:r>
          </a:p>
          <a:p>
            <a:pPr algn="ctr"/>
            <a:r>
              <a:rPr lang="es-ES" sz="2200" b="1" dirty="0">
                <a:solidFill>
                  <a:schemeClr val="accent5">
                    <a:lumMod val="50000"/>
                  </a:schemeClr>
                </a:solidFill>
              </a:rPr>
              <a:t>7) I </a:t>
            </a:r>
            <a:r>
              <a:rPr lang="es-ES" sz="2200" b="1" dirty="0" err="1">
                <a:solidFill>
                  <a:schemeClr val="accent5">
                    <a:lumMod val="50000"/>
                  </a:schemeClr>
                </a:solidFill>
              </a:rPr>
              <a:t>used</a:t>
            </a:r>
            <a:r>
              <a:rPr lang="es-ES" sz="2200" b="1" dirty="0">
                <a:solidFill>
                  <a:schemeClr val="accent5">
                    <a:lumMod val="50000"/>
                  </a:schemeClr>
                </a:solidFill>
              </a:rPr>
              <a:t> to </a:t>
            </a:r>
            <a:r>
              <a:rPr lang="es-ES" sz="2200" b="1" dirty="0" err="1">
                <a:solidFill>
                  <a:schemeClr val="accent5">
                    <a:lumMod val="50000"/>
                  </a:schemeClr>
                </a:solidFill>
              </a:rPr>
              <a:t>believe</a:t>
            </a:r>
            <a:r>
              <a:rPr lang="es-ES" sz="2200" b="1" dirty="0">
                <a:solidFill>
                  <a:schemeClr val="accent5">
                    <a:lumMod val="50000"/>
                  </a:schemeClr>
                </a:solidFill>
              </a:rPr>
              <a:t> </a:t>
            </a:r>
            <a:r>
              <a:rPr lang="es-ES" sz="2200" dirty="0">
                <a:solidFill>
                  <a:schemeClr val="accent5">
                    <a:lumMod val="50000"/>
                  </a:schemeClr>
                </a:solidFill>
              </a:rPr>
              <a:t>que </a:t>
            </a:r>
          </a:p>
          <a:p>
            <a:pPr algn="ctr"/>
            <a:r>
              <a:rPr lang="es-ES" sz="2200" b="1" dirty="0">
                <a:solidFill>
                  <a:schemeClr val="accent5">
                    <a:lumMod val="50000"/>
                  </a:schemeClr>
                </a:solidFill>
              </a:rPr>
              <a:t>8) I </a:t>
            </a:r>
            <a:r>
              <a:rPr lang="es-ES" sz="2200" b="1" dirty="0" err="1">
                <a:solidFill>
                  <a:schemeClr val="accent5">
                    <a:lumMod val="50000"/>
                  </a:schemeClr>
                </a:solidFill>
              </a:rPr>
              <a:t>used</a:t>
            </a:r>
            <a:r>
              <a:rPr lang="es-ES" sz="2200" b="1" dirty="0">
                <a:solidFill>
                  <a:schemeClr val="accent5">
                    <a:lumMod val="50000"/>
                  </a:schemeClr>
                </a:solidFill>
              </a:rPr>
              <a:t> to be </a:t>
            </a:r>
            <a:r>
              <a:rPr lang="es-ES" sz="2200" b="1" dirty="0" err="1">
                <a:solidFill>
                  <a:schemeClr val="accent5">
                    <a:lumMod val="50000"/>
                  </a:schemeClr>
                </a:solidFill>
              </a:rPr>
              <a:t>able</a:t>
            </a:r>
            <a:r>
              <a:rPr lang="es-ES" sz="2200" b="1" dirty="0">
                <a:solidFill>
                  <a:schemeClr val="accent5">
                    <a:lumMod val="50000"/>
                  </a:schemeClr>
                </a:solidFill>
              </a:rPr>
              <a:t> </a:t>
            </a:r>
            <a:r>
              <a:rPr lang="es-ES" sz="2200" dirty="0">
                <a:solidFill>
                  <a:schemeClr val="accent5">
                    <a:lumMod val="50000"/>
                  </a:schemeClr>
                </a:solidFill>
              </a:rPr>
              <a:t>jugar mejor que mis hermanos mayores.</a:t>
            </a:r>
            <a:endParaRPr lang="es-GB" sz="2200" dirty="0">
              <a:solidFill>
                <a:schemeClr val="accent5">
                  <a:lumMod val="50000"/>
                </a:schemeClr>
              </a:solidFill>
            </a:endParaRPr>
          </a:p>
        </p:txBody>
      </p:sp>
      <p:sp>
        <p:nvSpPr>
          <p:cNvPr id="30" name="Rectángulo 3">
            <a:extLst>
              <a:ext uri="{FF2B5EF4-FFF2-40B4-BE49-F238E27FC236}">
                <a16:creationId xmlns:a16="http://schemas.microsoft.com/office/drawing/2014/main" id="{7C3BF819-8FE8-5F42-8403-5E868CCB760F}"/>
              </a:ext>
            </a:extLst>
          </p:cNvPr>
          <p:cNvSpPr/>
          <p:nvPr/>
        </p:nvSpPr>
        <p:spPr>
          <a:xfrm>
            <a:off x="3489712" y="4151206"/>
            <a:ext cx="2324752" cy="3244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Creía</a:t>
            </a:r>
            <a:endParaRPr lang="es-GB" sz="2000" b="1" dirty="0">
              <a:solidFill>
                <a:schemeClr val="accent5">
                  <a:lumMod val="50000"/>
                </a:schemeClr>
              </a:solidFill>
            </a:endParaRPr>
          </a:p>
        </p:txBody>
      </p:sp>
      <p:sp>
        <p:nvSpPr>
          <p:cNvPr id="31" name="Rectángulo 3">
            <a:extLst>
              <a:ext uri="{FF2B5EF4-FFF2-40B4-BE49-F238E27FC236}">
                <a16:creationId xmlns:a16="http://schemas.microsoft.com/office/drawing/2014/main" id="{DAD5675C-B2F1-254C-A7A4-7CBBF7D38536}"/>
              </a:ext>
            </a:extLst>
          </p:cNvPr>
          <p:cNvSpPr/>
          <p:nvPr/>
        </p:nvSpPr>
        <p:spPr>
          <a:xfrm>
            <a:off x="3435961" y="4827407"/>
            <a:ext cx="2361407" cy="3244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podía</a:t>
            </a:r>
            <a:endParaRPr lang="es-GB" sz="2000" b="1" dirty="0">
              <a:solidFill>
                <a:schemeClr val="accent5">
                  <a:lumMod val="50000"/>
                </a:schemeClr>
              </a:solidFill>
            </a:endParaRPr>
          </a:p>
        </p:txBody>
      </p:sp>
      <p:sp>
        <p:nvSpPr>
          <p:cNvPr id="32" name="Rectángulo 3">
            <a:extLst>
              <a:ext uri="{FF2B5EF4-FFF2-40B4-BE49-F238E27FC236}">
                <a16:creationId xmlns:a16="http://schemas.microsoft.com/office/drawing/2014/main" id="{9B25A3AC-E1E2-B74D-839B-04031E40920D}"/>
              </a:ext>
            </a:extLst>
          </p:cNvPr>
          <p:cNvSpPr/>
          <p:nvPr/>
        </p:nvSpPr>
        <p:spPr>
          <a:xfrm>
            <a:off x="6600236" y="3935913"/>
            <a:ext cx="1327194" cy="6396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Tenías</a:t>
            </a:r>
            <a:endParaRPr lang="es-GB" sz="2000" b="1" dirty="0">
              <a:solidFill>
                <a:schemeClr val="accent5">
                  <a:lumMod val="50000"/>
                </a:schemeClr>
              </a:solidFill>
            </a:endParaRPr>
          </a:p>
        </p:txBody>
      </p:sp>
      <p:sp>
        <p:nvSpPr>
          <p:cNvPr id="33" name="Llamada rectangular redondeada 14">
            <a:extLst>
              <a:ext uri="{FF2B5EF4-FFF2-40B4-BE49-F238E27FC236}">
                <a16:creationId xmlns:a16="http://schemas.microsoft.com/office/drawing/2014/main" id="{C77B92C2-9F1E-B04C-BD69-6D48CC988A2E}"/>
              </a:ext>
            </a:extLst>
          </p:cNvPr>
          <p:cNvSpPr/>
          <p:nvPr/>
        </p:nvSpPr>
        <p:spPr>
          <a:xfrm>
            <a:off x="8263588" y="3137837"/>
            <a:ext cx="3826861" cy="3071867"/>
          </a:xfrm>
          <a:prstGeom prst="wedgeRoundRectCallout">
            <a:avLst>
              <a:gd name="adj1" fmla="val -55225"/>
              <a:gd name="adj2" fmla="val -47324"/>
              <a:gd name="adj3" fmla="val 16667"/>
            </a:avLst>
          </a:prstGeom>
          <a:solidFill>
            <a:srgbClr val="A3D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a:solidFill>
                  <a:schemeClr val="accent5">
                    <a:lumMod val="50000"/>
                  </a:schemeClr>
                </a:solidFill>
              </a:rPr>
              <a:t>10)</a:t>
            </a:r>
            <a:r>
              <a:rPr lang="es-ES" sz="2200" dirty="0">
                <a:solidFill>
                  <a:schemeClr val="accent5">
                    <a:lumMod val="50000"/>
                  </a:schemeClr>
                </a:solidFill>
              </a:rPr>
              <a:t> </a:t>
            </a:r>
            <a:r>
              <a:rPr lang="es-ES" sz="2200" b="1" dirty="0">
                <a:solidFill>
                  <a:schemeClr val="accent5">
                    <a:lumMod val="50000"/>
                  </a:schemeClr>
                </a:solidFill>
              </a:rPr>
              <a:t>I </a:t>
            </a:r>
            <a:r>
              <a:rPr lang="es-ES" sz="2200" b="1" dirty="0" err="1">
                <a:solidFill>
                  <a:schemeClr val="accent5">
                    <a:lumMod val="50000"/>
                  </a:schemeClr>
                </a:solidFill>
              </a:rPr>
              <a:t>used</a:t>
            </a:r>
            <a:r>
              <a:rPr lang="es-ES" sz="2200" b="1" dirty="0">
                <a:solidFill>
                  <a:schemeClr val="accent5">
                    <a:lumMod val="50000"/>
                  </a:schemeClr>
                </a:solidFill>
              </a:rPr>
              <a:t> to </a:t>
            </a:r>
            <a:r>
              <a:rPr lang="es-ES" sz="2200" b="1" dirty="0" err="1">
                <a:solidFill>
                  <a:schemeClr val="accent5">
                    <a:lumMod val="50000"/>
                  </a:schemeClr>
                </a:solidFill>
              </a:rPr>
              <a:t>want</a:t>
            </a:r>
            <a:r>
              <a:rPr lang="es-GB" sz="2200" dirty="0">
                <a:solidFill>
                  <a:schemeClr val="accent5">
                    <a:lumMod val="50000"/>
                  </a:schemeClr>
                </a:solidFill>
              </a:rPr>
              <a:t> </a:t>
            </a:r>
            <a:r>
              <a:rPr lang="es-ES" sz="2200" dirty="0">
                <a:solidFill>
                  <a:schemeClr val="accent5">
                    <a:lumMod val="50000"/>
                  </a:schemeClr>
                </a:solidFill>
              </a:rPr>
              <a:t>tener una experiencia en el extranjero. </a:t>
            </a:r>
          </a:p>
          <a:p>
            <a:pPr algn="ctr"/>
            <a:r>
              <a:rPr lang="es-ES" sz="2200" b="1" dirty="0">
                <a:solidFill>
                  <a:schemeClr val="accent5">
                    <a:lumMod val="50000"/>
                  </a:schemeClr>
                </a:solidFill>
              </a:rPr>
              <a:t>11)</a:t>
            </a:r>
            <a:r>
              <a:rPr lang="es-ES" sz="2200" dirty="0">
                <a:solidFill>
                  <a:schemeClr val="accent5">
                    <a:lumMod val="50000"/>
                  </a:schemeClr>
                </a:solidFill>
              </a:rPr>
              <a:t> </a:t>
            </a:r>
            <a:r>
              <a:rPr lang="es-ES" sz="2200" b="1" dirty="0" err="1">
                <a:solidFill>
                  <a:schemeClr val="accent5">
                    <a:lumMod val="50000"/>
                  </a:schemeClr>
                </a:solidFill>
              </a:rPr>
              <a:t>It</a:t>
            </a:r>
            <a:r>
              <a:rPr lang="es-ES" sz="2200" b="1" dirty="0">
                <a:solidFill>
                  <a:schemeClr val="accent5">
                    <a:lumMod val="50000"/>
                  </a:schemeClr>
                </a:solidFill>
              </a:rPr>
              <a:t> </a:t>
            </a:r>
            <a:r>
              <a:rPr lang="es-ES" sz="2200" b="1" dirty="0" err="1">
                <a:solidFill>
                  <a:schemeClr val="accent5">
                    <a:lumMod val="50000"/>
                  </a:schemeClr>
                </a:solidFill>
              </a:rPr>
              <a:t>used</a:t>
            </a:r>
            <a:r>
              <a:rPr lang="es-ES" sz="2200" b="1" dirty="0">
                <a:solidFill>
                  <a:schemeClr val="accent5">
                    <a:lumMod val="50000"/>
                  </a:schemeClr>
                </a:solidFill>
              </a:rPr>
              <a:t> to </a:t>
            </a:r>
            <a:r>
              <a:rPr lang="es-ES" sz="2200" b="1" dirty="0" err="1">
                <a:solidFill>
                  <a:schemeClr val="accent5">
                    <a:lumMod val="50000"/>
                  </a:schemeClr>
                </a:solidFill>
              </a:rPr>
              <a:t>appear</a:t>
            </a:r>
            <a:r>
              <a:rPr lang="es-ES" sz="2200" b="1" dirty="0">
                <a:solidFill>
                  <a:schemeClr val="accent5">
                    <a:lumMod val="50000"/>
                  </a:schemeClr>
                </a:solidFill>
              </a:rPr>
              <a:t> </a:t>
            </a:r>
            <a:r>
              <a:rPr lang="es-ES" sz="2200" dirty="0">
                <a:solidFill>
                  <a:schemeClr val="accent5">
                    <a:lumMod val="50000"/>
                  </a:schemeClr>
                </a:solidFill>
              </a:rPr>
              <a:t>siempre</a:t>
            </a:r>
            <a:r>
              <a:rPr lang="es-ES" sz="2200" b="1" dirty="0">
                <a:solidFill>
                  <a:schemeClr val="accent5">
                    <a:lumMod val="50000"/>
                  </a:schemeClr>
                </a:solidFill>
              </a:rPr>
              <a:t> </a:t>
            </a:r>
            <a:r>
              <a:rPr lang="es-ES" sz="2200" dirty="0">
                <a:solidFill>
                  <a:schemeClr val="accent5">
                    <a:lumMod val="50000"/>
                  </a:schemeClr>
                </a:solidFill>
              </a:rPr>
              <a:t>un anuncio en la televisión para un viaje a las colinas de Edimburgo. ¡Estaba muy satisfecha con mi inglés!</a:t>
            </a:r>
            <a:endParaRPr lang="es-GB" sz="2200" dirty="0">
              <a:solidFill>
                <a:schemeClr val="accent5">
                  <a:lumMod val="50000"/>
                </a:schemeClr>
              </a:solidFill>
            </a:endParaRPr>
          </a:p>
        </p:txBody>
      </p:sp>
      <p:sp>
        <p:nvSpPr>
          <p:cNvPr id="34" name="Rectángulo 16">
            <a:extLst>
              <a:ext uri="{FF2B5EF4-FFF2-40B4-BE49-F238E27FC236}">
                <a16:creationId xmlns:a16="http://schemas.microsoft.com/office/drawing/2014/main" id="{5CA3B90F-0641-F44E-939B-0160CAAC4230}"/>
              </a:ext>
            </a:extLst>
          </p:cNvPr>
          <p:cNvSpPr/>
          <p:nvPr/>
        </p:nvSpPr>
        <p:spPr>
          <a:xfrm>
            <a:off x="9081599" y="3167696"/>
            <a:ext cx="1931579" cy="33443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Quería</a:t>
            </a:r>
            <a:endParaRPr lang="es-GB" sz="2000" b="1" dirty="0">
              <a:solidFill>
                <a:schemeClr val="accent5">
                  <a:lumMod val="50000"/>
                </a:schemeClr>
              </a:solidFill>
            </a:endParaRPr>
          </a:p>
        </p:txBody>
      </p:sp>
      <p:sp>
        <p:nvSpPr>
          <p:cNvPr id="35" name="Rectángulo 16">
            <a:extLst>
              <a:ext uri="{FF2B5EF4-FFF2-40B4-BE49-F238E27FC236}">
                <a16:creationId xmlns:a16="http://schemas.microsoft.com/office/drawing/2014/main" id="{DADA89AB-3425-C843-8C6E-16CD5B182E0B}"/>
              </a:ext>
            </a:extLst>
          </p:cNvPr>
          <p:cNvSpPr/>
          <p:nvPr/>
        </p:nvSpPr>
        <p:spPr>
          <a:xfrm>
            <a:off x="9217844" y="4160821"/>
            <a:ext cx="2428923" cy="33443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Aparecía</a:t>
            </a:r>
            <a:endParaRPr lang="es-GB" sz="2000" b="1" dirty="0">
              <a:solidFill>
                <a:schemeClr val="accent5">
                  <a:lumMod val="50000"/>
                </a:schemeClr>
              </a:solidFill>
            </a:endParaRPr>
          </a:p>
        </p:txBody>
      </p:sp>
      <p:sp>
        <p:nvSpPr>
          <p:cNvPr id="18" name="Llamada rectangular redondeada 14">
            <a:extLst>
              <a:ext uri="{FF2B5EF4-FFF2-40B4-BE49-F238E27FC236}">
                <a16:creationId xmlns:a16="http://schemas.microsoft.com/office/drawing/2014/main" id="{1C903372-4906-8942-9C18-2A3696855AD0}"/>
              </a:ext>
            </a:extLst>
          </p:cNvPr>
          <p:cNvSpPr/>
          <p:nvPr/>
        </p:nvSpPr>
        <p:spPr>
          <a:xfrm>
            <a:off x="8250569" y="749483"/>
            <a:ext cx="3826861" cy="2281948"/>
          </a:xfrm>
          <a:prstGeom prst="wedgeRoundRectCallout">
            <a:avLst>
              <a:gd name="adj1" fmla="val -109079"/>
              <a:gd name="adj2" fmla="val 55101"/>
              <a:gd name="adj3" fmla="val 16667"/>
            </a:avLst>
          </a:prstGeom>
          <a:solidFill>
            <a:srgbClr val="DEE4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chemeClr val="accent5">
                    <a:lumMod val="50000"/>
                  </a:schemeClr>
                </a:solidFill>
              </a:rPr>
              <a:t>Yo me acuerdo de que </a:t>
            </a:r>
          </a:p>
          <a:p>
            <a:pPr algn="ctr"/>
            <a:r>
              <a:rPr lang="es-ES" sz="2200" b="1" dirty="0">
                <a:solidFill>
                  <a:schemeClr val="accent5">
                    <a:lumMod val="50000"/>
                  </a:schemeClr>
                </a:solidFill>
              </a:rPr>
              <a:t>4) I </a:t>
            </a:r>
            <a:r>
              <a:rPr lang="es-ES" sz="2200" b="1" dirty="0" err="1">
                <a:solidFill>
                  <a:schemeClr val="accent5">
                    <a:lumMod val="50000"/>
                  </a:schemeClr>
                </a:solidFill>
              </a:rPr>
              <a:t>used</a:t>
            </a:r>
            <a:r>
              <a:rPr lang="es-ES" sz="2200" b="1" dirty="0">
                <a:solidFill>
                  <a:schemeClr val="accent5">
                    <a:lumMod val="50000"/>
                  </a:schemeClr>
                </a:solidFill>
              </a:rPr>
              <a:t> to </a:t>
            </a:r>
            <a:r>
              <a:rPr lang="es-ES" sz="2200" b="1" dirty="0" err="1">
                <a:solidFill>
                  <a:schemeClr val="accent5">
                    <a:lumMod val="50000"/>
                  </a:schemeClr>
                </a:solidFill>
              </a:rPr>
              <a:t>attend</a:t>
            </a:r>
            <a:r>
              <a:rPr lang="es-GB" sz="2200" dirty="0">
                <a:solidFill>
                  <a:schemeClr val="accent5">
                    <a:lumMod val="50000"/>
                  </a:schemeClr>
                </a:solidFill>
              </a:rPr>
              <a:t> a clases de historia y ciencias, pero</a:t>
            </a:r>
            <a:r>
              <a:rPr lang="es-ES" sz="2200" dirty="0">
                <a:solidFill>
                  <a:schemeClr val="accent5">
                    <a:lumMod val="50000"/>
                  </a:schemeClr>
                </a:solidFill>
              </a:rPr>
              <a:t> a menudo</a:t>
            </a:r>
            <a:r>
              <a:rPr lang="es-GB" sz="2200" dirty="0">
                <a:solidFill>
                  <a:schemeClr val="accent5">
                    <a:lumMod val="50000"/>
                  </a:schemeClr>
                </a:solidFill>
              </a:rPr>
              <a:t> </a:t>
            </a:r>
          </a:p>
          <a:p>
            <a:pPr algn="ctr"/>
            <a:r>
              <a:rPr lang="es-ES" sz="2200" b="1" dirty="0">
                <a:solidFill>
                  <a:schemeClr val="accent5">
                    <a:lumMod val="50000"/>
                  </a:schemeClr>
                </a:solidFill>
              </a:rPr>
              <a:t>5) I </a:t>
            </a:r>
            <a:r>
              <a:rPr lang="es-ES" sz="2200" b="1" dirty="0" err="1">
                <a:solidFill>
                  <a:schemeClr val="accent5">
                    <a:lumMod val="50000"/>
                  </a:schemeClr>
                </a:solidFill>
              </a:rPr>
              <a:t>used</a:t>
            </a:r>
            <a:r>
              <a:rPr lang="es-ES" sz="2200" b="1" dirty="0">
                <a:solidFill>
                  <a:schemeClr val="accent5">
                    <a:lumMod val="50000"/>
                  </a:schemeClr>
                </a:solidFill>
              </a:rPr>
              <a:t> to </a:t>
            </a:r>
            <a:r>
              <a:rPr lang="es-ES" sz="2200" b="1" dirty="0" err="1">
                <a:solidFill>
                  <a:schemeClr val="accent5">
                    <a:lumMod val="50000"/>
                  </a:schemeClr>
                </a:solidFill>
              </a:rPr>
              <a:t>prefer</a:t>
            </a:r>
            <a:r>
              <a:rPr lang="es-ES" sz="2200" b="1" dirty="0">
                <a:solidFill>
                  <a:schemeClr val="accent5">
                    <a:lumMod val="50000"/>
                  </a:schemeClr>
                </a:solidFill>
              </a:rPr>
              <a:t> </a:t>
            </a:r>
            <a:r>
              <a:rPr lang="es-ES" sz="2200" dirty="0">
                <a:solidFill>
                  <a:schemeClr val="accent5">
                    <a:lumMod val="50000"/>
                  </a:schemeClr>
                </a:solidFill>
              </a:rPr>
              <a:t>las</a:t>
            </a:r>
            <a:r>
              <a:rPr lang="es-ES" sz="2200" b="1" dirty="0">
                <a:solidFill>
                  <a:schemeClr val="accent5">
                    <a:lumMod val="50000"/>
                  </a:schemeClr>
                </a:solidFill>
              </a:rPr>
              <a:t> </a:t>
            </a:r>
            <a:r>
              <a:rPr lang="es-GB" sz="2200" dirty="0">
                <a:solidFill>
                  <a:schemeClr val="accent5">
                    <a:lumMod val="50000"/>
                  </a:schemeClr>
                </a:solidFill>
              </a:rPr>
              <a:t>clases de francés. </a:t>
            </a:r>
          </a:p>
        </p:txBody>
      </p:sp>
      <p:pic>
        <p:nvPicPr>
          <p:cNvPr id="14" name="Imagen 13" descr="Dibujo animado de un personaje animado&#10;&#10;Descripción generada automáticamente con confianza baja">
            <a:extLst>
              <a:ext uri="{FF2B5EF4-FFF2-40B4-BE49-F238E27FC236}">
                <a16:creationId xmlns:a16="http://schemas.microsoft.com/office/drawing/2014/main" id="{0881B1FB-087D-EC4A-B2DA-028C5E97C7E7}"/>
              </a:ext>
            </a:extLst>
          </p:cNvPr>
          <p:cNvPicPr>
            <a:picLocks noChangeAspect="1"/>
          </p:cNvPicPr>
          <p:nvPr/>
        </p:nvPicPr>
        <p:blipFill rotWithShape="1">
          <a:blip r:embed="rId5"/>
          <a:srcRect l="45585" r="30056" b="58364"/>
          <a:stretch/>
        </p:blipFill>
        <p:spPr>
          <a:xfrm>
            <a:off x="7221417" y="1972011"/>
            <a:ext cx="1310754" cy="1261414"/>
          </a:xfrm>
          <a:prstGeom prst="rect">
            <a:avLst/>
          </a:prstGeom>
        </p:spPr>
      </p:pic>
      <p:sp>
        <p:nvSpPr>
          <p:cNvPr id="24" name="Rectángulo 16">
            <a:extLst>
              <a:ext uri="{FF2B5EF4-FFF2-40B4-BE49-F238E27FC236}">
                <a16:creationId xmlns:a16="http://schemas.microsoft.com/office/drawing/2014/main" id="{2F4AD4BA-0456-0748-8CDA-C4A1BA653777}"/>
              </a:ext>
            </a:extLst>
          </p:cNvPr>
          <p:cNvSpPr/>
          <p:nvPr/>
        </p:nvSpPr>
        <p:spPr>
          <a:xfrm>
            <a:off x="9082722" y="1209868"/>
            <a:ext cx="2165882" cy="37178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asistía</a:t>
            </a:r>
            <a:endParaRPr lang="es-GB" sz="2000" b="1" dirty="0">
              <a:solidFill>
                <a:schemeClr val="accent5">
                  <a:lumMod val="50000"/>
                </a:schemeClr>
              </a:solidFill>
            </a:endParaRPr>
          </a:p>
        </p:txBody>
      </p:sp>
      <p:sp>
        <p:nvSpPr>
          <p:cNvPr id="25" name="Rectángulo 16">
            <a:extLst>
              <a:ext uri="{FF2B5EF4-FFF2-40B4-BE49-F238E27FC236}">
                <a16:creationId xmlns:a16="http://schemas.microsoft.com/office/drawing/2014/main" id="{DD54272D-F97A-F344-95EA-26D059C7771D}"/>
              </a:ext>
            </a:extLst>
          </p:cNvPr>
          <p:cNvSpPr/>
          <p:nvPr/>
        </p:nvSpPr>
        <p:spPr>
          <a:xfrm>
            <a:off x="9082722" y="2253624"/>
            <a:ext cx="2065842" cy="2797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5">
                    <a:lumMod val="50000"/>
                  </a:schemeClr>
                </a:solidFill>
              </a:rPr>
              <a:t>prefería</a:t>
            </a:r>
            <a:endParaRPr lang="es-GB" sz="2000" b="1" dirty="0">
              <a:solidFill>
                <a:schemeClr val="accent5">
                  <a:lumMod val="50000"/>
                </a:schemeClr>
              </a:solidFill>
            </a:endParaRPr>
          </a:p>
        </p:txBody>
      </p:sp>
      <p:pic>
        <p:nvPicPr>
          <p:cNvPr id="10" name="Imagen 9" descr="Dibujo animado de un personaje animado&#10;&#10;Descripción generada automáticamente con confianza media">
            <a:extLst>
              <a:ext uri="{FF2B5EF4-FFF2-40B4-BE49-F238E27FC236}">
                <a16:creationId xmlns:a16="http://schemas.microsoft.com/office/drawing/2014/main" id="{D8CE17BB-FE43-374F-9F04-3EEC1CCC9F5F}"/>
              </a:ext>
            </a:extLst>
          </p:cNvPr>
          <p:cNvPicPr>
            <a:picLocks noChangeAspect="1"/>
          </p:cNvPicPr>
          <p:nvPr/>
        </p:nvPicPr>
        <p:blipFill rotWithShape="1">
          <a:blip r:embed="rId6"/>
          <a:srcRect l="27830" t="9492" r="52281" b="56775"/>
          <a:stretch/>
        </p:blipFill>
        <p:spPr>
          <a:xfrm>
            <a:off x="0" y="2468264"/>
            <a:ext cx="1197996" cy="1143985"/>
          </a:xfrm>
          <a:prstGeom prst="rect">
            <a:avLst/>
          </a:prstGeom>
        </p:spPr>
      </p:pic>
      <p:pic>
        <p:nvPicPr>
          <p:cNvPr id="21" name="Imagen 20" descr="Un dibujo de un personaje de caricatura&#10;&#10;Descripción generada automáticamente con confianza media">
            <a:extLst>
              <a:ext uri="{FF2B5EF4-FFF2-40B4-BE49-F238E27FC236}">
                <a16:creationId xmlns:a16="http://schemas.microsoft.com/office/drawing/2014/main" id="{9FBE8D6A-873A-9C4A-ACED-175CDCEE72C6}"/>
              </a:ext>
            </a:extLst>
          </p:cNvPr>
          <p:cNvPicPr>
            <a:picLocks noChangeAspect="1"/>
          </p:cNvPicPr>
          <p:nvPr/>
        </p:nvPicPr>
        <p:blipFill rotWithShape="1">
          <a:blip r:embed="rId7"/>
          <a:srcRect l="24876" t="4496" r="47672" b="61656"/>
          <a:stretch/>
        </p:blipFill>
        <p:spPr>
          <a:xfrm flipH="1">
            <a:off x="4652088" y="2560966"/>
            <a:ext cx="1519668" cy="1153741"/>
          </a:xfrm>
          <a:prstGeom prst="rect">
            <a:avLst/>
          </a:prstGeom>
        </p:spPr>
      </p:pic>
      <p:pic>
        <p:nvPicPr>
          <p:cNvPr id="3" name="Diálogo Daniel, Diego y Ana.wav" descr="Diálogo Daniel, Diego y Ana.wav">
            <a:hlinkClick r:id="" action="ppaction://media"/>
            <a:extLst>
              <a:ext uri="{FF2B5EF4-FFF2-40B4-BE49-F238E27FC236}">
                <a16:creationId xmlns:a16="http://schemas.microsoft.com/office/drawing/2014/main" id="{2B998BA3-78EB-A843-806B-A421D8CCAC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1444" y="-24261"/>
            <a:ext cx="812800" cy="812800"/>
          </a:xfrm>
          <a:prstGeom prst="rect">
            <a:avLst/>
          </a:prstGeom>
        </p:spPr>
      </p:pic>
    </p:spTree>
    <p:extLst>
      <p:ext uri="{BB962C8B-B14F-4D97-AF65-F5344CB8AC3E}">
        <p14:creationId xmlns:p14="http://schemas.microsoft.com/office/powerpoint/2010/main" val="25905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4" grpId="0" animBg="1"/>
      <p:bldP spid="17" grpId="0" animBg="1"/>
      <p:bldP spid="22" grpId="0" animBg="1"/>
      <p:bldP spid="27" grpId="0" animBg="1"/>
      <p:bldP spid="30" grpId="0" animBg="1"/>
      <p:bldP spid="31" grpId="0" animBg="1"/>
      <p:bldP spid="32" grpId="0" animBg="1"/>
      <p:bldP spid="34" grpId="0" animBg="1"/>
      <p:bldP spid="35" grpId="0" animBg="1"/>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58683-4D56-214E-AD88-827E9F42CB83}"/>
              </a:ext>
            </a:extLst>
          </p:cNvPr>
          <p:cNvSpPr>
            <a:spLocks noGrp="1"/>
          </p:cNvSpPr>
          <p:nvPr>
            <p:ph type="title"/>
          </p:nvPr>
        </p:nvSpPr>
        <p:spPr>
          <a:xfrm>
            <a:off x="242393" y="258166"/>
            <a:ext cx="5961184" cy="996003"/>
          </a:xfrm>
        </p:spPr>
        <p:txBody>
          <a:bodyPr>
            <a:normAutofit/>
          </a:bodyPr>
          <a:lstStyle/>
          <a:p>
            <a:r>
              <a:rPr lang="es-GB" sz="2400" b="1" dirty="0"/>
              <a:t>¡Ahora tú! Vamos a hablar sobre tu rutina en tus últimas vacaciones.</a:t>
            </a:r>
          </a:p>
        </p:txBody>
      </p:sp>
      <p:sp>
        <p:nvSpPr>
          <p:cNvPr id="4" name="Rounded Rectangle 11">
            <a:extLst>
              <a:ext uri="{FF2B5EF4-FFF2-40B4-BE49-F238E27FC236}">
                <a16:creationId xmlns:a16="http://schemas.microsoft.com/office/drawing/2014/main" id="{FEE94B1F-5D71-8945-B915-EF49A8F86EAF}"/>
              </a:ext>
            </a:extLst>
          </p:cNvPr>
          <p:cNvSpPr/>
          <p:nvPr/>
        </p:nvSpPr>
        <p:spPr>
          <a:xfrm>
            <a:off x="9875520" y="258166"/>
            <a:ext cx="20526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escribir</a:t>
            </a:r>
            <a:r>
              <a:rPr lang="en-GB" sz="2000" b="1" dirty="0">
                <a:solidFill>
                  <a:prstClr val="white"/>
                </a:solidFill>
                <a:latin typeface="Century Gothic" panose="020B0502020202020204" pitchFamily="34" charset="0"/>
                <a:sym typeface="Arial"/>
              </a:rPr>
              <a:t>/</a:t>
            </a:r>
            <a:r>
              <a:rPr lang="en-GB" sz="2000" b="1" dirty="0" err="1">
                <a:solidFill>
                  <a:prstClr val="white"/>
                </a:solidFill>
                <a:latin typeface="Century Gothic" panose="020B0502020202020204" pitchFamily="34" charset="0"/>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CuadroTexto 7">
            <a:extLst>
              <a:ext uri="{FF2B5EF4-FFF2-40B4-BE49-F238E27FC236}">
                <a16:creationId xmlns:a16="http://schemas.microsoft.com/office/drawing/2014/main" id="{896A0984-55D2-A24B-AB0F-13691AFABE5A}"/>
              </a:ext>
            </a:extLst>
          </p:cNvPr>
          <p:cNvSpPr txBox="1"/>
          <p:nvPr/>
        </p:nvSpPr>
        <p:spPr>
          <a:xfrm>
            <a:off x="6308077" y="672295"/>
            <a:ext cx="4485523" cy="830997"/>
          </a:xfrm>
          <a:prstGeom prst="rect">
            <a:avLst/>
          </a:prstGeom>
          <a:noFill/>
        </p:spPr>
        <p:txBody>
          <a:bodyPr wrap="none" rtlCol="0">
            <a:spAutoFit/>
          </a:bodyPr>
          <a:lstStyle/>
          <a:p>
            <a:pPr algn="l"/>
            <a:r>
              <a:rPr lang="es-GB" sz="2400" b="1" dirty="0">
                <a:solidFill>
                  <a:schemeClr val="accent5">
                    <a:lumMod val="50000"/>
                  </a:schemeClr>
                </a:solidFill>
              </a:rPr>
              <a:t>Debes usar verbos en –er/–ir.</a:t>
            </a:r>
          </a:p>
          <a:p>
            <a:pPr algn="l"/>
            <a:r>
              <a:rPr lang="es-GB" sz="2400" b="1" dirty="0">
                <a:solidFill>
                  <a:schemeClr val="accent5">
                    <a:lumMod val="50000"/>
                  </a:schemeClr>
                </a:solidFill>
              </a:rPr>
              <a:t>Puedes usar estos verbos:</a:t>
            </a:r>
          </a:p>
        </p:txBody>
      </p:sp>
      <p:sp>
        <p:nvSpPr>
          <p:cNvPr id="9" name="Rectángulo 8">
            <a:extLst>
              <a:ext uri="{FF2B5EF4-FFF2-40B4-BE49-F238E27FC236}">
                <a16:creationId xmlns:a16="http://schemas.microsoft.com/office/drawing/2014/main" id="{184E9310-6773-4F4D-8AEC-18672BC7BAD8}"/>
              </a:ext>
            </a:extLst>
          </p:cNvPr>
          <p:cNvSpPr/>
          <p:nvPr/>
        </p:nvSpPr>
        <p:spPr>
          <a:xfrm>
            <a:off x="6393741" y="1440256"/>
            <a:ext cx="5575701" cy="23060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chemeClr val="accent5">
                    <a:lumMod val="50000"/>
                  </a:schemeClr>
                </a:solidFill>
              </a:rPr>
              <a:t>venir, recorrer, aparecer, servir, reunir, repartir, elegir, compartir, salir, subir, ofrecer, romper, traer, poner, querer, volver, discutir, hacer, recibir, pedir, correr, comer, beber, tener, perder, ver, escribir...</a:t>
            </a:r>
          </a:p>
        </p:txBody>
      </p:sp>
      <p:sp>
        <p:nvSpPr>
          <p:cNvPr id="12" name="Título 1">
            <a:extLst>
              <a:ext uri="{FF2B5EF4-FFF2-40B4-BE49-F238E27FC236}">
                <a16:creationId xmlns:a16="http://schemas.microsoft.com/office/drawing/2014/main" id="{45B6A57A-3948-924D-A5DF-1E7E629AD4F5}"/>
              </a:ext>
            </a:extLst>
          </p:cNvPr>
          <p:cNvSpPr txBox="1">
            <a:spLocks/>
          </p:cNvSpPr>
          <p:nvPr/>
        </p:nvSpPr>
        <p:spPr>
          <a:xfrm>
            <a:off x="222558" y="1440257"/>
            <a:ext cx="5961184" cy="783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200" dirty="0"/>
              <a:t>Primero escribe 5 preguntas posibles para tu pareja sobre las cosas que hacía normalmente durante los días de vacaciones.</a:t>
            </a:r>
            <a:endParaRPr lang="es-GB" sz="2200" dirty="0"/>
          </a:p>
        </p:txBody>
      </p:sp>
      <p:sp>
        <p:nvSpPr>
          <p:cNvPr id="13" name="Título 1">
            <a:extLst>
              <a:ext uri="{FF2B5EF4-FFF2-40B4-BE49-F238E27FC236}">
                <a16:creationId xmlns:a16="http://schemas.microsoft.com/office/drawing/2014/main" id="{167DDE5F-0433-224D-8F4F-E2CB8E162A45}"/>
              </a:ext>
            </a:extLst>
          </p:cNvPr>
          <p:cNvSpPr txBox="1">
            <a:spLocks/>
          </p:cNvSpPr>
          <p:nvPr/>
        </p:nvSpPr>
        <p:spPr>
          <a:xfrm>
            <a:off x="260002" y="2534646"/>
            <a:ext cx="6048075" cy="67238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dirty="0"/>
              <a:t>Luego debes hacer las preguntas a tu pareja. </a:t>
            </a:r>
            <a:endParaRPr lang="es-GB" sz="2400" dirty="0"/>
          </a:p>
        </p:txBody>
      </p:sp>
      <p:sp>
        <p:nvSpPr>
          <p:cNvPr id="14" name="CuadroTexto 13">
            <a:extLst>
              <a:ext uri="{FF2B5EF4-FFF2-40B4-BE49-F238E27FC236}">
                <a16:creationId xmlns:a16="http://schemas.microsoft.com/office/drawing/2014/main" id="{5BB1DE4D-593B-B446-B1E7-ED18C450B453}"/>
              </a:ext>
            </a:extLst>
          </p:cNvPr>
          <p:cNvSpPr txBox="1"/>
          <p:nvPr/>
        </p:nvSpPr>
        <p:spPr>
          <a:xfrm>
            <a:off x="229545" y="3461113"/>
            <a:ext cx="1487908" cy="430887"/>
          </a:xfrm>
          <a:prstGeom prst="rect">
            <a:avLst/>
          </a:prstGeom>
          <a:noFill/>
        </p:spPr>
        <p:txBody>
          <a:bodyPr wrap="none" rtlCol="0">
            <a:spAutoFit/>
          </a:bodyPr>
          <a:lstStyle/>
          <a:p>
            <a:pPr algn="l"/>
            <a:r>
              <a:rPr lang="es-GB" sz="2200" b="1" dirty="0">
                <a:solidFill>
                  <a:schemeClr val="accent5">
                    <a:lumMod val="50000"/>
                  </a:schemeClr>
                </a:solidFill>
              </a:rPr>
              <a:t>Ejemplos:</a:t>
            </a:r>
          </a:p>
        </p:txBody>
      </p:sp>
      <p:sp>
        <p:nvSpPr>
          <p:cNvPr id="15" name="CuadroTexto 14">
            <a:extLst>
              <a:ext uri="{FF2B5EF4-FFF2-40B4-BE49-F238E27FC236}">
                <a16:creationId xmlns:a16="http://schemas.microsoft.com/office/drawing/2014/main" id="{713F22F0-8E3F-764F-9EA2-13DFD11BD222}"/>
              </a:ext>
            </a:extLst>
          </p:cNvPr>
          <p:cNvSpPr txBox="1"/>
          <p:nvPr/>
        </p:nvSpPr>
        <p:spPr>
          <a:xfrm>
            <a:off x="229546" y="3903786"/>
            <a:ext cx="4947366" cy="769441"/>
          </a:xfrm>
          <a:prstGeom prst="rect">
            <a:avLst/>
          </a:prstGeom>
          <a:noFill/>
        </p:spPr>
        <p:txBody>
          <a:bodyPr wrap="square" rtlCol="0">
            <a:spAutoFit/>
          </a:bodyPr>
          <a:lstStyle/>
          <a:p>
            <a:pPr algn="l"/>
            <a:r>
              <a:rPr lang="es-GB" sz="2200" dirty="0">
                <a:solidFill>
                  <a:schemeClr val="accent5">
                    <a:lumMod val="50000"/>
                  </a:schemeClr>
                </a:solidFill>
              </a:rPr>
              <a:t>¿Reunías a tus amigos en tu casa o en el parque?</a:t>
            </a:r>
          </a:p>
        </p:txBody>
      </p:sp>
      <p:sp>
        <p:nvSpPr>
          <p:cNvPr id="16" name="CuadroTexto 15">
            <a:extLst>
              <a:ext uri="{FF2B5EF4-FFF2-40B4-BE49-F238E27FC236}">
                <a16:creationId xmlns:a16="http://schemas.microsoft.com/office/drawing/2014/main" id="{C49E923B-6CC4-2F4B-9BF9-76A7F28B0EBA}"/>
              </a:ext>
            </a:extLst>
          </p:cNvPr>
          <p:cNvSpPr txBox="1"/>
          <p:nvPr/>
        </p:nvSpPr>
        <p:spPr>
          <a:xfrm>
            <a:off x="260002" y="5451956"/>
            <a:ext cx="3233578" cy="430887"/>
          </a:xfrm>
          <a:prstGeom prst="rect">
            <a:avLst/>
          </a:prstGeom>
          <a:noFill/>
        </p:spPr>
        <p:txBody>
          <a:bodyPr wrap="none" rtlCol="0">
            <a:spAutoFit/>
          </a:bodyPr>
          <a:lstStyle/>
          <a:p>
            <a:pPr algn="l"/>
            <a:r>
              <a:rPr lang="es-GB" sz="2200" dirty="0">
                <a:solidFill>
                  <a:schemeClr val="accent5">
                    <a:lumMod val="50000"/>
                  </a:schemeClr>
                </a:solidFill>
              </a:rPr>
              <a:t>¿Veías mucho la tele?</a:t>
            </a:r>
          </a:p>
        </p:txBody>
      </p:sp>
      <p:sp>
        <p:nvSpPr>
          <p:cNvPr id="17" name="CuadroTexto 16">
            <a:extLst>
              <a:ext uri="{FF2B5EF4-FFF2-40B4-BE49-F238E27FC236}">
                <a16:creationId xmlns:a16="http://schemas.microsoft.com/office/drawing/2014/main" id="{46F4F07B-C485-3E42-ABFA-3EC66D2FF3E2}"/>
              </a:ext>
            </a:extLst>
          </p:cNvPr>
          <p:cNvSpPr txBox="1"/>
          <p:nvPr/>
        </p:nvSpPr>
        <p:spPr>
          <a:xfrm>
            <a:off x="5874011" y="3861223"/>
            <a:ext cx="6048075" cy="769441"/>
          </a:xfrm>
          <a:prstGeom prst="rect">
            <a:avLst/>
          </a:prstGeom>
          <a:noFill/>
        </p:spPr>
        <p:txBody>
          <a:bodyPr wrap="square" rtlCol="0">
            <a:spAutoFit/>
          </a:bodyPr>
          <a:lstStyle/>
          <a:p>
            <a:pPr algn="l"/>
            <a:r>
              <a:rPr lang="es-GB" sz="2200" dirty="0">
                <a:solidFill>
                  <a:schemeClr val="accent5">
                    <a:lumMod val="50000"/>
                  </a:schemeClr>
                </a:solidFill>
              </a:rPr>
              <a:t>Normalmente reunía a mis amigos en el jardín de mi casa.</a:t>
            </a:r>
          </a:p>
        </p:txBody>
      </p:sp>
      <p:sp>
        <p:nvSpPr>
          <p:cNvPr id="18" name="CuadroTexto 17">
            <a:extLst>
              <a:ext uri="{FF2B5EF4-FFF2-40B4-BE49-F238E27FC236}">
                <a16:creationId xmlns:a16="http://schemas.microsoft.com/office/drawing/2014/main" id="{788025D6-79AC-7C47-AAEF-4246A89F19D1}"/>
              </a:ext>
            </a:extLst>
          </p:cNvPr>
          <p:cNvSpPr txBox="1"/>
          <p:nvPr/>
        </p:nvSpPr>
        <p:spPr>
          <a:xfrm>
            <a:off x="5883923" y="5451956"/>
            <a:ext cx="6048075" cy="430887"/>
          </a:xfrm>
          <a:prstGeom prst="rect">
            <a:avLst/>
          </a:prstGeom>
          <a:noFill/>
        </p:spPr>
        <p:txBody>
          <a:bodyPr wrap="square" rtlCol="0">
            <a:spAutoFit/>
          </a:bodyPr>
          <a:lstStyle/>
          <a:p>
            <a:pPr algn="l"/>
            <a:r>
              <a:rPr lang="es-GB" sz="2200">
                <a:solidFill>
                  <a:schemeClr val="accent5">
                    <a:lumMod val="50000"/>
                  </a:schemeClr>
                </a:solidFill>
              </a:rPr>
              <a:t>No, salía con mi hermana mayor. </a:t>
            </a:r>
            <a:endParaRPr lang="es-GB" sz="2200" dirty="0">
              <a:solidFill>
                <a:schemeClr val="accent5">
                  <a:lumMod val="50000"/>
                </a:schemeClr>
              </a:solidFill>
            </a:endParaRPr>
          </a:p>
        </p:txBody>
      </p:sp>
      <p:pic>
        <p:nvPicPr>
          <p:cNvPr id="8194" name="Picture 2" descr="Illustration, Child, Clipart, Graphics">
            <a:extLst>
              <a:ext uri="{FF2B5EF4-FFF2-40B4-BE49-F238E27FC236}">
                <a16:creationId xmlns:a16="http://schemas.microsoft.com/office/drawing/2014/main" id="{52841BAD-DD16-9D4F-B3C0-25913C621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690"/>
          <a:stretch/>
        </p:blipFill>
        <p:spPr bwMode="auto">
          <a:xfrm>
            <a:off x="2856230" y="4253481"/>
            <a:ext cx="2541911" cy="10835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me, Cabin, Cottage, Rural, Holiday">
            <a:extLst>
              <a:ext uri="{FF2B5EF4-FFF2-40B4-BE49-F238E27FC236}">
                <a16:creationId xmlns:a16="http://schemas.microsoft.com/office/drawing/2014/main" id="{96E39B46-30F7-AE4B-A0DC-B34D4B4DA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527" y="4436451"/>
            <a:ext cx="2098689" cy="90062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Television, Big Screen, Off, Remote">
            <a:extLst>
              <a:ext uri="{FF2B5EF4-FFF2-40B4-BE49-F238E27FC236}">
                <a16:creationId xmlns:a16="http://schemas.microsoft.com/office/drawing/2014/main" id="{01BAE7FD-7ADD-4747-BE34-CE7F4A53B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0238" y="5325978"/>
            <a:ext cx="1273855" cy="127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2" grpId="0"/>
      <p:bldP spid="13" grpId="0"/>
      <p:bldP spid="14" grpId="0"/>
      <p:bldP spid="15"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a:t>
            </a:r>
            <a:r>
              <a:rPr lang="en-GB" sz="2800" b="1" dirty="0">
                <a:solidFill>
                  <a:schemeClr val="accent5">
                    <a:lumMod val="50000"/>
                  </a:schemeClr>
                </a:solidFill>
                <a:latin typeface="Century Gothic" panose="020B0502020202020204" pitchFamily="34" charset="0"/>
                <a:ea typeface="Calibri" panose="020F0502020204030204" pitchFamily="34" charset="0"/>
                <a:cs typeface="Calibri" panose="020F0502020204030204" pitchFamily="34" charset="0"/>
              </a:rPr>
              <a:t>3</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90711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666362"/>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3" name="Picture 2" descr="Qr code&#10;&#10;Description automatically generated">
            <a:extLst>
              <a:ext uri="{FF2B5EF4-FFF2-40B4-BE49-F238E27FC236}">
                <a16:creationId xmlns:a16="http://schemas.microsoft.com/office/drawing/2014/main" id="{216770F7-A7A4-6540-A29B-C42E7675DFC8}"/>
              </a:ext>
            </a:extLst>
          </p:cNvPr>
          <p:cNvPicPr>
            <a:picLocks noChangeAspect="1"/>
          </p:cNvPicPr>
          <p:nvPr/>
        </p:nvPicPr>
        <p:blipFill>
          <a:blip r:embed="rId10"/>
          <a:stretch>
            <a:fillRect/>
          </a:stretch>
        </p:blipFill>
        <p:spPr>
          <a:xfrm>
            <a:off x="3103694" y="2037998"/>
            <a:ext cx="1942440" cy="1942440"/>
          </a:xfrm>
          <a:prstGeom prst="rect">
            <a:avLst/>
          </a:prstGeom>
        </p:spPr>
      </p:pic>
    </p:spTree>
    <p:extLst>
      <p:ext uri="{BB962C8B-B14F-4D97-AF65-F5344CB8AC3E}">
        <p14:creationId xmlns:p14="http://schemas.microsoft.com/office/powerpoint/2010/main" val="2153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6"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algn="l"/>
            <a:r>
              <a:rPr lang="es-GB" sz="2400" b="1" dirty="0">
                <a:solidFill>
                  <a:schemeClr val="accent5">
                    <a:lumMod val="50000"/>
                  </a:schemeClr>
                </a:solidFill>
              </a:rPr>
              <a:t>[2/3]</a:t>
            </a:r>
          </a:p>
        </p:txBody>
      </p:sp>
      <p:sp>
        <p:nvSpPr>
          <p:cNvPr id="12" name="CuadroTexto 11">
            <a:extLst>
              <a:ext uri="{FF2B5EF4-FFF2-40B4-BE49-F238E27FC236}">
                <a16:creationId xmlns:a16="http://schemas.microsoft.com/office/drawing/2014/main" id="{BD05FE66-95E1-7743-B9F8-33B51147998B}"/>
              </a:ext>
            </a:extLst>
          </p:cNvPr>
          <p:cNvSpPr txBox="1"/>
          <p:nvPr/>
        </p:nvSpPr>
        <p:spPr>
          <a:xfrm>
            <a:off x="3493420" y="1167303"/>
            <a:ext cx="1245854" cy="430887"/>
          </a:xfrm>
          <a:prstGeom prst="rect">
            <a:avLst/>
          </a:prstGeom>
          <a:noFill/>
        </p:spPr>
        <p:txBody>
          <a:bodyPr wrap="none" rtlCol="0">
            <a:spAutoFit/>
          </a:bodyPr>
          <a:lstStyle/>
          <a:p>
            <a:pPr algn="l"/>
            <a:r>
              <a:rPr lang="es-GB" sz="2200" b="1" dirty="0">
                <a:solidFill>
                  <a:schemeClr val="accent5">
                    <a:lumMod val="50000"/>
                  </a:schemeClr>
                </a:solidFill>
              </a:rPr>
              <a:t>Español</a:t>
            </a:r>
          </a:p>
        </p:txBody>
      </p:sp>
      <p:sp>
        <p:nvSpPr>
          <p:cNvPr id="29" name="CuadroTexto 28">
            <a:extLst>
              <a:ext uri="{FF2B5EF4-FFF2-40B4-BE49-F238E27FC236}">
                <a16:creationId xmlns:a16="http://schemas.microsoft.com/office/drawing/2014/main" id="{FFBF54CD-34CC-6D41-AE8B-8EB7E3FE5335}"/>
              </a:ext>
            </a:extLst>
          </p:cNvPr>
          <p:cNvSpPr txBox="1"/>
          <p:nvPr/>
        </p:nvSpPr>
        <p:spPr>
          <a:xfrm>
            <a:off x="8213767" y="1129365"/>
            <a:ext cx="990977" cy="430887"/>
          </a:xfrm>
          <a:prstGeom prst="rect">
            <a:avLst/>
          </a:prstGeom>
          <a:noFill/>
        </p:spPr>
        <p:txBody>
          <a:bodyPr wrap="none" rtlCol="0">
            <a:spAutoFit/>
          </a:bodyPr>
          <a:lstStyle/>
          <a:p>
            <a:pPr algn="l"/>
            <a:r>
              <a:rPr lang="es-GB" sz="2200" b="1" dirty="0">
                <a:solidFill>
                  <a:schemeClr val="accent5">
                    <a:lumMod val="50000"/>
                  </a:schemeClr>
                </a:solidFill>
              </a:rPr>
              <a:t>Inglés</a:t>
            </a:r>
          </a:p>
        </p:txBody>
      </p:sp>
      <p:sp>
        <p:nvSpPr>
          <p:cNvPr id="22" name="CuadroTexto 21">
            <a:extLst>
              <a:ext uri="{FF2B5EF4-FFF2-40B4-BE49-F238E27FC236}">
                <a16:creationId xmlns:a16="http://schemas.microsoft.com/office/drawing/2014/main" id="{C7C874BF-FDBE-6C4C-A914-B02F11D6AA10}"/>
              </a:ext>
            </a:extLst>
          </p:cNvPr>
          <p:cNvSpPr txBox="1"/>
          <p:nvPr/>
        </p:nvSpPr>
        <p:spPr>
          <a:xfrm>
            <a:off x="3234603" y="1636148"/>
            <a:ext cx="1140056" cy="461665"/>
          </a:xfrm>
          <a:prstGeom prst="rect">
            <a:avLst/>
          </a:prstGeom>
          <a:noFill/>
        </p:spPr>
        <p:txBody>
          <a:bodyPr wrap="none" rtlCol="0">
            <a:spAutoFit/>
          </a:bodyPr>
          <a:lstStyle/>
          <a:p>
            <a:pPr algn="l"/>
            <a:r>
              <a:rPr lang="es-ES" sz="2400" dirty="0">
                <a:solidFill>
                  <a:schemeClr val="accent5">
                    <a:lumMod val="50000"/>
                  </a:schemeClr>
                </a:solidFill>
              </a:rPr>
              <a:t>el rato</a:t>
            </a:r>
            <a:endParaRPr lang="es-GB" sz="2400" dirty="0">
              <a:solidFill>
                <a:schemeClr val="accent5">
                  <a:lumMod val="50000"/>
                </a:schemeClr>
              </a:solidFill>
            </a:endParaRPr>
          </a:p>
        </p:txBody>
      </p:sp>
      <p:sp>
        <p:nvSpPr>
          <p:cNvPr id="31" name="CuadroTexto 30">
            <a:extLst>
              <a:ext uri="{FF2B5EF4-FFF2-40B4-BE49-F238E27FC236}">
                <a16:creationId xmlns:a16="http://schemas.microsoft.com/office/drawing/2014/main" id="{51D00954-06AC-8548-9C83-B98FF0B6E9AA}"/>
              </a:ext>
            </a:extLst>
          </p:cNvPr>
          <p:cNvSpPr txBox="1"/>
          <p:nvPr/>
        </p:nvSpPr>
        <p:spPr>
          <a:xfrm>
            <a:off x="6596947" y="1648813"/>
            <a:ext cx="2387192" cy="461665"/>
          </a:xfrm>
          <a:prstGeom prst="rect">
            <a:avLst/>
          </a:prstGeom>
          <a:noFill/>
        </p:spPr>
        <p:txBody>
          <a:bodyPr wrap="none" rtlCol="0">
            <a:spAutoFit/>
          </a:bodyPr>
          <a:lstStyle/>
          <a:p>
            <a:pPr algn="l"/>
            <a:r>
              <a:rPr lang="es-ES" sz="2400" dirty="0">
                <a:solidFill>
                  <a:schemeClr val="accent5">
                    <a:lumMod val="50000"/>
                  </a:schemeClr>
                </a:solidFill>
              </a:rPr>
              <a:t>t_ _ _ , w </a:t>
            </a:r>
            <a:r>
              <a:rPr lang="es-GB" sz="2400">
                <a:solidFill>
                  <a:schemeClr val="accent5">
                    <a:lumMod val="50000"/>
                  </a:schemeClr>
                </a:solidFill>
              </a:rPr>
              <a:t>_ _ _ _</a:t>
            </a:r>
            <a:endParaRPr lang="es-GB" sz="2400" dirty="0">
              <a:solidFill>
                <a:schemeClr val="accent5">
                  <a:lumMod val="50000"/>
                </a:schemeClr>
              </a:solidFill>
            </a:endParaRPr>
          </a:p>
        </p:txBody>
      </p:sp>
      <p:sp>
        <p:nvSpPr>
          <p:cNvPr id="37" name="CuadroTexto 36">
            <a:extLst>
              <a:ext uri="{FF2B5EF4-FFF2-40B4-BE49-F238E27FC236}">
                <a16:creationId xmlns:a16="http://schemas.microsoft.com/office/drawing/2014/main" id="{D6759278-A39E-1046-B5EB-235835ACC8AE}"/>
              </a:ext>
            </a:extLst>
          </p:cNvPr>
          <p:cNvSpPr txBox="1"/>
          <p:nvPr/>
        </p:nvSpPr>
        <p:spPr>
          <a:xfrm>
            <a:off x="3234603" y="2129607"/>
            <a:ext cx="1600118" cy="461665"/>
          </a:xfrm>
          <a:prstGeom prst="rect">
            <a:avLst/>
          </a:prstGeom>
          <a:noFill/>
        </p:spPr>
        <p:txBody>
          <a:bodyPr wrap="none" rtlCol="0">
            <a:spAutoFit/>
          </a:bodyPr>
          <a:lstStyle/>
          <a:p>
            <a:pPr algn="l"/>
            <a:r>
              <a:rPr lang="es-GB" sz="2400" dirty="0">
                <a:solidFill>
                  <a:schemeClr val="accent5">
                    <a:lumMod val="50000"/>
                  </a:schemeClr>
                </a:solidFill>
              </a:rPr>
              <a:t>aparecer</a:t>
            </a:r>
          </a:p>
        </p:txBody>
      </p:sp>
      <p:sp>
        <p:nvSpPr>
          <p:cNvPr id="38" name="CuadroTexto 37">
            <a:extLst>
              <a:ext uri="{FF2B5EF4-FFF2-40B4-BE49-F238E27FC236}">
                <a16:creationId xmlns:a16="http://schemas.microsoft.com/office/drawing/2014/main" id="{88DD1E0B-BFF4-E848-BE13-50403D9278C7}"/>
              </a:ext>
            </a:extLst>
          </p:cNvPr>
          <p:cNvSpPr txBox="1"/>
          <p:nvPr/>
        </p:nvSpPr>
        <p:spPr>
          <a:xfrm>
            <a:off x="6596947" y="2062072"/>
            <a:ext cx="1895071" cy="461665"/>
          </a:xfrm>
          <a:prstGeom prst="rect">
            <a:avLst/>
          </a:prstGeom>
          <a:noFill/>
        </p:spPr>
        <p:txBody>
          <a:bodyPr wrap="none" rtlCol="0">
            <a:spAutoFit/>
          </a:bodyPr>
          <a:lstStyle/>
          <a:p>
            <a:pPr algn="l"/>
            <a:r>
              <a:rPr lang="es-GB" sz="2400">
                <a:solidFill>
                  <a:schemeClr val="accent5">
                    <a:lumMod val="50000"/>
                  </a:schemeClr>
                </a:solidFill>
              </a:rPr>
              <a:t>to a_ _ _ _ _</a:t>
            </a:r>
            <a:endParaRPr lang="es-GB" sz="2400" dirty="0">
              <a:solidFill>
                <a:schemeClr val="accent5">
                  <a:lumMod val="50000"/>
                </a:schemeClr>
              </a:solidFill>
            </a:endParaRPr>
          </a:p>
        </p:txBody>
      </p:sp>
      <p:sp>
        <p:nvSpPr>
          <p:cNvPr id="39" name="CuadroTexto 38">
            <a:extLst>
              <a:ext uri="{FF2B5EF4-FFF2-40B4-BE49-F238E27FC236}">
                <a16:creationId xmlns:a16="http://schemas.microsoft.com/office/drawing/2014/main" id="{4006FFCA-5CA3-824A-86BB-CC0B375EEC9B}"/>
              </a:ext>
            </a:extLst>
          </p:cNvPr>
          <p:cNvSpPr txBox="1"/>
          <p:nvPr/>
        </p:nvSpPr>
        <p:spPr>
          <a:xfrm>
            <a:off x="6632017" y="1624610"/>
            <a:ext cx="2284600"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time, </a:t>
            </a:r>
            <a:r>
              <a:rPr lang="es-ES" sz="2400" dirty="0" err="1">
                <a:solidFill>
                  <a:schemeClr val="accent5">
                    <a:lumMod val="50000"/>
                  </a:schemeClr>
                </a:solidFill>
              </a:rPr>
              <a:t>while</a:t>
            </a:r>
            <a:r>
              <a:rPr lang="es-ES" sz="2400" dirty="0">
                <a:solidFill>
                  <a:schemeClr val="accent5">
                    <a:lumMod val="50000"/>
                  </a:schemeClr>
                </a:solidFill>
              </a:rPr>
              <a:t>      </a:t>
            </a:r>
            <a:endParaRPr lang="es-GB" sz="2400" dirty="0">
              <a:solidFill>
                <a:schemeClr val="accent5">
                  <a:lumMod val="50000"/>
                </a:schemeClr>
              </a:solidFill>
            </a:endParaRPr>
          </a:p>
        </p:txBody>
      </p:sp>
      <p:sp>
        <p:nvSpPr>
          <p:cNvPr id="15" name="CuadroTexto 36">
            <a:extLst>
              <a:ext uri="{FF2B5EF4-FFF2-40B4-BE49-F238E27FC236}">
                <a16:creationId xmlns:a16="http://schemas.microsoft.com/office/drawing/2014/main" id="{9D79B42D-DFF3-AC4E-8E14-7F07350607D4}"/>
              </a:ext>
            </a:extLst>
          </p:cNvPr>
          <p:cNvSpPr txBox="1"/>
          <p:nvPr/>
        </p:nvSpPr>
        <p:spPr>
          <a:xfrm>
            <a:off x="3234603" y="2623066"/>
            <a:ext cx="1007007" cy="461665"/>
          </a:xfrm>
          <a:prstGeom prst="rect">
            <a:avLst/>
          </a:prstGeom>
          <a:noFill/>
        </p:spPr>
        <p:txBody>
          <a:bodyPr wrap="none" rtlCol="0">
            <a:spAutoFit/>
          </a:bodyPr>
          <a:lstStyle/>
          <a:p>
            <a:pPr algn="l"/>
            <a:r>
              <a:rPr lang="es-ES" sz="2400" dirty="0" err="1">
                <a:solidFill>
                  <a:schemeClr val="accent5">
                    <a:lumMod val="50000"/>
                  </a:schemeClr>
                </a:solidFill>
              </a:rPr>
              <a:t>reuni</a:t>
            </a:r>
            <a:r>
              <a:rPr lang="es-GB" sz="2400">
                <a:solidFill>
                  <a:schemeClr val="accent5">
                    <a:lumMod val="50000"/>
                  </a:schemeClr>
                </a:solidFill>
              </a:rPr>
              <a:t>r</a:t>
            </a:r>
            <a:endParaRPr lang="es-GB" sz="2400" dirty="0">
              <a:solidFill>
                <a:schemeClr val="accent5">
                  <a:lumMod val="50000"/>
                </a:schemeClr>
              </a:solidFill>
            </a:endParaRPr>
          </a:p>
        </p:txBody>
      </p:sp>
      <p:sp>
        <p:nvSpPr>
          <p:cNvPr id="16" name="CuadroTexto 36">
            <a:extLst>
              <a:ext uri="{FF2B5EF4-FFF2-40B4-BE49-F238E27FC236}">
                <a16:creationId xmlns:a16="http://schemas.microsoft.com/office/drawing/2014/main" id="{4D4458CC-AD2C-394B-A3DC-367A7F40A572}"/>
              </a:ext>
            </a:extLst>
          </p:cNvPr>
          <p:cNvSpPr txBox="1"/>
          <p:nvPr/>
        </p:nvSpPr>
        <p:spPr>
          <a:xfrm>
            <a:off x="3234603" y="3116525"/>
            <a:ext cx="3103735" cy="461665"/>
          </a:xfrm>
          <a:prstGeom prst="rect">
            <a:avLst/>
          </a:prstGeom>
          <a:noFill/>
        </p:spPr>
        <p:txBody>
          <a:bodyPr wrap="none" rtlCol="0">
            <a:spAutoFit/>
          </a:bodyPr>
          <a:lstStyle/>
          <a:p>
            <a:pPr algn="l"/>
            <a:r>
              <a:rPr lang="es-ES" sz="2400" dirty="0">
                <a:solidFill>
                  <a:schemeClr val="accent5">
                    <a:lumMod val="50000"/>
                  </a:schemeClr>
                </a:solidFill>
              </a:rPr>
              <a:t>el vecino, la vecina</a:t>
            </a:r>
            <a:endParaRPr lang="es-GB" sz="2400" dirty="0">
              <a:solidFill>
                <a:schemeClr val="accent5">
                  <a:lumMod val="50000"/>
                </a:schemeClr>
              </a:solidFill>
            </a:endParaRPr>
          </a:p>
        </p:txBody>
      </p:sp>
      <p:sp>
        <p:nvSpPr>
          <p:cNvPr id="17" name="CuadroTexto 36">
            <a:extLst>
              <a:ext uri="{FF2B5EF4-FFF2-40B4-BE49-F238E27FC236}">
                <a16:creationId xmlns:a16="http://schemas.microsoft.com/office/drawing/2014/main" id="{28672642-CBA0-3C41-B766-D2863644FA90}"/>
              </a:ext>
            </a:extLst>
          </p:cNvPr>
          <p:cNvSpPr txBox="1"/>
          <p:nvPr/>
        </p:nvSpPr>
        <p:spPr>
          <a:xfrm>
            <a:off x="3234603" y="3609984"/>
            <a:ext cx="1358064" cy="461665"/>
          </a:xfrm>
          <a:prstGeom prst="rect">
            <a:avLst/>
          </a:prstGeom>
          <a:noFill/>
        </p:spPr>
        <p:txBody>
          <a:bodyPr wrap="none" rtlCol="0">
            <a:spAutoFit/>
          </a:bodyPr>
          <a:lstStyle/>
          <a:p>
            <a:pPr algn="l"/>
            <a:r>
              <a:rPr lang="es-ES" sz="2400" dirty="0">
                <a:solidFill>
                  <a:schemeClr val="accent5">
                    <a:lumMod val="50000"/>
                  </a:schemeClr>
                </a:solidFill>
              </a:rPr>
              <a:t>recorrer</a:t>
            </a:r>
            <a:endParaRPr lang="es-GB" sz="2400" dirty="0">
              <a:solidFill>
                <a:schemeClr val="accent5">
                  <a:lumMod val="50000"/>
                </a:schemeClr>
              </a:solidFill>
            </a:endParaRPr>
          </a:p>
        </p:txBody>
      </p:sp>
      <p:sp>
        <p:nvSpPr>
          <p:cNvPr id="18" name="CuadroTexto 36">
            <a:extLst>
              <a:ext uri="{FF2B5EF4-FFF2-40B4-BE49-F238E27FC236}">
                <a16:creationId xmlns:a16="http://schemas.microsoft.com/office/drawing/2014/main" id="{BFD4156C-BF04-9C41-8093-A1E209A5CA20}"/>
              </a:ext>
            </a:extLst>
          </p:cNvPr>
          <p:cNvSpPr txBox="1"/>
          <p:nvPr/>
        </p:nvSpPr>
        <p:spPr>
          <a:xfrm>
            <a:off x="3234603" y="4103443"/>
            <a:ext cx="1332416" cy="461665"/>
          </a:xfrm>
          <a:prstGeom prst="rect">
            <a:avLst/>
          </a:prstGeom>
          <a:noFill/>
        </p:spPr>
        <p:txBody>
          <a:bodyPr wrap="none" rtlCol="0">
            <a:spAutoFit/>
          </a:bodyPr>
          <a:lstStyle/>
          <a:p>
            <a:pPr algn="l"/>
            <a:r>
              <a:rPr lang="es-ES" sz="2400" dirty="0">
                <a:solidFill>
                  <a:schemeClr val="accent5">
                    <a:lumMod val="50000"/>
                  </a:schemeClr>
                </a:solidFill>
              </a:rPr>
              <a:t>consistir</a:t>
            </a:r>
            <a:endParaRPr lang="es-GB" sz="2400" dirty="0">
              <a:solidFill>
                <a:schemeClr val="accent5">
                  <a:lumMod val="50000"/>
                </a:schemeClr>
              </a:solidFill>
            </a:endParaRPr>
          </a:p>
        </p:txBody>
      </p:sp>
      <p:sp>
        <p:nvSpPr>
          <p:cNvPr id="19" name="CuadroTexto 37">
            <a:extLst>
              <a:ext uri="{FF2B5EF4-FFF2-40B4-BE49-F238E27FC236}">
                <a16:creationId xmlns:a16="http://schemas.microsoft.com/office/drawing/2014/main" id="{84C09110-1A85-B04B-922E-FD60FEB0FDC2}"/>
              </a:ext>
            </a:extLst>
          </p:cNvPr>
          <p:cNvSpPr txBox="1"/>
          <p:nvPr/>
        </p:nvSpPr>
        <p:spPr>
          <a:xfrm>
            <a:off x="6596947" y="2637559"/>
            <a:ext cx="5595053" cy="461665"/>
          </a:xfrm>
          <a:prstGeom prst="rect">
            <a:avLst/>
          </a:prstGeom>
          <a:noFill/>
        </p:spPr>
        <p:txBody>
          <a:bodyPr wrap="square" rtlCol="0">
            <a:spAutoFit/>
          </a:bodyPr>
          <a:lstStyle/>
          <a:p>
            <a:pPr algn="l"/>
            <a:r>
              <a:rPr lang="es-GB" sz="2400" dirty="0">
                <a:solidFill>
                  <a:schemeClr val="accent5">
                    <a:lumMod val="50000"/>
                  </a:schemeClr>
                </a:solidFill>
              </a:rPr>
              <a:t>to </a:t>
            </a:r>
            <a:r>
              <a:rPr lang="es-ES" sz="2400" dirty="0">
                <a:solidFill>
                  <a:schemeClr val="accent5">
                    <a:lumMod val="50000"/>
                  </a:schemeClr>
                </a:solidFill>
              </a:rPr>
              <a:t>g_ </a:t>
            </a:r>
            <a:r>
              <a:rPr lang="es-GB" sz="2400" dirty="0">
                <a:solidFill>
                  <a:schemeClr val="accent5">
                    <a:lumMod val="50000"/>
                  </a:schemeClr>
                </a:solidFill>
              </a:rPr>
              <a:t>_ _ _ _</a:t>
            </a:r>
            <a:r>
              <a:rPr lang="en-GB" sz="2400" dirty="0">
                <a:solidFill>
                  <a:schemeClr val="accent5">
                    <a:lumMod val="50000"/>
                  </a:schemeClr>
                </a:solidFill>
              </a:rPr>
              <a:t>, to b_ _ _ _  t_ _ _ _ _ _ _ </a:t>
            </a:r>
            <a:endParaRPr lang="es-GB" sz="2400" dirty="0">
              <a:solidFill>
                <a:schemeClr val="accent5">
                  <a:lumMod val="50000"/>
                </a:schemeClr>
              </a:solidFill>
            </a:endParaRPr>
          </a:p>
        </p:txBody>
      </p:sp>
      <p:sp>
        <p:nvSpPr>
          <p:cNvPr id="20" name="CuadroTexto 37">
            <a:extLst>
              <a:ext uri="{FF2B5EF4-FFF2-40B4-BE49-F238E27FC236}">
                <a16:creationId xmlns:a16="http://schemas.microsoft.com/office/drawing/2014/main" id="{AA20BC6E-48F0-0E44-B5F2-20B65F89E3E8}"/>
              </a:ext>
            </a:extLst>
          </p:cNvPr>
          <p:cNvSpPr txBox="1"/>
          <p:nvPr/>
        </p:nvSpPr>
        <p:spPr>
          <a:xfrm>
            <a:off x="6596947" y="3173392"/>
            <a:ext cx="2198038" cy="461665"/>
          </a:xfrm>
          <a:prstGeom prst="rect">
            <a:avLst/>
          </a:prstGeom>
          <a:noFill/>
        </p:spPr>
        <p:txBody>
          <a:bodyPr wrap="none" rtlCol="0">
            <a:spAutoFit/>
          </a:bodyPr>
          <a:lstStyle/>
          <a:p>
            <a:pPr algn="l"/>
            <a:r>
              <a:rPr lang="es-ES" sz="2400" dirty="0">
                <a:solidFill>
                  <a:schemeClr val="accent5">
                    <a:lumMod val="50000"/>
                  </a:schemeClr>
                </a:solidFill>
              </a:rPr>
              <a:t>n_ </a:t>
            </a:r>
            <a:r>
              <a:rPr lang="es-GB" sz="2400">
                <a:solidFill>
                  <a:schemeClr val="accent5">
                    <a:lumMod val="50000"/>
                  </a:schemeClr>
                </a:solidFill>
              </a:rPr>
              <a:t>_ _ _ _ _</a:t>
            </a:r>
            <a:r>
              <a:rPr lang="es-ES" sz="2400" dirty="0">
                <a:solidFill>
                  <a:schemeClr val="accent5">
                    <a:lumMod val="50000"/>
                  </a:schemeClr>
                </a:solidFill>
              </a:rPr>
              <a:t> _ _</a:t>
            </a:r>
            <a:endParaRPr lang="es-GB" sz="2400" dirty="0">
              <a:solidFill>
                <a:schemeClr val="accent5">
                  <a:lumMod val="50000"/>
                </a:schemeClr>
              </a:solidFill>
            </a:endParaRPr>
          </a:p>
        </p:txBody>
      </p:sp>
      <p:sp>
        <p:nvSpPr>
          <p:cNvPr id="21" name="CuadroTexto 37">
            <a:extLst>
              <a:ext uri="{FF2B5EF4-FFF2-40B4-BE49-F238E27FC236}">
                <a16:creationId xmlns:a16="http://schemas.microsoft.com/office/drawing/2014/main" id="{0B957EA6-E391-0743-B1F6-17AEF5C7C6BE}"/>
              </a:ext>
            </a:extLst>
          </p:cNvPr>
          <p:cNvSpPr txBox="1"/>
          <p:nvPr/>
        </p:nvSpPr>
        <p:spPr>
          <a:xfrm>
            <a:off x="6596947" y="3709225"/>
            <a:ext cx="4892688" cy="461665"/>
          </a:xfrm>
          <a:prstGeom prst="rect">
            <a:avLst/>
          </a:prstGeom>
          <a:noFill/>
        </p:spPr>
        <p:txBody>
          <a:bodyPr wrap="square" rtlCol="0">
            <a:spAutoFit/>
          </a:bodyPr>
          <a:lstStyle/>
          <a:p>
            <a:pPr algn="l"/>
            <a:r>
              <a:rPr lang="es-ES" sz="2400" dirty="0">
                <a:solidFill>
                  <a:schemeClr val="accent5">
                    <a:lumMod val="50000"/>
                  </a:schemeClr>
                </a:solidFill>
              </a:rPr>
              <a:t>to t_ </a:t>
            </a:r>
            <a:r>
              <a:rPr lang="es-GB" sz="2400" dirty="0">
                <a:solidFill>
                  <a:schemeClr val="accent5">
                    <a:lumMod val="50000"/>
                  </a:schemeClr>
                </a:solidFill>
              </a:rPr>
              <a:t>_ _ _ _</a:t>
            </a:r>
            <a:r>
              <a:rPr lang="en-GB" sz="2400" dirty="0">
                <a:solidFill>
                  <a:schemeClr val="accent5">
                    <a:lumMod val="50000"/>
                  </a:schemeClr>
                </a:solidFill>
              </a:rPr>
              <a:t> a_ _ _ _ _</a:t>
            </a:r>
            <a:endParaRPr lang="es-GB" sz="2400" dirty="0">
              <a:solidFill>
                <a:schemeClr val="accent5">
                  <a:lumMod val="50000"/>
                </a:schemeClr>
              </a:solidFill>
            </a:endParaRPr>
          </a:p>
        </p:txBody>
      </p:sp>
      <p:sp>
        <p:nvSpPr>
          <p:cNvPr id="23" name="CuadroTexto 37">
            <a:extLst>
              <a:ext uri="{FF2B5EF4-FFF2-40B4-BE49-F238E27FC236}">
                <a16:creationId xmlns:a16="http://schemas.microsoft.com/office/drawing/2014/main" id="{06CC3C8D-3009-0C45-AF7B-D2B5B92F1F1D}"/>
              </a:ext>
            </a:extLst>
          </p:cNvPr>
          <p:cNvSpPr txBox="1"/>
          <p:nvPr/>
        </p:nvSpPr>
        <p:spPr>
          <a:xfrm>
            <a:off x="6596947" y="4192916"/>
            <a:ext cx="2733441" cy="461665"/>
          </a:xfrm>
          <a:prstGeom prst="rect">
            <a:avLst/>
          </a:prstGeom>
          <a:noFill/>
        </p:spPr>
        <p:txBody>
          <a:bodyPr wrap="none" rtlCol="0">
            <a:spAutoFit/>
          </a:bodyPr>
          <a:lstStyle/>
          <a:p>
            <a:pPr algn="l"/>
            <a:r>
              <a:rPr lang="es-ES" sz="2400" dirty="0" err="1">
                <a:solidFill>
                  <a:schemeClr val="accent5">
                    <a:lumMod val="50000"/>
                  </a:schemeClr>
                </a:solidFill>
              </a:rPr>
              <a:t>to</a:t>
            </a:r>
            <a:r>
              <a:rPr lang="es-ES" sz="2400" dirty="0">
                <a:solidFill>
                  <a:schemeClr val="accent5">
                    <a:lumMod val="50000"/>
                  </a:schemeClr>
                </a:solidFill>
              </a:rPr>
              <a:t> c_ </a:t>
            </a:r>
            <a:r>
              <a:rPr lang="es-GB" sz="2400" dirty="0">
                <a:solidFill>
                  <a:schemeClr val="accent5">
                    <a:lumMod val="50000"/>
                  </a:schemeClr>
                </a:solidFill>
              </a:rPr>
              <a:t>_</a:t>
            </a:r>
            <a:r>
              <a:rPr lang="en-GB" sz="2400" dirty="0">
                <a:solidFill>
                  <a:schemeClr val="accent5">
                    <a:lumMod val="50000"/>
                  </a:schemeClr>
                </a:solidFill>
              </a:rPr>
              <a:t> _ _ _ _  o_</a:t>
            </a:r>
            <a:r>
              <a:rPr lang="es-GB" sz="2400" dirty="0">
                <a:solidFill>
                  <a:schemeClr val="accent5">
                    <a:lumMod val="50000"/>
                  </a:schemeClr>
                </a:solidFill>
              </a:rPr>
              <a:t> </a:t>
            </a:r>
          </a:p>
        </p:txBody>
      </p:sp>
      <p:sp>
        <p:nvSpPr>
          <p:cNvPr id="24" name="CuadroTexto 36">
            <a:extLst>
              <a:ext uri="{FF2B5EF4-FFF2-40B4-BE49-F238E27FC236}">
                <a16:creationId xmlns:a16="http://schemas.microsoft.com/office/drawing/2014/main" id="{2755DD21-179C-5F4F-9795-9963BC173A14}"/>
              </a:ext>
            </a:extLst>
          </p:cNvPr>
          <p:cNvSpPr txBox="1"/>
          <p:nvPr/>
        </p:nvSpPr>
        <p:spPr>
          <a:xfrm>
            <a:off x="3234603" y="4596902"/>
            <a:ext cx="1757212" cy="461665"/>
          </a:xfrm>
          <a:prstGeom prst="rect">
            <a:avLst/>
          </a:prstGeom>
          <a:noFill/>
        </p:spPr>
        <p:txBody>
          <a:bodyPr wrap="none" rtlCol="0">
            <a:spAutoFit/>
          </a:bodyPr>
          <a:lstStyle/>
          <a:p>
            <a:pPr algn="l"/>
            <a:r>
              <a:rPr lang="es-ES" sz="2400" dirty="0">
                <a:solidFill>
                  <a:schemeClr val="accent5">
                    <a:lumMod val="50000"/>
                  </a:schemeClr>
                </a:solidFill>
              </a:rPr>
              <a:t>a menudo</a:t>
            </a:r>
            <a:endParaRPr lang="es-GB" sz="2400" dirty="0">
              <a:solidFill>
                <a:schemeClr val="accent5">
                  <a:lumMod val="50000"/>
                </a:schemeClr>
              </a:solidFill>
            </a:endParaRPr>
          </a:p>
        </p:txBody>
      </p:sp>
      <p:sp>
        <p:nvSpPr>
          <p:cNvPr id="25" name="CuadroTexto 37">
            <a:extLst>
              <a:ext uri="{FF2B5EF4-FFF2-40B4-BE49-F238E27FC236}">
                <a16:creationId xmlns:a16="http://schemas.microsoft.com/office/drawing/2014/main" id="{7D75C135-95C6-A448-A9C7-188ED4B72AD1}"/>
              </a:ext>
            </a:extLst>
          </p:cNvPr>
          <p:cNvSpPr txBox="1"/>
          <p:nvPr/>
        </p:nvSpPr>
        <p:spPr>
          <a:xfrm>
            <a:off x="6596947" y="4690352"/>
            <a:ext cx="1342034" cy="461665"/>
          </a:xfrm>
          <a:prstGeom prst="rect">
            <a:avLst/>
          </a:prstGeom>
          <a:noFill/>
        </p:spPr>
        <p:txBody>
          <a:bodyPr wrap="none" rtlCol="0">
            <a:spAutoFit/>
          </a:bodyPr>
          <a:lstStyle/>
          <a:p>
            <a:pPr algn="l"/>
            <a:r>
              <a:rPr lang="es-ES" sz="2400" dirty="0">
                <a:solidFill>
                  <a:schemeClr val="accent5">
                    <a:lumMod val="50000"/>
                  </a:schemeClr>
                </a:solidFill>
              </a:rPr>
              <a:t>o_ </a:t>
            </a:r>
            <a:r>
              <a:rPr lang="es-GB" sz="2400">
                <a:solidFill>
                  <a:schemeClr val="accent5">
                    <a:lumMod val="50000"/>
                  </a:schemeClr>
                </a:solidFill>
              </a:rPr>
              <a:t>_</a:t>
            </a:r>
            <a:r>
              <a:rPr lang="es-ES" sz="2400" dirty="0">
                <a:solidFill>
                  <a:schemeClr val="accent5">
                    <a:lumMod val="50000"/>
                  </a:schemeClr>
                </a:solidFill>
              </a:rPr>
              <a:t> _ _</a:t>
            </a:r>
            <a:r>
              <a:rPr lang="es-GB" sz="2400">
                <a:solidFill>
                  <a:schemeClr val="accent5">
                    <a:lumMod val="50000"/>
                  </a:schemeClr>
                </a:solidFill>
              </a:rPr>
              <a:t> </a:t>
            </a:r>
            <a:endParaRPr lang="es-GB" sz="2400" dirty="0">
              <a:solidFill>
                <a:schemeClr val="accent5">
                  <a:lumMod val="50000"/>
                </a:schemeClr>
              </a:solidFill>
            </a:endParaRPr>
          </a:p>
        </p:txBody>
      </p:sp>
      <p:sp>
        <p:nvSpPr>
          <p:cNvPr id="26" name="CuadroTexto 36">
            <a:extLst>
              <a:ext uri="{FF2B5EF4-FFF2-40B4-BE49-F238E27FC236}">
                <a16:creationId xmlns:a16="http://schemas.microsoft.com/office/drawing/2014/main" id="{BA0F3FAB-EC57-8A46-B446-2EC615013A38}"/>
              </a:ext>
            </a:extLst>
          </p:cNvPr>
          <p:cNvSpPr txBox="1"/>
          <p:nvPr/>
        </p:nvSpPr>
        <p:spPr>
          <a:xfrm>
            <a:off x="3234603" y="5090361"/>
            <a:ext cx="922047" cy="461665"/>
          </a:xfrm>
          <a:prstGeom prst="rect">
            <a:avLst/>
          </a:prstGeom>
          <a:noFill/>
        </p:spPr>
        <p:txBody>
          <a:bodyPr wrap="none" rtlCol="0">
            <a:spAutoFit/>
          </a:bodyPr>
          <a:lstStyle/>
          <a:p>
            <a:pPr algn="l"/>
            <a:r>
              <a:rPr lang="es-ES" sz="2400" dirty="0">
                <a:solidFill>
                  <a:schemeClr val="accent5">
                    <a:lumMod val="50000"/>
                  </a:schemeClr>
                </a:solidFill>
              </a:rPr>
              <a:t>servir</a:t>
            </a:r>
            <a:endParaRPr lang="es-GB" sz="2400" dirty="0">
              <a:solidFill>
                <a:schemeClr val="accent5">
                  <a:lumMod val="50000"/>
                </a:schemeClr>
              </a:solidFill>
            </a:endParaRPr>
          </a:p>
        </p:txBody>
      </p:sp>
      <p:sp>
        <p:nvSpPr>
          <p:cNvPr id="27" name="CuadroTexto 37">
            <a:extLst>
              <a:ext uri="{FF2B5EF4-FFF2-40B4-BE49-F238E27FC236}">
                <a16:creationId xmlns:a16="http://schemas.microsoft.com/office/drawing/2014/main" id="{1B9F564C-6D36-E749-ACA0-025055EE0489}"/>
              </a:ext>
            </a:extLst>
          </p:cNvPr>
          <p:cNvSpPr txBox="1"/>
          <p:nvPr/>
        </p:nvSpPr>
        <p:spPr>
          <a:xfrm>
            <a:off x="6596947" y="5167734"/>
            <a:ext cx="1651414" cy="461665"/>
          </a:xfrm>
          <a:prstGeom prst="rect">
            <a:avLst/>
          </a:prstGeom>
          <a:noFill/>
        </p:spPr>
        <p:txBody>
          <a:bodyPr wrap="none" rtlCol="0">
            <a:spAutoFit/>
          </a:bodyPr>
          <a:lstStyle/>
          <a:p>
            <a:pPr algn="l"/>
            <a:r>
              <a:rPr lang="es-ES" sz="2400" dirty="0">
                <a:solidFill>
                  <a:schemeClr val="accent5">
                    <a:lumMod val="50000"/>
                  </a:schemeClr>
                </a:solidFill>
              </a:rPr>
              <a:t>to s_ </a:t>
            </a:r>
            <a:r>
              <a:rPr lang="es-GB" sz="2400">
                <a:solidFill>
                  <a:schemeClr val="accent5">
                    <a:lumMod val="50000"/>
                  </a:schemeClr>
                </a:solidFill>
              </a:rPr>
              <a:t>_</a:t>
            </a:r>
            <a:r>
              <a:rPr lang="es-ES" sz="2400" dirty="0">
                <a:solidFill>
                  <a:schemeClr val="accent5">
                    <a:lumMod val="50000"/>
                  </a:schemeClr>
                </a:solidFill>
              </a:rPr>
              <a:t> _ _</a:t>
            </a:r>
            <a:r>
              <a:rPr lang="es-GB" sz="2400">
                <a:solidFill>
                  <a:schemeClr val="accent5">
                    <a:lumMod val="50000"/>
                  </a:schemeClr>
                </a:solidFill>
              </a:rPr>
              <a:t> </a:t>
            </a:r>
            <a:endParaRPr lang="es-GB" sz="2400" dirty="0">
              <a:solidFill>
                <a:schemeClr val="accent5">
                  <a:lumMod val="50000"/>
                </a:schemeClr>
              </a:solidFill>
            </a:endParaRPr>
          </a:p>
        </p:txBody>
      </p:sp>
      <p:sp>
        <p:nvSpPr>
          <p:cNvPr id="28" name="CuadroTexto 36">
            <a:extLst>
              <a:ext uri="{FF2B5EF4-FFF2-40B4-BE49-F238E27FC236}">
                <a16:creationId xmlns:a16="http://schemas.microsoft.com/office/drawing/2014/main" id="{F8D4B81D-CD76-6A41-840B-CEB44E82597B}"/>
              </a:ext>
            </a:extLst>
          </p:cNvPr>
          <p:cNvSpPr txBox="1"/>
          <p:nvPr/>
        </p:nvSpPr>
        <p:spPr>
          <a:xfrm>
            <a:off x="3234603" y="5583818"/>
            <a:ext cx="1433406" cy="461665"/>
          </a:xfrm>
          <a:prstGeom prst="rect">
            <a:avLst/>
          </a:prstGeom>
          <a:noFill/>
        </p:spPr>
        <p:txBody>
          <a:bodyPr wrap="none" rtlCol="0">
            <a:spAutoFit/>
          </a:bodyPr>
          <a:lstStyle/>
          <a:p>
            <a:pPr algn="l"/>
            <a:r>
              <a:rPr lang="es-ES" sz="2400" dirty="0">
                <a:solidFill>
                  <a:schemeClr val="accent5">
                    <a:lumMod val="50000"/>
                  </a:schemeClr>
                </a:solidFill>
              </a:rPr>
              <a:t>la fecha</a:t>
            </a:r>
            <a:endParaRPr lang="es-GB" sz="2400" dirty="0">
              <a:solidFill>
                <a:schemeClr val="accent5">
                  <a:lumMod val="50000"/>
                </a:schemeClr>
              </a:solidFill>
            </a:endParaRPr>
          </a:p>
        </p:txBody>
      </p:sp>
      <p:sp>
        <p:nvSpPr>
          <p:cNvPr id="30" name="CuadroTexto 37">
            <a:extLst>
              <a:ext uri="{FF2B5EF4-FFF2-40B4-BE49-F238E27FC236}">
                <a16:creationId xmlns:a16="http://schemas.microsoft.com/office/drawing/2014/main" id="{91A6174A-91CF-1444-95BA-E5DC56046C12}"/>
              </a:ext>
            </a:extLst>
          </p:cNvPr>
          <p:cNvSpPr txBox="1"/>
          <p:nvPr/>
        </p:nvSpPr>
        <p:spPr>
          <a:xfrm>
            <a:off x="6563204" y="5568101"/>
            <a:ext cx="1112805" cy="461665"/>
          </a:xfrm>
          <a:prstGeom prst="rect">
            <a:avLst/>
          </a:prstGeom>
          <a:noFill/>
        </p:spPr>
        <p:txBody>
          <a:bodyPr wrap="none" rtlCol="0">
            <a:spAutoFit/>
          </a:bodyPr>
          <a:lstStyle/>
          <a:p>
            <a:pPr algn="l"/>
            <a:r>
              <a:rPr lang="es-ES" sz="2400" dirty="0">
                <a:solidFill>
                  <a:schemeClr val="accent5">
                    <a:lumMod val="50000"/>
                  </a:schemeClr>
                </a:solidFill>
              </a:rPr>
              <a:t>d_ </a:t>
            </a:r>
            <a:r>
              <a:rPr lang="es-GB" sz="2400" dirty="0">
                <a:solidFill>
                  <a:schemeClr val="accent5">
                    <a:lumMod val="50000"/>
                  </a:schemeClr>
                </a:solidFill>
              </a:rPr>
              <a:t>_</a:t>
            </a:r>
            <a:r>
              <a:rPr lang="es-ES" sz="2400" dirty="0">
                <a:solidFill>
                  <a:schemeClr val="accent5">
                    <a:lumMod val="50000"/>
                  </a:schemeClr>
                </a:solidFill>
              </a:rPr>
              <a:t> _</a:t>
            </a:r>
            <a:r>
              <a:rPr lang="es-GB" sz="2400" dirty="0">
                <a:solidFill>
                  <a:schemeClr val="accent5">
                    <a:lumMod val="50000"/>
                  </a:schemeClr>
                </a:solidFill>
              </a:rPr>
              <a:t> </a:t>
            </a:r>
          </a:p>
        </p:txBody>
      </p:sp>
      <p:sp>
        <p:nvSpPr>
          <p:cNvPr id="32" name="CuadroTexto 38">
            <a:extLst>
              <a:ext uri="{FF2B5EF4-FFF2-40B4-BE49-F238E27FC236}">
                <a16:creationId xmlns:a16="http://schemas.microsoft.com/office/drawing/2014/main" id="{A7607DC0-40AF-0B43-B97B-25D99EA571DB}"/>
              </a:ext>
            </a:extLst>
          </p:cNvPr>
          <p:cNvSpPr txBox="1"/>
          <p:nvPr/>
        </p:nvSpPr>
        <p:spPr>
          <a:xfrm>
            <a:off x="6596947" y="2069930"/>
            <a:ext cx="3310522"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appear</a:t>
            </a:r>
            <a:r>
              <a:rPr lang="es-ES" sz="2400" dirty="0">
                <a:solidFill>
                  <a:schemeClr val="accent5">
                    <a:lumMod val="50000"/>
                  </a:schemeClr>
                </a:solidFill>
              </a:rPr>
              <a:t>, </a:t>
            </a:r>
            <a:r>
              <a:rPr lang="es-ES" sz="2400" dirty="0" err="1">
                <a:solidFill>
                  <a:schemeClr val="accent5">
                    <a:lumMod val="50000"/>
                  </a:schemeClr>
                </a:solidFill>
              </a:rPr>
              <a:t>to</a:t>
            </a:r>
            <a:r>
              <a:rPr lang="es-ES" sz="2400" dirty="0">
                <a:solidFill>
                  <a:schemeClr val="accent5">
                    <a:lumMod val="50000"/>
                  </a:schemeClr>
                </a:solidFill>
              </a:rPr>
              <a:t> </a:t>
            </a:r>
            <a:r>
              <a:rPr lang="es-ES" sz="2400" dirty="0" err="1">
                <a:solidFill>
                  <a:schemeClr val="accent5">
                    <a:lumMod val="50000"/>
                  </a:schemeClr>
                </a:solidFill>
              </a:rPr>
              <a:t>turn</a:t>
            </a:r>
            <a:r>
              <a:rPr lang="es-ES" sz="2400" dirty="0">
                <a:solidFill>
                  <a:schemeClr val="accent5">
                    <a:lumMod val="50000"/>
                  </a:schemeClr>
                </a:solidFill>
              </a:rPr>
              <a:t> up</a:t>
            </a:r>
            <a:endParaRPr lang="es-GB" sz="2400" dirty="0">
              <a:solidFill>
                <a:schemeClr val="accent5">
                  <a:lumMod val="50000"/>
                </a:schemeClr>
              </a:solidFill>
            </a:endParaRPr>
          </a:p>
        </p:txBody>
      </p:sp>
      <p:sp>
        <p:nvSpPr>
          <p:cNvPr id="33" name="CuadroTexto 38">
            <a:extLst>
              <a:ext uri="{FF2B5EF4-FFF2-40B4-BE49-F238E27FC236}">
                <a16:creationId xmlns:a16="http://schemas.microsoft.com/office/drawing/2014/main" id="{7A028AC3-C6B6-FA4C-83BB-8A85817FF3F0}"/>
              </a:ext>
            </a:extLst>
          </p:cNvPr>
          <p:cNvSpPr txBox="1"/>
          <p:nvPr/>
        </p:nvSpPr>
        <p:spPr>
          <a:xfrm>
            <a:off x="6649156" y="2638540"/>
            <a:ext cx="5435273"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gather</a:t>
            </a:r>
            <a:r>
              <a:rPr lang="es-ES" sz="2400" dirty="0">
                <a:solidFill>
                  <a:schemeClr val="accent5">
                    <a:lumMod val="50000"/>
                  </a:schemeClr>
                </a:solidFill>
              </a:rPr>
              <a:t>, to </a:t>
            </a:r>
            <a:r>
              <a:rPr lang="es-ES" sz="2400" dirty="0" err="1">
                <a:solidFill>
                  <a:schemeClr val="accent5">
                    <a:lumMod val="50000"/>
                  </a:schemeClr>
                </a:solidFill>
              </a:rPr>
              <a:t>bring</a:t>
            </a:r>
            <a:r>
              <a:rPr lang="es-ES" sz="2400" dirty="0">
                <a:solidFill>
                  <a:schemeClr val="accent5">
                    <a:lumMod val="50000"/>
                  </a:schemeClr>
                </a:solidFill>
              </a:rPr>
              <a:t> </a:t>
            </a:r>
            <a:r>
              <a:rPr lang="es-ES" sz="2400" dirty="0" err="1">
                <a:solidFill>
                  <a:schemeClr val="accent5">
                    <a:lumMod val="50000"/>
                  </a:schemeClr>
                </a:solidFill>
              </a:rPr>
              <a:t>together</a:t>
            </a:r>
            <a:endParaRPr lang="es-GB" sz="2400" dirty="0">
              <a:solidFill>
                <a:schemeClr val="accent5">
                  <a:lumMod val="50000"/>
                </a:schemeClr>
              </a:solidFill>
            </a:endParaRPr>
          </a:p>
        </p:txBody>
      </p:sp>
      <p:sp>
        <p:nvSpPr>
          <p:cNvPr id="34" name="CuadroTexto 38">
            <a:extLst>
              <a:ext uri="{FF2B5EF4-FFF2-40B4-BE49-F238E27FC236}">
                <a16:creationId xmlns:a16="http://schemas.microsoft.com/office/drawing/2014/main" id="{E8B51D95-09E2-0542-AC29-522FE5ED5D00}"/>
              </a:ext>
            </a:extLst>
          </p:cNvPr>
          <p:cNvSpPr txBox="1"/>
          <p:nvPr/>
        </p:nvSpPr>
        <p:spPr>
          <a:xfrm>
            <a:off x="6596947" y="3150602"/>
            <a:ext cx="2892138" cy="461665"/>
          </a:xfrm>
          <a:prstGeom prst="rect">
            <a:avLst/>
          </a:prstGeom>
          <a:solidFill>
            <a:schemeClr val="bg1"/>
          </a:solidFill>
        </p:spPr>
        <p:txBody>
          <a:bodyPr wrap="none" rtlCol="0">
            <a:spAutoFit/>
          </a:bodyPr>
          <a:lstStyle/>
          <a:p>
            <a:pPr algn="l"/>
            <a:r>
              <a:rPr lang="es-ES" sz="2400" dirty="0" err="1">
                <a:solidFill>
                  <a:schemeClr val="accent5">
                    <a:lumMod val="50000"/>
                  </a:schemeClr>
                </a:solidFill>
              </a:rPr>
              <a:t>neighbour</a:t>
            </a:r>
            <a:r>
              <a:rPr lang="es-ES" sz="2400" dirty="0">
                <a:solidFill>
                  <a:schemeClr val="accent5">
                    <a:lumMod val="50000"/>
                  </a:schemeClr>
                </a:solidFill>
              </a:rPr>
              <a:t> (m/f)    </a:t>
            </a:r>
            <a:endParaRPr lang="es-GB" sz="2400" dirty="0">
              <a:solidFill>
                <a:schemeClr val="accent5">
                  <a:lumMod val="50000"/>
                </a:schemeClr>
              </a:solidFill>
            </a:endParaRPr>
          </a:p>
        </p:txBody>
      </p:sp>
      <p:sp>
        <p:nvSpPr>
          <p:cNvPr id="35" name="CuadroTexto 38">
            <a:extLst>
              <a:ext uri="{FF2B5EF4-FFF2-40B4-BE49-F238E27FC236}">
                <a16:creationId xmlns:a16="http://schemas.microsoft.com/office/drawing/2014/main" id="{EC84CF61-05AE-814B-BC6F-F825F76707D0}"/>
              </a:ext>
            </a:extLst>
          </p:cNvPr>
          <p:cNvSpPr txBox="1"/>
          <p:nvPr/>
        </p:nvSpPr>
        <p:spPr>
          <a:xfrm>
            <a:off x="6608783" y="3717994"/>
            <a:ext cx="5583217"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travel</a:t>
            </a:r>
            <a:r>
              <a:rPr lang="es-ES" sz="2400" dirty="0">
                <a:solidFill>
                  <a:schemeClr val="accent5">
                    <a:lumMod val="50000"/>
                  </a:schemeClr>
                </a:solidFill>
              </a:rPr>
              <a:t> </a:t>
            </a:r>
            <a:r>
              <a:rPr lang="es-ES" sz="2400" dirty="0" err="1">
                <a:solidFill>
                  <a:schemeClr val="accent5">
                    <a:lumMod val="50000"/>
                  </a:schemeClr>
                </a:solidFill>
              </a:rPr>
              <a:t>around</a:t>
            </a:r>
            <a:r>
              <a:rPr lang="es-ES" sz="2400" dirty="0">
                <a:solidFill>
                  <a:schemeClr val="accent5">
                    <a:lumMod val="50000"/>
                  </a:schemeClr>
                </a:solidFill>
              </a:rPr>
              <a:t>, travelling </a:t>
            </a:r>
            <a:r>
              <a:rPr lang="es-ES" sz="2400" dirty="0" err="1">
                <a:solidFill>
                  <a:schemeClr val="accent5">
                    <a:lumMod val="50000"/>
                  </a:schemeClr>
                </a:solidFill>
              </a:rPr>
              <a:t>around</a:t>
            </a:r>
            <a:endParaRPr lang="es-GB" sz="2400" dirty="0">
              <a:solidFill>
                <a:schemeClr val="accent5">
                  <a:lumMod val="50000"/>
                </a:schemeClr>
              </a:solidFill>
            </a:endParaRPr>
          </a:p>
        </p:txBody>
      </p:sp>
      <p:sp>
        <p:nvSpPr>
          <p:cNvPr id="36" name="CuadroTexto 38">
            <a:extLst>
              <a:ext uri="{FF2B5EF4-FFF2-40B4-BE49-F238E27FC236}">
                <a16:creationId xmlns:a16="http://schemas.microsoft.com/office/drawing/2014/main" id="{0D8C3DB9-BA12-6141-AC6F-82001B8FF7E6}"/>
              </a:ext>
            </a:extLst>
          </p:cNvPr>
          <p:cNvSpPr txBox="1"/>
          <p:nvPr/>
        </p:nvSpPr>
        <p:spPr>
          <a:xfrm>
            <a:off x="6596947" y="4218886"/>
            <a:ext cx="3358612"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consist</a:t>
            </a:r>
            <a:r>
              <a:rPr lang="es-ES" sz="2400" dirty="0">
                <a:solidFill>
                  <a:schemeClr val="accent5">
                    <a:lumMod val="50000"/>
                  </a:schemeClr>
                </a:solidFill>
              </a:rPr>
              <a:t>, </a:t>
            </a:r>
            <a:r>
              <a:rPr lang="es-ES" sz="2400" dirty="0" err="1">
                <a:solidFill>
                  <a:schemeClr val="accent5">
                    <a:lumMod val="50000"/>
                  </a:schemeClr>
                </a:solidFill>
              </a:rPr>
              <a:t>consisting</a:t>
            </a:r>
            <a:r>
              <a:rPr lang="es-ES" sz="2400" dirty="0">
                <a:solidFill>
                  <a:schemeClr val="accent5">
                    <a:lumMod val="50000"/>
                  </a:schemeClr>
                </a:solidFill>
              </a:rPr>
              <a:t> </a:t>
            </a:r>
            <a:endParaRPr lang="es-GB" sz="2400" dirty="0">
              <a:solidFill>
                <a:schemeClr val="accent5">
                  <a:lumMod val="50000"/>
                </a:schemeClr>
              </a:solidFill>
            </a:endParaRPr>
          </a:p>
        </p:txBody>
      </p:sp>
      <p:sp>
        <p:nvSpPr>
          <p:cNvPr id="40" name="CuadroTexto 38">
            <a:extLst>
              <a:ext uri="{FF2B5EF4-FFF2-40B4-BE49-F238E27FC236}">
                <a16:creationId xmlns:a16="http://schemas.microsoft.com/office/drawing/2014/main" id="{47206F47-8D7E-7741-AC2E-13E45C5443A4}"/>
              </a:ext>
            </a:extLst>
          </p:cNvPr>
          <p:cNvSpPr txBox="1"/>
          <p:nvPr/>
        </p:nvSpPr>
        <p:spPr>
          <a:xfrm>
            <a:off x="6596947" y="4697971"/>
            <a:ext cx="1342034" cy="461665"/>
          </a:xfrm>
          <a:prstGeom prst="rect">
            <a:avLst/>
          </a:prstGeom>
          <a:solidFill>
            <a:schemeClr val="bg1"/>
          </a:solidFill>
        </p:spPr>
        <p:txBody>
          <a:bodyPr wrap="square" rtlCol="0">
            <a:spAutoFit/>
          </a:bodyPr>
          <a:lstStyle/>
          <a:p>
            <a:pPr algn="l"/>
            <a:r>
              <a:rPr lang="es-ES" sz="2400" dirty="0" err="1">
                <a:solidFill>
                  <a:schemeClr val="accent5">
                    <a:lumMod val="50000"/>
                  </a:schemeClr>
                </a:solidFill>
              </a:rPr>
              <a:t>often</a:t>
            </a:r>
            <a:r>
              <a:rPr lang="es-ES" sz="2400" dirty="0">
                <a:solidFill>
                  <a:schemeClr val="accent5">
                    <a:lumMod val="50000"/>
                  </a:schemeClr>
                </a:solidFill>
              </a:rPr>
              <a:t>  </a:t>
            </a:r>
            <a:endParaRPr lang="es-GB" sz="2400" dirty="0">
              <a:solidFill>
                <a:schemeClr val="accent5">
                  <a:lumMod val="50000"/>
                </a:schemeClr>
              </a:solidFill>
            </a:endParaRPr>
          </a:p>
        </p:txBody>
      </p:sp>
      <p:sp>
        <p:nvSpPr>
          <p:cNvPr id="41" name="CuadroTexto 38">
            <a:extLst>
              <a:ext uri="{FF2B5EF4-FFF2-40B4-BE49-F238E27FC236}">
                <a16:creationId xmlns:a16="http://schemas.microsoft.com/office/drawing/2014/main" id="{30E8A267-BD29-3943-8030-0058E1D5F80D}"/>
              </a:ext>
            </a:extLst>
          </p:cNvPr>
          <p:cNvSpPr txBox="1"/>
          <p:nvPr/>
        </p:nvSpPr>
        <p:spPr>
          <a:xfrm>
            <a:off x="6596947" y="5167733"/>
            <a:ext cx="2738250"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serve</a:t>
            </a:r>
            <a:r>
              <a:rPr lang="es-ES" sz="2400" dirty="0">
                <a:solidFill>
                  <a:schemeClr val="accent5">
                    <a:lumMod val="50000"/>
                  </a:schemeClr>
                </a:solidFill>
              </a:rPr>
              <a:t>, </a:t>
            </a:r>
            <a:r>
              <a:rPr lang="es-ES" sz="2400" dirty="0" err="1">
                <a:solidFill>
                  <a:schemeClr val="accent5">
                    <a:lumMod val="50000"/>
                  </a:schemeClr>
                </a:solidFill>
              </a:rPr>
              <a:t>serving</a:t>
            </a:r>
            <a:r>
              <a:rPr lang="es-ES" sz="2400" dirty="0">
                <a:solidFill>
                  <a:schemeClr val="accent5">
                    <a:lumMod val="50000"/>
                  </a:schemeClr>
                </a:solidFill>
              </a:rPr>
              <a:t>  </a:t>
            </a:r>
            <a:endParaRPr lang="es-GB" sz="2400" dirty="0">
              <a:solidFill>
                <a:schemeClr val="accent5">
                  <a:lumMod val="50000"/>
                </a:schemeClr>
              </a:solidFill>
            </a:endParaRPr>
          </a:p>
        </p:txBody>
      </p:sp>
      <p:sp>
        <p:nvSpPr>
          <p:cNvPr id="42" name="CuadroTexto 38">
            <a:extLst>
              <a:ext uri="{FF2B5EF4-FFF2-40B4-BE49-F238E27FC236}">
                <a16:creationId xmlns:a16="http://schemas.microsoft.com/office/drawing/2014/main" id="{73B46B8A-380A-CF48-B841-69D600FAB023}"/>
              </a:ext>
            </a:extLst>
          </p:cNvPr>
          <p:cNvSpPr txBox="1"/>
          <p:nvPr/>
        </p:nvSpPr>
        <p:spPr>
          <a:xfrm>
            <a:off x="6596947" y="5583818"/>
            <a:ext cx="1505540"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date       </a:t>
            </a:r>
            <a:endParaRPr lang="es-GB" sz="2400" dirty="0">
              <a:solidFill>
                <a:schemeClr val="accent5">
                  <a:lumMod val="50000"/>
                </a:schemeClr>
              </a:solidFill>
            </a:endParaRPr>
          </a:p>
        </p:txBody>
      </p:sp>
      <p:grpSp>
        <p:nvGrpSpPr>
          <p:cNvPr id="43" name="Group 42">
            <a:extLst>
              <a:ext uri="{FF2B5EF4-FFF2-40B4-BE49-F238E27FC236}">
                <a16:creationId xmlns:a16="http://schemas.microsoft.com/office/drawing/2014/main" id="{03D9A8EA-E8FB-1A4C-AFC5-7ECAD8113D4E}"/>
              </a:ext>
            </a:extLst>
          </p:cNvPr>
          <p:cNvGrpSpPr/>
          <p:nvPr/>
        </p:nvGrpSpPr>
        <p:grpSpPr>
          <a:xfrm>
            <a:off x="319224" y="4309539"/>
            <a:ext cx="2584394" cy="1638465"/>
            <a:chOff x="1366584" y="3458295"/>
            <a:chExt cx="3179062" cy="2184173"/>
          </a:xfrm>
        </p:grpSpPr>
        <p:pic>
          <p:nvPicPr>
            <p:cNvPr id="44" name="Picture 4" descr="House, Cottage, Residential House">
              <a:extLst>
                <a:ext uri="{FF2B5EF4-FFF2-40B4-BE49-F238E27FC236}">
                  <a16:creationId xmlns:a16="http://schemas.microsoft.com/office/drawing/2014/main" id="{C04D8CD8-85CA-BE49-AD74-3A9CC816BF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80" t="-2014" r="34693" b="48573"/>
            <a:stretch/>
          </p:blipFill>
          <p:spPr bwMode="auto">
            <a:xfrm>
              <a:off x="1366584" y="3458295"/>
              <a:ext cx="3179062" cy="21826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Girl, Waving, Woman, Female, Student">
              <a:extLst>
                <a:ext uri="{FF2B5EF4-FFF2-40B4-BE49-F238E27FC236}">
                  <a16:creationId xmlns:a16="http://schemas.microsoft.com/office/drawing/2014/main" id="{CD78AF9A-36F8-BD4A-BD17-630128E2A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420" y="4353573"/>
              <a:ext cx="644448" cy="128889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Boy, Kid, Child, Cartoon, Teen, Happy">
              <a:extLst>
                <a:ext uri="{FF2B5EF4-FFF2-40B4-BE49-F238E27FC236}">
                  <a16:creationId xmlns:a16="http://schemas.microsoft.com/office/drawing/2014/main" id="{980EFEFA-16AB-E542-A777-4C5F34928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592" y="4353572"/>
              <a:ext cx="669633" cy="1250951"/>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10" descr="Travel, Airplane, Route, Location">
            <a:extLst>
              <a:ext uri="{FF2B5EF4-FFF2-40B4-BE49-F238E27FC236}">
                <a16:creationId xmlns:a16="http://schemas.microsoft.com/office/drawing/2014/main" id="{C2445DAD-398C-2241-9BC3-597DDFCD4C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86" y="1167303"/>
            <a:ext cx="2127178" cy="10635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Calendar, Date, Month, Day, Calendar">
            <a:extLst>
              <a:ext uri="{FF2B5EF4-FFF2-40B4-BE49-F238E27FC236}">
                <a16:creationId xmlns:a16="http://schemas.microsoft.com/office/drawing/2014/main" id="{86BF627A-9632-0345-9064-5FF4A1097A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4220" y="1005627"/>
            <a:ext cx="1144725" cy="11248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Hourglass, Time, Sand, Run Away">
            <a:extLst>
              <a:ext uri="{FF2B5EF4-FFF2-40B4-BE49-F238E27FC236}">
                <a16:creationId xmlns:a16="http://schemas.microsoft.com/office/drawing/2014/main" id="{67DB2F6A-7B35-F049-AE19-BCF9A1815D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198" y="2600375"/>
            <a:ext cx="873584" cy="133968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See You Again, Meet, Encounter, Pleasure, Hug, Together">
            <a:extLst>
              <a:ext uri="{FF2B5EF4-FFF2-40B4-BE49-F238E27FC236}">
                <a16:creationId xmlns:a16="http://schemas.microsoft.com/office/drawing/2014/main" id="{5D8411E3-B34A-6342-AC39-11F17B08199D}"/>
              </a:ext>
            </a:extLst>
          </p:cNvPr>
          <p:cNvPicPr>
            <a:picLocks noChangeAspect="1" noChangeArrowheads="1"/>
          </p:cNvPicPr>
          <p:nvPr/>
        </p:nvPicPr>
        <p:blipFill>
          <a:blip r:embed="rId10">
            <a:clrChange>
              <a:clrFrom>
                <a:srgbClr val="FFFFFF"/>
              </a:clrFrom>
              <a:clrTo>
                <a:srgbClr val="FFFFFF">
                  <a:alpha val="0"/>
                </a:srgbClr>
              </a:clrTo>
            </a:clrChange>
            <a:grayscl/>
            <a:alphaModFix/>
            <a:extLst>
              <a:ext uri="{BEBA8EAE-BF5A-486C-A8C5-ECC9F3942E4B}">
                <a14:imgProps xmlns:a14="http://schemas.microsoft.com/office/drawing/2010/main">
                  <a14:imgLayer r:embed="rId11">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997682" y="4726791"/>
            <a:ext cx="2086748" cy="15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2" grpId="0" animBg="1"/>
      <p:bldP spid="33" grpId="0" animBg="1"/>
      <p:bldP spid="34" grpId="0" animBg="1"/>
      <p:bldP spid="35" grpId="0" animBg="1"/>
      <p:bldP spid="36"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7FB34-F4DC-B142-876E-0D9C3DED162B}"/>
              </a:ext>
            </a:extLst>
          </p:cNvPr>
          <p:cNvSpPr>
            <a:spLocks noGrp="1"/>
          </p:cNvSpPr>
          <p:nvPr>
            <p:ph type="title"/>
          </p:nvPr>
        </p:nvSpPr>
        <p:spPr>
          <a:xfrm>
            <a:off x="153399" y="258166"/>
            <a:ext cx="10402976" cy="846884"/>
          </a:xfrm>
        </p:spPr>
        <p:txBody>
          <a:bodyPr>
            <a:noAutofit/>
          </a:bodyPr>
          <a:lstStyle/>
          <a:p>
            <a:r>
              <a:rPr lang="es-GB" sz="2000" b="1" dirty="0"/>
              <a:t>Lucía le escribe mensajes de texto a Hugo. Hablan sobre unos deberes para clase. </a:t>
            </a:r>
            <a:br>
              <a:rPr lang="es-GB" sz="2000" b="1" dirty="0"/>
            </a:br>
            <a:r>
              <a:rPr lang="es-GB" sz="2000" b="1" dirty="0"/>
              <a:t>Debes encontrar todos los ejemplos de dos verbos juntos y escribir la traducción.</a:t>
            </a:r>
          </a:p>
        </p:txBody>
      </p:sp>
      <p:sp>
        <p:nvSpPr>
          <p:cNvPr id="4" name="Rounded Rectangle 11">
            <a:extLst>
              <a:ext uri="{FF2B5EF4-FFF2-40B4-BE49-F238E27FC236}">
                <a16:creationId xmlns:a16="http://schemas.microsoft.com/office/drawing/2014/main" id="{F4683060-FE01-C84E-8112-3FC4495E1E6D}"/>
              </a:ext>
            </a:extLst>
          </p:cNvPr>
          <p:cNvSpPr/>
          <p:nvPr/>
        </p:nvSpPr>
        <p:spPr>
          <a:xfrm>
            <a:off x="10556375" y="258166"/>
            <a:ext cx="137176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sp>
        <p:nvSpPr>
          <p:cNvPr id="7" name="Llamada rectangular redondeada 6">
            <a:extLst>
              <a:ext uri="{FF2B5EF4-FFF2-40B4-BE49-F238E27FC236}">
                <a16:creationId xmlns:a16="http://schemas.microsoft.com/office/drawing/2014/main" id="{C343F3D0-258C-F044-8DBA-01FE9E2BFA1A}"/>
              </a:ext>
            </a:extLst>
          </p:cNvPr>
          <p:cNvSpPr/>
          <p:nvPr/>
        </p:nvSpPr>
        <p:spPr>
          <a:xfrm>
            <a:off x="453324" y="1105051"/>
            <a:ext cx="10682762" cy="808768"/>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 Hugo! Debo organizar un proyecto para la clase de historia que consiste en una presentación con fotos. ¿Tú también debes hacer una? </a:t>
            </a:r>
          </a:p>
        </p:txBody>
      </p:sp>
      <p:sp>
        <p:nvSpPr>
          <p:cNvPr id="9" name="Llamada rectangular redondeada 8">
            <a:extLst>
              <a:ext uri="{FF2B5EF4-FFF2-40B4-BE49-F238E27FC236}">
                <a16:creationId xmlns:a16="http://schemas.microsoft.com/office/drawing/2014/main" id="{DBDA5C68-2E4E-5048-BE36-1FBE657E7CBF}"/>
              </a:ext>
            </a:extLst>
          </p:cNvPr>
          <p:cNvSpPr/>
          <p:nvPr/>
        </p:nvSpPr>
        <p:spPr>
          <a:xfrm>
            <a:off x="453324" y="2141428"/>
            <a:ext cx="10682762" cy="707079"/>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 Pues sí. ¿Quieres hablar para preparar la presentación juntos? </a:t>
            </a:r>
          </a:p>
        </p:txBody>
      </p:sp>
      <p:sp>
        <p:nvSpPr>
          <p:cNvPr id="11" name="Llamada rectangular redondeada 10">
            <a:extLst>
              <a:ext uri="{FF2B5EF4-FFF2-40B4-BE49-F238E27FC236}">
                <a16:creationId xmlns:a16="http://schemas.microsoft.com/office/drawing/2014/main" id="{7CC047D2-9C7B-BE49-A7D7-B2A122B60C0C}"/>
              </a:ext>
            </a:extLst>
          </p:cNvPr>
          <p:cNvSpPr/>
          <p:nvPr/>
        </p:nvSpPr>
        <p:spPr>
          <a:xfrm>
            <a:off x="453323" y="3056012"/>
            <a:ext cx="10682762" cy="808768"/>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¡Claro! ¿Puedes quedar mañana por la tarde para compartir ideas? ¿En la biblioteca*?</a:t>
            </a:r>
          </a:p>
        </p:txBody>
      </p:sp>
      <p:sp>
        <p:nvSpPr>
          <p:cNvPr id="12" name="Llamada rectangular redondeada 11">
            <a:extLst>
              <a:ext uri="{FF2B5EF4-FFF2-40B4-BE49-F238E27FC236}">
                <a16:creationId xmlns:a16="http://schemas.microsoft.com/office/drawing/2014/main" id="{73D3B148-598A-084C-94DE-295BF9691958}"/>
              </a:ext>
            </a:extLst>
          </p:cNvPr>
          <p:cNvSpPr/>
          <p:nvPr/>
        </p:nvSpPr>
        <p:spPr>
          <a:xfrm>
            <a:off x="453323" y="4092390"/>
            <a:ext cx="10682762" cy="1035062"/>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Mmm... No puedo ir mañana. Debo cuidar  a mi hermano menor porque mis padres van a hacer una visita a un familiar cercano. Pero creo que Nadia puede estar allí sin problema.</a:t>
            </a:r>
          </a:p>
        </p:txBody>
      </p:sp>
      <p:sp>
        <p:nvSpPr>
          <p:cNvPr id="13" name="CuadroTexto 12">
            <a:extLst>
              <a:ext uri="{FF2B5EF4-FFF2-40B4-BE49-F238E27FC236}">
                <a16:creationId xmlns:a16="http://schemas.microsoft.com/office/drawing/2014/main" id="{C9BBCD80-38F0-B645-BB27-259DFB1A22CF}"/>
              </a:ext>
            </a:extLst>
          </p:cNvPr>
          <p:cNvSpPr txBox="1"/>
          <p:nvPr/>
        </p:nvSpPr>
        <p:spPr>
          <a:xfrm>
            <a:off x="3216729" y="6399779"/>
            <a:ext cx="2896947" cy="400110"/>
          </a:xfrm>
          <a:prstGeom prst="rect">
            <a:avLst/>
          </a:prstGeom>
          <a:noFill/>
        </p:spPr>
        <p:txBody>
          <a:bodyPr wrap="none" rtlCol="0">
            <a:spAutoFit/>
          </a:bodyPr>
          <a:lstStyle/>
          <a:p>
            <a:pPr algn="l"/>
            <a:r>
              <a:rPr lang="es-GB" sz="2000" dirty="0">
                <a:solidFill>
                  <a:schemeClr val="bg1"/>
                </a:solidFill>
              </a:rPr>
              <a:t>*</a:t>
            </a:r>
            <a:r>
              <a:rPr lang="en-GB" sz="2000" dirty="0">
                <a:solidFill>
                  <a:schemeClr val="bg1"/>
                </a:solidFill>
              </a:rPr>
              <a:t>la </a:t>
            </a:r>
            <a:r>
              <a:rPr lang="es-GB" sz="2000" dirty="0">
                <a:solidFill>
                  <a:schemeClr val="bg1"/>
                </a:solidFill>
              </a:rPr>
              <a:t>biblioteca = library</a:t>
            </a:r>
          </a:p>
        </p:txBody>
      </p:sp>
      <p:sp>
        <p:nvSpPr>
          <p:cNvPr id="14" name="Llamada rectangular redondeada 13">
            <a:extLst>
              <a:ext uri="{FF2B5EF4-FFF2-40B4-BE49-F238E27FC236}">
                <a16:creationId xmlns:a16="http://schemas.microsoft.com/office/drawing/2014/main" id="{E58789C3-F173-9D40-978E-824F5EC2B497}"/>
              </a:ext>
            </a:extLst>
          </p:cNvPr>
          <p:cNvSpPr/>
          <p:nvPr/>
        </p:nvSpPr>
        <p:spPr>
          <a:xfrm>
            <a:off x="453323" y="5399807"/>
            <a:ext cx="10682763" cy="707079"/>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¡Ah! ¿Ella debe realizar el mismo proyecto? </a:t>
            </a:r>
            <a:r>
              <a:rPr lang="es-GB" sz="2000">
                <a:solidFill>
                  <a:schemeClr val="accent5">
                    <a:lumMod val="50000"/>
                  </a:schemeClr>
                </a:solidFill>
              </a:rPr>
              <a:t>Pues voy</a:t>
            </a:r>
            <a:r>
              <a:rPr lang="es-ES" sz="2000" dirty="0">
                <a:solidFill>
                  <a:schemeClr val="accent5">
                    <a:lumMod val="50000"/>
                  </a:schemeClr>
                </a:solidFill>
              </a:rPr>
              <a:t> a</a:t>
            </a:r>
            <a:r>
              <a:rPr lang="es-GB" sz="2000">
                <a:solidFill>
                  <a:schemeClr val="accent5">
                    <a:lumMod val="50000"/>
                  </a:schemeClr>
                </a:solidFill>
              </a:rPr>
              <a:t> </a:t>
            </a:r>
            <a:r>
              <a:rPr lang="es-GB" sz="2000" dirty="0">
                <a:solidFill>
                  <a:schemeClr val="accent5">
                    <a:lumMod val="50000"/>
                  </a:schemeClr>
                </a:solidFill>
              </a:rPr>
              <a:t>hablar con ella para ver si quiere buscar información con mi grupo.</a:t>
            </a:r>
          </a:p>
        </p:txBody>
      </p:sp>
      <p:cxnSp>
        <p:nvCxnSpPr>
          <p:cNvPr id="10" name="Straight Connector 9">
            <a:extLst>
              <a:ext uri="{FF2B5EF4-FFF2-40B4-BE49-F238E27FC236}">
                <a16:creationId xmlns:a16="http://schemas.microsoft.com/office/drawing/2014/main" id="{C8188644-A5BA-C344-A9C4-728E9A7DA33D}"/>
              </a:ext>
            </a:extLst>
          </p:cNvPr>
          <p:cNvCxnSpPr>
            <a:cxnSpLocks/>
          </p:cNvCxnSpPr>
          <p:nvPr/>
        </p:nvCxnSpPr>
        <p:spPr>
          <a:xfrm flipV="1">
            <a:off x="2306782" y="1488316"/>
            <a:ext cx="1905001" cy="646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36390A-332D-244A-9BC9-8C24E60F4620}"/>
              </a:ext>
            </a:extLst>
          </p:cNvPr>
          <p:cNvCxnSpPr>
            <a:cxnSpLocks/>
          </p:cNvCxnSpPr>
          <p:nvPr/>
        </p:nvCxnSpPr>
        <p:spPr>
          <a:xfrm>
            <a:off x="7198822" y="1816639"/>
            <a:ext cx="161266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F25382-DBAB-004D-A92D-BFD54F39AE4A}"/>
              </a:ext>
            </a:extLst>
          </p:cNvPr>
          <p:cNvCxnSpPr>
            <a:cxnSpLocks/>
          </p:cNvCxnSpPr>
          <p:nvPr/>
        </p:nvCxnSpPr>
        <p:spPr>
          <a:xfrm>
            <a:off x="3432364" y="2667219"/>
            <a:ext cx="183632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55D633-0B7A-244F-B69E-003A9CA3A698}"/>
              </a:ext>
            </a:extLst>
          </p:cNvPr>
          <p:cNvCxnSpPr>
            <a:cxnSpLocks/>
          </p:cNvCxnSpPr>
          <p:nvPr/>
        </p:nvCxnSpPr>
        <p:spPr>
          <a:xfrm>
            <a:off x="2202279" y="3460396"/>
            <a:ext cx="192558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EAFB32-65BF-D042-8A74-247A3E3D99BF}"/>
              </a:ext>
            </a:extLst>
          </p:cNvPr>
          <p:cNvCxnSpPr>
            <a:cxnSpLocks/>
          </p:cNvCxnSpPr>
          <p:nvPr/>
        </p:nvCxnSpPr>
        <p:spPr>
          <a:xfrm>
            <a:off x="1553029" y="4475656"/>
            <a:ext cx="150214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ECBA69-1A96-3E48-954A-271BBE638066}"/>
              </a:ext>
            </a:extLst>
          </p:cNvPr>
          <p:cNvCxnSpPr>
            <a:cxnSpLocks/>
          </p:cNvCxnSpPr>
          <p:nvPr/>
        </p:nvCxnSpPr>
        <p:spPr>
          <a:xfrm>
            <a:off x="4261804" y="4475656"/>
            <a:ext cx="167640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1F0FB3-01BE-8F4E-A43C-21E83EC6E728}"/>
              </a:ext>
            </a:extLst>
          </p:cNvPr>
          <p:cNvCxnSpPr>
            <a:cxnSpLocks/>
          </p:cNvCxnSpPr>
          <p:nvPr/>
        </p:nvCxnSpPr>
        <p:spPr>
          <a:xfrm>
            <a:off x="8931058" y="4756988"/>
            <a:ext cx="162531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19B6943-27E5-4F49-931C-13AEF81EA739}"/>
              </a:ext>
            </a:extLst>
          </p:cNvPr>
          <p:cNvCxnSpPr>
            <a:cxnSpLocks/>
          </p:cNvCxnSpPr>
          <p:nvPr/>
        </p:nvCxnSpPr>
        <p:spPr>
          <a:xfrm>
            <a:off x="1965118" y="5753346"/>
            <a:ext cx="166635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F829A0-0915-7344-913F-AD56C16F84AA}"/>
              </a:ext>
            </a:extLst>
          </p:cNvPr>
          <p:cNvCxnSpPr>
            <a:cxnSpLocks/>
          </p:cNvCxnSpPr>
          <p:nvPr/>
        </p:nvCxnSpPr>
        <p:spPr>
          <a:xfrm flipV="1">
            <a:off x="3248005" y="6046240"/>
            <a:ext cx="1728032" cy="1758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4" name="Imagen 23" descr="Dibujo animado de un personaje de caricatura&#10;&#10;Descripción generada automáticamente con confianza media">
            <a:extLst>
              <a:ext uri="{FF2B5EF4-FFF2-40B4-BE49-F238E27FC236}">
                <a16:creationId xmlns:a16="http://schemas.microsoft.com/office/drawing/2014/main" id="{F2D01899-CB15-6448-9314-5D0EA7DF22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444" b="44259" l="47656" r="67448">
                        <a14:foregroundMark x1="58802" y1="35000" x2="53698" y2="31389"/>
                        <a14:foregroundMark x1="61146" y1="41852" x2="59635" y2="44259"/>
                      </a14:backgroundRemoval>
                    </a14:imgEffect>
                  </a14:imgLayer>
                </a14:imgProps>
              </a:ext>
            </a:extLst>
          </a:blip>
          <a:srcRect l="45226" t="10856" r="30079" b="53061"/>
          <a:stretch/>
        </p:blipFill>
        <p:spPr>
          <a:xfrm>
            <a:off x="10397861" y="4368889"/>
            <a:ext cx="1794139" cy="1476049"/>
          </a:xfrm>
          <a:prstGeom prst="rect">
            <a:avLst/>
          </a:prstGeom>
        </p:spPr>
      </p:pic>
      <p:pic>
        <p:nvPicPr>
          <p:cNvPr id="26" name="Imagen 25" descr="Forma, Círculo&#10;&#10;Descripción generada automáticamente">
            <a:extLst>
              <a:ext uri="{FF2B5EF4-FFF2-40B4-BE49-F238E27FC236}">
                <a16:creationId xmlns:a16="http://schemas.microsoft.com/office/drawing/2014/main" id="{74478AD4-0B52-9E4E-9388-06438BF23762}"/>
              </a:ext>
            </a:extLst>
          </p:cNvPr>
          <p:cNvPicPr>
            <a:picLocks noChangeAspect="1"/>
          </p:cNvPicPr>
          <p:nvPr/>
        </p:nvPicPr>
        <p:blipFill>
          <a:blip r:embed="rId5"/>
          <a:stretch>
            <a:fillRect/>
          </a:stretch>
        </p:blipFill>
        <p:spPr>
          <a:xfrm>
            <a:off x="57556" y="1524925"/>
            <a:ext cx="1322497" cy="1322497"/>
          </a:xfrm>
          <a:prstGeom prst="rect">
            <a:avLst/>
          </a:prstGeom>
        </p:spPr>
      </p:pic>
      <p:pic>
        <p:nvPicPr>
          <p:cNvPr id="27" name="Imagen 26">
            <a:extLst>
              <a:ext uri="{FF2B5EF4-FFF2-40B4-BE49-F238E27FC236}">
                <a16:creationId xmlns:a16="http://schemas.microsoft.com/office/drawing/2014/main" id="{DD75ADF8-8AF1-804C-B30A-43650250F6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617334" y="1739767"/>
            <a:ext cx="1355192" cy="1385714"/>
          </a:xfrm>
          <a:prstGeom prst="rect">
            <a:avLst/>
          </a:prstGeom>
        </p:spPr>
      </p:pic>
    </p:spTree>
    <p:extLst>
      <p:ext uri="{BB962C8B-B14F-4D97-AF65-F5344CB8AC3E}">
        <p14:creationId xmlns:p14="http://schemas.microsoft.com/office/powerpoint/2010/main" val="302804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87465"/>
            <a:ext cx="11000873" cy="663832"/>
          </a:xfrm>
        </p:spPr>
        <p:txBody>
          <a:bodyPr>
            <a:noAutofit/>
          </a:bodyPr>
          <a:lstStyle/>
          <a:p>
            <a:r>
              <a:rPr lang="es-GB" sz="2400" b="1" dirty="0"/>
              <a:t>Debes encontrar todos los ejemplos de dos verbos juntos y escribir la traducción.</a:t>
            </a:r>
            <a:endParaRPr lang="en-GB" sz="2200" dirty="0"/>
          </a:p>
        </p:txBody>
      </p:sp>
      <p:graphicFrame>
        <p:nvGraphicFramePr>
          <p:cNvPr id="5" name="Table 24">
            <a:extLst>
              <a:ext uri="{FF2B5EF4-FFF2-40B4-BE49-F238E27FC236}">
                <a16:creationId xmlns:a16="http://schemas.microsoft.com/office/drawing/2014/main" id="{187A7D4B-3DD5-40B1-BCC1-0180B12683A7}"/>
              </a:ext>
            </a:extLst>
          </p:cNvPr>
          <p:cNvGraphicFramePr>
            <a:graphicFrameLocks noGrp="1"/>
          </p:cNvGraphicFramePr>
          <p:nvPr/>
        </p:nvGraphicFramePr>
        <p:xfrm>
          <a:off x="2162629" y="951297"/>
          <a:ext cx="8128000" cy="5181600"/>
        </p:xfrm>
        <a:graphic>
          <a:graphicData uri="http://schemas.openxmlformats.org/drawingml/2006/table">
            <a:tbl>
              <a:tblPr firstRow="1" bandRow="1">
                <a:tableStyleId>{5DA37D80-6434-44D0-A028-1B22A696006F}</a:tableStyleId>
              </a:tblPr>
              <a:tblGrid>
                <a:gridCol w="4064000">
                  <a:extLst>
                    <a:ext uri="{9D8B030D-6E8A-4147-A177-3AD203B41FA5}">
                      <a16:colId xmlns:a16="http://schemas.microsoft.com/office/drawing/2014/main" val="938598826"/>
                    </a:ext>
                  </a:extLst>
                </a:gridCol>
                <a:gridCol w="4064000">
                  <a:extLst>
                    <a:ext uri="{9D8B030D-6E8A-4147-A177-3AD203B41FA5}">
                      <a16:colId xmlns:a16="http://schemas.microsoft.com/office/drawing/2014/main" val="2128015393"/>
                    </a:ext>
                  </a:extLst>
                </a:gridCol>
              </a:tblGrid>
              <a:tr h="439223">
                <a:tc>
                  <a:txBody>
                    <a:bodyPr/>
                    <a:lstStyle/>
                    <a:p>
                      <a:pPr algn="ctr"/>
                      <a:r>
                        <a:rPr lang="en-GB" sz="2800" dirty="0" err="1">
                          <a:solidFill>
                            <a:schemeClr val="accent5">
                              <a:lumMod val="50000"/>
                            </a:schemeClr>
                          </a:solidFill>
                        </a:rPr>
                        <a:t>español</a:t>
                      </a:r>
                      <a:endParaRPr lang="en-GB" sz="2800" dirty="0">
                        <a:solidFill>
                          <a:schemeClr val="accent5">
                            <a:lumMod val="50000"/>
                          </a:schemeClr>
                        </a:solidFill>
                      </a:endParaRPr>
                    </a:p>
                  </a:txBody>
                  <a:tcPr>
                    <a:noFill/>
                  </a:tcPr>
                </a:tc>
                <a:tc>
                  <a:txBody>
                    <a:bodyPr/>
                    <a:lstStyle/>
                    <a:p>
                      <a:pPr algn="ctr"/>
                      <a:r>
                        <a:rPr lang="en-GB" sz="2800" dirty="0" err="1">
                          <a:solidFill>
                            <a:schemeClr val="accent5">
                              <a:lumMod val="50000"/>
                            </a:schemeClr>
                          </a:solidFill>
                        </a:rPr>
                        <a:t>inglés</a:t>
                      </a:r>
                      <a:endParaRPr lang="en-GB" sz="2800" dirty="0">
                        <a:solidFill>
                          <a:schemeClr val="accent5">
                            <a:lumMod val="50000"/>
                          </a:schemeClr>
                        </a:solidFill>
                      </a:endParaRPr>
                    </a:p>
                  </a:txBody>
                  <a:tcPr>
                    <a:noFill/>
                  </a:tcPr>
                </a:tc>
                <a:extLst>
                  <a:ext uri="{0D108BD9-81ED-4DB2-BD59-A6C34878D82A}">
                    <a16:rowId xmlns:a16="http://schemas.microsoft.com/office/drawing/2014/main" val="1686890139"/>
                  </a:ext>
                </a:extLst>
              </a:tr>
              <a:tr h="439223">
                <a:tc>
                  <a:txBody>
                    <a:bodyPr/>
                    <a:lstStyle/>
                    <a:p>
                      <a:r>
                        <a:rPr lang="en-GB" sz="2800" dirty="0" err="1">
                          <a:solidFill>
                            <a:schemeClr val="accent5">
                              <a:lumMod val="50000"/>
                            </a:schemeClr>
                          </a:solidFill>
                        </a:rPr>
                        <a:t>debo</a:t>
                      </a:r>
                      <a:r>
                        <a:rPr lang="en-GB" sz="2800" dirty="0">
                          <a:solidFill>
                            <a:schemeClr val="accent5">
                              <a:lumMod val="50000"/>
                            </a:schemeClr>
                          </a:solidFill>
                        </a:rPr>
                        <a:t> </a:t>
                      </a:r>
                      <a:r>
                        <a:rPr lang="en-GB" sz="2800" dirty="0" err="1">
                          <a:solidFill>
                            <a:schemeClr val="accent5">
                              <a:lumMod val="50000"/>
                            </a:schemeClr>
                          </a:solidFill>
                        </a:rPr>
                        <a:t>organizar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2175166176"/>
                  </a:ext>
                </a:extLst>
              </a:tr>
              <a:tr h="439223">
                <a:tc>
                  <a:txBody>
                    <a:bodyPr/>
                    <a:lstStyle/>
                    <a:p>
                      <a:r>
                        <a:rPr lang="en-GB" sz="2800" dirty="0" err="1">
                          <a:solidFill>
                            <a:schemeClr val="accent5">
                              <a:lumMod val="50000"/>
                            </a:schemeClr>
                          </a:solidFill>
                        </a:rPr>
                        <a:t>debes</a:t>
                      </a:r>
                      <a:r>
                        <a:rPr lang="en-GB" sz="2800" dirty="0">
                          <a:solidFill>
                            <a:schemeClr val="accent5">
                              <a:lumMod val="50000"/>
                            </a:schemeClr>
                          </a:solidFill>
                        </a:rPr>
                        <a:t> </a:t>
                      </a:r>
                      <a:r>
                        <a:rPr lang="en-GB" sz="2800" dirty="0" err="1">
                          <a:solidFill>
                            <a:schemeClr val="accent5">
                              <a:lumMod val="50000"/>
                            </a:schemeClr>
                          </a:solidFill>
                        </a:rPr>
                        <a:t>hacer</a:t>
                      </a:r>
                      <a:endParaRPr lang="en-GB" sz="2800" dirty="0">
                        <a:solidFill>
                          <a:schemeClr val="accent5">
                            <a:lumMod val="50000"/>
                          </a:schemeClr>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accent5">
                            <a:lumMod val="50000"/>
                          </a:schemeClr>
                        </a:solidFill>
                      </a:endParaRPr>
                    </a:p>
                  </a:txBody>
                  <a:tcPr>
                    <a:noFill/>
                  </a:tcPr>
                </a:tc>
                <a:extLst>
                  <a:ext uri="{0D108BD9-81ED-4DB2-BD59-A6C34878D82A}">
                    <a16:rowId xmlns:a16="http://schemas.microsoft.com/office/drawing/2014/main" val="4262794923"/>
                  </a:ext>
                </a:extLst>
              </a:tr>
              <a:tr h="439223">
                <a:tc>
                  <a:txBody>
                    <a:bodyPr/>
                    <a:lstStyle/>
                    <a:p>
                      <a:r>
                        <a:rPr lang="en-GB" sz="2800" dirty="0" err="1">
                          <a:solidFill>
                            <a:schemeClr val="accent5">
                              <a:lumMod val="50000"/>
                            </a:schemeClr>
                          </a:solidFill>
                        </a:rPr>
                        <a:t>quieres</a:t>
                      </a:r>
                      <a:r>
                        <a:rPr lang="en-GB" sz="2800" dirty="0">
                          <a:solidFill>
                            <a:schemeClr val="accent5">
                              <a:lumMod val="50000"/>
                            </a:schemeClr>
                          </a:solidFill>
                        </a:rPr>
                        <a:t> </a:t>
                      </a:r>
                      <a:r>
                        <a:rPr lang="en-GB" sz="2800" dirty="0" err="1">
                          <a:solidFill>
                            <a:schemeClr val="accent5">
                              <a:lumMod val="50000"/>
                            </a:schemeClr>
                          </a:solidFill>
                        </a:rPr>
                        <a:t>hablar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1537203006"/>
                  </a:ext>
                </a:extLst>
              </a:tr>
              <a:tr h="439223">
                <a:tc>
                  <a:txBody>
                    <a:bodyPr/>
                    <a:lstStyle/>
                    <a:p>
                      <a:r>
                        <a:rPr lang="en-GB" sz="2800" dirty="0" err="1">
                          <a:solidFill>
                            <a:schemeClr val="accent5">
                              <a:lumMod val="50000"/>
                            </a:schemeClr>
                          </a:solidFill>
                        </a:rPr>
                        <a:t>puedes</a:t>
                      </a:r>
                      <a:r>
                        <a:rPr lang="en-GB" sz="2800" dirty="0">
                          <a:solidFill>
                            <a:schemeClr val="accent5">
                              <a:lumMod val="50000"/>
                            </a:schemeClr>
                          </a:solidFill>
                        </a:rPr>
                        <a:t> </a:t>
                      </a:r>
                      <a:r>
                        <a:rPr lang="en-GB" sz="2800" dirty="0" err="1">
                          <a:solidFill>
                            <a:schemeClr val="accent5">
                              <a:lumMod val="50000"/>
                            </a:schemeClr>
                          </a:solidFill>
                        </a:rPr>
                        <a:t>quedar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3667515053"/>
                  </a:ext>
                </a:extLst>
              </a:tr>
              <a:tr h="439223">
                <a:tc>
                  <a:txBody>
                    <a:bodyPr/>
                    <a:lstStyle/>
                    <a:p>
                      <a:r>
                        <a:rPr lang="en-GB" sz="2800" dirty="0">
                          <a:solidFill>
                            <a:schemeClr val="accent5">
                              <a:lumMod val="50000"/>
                            </a:schemeClr>
                          </a:solidFill>
                        </a:rPr>
                        <a:t>no </a:t>
                      </a:r>
                      <a:r>
                        <a:rPr lang="en-GB" sz="2800" dirty="0" err="1">
                          <a:solidFill>
                            <a:schemeClr val="accent5">
                              <a:lumMod val="50000"/>
                            </a:schemeClr>
                          </a:solidFill>
                        </a:rPr>
                        <a:t>puedo</a:t>
                      </a:r>
                      <a:r>
                        <a:rPr lang="en-GB" sz="2800" dirty="0">
                          <a:solidFill>
                            <a:schemeClr val="accent5">
                              <a:lumMod val="50000"/>
                            </a:schemeClr>
                          </a:solidFill>
                        </a:rPr>
                        <a:t> </a:t>
                      </a:r>
                      <a:r>
                        <a:rPr lang="en-GB" sz="2800" dirty="0" err="1">
                          <a:solidFill>
                            <a:schemeClr val="accent5">
                              <a:lumMod val="50000"/>
                            </a:schemeClr>
                          </a:solidFill>
                        </a:rPr>
                        <a:t>ir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1867482239"/>
                  </a:ext>
                </a:extLst>
              </a:tr>
              <a:tr h="439223">
                <a:tc>
                  <a:txBody>
                    <a:bodyPr/>
                    <a:lstStyle/>
                    <a:p>
                      <a:r>
                        <a:rPr lang="en-GB" sz="2800" dirty="0" err="1">
                          <a:solidFill>
                            <a:schemeClr val="accent5">
                              <a:lumMod val="50000"/>
                            </a:schemeClr>
                          </a:solidFill>
                        </a:rPr>
                        <a:t>debo</a:t>
                      </a:r>
                      <a:r>
                        <a:rPr lang="en-GB" sz="2800" dirty="0">
                          <a:solidFill>
                            <a:schemeClr val="accent5">
                              <a:lumMod val="50000"/>
                            </a:schemeClr>
                          </a:solidFill>
                        </a:rPr>
                        <a:t> </a:t>
                      </a:r>
                      <a:r>
                        <a:rPr lang="en-GB" sz="2800" dirty="0" err="1">
                          <a:solidFill>
                            <a:schemeClr val="accent5">
                              <a:lumMod val="50000"/>
                            </a:schemeClr>
                          </a:solidFill>
                        </a:rPr>
                        <a:t>cuidar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4219962985"/>
                  </a:ext>
                </a:extLst>
              </a:tr>
              <a:tr h="439223">
                <a:tc>
                  <a:txBody>
                    <a:bodyPr/>
                    <a:lstStyle/>
                    <a:p>
                      <a:r>
                        <a:rPr lang="en-GB" sz="2800" dirty="0" err="1">
                          <a:solidFill>
                            <a:schemeClr val="accent5">
                              <a:lumMod val="50000"/>
                            </a:schemeClr>
                          </a:solidFill>
                        </a:rPr>
                        <a:t>puede</a:t>
                      </a:r>
                      <a:r>
                        <a:rPr lang="en-GB" sz="2800" dirty="0">
                          <a:solidFill>
                            <a:schemeClr val="accent5">
                              <a:lumMod val="50000"/>
                            </a:schemeClr>
                          </a:solidFill>
                        </a:rPr>
                        <a:t> </a:t>
                      </a:r>
                      <a:r>
                        <a:rPr lang="en-GB" sz="2800" dirty="0" err="1">
                          <a:solidFill>
                            <a:schemeClr val="accent5">
                              <a:lumMod val="50000"/>
                            </a:schemeClr>
                          </a:solidFill>
                        </a:rPr>
                        <a:t>estar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2653576449"/>
                  </a:ext>
                </a:extLst>
              </a:tr>
              <a:tr h="439223">
                <a:tc>
                  <a:txBody>
                    <a:bodyPr/>
                    <a:lstStyle/>
                    <a:p>
                      <a:r>
                        <a:rPr lang="en-GB" sz="2800" dirty="0" err="1">
                          <a:solidFill>
                            <a:schemeClr val="accent5">
                              <a:lumMod val="50000"/>
                            </a:schemeClr>
                          </a:solidFill>
                        </a:rPr>
                        <a:t>ella</a:t>
                      </a:r>
                      <a:r>
                        <a:rPr lang="en-GB" sz="2800" dirty="0">
                          <a:solidFill>
                            <a:schemeClr val="accent5">
                              <a:lumMod val="50000"/>
                            </a:schemeClr>
                          </a:solidFill>
                        </a:rPr>
                        <a:t> debe </a:t>
                      </a:r>
                      <a:r>
                        <a:rPr lang="en-GB" sz="2800" dirty="0" err="1">
                          <a:solidFill>
                            <a:schemeClr val="accent5">
                              <a:lumMod val="50000"/>
                            </a:schemeClr>
                          </a:solidFill>
                        </a:rPr>
                        <a:t>realizar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3930268192"/>
                  </a:ext>
                </a:extLst>
              </a:tr>
              <a:tr h="439223">
                <a:tc>
                  <a:txBody>
                    <a:bodyPr/>
                    <a:lstStyle/>
                    <a:p>
                      <a:r>
                        <a:rPr lang="en-GB" sz="2800" dirty="0" err="1">
                          <a:solidFill>
                            <a:schemeClr val="accent5">
                              <a:lumMod val="50000"/>
                            </a:schemeClr>
                          </a:solidFill>
                        </a:rPr>
                        <a:t>quiere</a:t>
                      </a:r>
                      <a:r>
                        <a:rPr lang="en-GB" sz="2800" dirty="0">
                          <a:solidFill>
                            <a:schemeClr val="accent5">
                              <a:lumMod val="50000"/>
                            </a:schemeClr>
                          </a:solidFill>
                        </a:rPr>
                        <a:t> </a:t>
                      </a:r>
                      <a:r>
                        <a:rPr lang="en-GB" sz="2800" dirty="0" err="1">
                          <a:solidFill>
                            <a:schemeClr val="accent5">
                              <a:lumMod val="50000"/>
                            </a:schemeClr>
                          </a:solidFill>
                        </a:rPr>
                        <a:t>buscar</a:t>
                      </a:r>
                      <a:endParaRPr lang="en-GB" sz="2800" dirty="0">
                        <a:solidFill>
                          <a:schemeClr val="accent5">
                            <a:lumMod val="50000"/>
                          </a:schemeClr>
                        </a:solidFill>
                      </a:endParaRPr>
                    </a:p>
                  </a:txBody>
                  <a:tcPr>
                    <a:noFill/>
                  </a:tcPr>
                </a:tc>
                <a:tc>
                  <a:txBody>
                    <a:bodyPr/>
                    <a:lstStyle/>
                    <a:p>
                      <a:endParaRPr lang="en-GB" sz="2800" dirty="0">
                        <a:solidFill>
                          <a:schemeClr val="accent5">
                            <a:lumMod val="50000"/>
                          </a:schemeClr>
                        </a:solidFill>
                      </a:endParaRPr>
                    </a:p>
                  </a:txBody>
                  <a:tcPr>
                    <a:noFill/>
                  </a:tcPr>
                </a:tc>
                <a:extLst>
                  <a:ext uri="{0D108BD9-81ED-4DB2-BD59-A6C34878D82A}">
                    <a16:rowId xmlns:a16="http://schemas.microsoft.com/office/drawing/2014/main" val="772635910"/>
                  </a:ext>
                </a:extLst>
              </a:tr>
            </a:tbl>
          </a:graphicData>
        </a:graphic>
      </p:graphicFrame>
      <p:sp>
        <p:nvSpPr>
          <p:cNvPr id="46" name="ZoneTexte 2">
            <a:extLst>
              <a:ext uri="{FF2B5EF4-FFF2-40B4-BE49-F238E27FC236}">
                <a16:creationId xmlns:a16="http://schemas.microsoft.com/office/drawing/2014/main" id="{A011C07C-07DC-46E6-9A43-9402618656AC}"/>
              </a:ext>
            </a:extLst>
          </p:cNvPr>
          <p:cNvSpPr txBox="1"/>
          <p:nvPr/>
        </p:nvSpPr>
        <p:spPr>
          <a:xfrm>
            <a:off x="270308" y="951297"/>
            <a:ext cx="1595309" cy="430887"/>
          </a:xfrm>
          <a:prstGeom prst="rect">
            <a:avLst/>
          </a:prstGeom>
          <a:noFill/>
        </p:spPr>
        <p:txBody>
          <a:bodyPr wrap="square" rtlCol="0">
            <a:spAutoFit/>
          </a:bodyPr>
          <a:lstStyle/>
          <a:p>
            <a:r>
              <a:rPr lang="es-ES" sz="2200" dirty="0">
                <a:solidFill>
                  <a:schemeClr val="accent5">
                    <a:lumMod val="50000"/>
                  </a:schemeClr>
                </a:solidFill>
              </a:rPr>
              <a:t>Solución:</a:t>
            </a:r>
          </a:p>
        </p:txBody>
      </p:sp>
      <p:sp>
        <p:nvSpPr>
          <p:cNvPr id="3" name="Rectangle 2">
            <a:extLst>
              <a:ext uri="{FF2B5EF4-FFF2-40B4-BE49-F238E27FC236}">
                <a16:creationId xmlns:a16="http://schemas.microsoft.com/office/drawing/2014/main" id="{251E0603-C08C-DB47-BE08-7503C7CC36B5}"/>
              </a:ext>
            </a:extLst>
          </p:cNvPr>
          <p:cNvSpPr/>
          <p:nvPr/>
        </p:nvSpPr>
        <p:spPr>
          <a:xfrm>
            <a:off x="6233348" y="1474517"/>
            <a:ext cx="2776722" cy="523220"/>
          </a:xfrm>
          <a:prstGeom prst="rect">
            <a:avLst/>
          </a:prstGeom>
        </p:spPr>
        <p:txBody>
          <a:bodyPr wrap="none">
            <a:spAutoFit/>
          </a:bodyPr>
          <a:lstStyle/>
          <a:p>
            <a:r>
              <a:rPr lang="en-GB" sz="2800" dirty="0">
                <a:solidFill>
                  <a:schemeClr val="accent5">
                    <a:lumMod val="50000"/>
                  </a:schemeClr>
                </a:solidFill>
              </a:rPr>
              <a:t>I must organise</a:t>
            </a:r>
          </a:p>
        </p:txBody>
      </p:sp>
      <p:sp>
        <p:nvSpPr>
          <p:cNvPr id="4" name="Rectangle 3">
            <a:extLst>
              <a:ext uri="{FF2B5EF4-FFF2-40B4-BE49-F238E27FC236}">
                <a16:creationId xmlns:a16="http://schemas.microsoft.com/office/drawing/2014/main" id="{5E554C36-CFC3-0F46-8944-E3073127447F}"/>
              </a:ext>
            </a:extLst>
          </p:cNvPr>
          <p:cNvSpPr/>
          <p:nvPr/>
        </p:nvSpPr>
        <p:spPr>
          <a:xfrm>
            <a:off x="6242659" y="1976454"/>
            <a:ext cx="2326278" cy="523220"/>
          </a:xfrm>
          <a:prstGeom prst="rect">
            <a:avLst/>
          </a:prstGeom>
        </p:spPr>
        <p:txBody>
          <a:bodyPr wrap="none">
            <a:spAutoFit/>
          </a:bodyPr>
          <a:lstStyle/>
          <a:p>
            <a:pPr lvl="0">
              <a:defRPr/>
            </a:pPr>
            <a:r>
              <a:rPr lang="en-GB" sz="2800" dirty="0">
                <a:solidFill>
                  <a:schemeClr val="accent5">
                    <a:lumMod val="50000"/>
                  </a:schemeClr>
                </a:solidFill>
              </a:rPr>
              <a:t>you must do</a:t>
            </a:r>
          </a:p>
        </p:txBody>
      </p:sp>
      <p:sp>
        <p:nvSpPr>
          <p:cNvPr id="7" name="Rectangle 6">
            <a:extLst>
              <a:ext uri="{FF2B5EF4-FFF2-40B4-BE49-F238E27FC236}">
                <a16:creationId xmlns:a16="http://schemas.microsoft.com/office/drawing/2014/main" id="{F5EC614F-CAB3-A34B-A7E7-58904D3023E7}"/>
              </a:ext>
            </a:extLst>
          </p:cNvPr>
          <p:cNvSpPr/>
          <p:nvPr/>
        </p:nvSpPr>
        <p:spPr>
          <a:xfrm>
            <a:off x="6242659" y="2513365"/>
            <a:ext cx="3414717" cy="523220"/>
          </a:xfrm>
          <a:prstGeom prst="rect">
            <a:avLst/>
          </a:prstGeom>
        </p:spPr>
        <p:txBody>
          <a:bodyPr wrap="none">
            <a:spAutoFit/>
          </a:bodyPr>
          <a:lstStyle/>
          <a:p>
            <a:r>
              <a:rPr lang="en-GB" sz="2800" dirty="0">
                <a:solidFill>
                  <a:schemeClr val="accent5">
                    <a:lumMod val="50000"/>
                  </a:schemeClr>
                </a:solidFill>
              </a:rPr>
              <a:t>you want to speak</a:t>
            </a:r>
          </a:p>
        </p:txBody>
      </p:sp>
      <p:sp>
        <p:nvSpPr>
          <p:cNvPr id="8" name="Rectangle 7">
            <a:extLst>
              <a:ext uri="{FF2B5EF4-FFF2-40B4-BE49-F238E27FC236}">
                <a16:creationId xmlns:a16="http://schemas.microsoft.com/office/drawing/2014/main" id="{388B76B9-7370-2242-AFCD-707E04F50DEC}"/>
              </a:ext>
            </a:extLst>
          </p:cNvPr>
          <p:cNvSpPr/>
          <p:nvPr/>
        </p:nvSpPr>
        <p:spPr>
          <a:xfrm>
            <a:off x="6242659" y="3008186"/>
            <a:ext cx="3215945" cy="523220"/>
          </a:xfrm>
          <a:prstGeom prst="rect">
            <a:avLst/>
          </a:prstGeom>
        </p:spPr>
        <p:txBody>
          <a:bodyPr wrap="none">
            <a:spAutoFit/>
          </a:bodyPr>
          <a:lstStyle/>
          <a:p>
            <a:r>
              <a:rPr lang="en-GB" sz="2800" dirty="0">
                <a:solidFill>
                  <a:schemeClr val="accent5">
                    <a:lumMod val="50000"/>
                  </a:schemeClr>
                </a:solidFill>
              </a:rPr>
              <a:t>you can meet up</a:t>
            </a:r>
          </a:p>
        </p:txBody>
      </p:sp>
      <p:sp>
        <p:nvSpPr>
          <p:cNvPr id="9" name="Rectangle 8">
            <a:extLst>
              <a:ext uri="{FF2B5EF4-FFF2-40B4-BE49-F238E27FC236}">
                <a16:creationId xmlns:a16="http://schemas.microsoft.com/office/drawing/2014/main" id="{6BA245EA-6E94-A143-8A91-E00A33FE5D73}"/>
              </a:ext>
            </a:extLst>
          </p:cNvPr>
          <p:cNvSpPr/>
          <p:nvPr/>
        </p:nvSpPr>
        <p:spPr>
          <a:xfrm>
            <a:off x="6242659" y="3542097"/>
            <a:ext cx="1888659" cy="523220"/>
          </a:xfrm>
          <a:prstGeom prst="rect">
            <a:avLst/>
          </a:prstGeom>
        </p:spPr>
        <p:txBody>
          <a:bodyPr wrap="none">
            <a:spAutoFit/>
          </a:bodyPr>
          <a:lstStyle/>
          <a:p>
            <a:r>
              <a:rPr lang="en-GB" sz="2800" dirty="0">
                <a:solidFill>
                  <a:schemeClr val="accent5">
                    <a:lumMod val="50000"/>
                  </a:schemeClr>
                </a:solidFill>
              </a:rPr>
              <a:t>I can’t go</a:t>
            </a:r>
          </a:p>
        </p:txBody>
      </p:sp>
      <p:sp>
        <p:nvSpPr>
          <p:cNvPr id="10" name="Rectangle 9">
            <a:extLst>
              <a:ext uri="{FF2B5EF4-FFF2-40B4-BE49-F238E27FC236}">
                <a16:creationId xmlns:a16="http://schemas.microsoft.com/office/drawing/2014/main" id="{BC1AE46B-F981-2040-821B-F503C3D4241F}"/>
              </a:ext>
            </a:extLst>
          </p:cNvPr>
          <p:cNvSpPr/>
          <p:nvPr/>
        </p:nvSpPr>
        <p:spPr>
          <a:xfrm>
            <a:off x="6242659" y="4075433"/>
            <a:ext cx="2924198" cy="523220"/>
          </a:xfrm>
          <a:prstGeom prst="rect">
            <a:avLst/>
          </a:prstGeom>
        </p:spPr>
        <p:txBody>
          <a:bodyPr wrap="none">
            <a:spAutoFit/>
          </a:bodyPr>
          <a:lstStyle/>
          <a:p>
            <a:r>
              <a:rPr lang="en-GB" sz="2800" dirty="0">
                <a:solidFill>
                  <a:schemeClr val="accent5">
                    <a:lumMod val="50000"/>
                  </a:schemeClr>
                </a:solidFill>
              </a:rPr>
              <a:t>I must look after</a:t>
            </a:r>
          </a:p>
        </p:txBody>
      </p:sp>
      <p:sp>
        <p:nvSpPr>
          <p:cNvPr id="11" name="Rectangle 10">
            <a:extLst>
              <a:ext uri="{FF2B5EF4-FFF2-40B4-BE49-F238E27FC236}">
                <a16:creationId xmlns:a16="http://schemas.microsoft.com/office/drawing/2014/main" id="{2F54FF2B-032F-6D40-82E7-B596365B0AF9}"/>
              </a:ext>
            </a:extLst>
          </p:cNvPr>
          <p:cNvSpPr/>
          <p:nvPr/>
        </p:nvSpPr>
        <p:spPr>
          <a:xfrm>
            <a:off x="6242659" y="4580540"/>
            <a:ext cx="2310248" cy="523220"/>
          </a:xfrm>
          <a:prstGeom prst="rect">
            <a:avLst/>
          </a:prstGeom>
        </p:spPr>
        <p:txBody>
          <a:bodyPr wrap="none">
            <a:spAutoFit/>
          </a:bodyPr>
          <a:lstStyle/>
          <a:p>
            <a:r>
              <a:rPr lang="en-GB" sz="2800" dirty="0">
                <a:solidFill>
                  <a:schemeClr val="accent5">
                    <a:lumMod val="50000"/>
                  </a:schemeClr>
                </a:solidFill>
              </a:rPr>
              <a:t>s/he can be</a:t>
            </a:r>
          </a:p>
        </p:txBody>
      </p:sp>
      <p:sp>
        <p:nvSpPr>
          <p:cNvPr id="12" name="Rectangle 11">
            <a:extLst>
              <a:ext uri="{FF2B5EF4-FFF2-40B4-BE49-F238E27FC236}">
                <a16:creationId xmlns:a16="http://schemas.microsoft.com/office/drawing/2014/main" id="{273BACEA-DB56-1740-A5B9-C7CEE631189A}"/>
              </a:ext>
            </a:extLst>
          </p:cNvPr>
          <p:cNvSpPr/>
          <p:nvPr/>
        </p:nvSpPr>
        <p:spPr>
          <a:xfrm>
            <a:off x="6210666" y="5121873"/>
            <a:ext cx="3352200" cy="523220"/>
          </a:xfrm>
          <a:prstGeom prst="rect">
            <a:avLst/>
          </a:prstGeom>
        </p:spPr>
        <p:txBody>
          <a:bodyPr wrap="none">
            <a:spAutoFit/>
          </a:bodyPr>
          <a:lstStyle/>
          <a:p>
            <a:r>
              <a:rPr lang="en-GB" sz="2800" dirty="0">
                <a:solidFill>
                  <a:schemeClr val="accent5">
                    <a:lumMod val="50000"/>
                  </a:schemeClr>
                </a:solidFill>
              </a:rPr>
              <a:t>she must carry out</a:t>
            </a:r>
          </a:p>
        </p:txBody>
      </p:sp>
      <p:sp>
        <p:nvSpPr>
          <p:cNvPr id="13" name="Rectangle 11">
            <a:extLst>
              <a:ext uri="{FF2B5EF4-FFF2-40B4-BE49-F238E27FC236}">
                <a16:creationId xmlns:a16="http://schemas.microsoft.com/office/drawing/2014/main" id="{EF4E6FE0-69C3-B44E-AB1C-D5AC83F92FF1}"/>
              </a:ext>
            </a:extLst>
          </p:cNvPr>
          <p:cNvSpPr/>
          <p:nvPr/>
        </p:nvSpPr>
        <p:spPr>
          <a:xfrm>
            <a:off x="6220022" y="5645093"/>
            <a:ext cx="3735318" cy="523220"/>
          </a:xfrm>
          <a:prstGeom prst="rect">
            <a:avLst/>
          </a:prstGeom>
        </p:spPr>
        <p:txBody>
          <a:bodyPr wrap="none">
            <a:spAutoFit/>
          </a:bodyPr>
          <a:lstStyle/>
          <a:p>
            <a:r>
              <a:rPr lang="en-GB" sz="2800" dirty="0">
                <a:solidFill>
                  <a:schemeClr val="accent5">
                    <a:lumMod val="50000"/>
                  </a:schemeClr>
                </a:solidFill>
              </a:rPr>
              <a:t>she wants to look for</a:t>
            </a:r>
          </a:p>
        </p:txBody>
      </p:sp>
    </p:spTree>
    <p:extLst>
      <p:ext uri="{BB962C8B-B14F-4D97-AF65-F5344CB8AC3E}">
        <p14:creationId xmlns:p14="http://schemas.microsoft.com/office/powerpoint/2010/main" val="13729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dirty="0"/>
              <a:t>¿</a:t>
            </a:r>
            <a:r>
              <a:rPr lang="en-GB" sz="2400" b="1" dirty="0" err="1"/>
              <a:t>Entiendes</a:t>
            </a:r>
            <a:r>
              <a:rPr lang="en-GB" sz="2400" b="1" dirty="0"/>
              <a:t> la </a:t>
            </a:r>
            <a:r>
              <a:rPr lang="en-GB" sz="2400" b="1" dirty="0" err="1"/>
              <a:t>conversación</a:t>
            </a:r>
            <a:r>
              <a:rPr lang="en-GB" sz="2400" b="1" dirty="0"/>
              <a:t>?</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t>Lee </a:t>
            </a:r>
            <a:r>
              <a:rPr lang="en-GB" sz="2200" b="1" dirty="0" err="1"/>
              <a:t>cada</a:t>
            </a:r>
            <a:r>
              <a:rPr lang="en-GB" sz="2200" b="1" dirty="0"/>
              <a:t> </a:t>
            </a:r>
            <a:r>
              <a:rPr lang="en-GB" sz="2200" b="1" dirty="0" err="1"/>
              <a:t>frase</a:t>
            </a:r>
            <a:r>
              <a:rPr lang="en-GB" sz="2200" b="1" dirty="0"/>
              <a:t>. ¿Son </a:t>
            </a:r>
            <a:r>
              <a:rPr lang="en-GB" sz="2200" b="1" dirty="0" err="1"/>
              <a:t>verdaderas</a:t>
            </a:r>
            <a:r>
              <a:rPr lang="en-GB" sz="2200" b="1" dirty="0"/>
              <a:t> o falsas?</a:t>
            </a:r>
          </a:p>
        </p:txBody>
      </p:sp>
      <p:sp>
        <p:nvSpPr>
          <p:cNvPr id="6" name="Rounded Rectangle 5"/>
          <p:cNvSpPr/>
          <p:nvPr/>
        </p:nvSpPr>
        <p:spPr>
          <a:xfrm>
            <a:off x="11270674" y="126107"/>
            <a:ext cx="736457" cy="400344"/>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schemeClr val="bg1"/>
              </a:solidFill>
              <a:latin typeface="Century Gothic" panose="020B0502020202020204" pitchFamily="34" charset="0"/>
            </a:endParaRPr>
          </a:p>
        </p:txBody>
      </p:sp>
      <p:sp>
        <p:nvSpPr>
          <p:cNvPr id="7" name="Title 4"/>
          <p:cNvSpPr txBox="1">
            <a:spLocks/>
          </p:cNvSpPr>
          <p:nvPr/>
        </p:nvSpPr>
        <p:spPr>
          <a:xfrm>
            <a:off x="11040370" y="140406"/>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sp>
        <p:nvSpPr>
          <p:cNvPr id="8" name="Title 30"/>
          <p:cNvSpPr txBox="1">
            <a:spLocks/>
          </p:cNvSpPr>
          <p:nvPr/>
        </p:nvSpPr>
        <p:spPr>
          <a:xfrm>
            <a:off x="11270674" y="29877"/>
            <a:ext cx="736457"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schemeClr val="bg1"/>
                </a:solidFill>
              </a:rPr>
              <a:t>leer</a:t>
            </a:r>
            <a:endParaRPr lang="en-GB" sz="2000" dirty="0"/>
          </a:p>
        </p:txBody>
      </p:sp>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nvGraphicFramePr>
        <p:xfrm>
          <a:off x="595563" y="1661093"/>
          <a:ext cx="11000873" cy="4624937"/>
        </p:xfrm>
        <a:graphic>
          <a:graphicData uri="http://schemas.openxmlformats.org/drawingml/2006/table">
            <a:tbl>
              <a:tblPr firstRow="1" bandRow="1">
                <a:tableStyleId>{5DA37D80-6434-44D0-A028-1B22A696006F}</a:tableStyleId>
              </a:tblPr>
              <a:tblGrid>
                <a:gridCol w="7786843">
                  <a:extLst>
                    <a:ext uri="{9D8B030D-6E8A-4147-A177-3AD203B41FA5}">
                      <a16:colId xmlns:a16="http://schemas.microsoft.com/office/drawing/2014/main" val="3196789534"/>
                    </a:ext>
                  </a:extLst>
                </a:gridCol>
                <a:gridCol w="1607015">
                  <a:extLst>
                    <a:ext uri="{9D8B030D-6E8A-4147-A177-3AD203B41FA5}">
                      <a16:colId xmlns:a16="http://schemas.microsoft.com/office/drawing/2014/main" val="922133167"/>
                    </a:ext>
                  </a:extLst>
                </a:gridCol>
                <a:gridCol w="1607015">
                  <a:extLst>
                    <a:ext uri="{9D8B030D-6E8A-4147-A177-3AD203B41FA5}">
                      <a16:colId xmlns:a16="http://schemas.microsoft.com/office/drawing/2014/main" val="517537551"/>
                    </a:ext>
                  </a:extLst>
                </a:gridCol>
              </a:tblGrid>
              <a:tr h="715271">
                <a:tc>
                  <a:txBody>
                    <a:bodyPr/>
                    <a:lstStyle/>
                    <a:p>
                      <a:pPr algn="ctr"/>
                      <a:r>
                        <a:rPr lang="en-GB" sz="2000" dirty="0">
                          <a:solidFill>
                            <a:schemeClr val="accent5">
                              <a:lumMod val="50000"/>
                            </a:schemeClr>
                          </a:solidFill>
                        </a:rPr>
                        <a:t>Las </a:t>
                      </a:r>
                      <a:r>
                        <a:rPr lang="en-GB" sz="2000" dirty="0" err="1">
                          <a:solidFill>
                            <a:schemeClr val="accent5">
                              <a:lumMod val="50000"/>
                            </a:schemeClr>
                          </a:solidFill>
                        </a:rPr>
                        <a:t>frases</a:t>
                      </a:r>
                      <a:endParaRPr lang="en-GB" sz="2000" dirty="0">
                        <a:solidFill>
                          <a:schemeClr val="accent5">
                            <a:lumMod val="50000"/>
                          </a:schemeClr>
                        </a:solidFill>
                      </a:endParaRPr>
                    </a:p>
                  </a:txBody>
                  <a:tcPr anchor="ctr">
                    <a:noFill/>
                  </a:tcPr>
                </a:tc>
                <a:tc>
                  <a:txBody>
                    <a:bodyPr/>
                    <a:lstStyle/>
                    <a:p>
                      <a:pPr algn="ctr"/>
                      <a:r>
                        <a:rPr lang="en-GB" sz="2000" dirty="0" err="1">
                          <a:solidFill>
                            <a:schemeClr val="accent5">
                              <a:lumMod val="50000"/>
                            </a:schemeClr>
                          </a:solidFill>
                        </a:rPr>
                        <a:t>Verdadero</a:t>
                      </a:r>
                      <a:r>
                        <a:rPr lang="en-GB" sz="2000" dirty="0">
                          <a:solidFill>
                            <a:schemeClr val="accent5">
                              <a:lumMod val="50000"/>
                            </a:schemeClr>
                          </a:solidFill>
                        </a:rPr>
                        <a:t> (V)</a:t>
                      </a:r>
                    </a:p>
                  </a:txBody>
                  <a:tcPr>
                    <a:noFill/>
                  </a:tcPr>
                </a:tc>
                <a:tc>
                  <a:txBody>
                    <a:bodyPr/>
                    <a:lstStyle/>
                    <a:p>
                      <a:pPr algn="ctr"/>
                      <a:r>
                        <a:rPr lang="en-GB" sz="2000" dirty="0" err="1">
                          <a:solidFill>
                            <a:schemeClr val="accent5">
                              <a:lumMod val="50000"/>
                            </a:schemeClr>
                          </a:solidFill>
                        </a:rPr>
                        <a:t>Falso</a:t>
                      </a:r>
                      <a:r>
                        <a:rPr lang="en-GB" sz="2000" dirty="0">
                          <a:solidFill>
                            <a:schemeClr val="accent5">
                              <a:lumMod val="50000"/>
                            </a:schemeClr>
                          </a:solidFill>
                        </a:rPr>
                        <a:t> </a:t>
                      </a:r>
                    </a:p>
                    <a:p>
                      <a:pPr algn="ctr"/>
                      <a:r>
                        <a:rPr lang="en-GB" sz="2000" dirty="0">
                          <a:solidFill>
                            <a:schemeClr val="accent5">
                              <a:lumMod val="50000"/>
                            </a:schemeClr>
                          </a:solidFill>
                        </a:rPr>
                        <a:t>(F)</a:t>
                      </a:r>
                    </a:p>
                  </a:txBody>
                  <a:tcPr>
                    <a:noFill/>
                  </a:tcPr>
                </a:tc>
                <a:extLst>
                  <a:ext uri="{0D108BD9-81ED-4DB2-BD59-A6C34878D82A}">
                    <a16:rowId xmlns:a16="http://schemas.microsoft.com/office/drawing/2014/main" val="3686040946"/>
                  </a:ext>
                </a:extLst>
              </a:tr>
              <a:tr h="41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1. Lucía debe realizar una tarea para el colegio.</a:t>
                      </a: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a:solidFill>
                          <a:schemeClr val="accent5">
                            <a:lumMod val="50000"/>
                          </a:schemeClr>
                        </a:solidFill>
                      </a:endParaRPr>
                    </a:p>
                  </a:txBody>
                  <a:tcPr>
                    <a:noFill/>
                  </a:tcPr>
                </a:tc>
                <a:extLst>
                  <a:ext uri="{0D108BD9-81ED-4DB2-BD59-A6C34878D82A}">
                    <a16:rowId xmlns:a16="http://schemas.microsoft.com/office/drawing/2014/main" val="1547271477"/>
                  </a:ext>
                </a:extLst>
              </a:tr>
              <a:tr h="633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2. Lucía quiere saber si Hugo también debe hacer la misma tarea.</a:t>
                      </a: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3257191336"/>
                  </a:ext>
                </a:extLst>
              </a:tr>
              <a:tr h="41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3. Hugo quiere hacer su proyecto solo.</a:t>
                      </a: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727177618"/>
                  </a:ext>
                </a:extLst>
              </a:tr>
              <a:tr h="633674">
                <a:tc>
                  <a:txBody>
                    <a:bodyPr/>
                    <a:lstStyle/>
                    <a:p>
                      <a:r>
                        <a:rPr lang="es-ES" sz="2000" dirty="0">
                          <a:solidFill>
                            <a:schemeClr val="accent5">
                              <a:lumMod val="50000"/>
                            </a:schemeClr>
                          </a:solidFill>
                        </a:rPr>
                        <a:t>4. Hugo puede compartir sus ideas con Lucía mañana por la tarde.</a:t>
                      </a:r>
                      <a:endParaRPr lang="en-GB" sz="2000" dirty="0">
                        <a:solidFill>
                          <a:schemeClr val="accent5">
                            <a:lumMod val="50000"/>
                          </a:schemeClr>
                        </a:solidFill>
                      </a:endParaRPr>
                    </a:p>
                  </a:txBody>
                  <a:tcP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4207029472"/>
                  </a:ext>
                </a:extLst>
              </a:tr>
              <a:tr h="41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5. Hugo </a:t>
                      </a:r>
                      <a:r>
                        <a:rPr lang="es-ES" sz="2000">
                          <a:solidFill>
                            <a:schemeClr val="accent5">
                              <a:lumMod val="50000"/>
                            </a:schemeClr>
                          </a:solidFill>
                        </a:rPr>
                        <a:t>debe ayudar a </a:t>
                      </a:r>
                      <a:r>
                        <a:rPr lang="es-ES" sz="2000" dirty="0">
                          <a:solidFill>
                            <a:schemeClr val="accent5">
                              <a:lumMod val="50000"/>
                            </a:schemeClr>
                          </a:solidFill>
                        </a:rPr>
                        <a:t>su familia.</a:t>
                      </a:r>
                    </a:p>
                  </a:txBody>
                  <a:tcP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2181723234"/>
                  </a:ext>
                </a:extLst>
              </a:tr>
              <a:tr h="41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6.  Nadia no puede ir a la biblioteca.</a:t>
                      </a:r>
                    </a:p>
                  </a:txBody>
                  <a:tcPr>
                    <a:noFill/>
                  </a:tcPr>
                </a:tc>
                <a:tc>
                  <a:txBody>
                    <a:bodyPr/>
                    <a:lstStyle/>
                    <a:p>
                      <a:endParaRPr lang="en-GB" sz="200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3029340340"/>
                  </a:ext>
                </a:extLst>
              </a:tr>
              <a:tr h="41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7. Nadia debe hacer la misma presentación para el colegio.</a:t>
                      </a: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1932297935"/>
                  </a:ext>
                </a:extLst>
              </a:tr>
              <a:tr h="417931">
                <a:tc>
                  <a:txBody>
                    <a:bodyPr/>
                    <a:lstStyle/>
                    <a:p>
                      <a:r>
                        <a:rPr lang="es-ES" sz="2000" dirty="0">
                          <a:solidFill>
                            <a:schemeClr val="accent5">
                              <a:lumMod val="50000"/>
                            </a:schemeClr>
                          </a:solidFill>
                        </a:rPr>
                        <a:t>8. </a:t>
                      </a:r>
                      <a:r>
                        <a:rPr lang="en-GB" sz="2000" dirty="0">
                          <a:solidFill>
                            <a:schemeClr val="accent5">
                              <a:lumMod val="50000"/>
                            </a:schemeClr>
                          </a:solidFill>
                        </a:rPr>
                        <a:t>Lucía </a:t>
                      </a:r>
                      <a:r>
                        <a:rPr lang="en-GB" sz="2000" dirty="0" err="1">
                          <a:solidFill>
                            <a:schemeClr val="accent5">
                              <a:lumMod val="50000"/>
                            </a:schemeClr>
                          </a:solidFill>
                        </a:rPr>
                        <a:t>quiere</a:t>
                      </a:r>
                      <a:r>
                        <a:rPr lang="en-GB" sz="2000" dirty="0">
                          <a:solidFill>
                            <a:schemeClr val="accent5">
                              <a:lumMod val="50000"/>
                            </a:schemeClr>
                          </a:solidFill>
                        </a:rPr>
                        <a:t> </a:t>
                      </a:r>
                      <a:r>
                        <a:rPr lang="en-GB" sz="2000" dirty="0" err="1">
                          <a:solidFill>
                            <a:schemeClr val="accent5">
                              <a:lumMod val="50000"/>
                            </a:schemeClr>
                          </a:solidFill>
                        </a:rPr>
                        <a:t>hablar</a:t>
                      </a:r>
                      <a:r>
                        <a:rPr lang="en-GB" sz="2000" dirty="0">
                          <a:solidFill>
                            <a:schemeClr val="accent5">
                              <a:lumMod val="50000"/>
                            </a:schemeClr>
                          </a:solidFill>
                        </a:rPr>
                        <a:t> con Nadia.</a:t>
                      </a:r>
                    </a:p>
                  </a:txBody>
                  <a:tcPr>
                    <a:noFill/>
                  </a:tcPr>
                </a:tc>
                <a:tc>
                  <a:txBody>
                    <a:bodyPr/>
                    <a:lstStyle/>
                    <a:p>
                      <a:endParaRPr lang="en-GB" sz="2000" dirty="0">
                        <a:solidFill>
                          <a:schemeClr val="accent5">
                            <a:lumMod val="50000"/>
                          </a:schemeClr>
                        </a:solidFill>
                      </a:endParaRPr>
                    </a:p>
                  </a:txBody>
                  <a:tcPr>
                    <a:noFill/>
                  </a:tcPr>
                </a:tc>
                <a:tc>
                  <a:txBody>
                    <a:bodyPr/>
                    <a:lstStyle/>
                    <a:p>
                      <a:endParaRPr lang="en-GB" sz="2000" dirty="0">
                        <a:solidFill>
                          <a:schemeClr val="accent5">
                            <a:lumMod val="50000"/>
                          </a:schemeClr>
                        </a:solidFill>
                      </a:endParaRPr>
                    </a:p>
                  </a:txBody>
                  <a:tcPr>
                    <a:noFill/>
                  </a:tcPr>
                </a:tc>
                <a:extLst>
                  <a:ext uri="{0D108BD9-81ED-4DB2-BD59-A6C34878D82A}">
                    <a16:rowId xmlns:a16="http://schemas.microsoft.com/office/drawing/2014/main" val="317671530"/>
                  </a:ext>
                </a:extLst>
              </a:tr>
            </a:tbl>
          </a:graphicData>
        </a:graphic>
      </p:graphicFrame>
      <p:pic>
        <p:nvPicPr>
          <p:cNvPr id="14" name="Picture 2" descr="http://www.clker.com/cliparts/j/p/l/D/8/K/green-tick-md.png">
            <a:extLst>
              <a:ext uri="{FF2B5EF4-FFF2-40B4-BE49-F238E27FC236}">
                <a16:creationId xmlns:a16="http://schemas.microsoft.com/office/drawing/2014/main" id="{BB731BB1-7D78-6548-816B-3CB19A410B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549" y="2384118"/>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969E8E70-2F52-6C46-ACE3-2A6BE1FCAF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3724" y="2961189"/>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435FCBA8-F024-5A43-8187-EE978427F6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6424" y="3484365"/>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E6B16053-4BEB-DC4D-A34A-787B856500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6424" y="4052524"/>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B609208F-13A2-534E-9A9E-6AA88734EB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2945" y="4629397"/>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3E855243-0959-CC45-8AAF-ED6E0A0464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6424" y="5052639"/>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A9104D92-2079-F24A-BF7C-5953DE728A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549" y="5453809"/>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www.clker.com/cliparts/j/p/l/D/8/K/green-tick-md.png">
            <a:extLst>
              <a:ext uri="{FF2B5EF4-FFF2-40B4-BE49-F238E27FC236}">
                <a16:creationId xmlns:a16="http://schemas.microsoft.com/office/drawing/2014/main" id="{03BB8A91-66CB-BF41-9352-3B8D117F1E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549" y="5885919"/>
            <a:ext cx="383946" cy="40011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Imagen 8" descr="Forma, Círculo&#10;&#10;Descripción generada automáticamente">
            <a:extLst>
              <a:ext uri="{FF2B5EF4-FFF2-40B4-BE49-F238E27FC236}">
                <a16:creationId xmlns:a16="http://schemas.microsoft.com/office/drawing/2014/main" id="{574943B8-78D2-304E-9590-20D10310D519}"/>
              </a:ext>
            </a:extLst>
          </p:cNvPr>
          <p:cNvPicPr>
            <a:picLocks noChangeAspect="1"/>
          </p:cNvPicPr>
          <p:nvPr/>
        </p:nvPicPr>
        <p:blipFill>
          <a:blip r:embed="rId4"/>
          <a:stretch>
            <a:fillRect/>
          </a:stretch>
        </p:blipFill>
        <p:spPr>
          <a:xfrm>
            <a:off x="7279214" y="144830"/>
            <a:ext cx="1385714" cy="1385714"/>
          </a:xfrm>
          <a:prstGeom prst="rect">
            <a:avLst/>
          </a:prstGeom>
        </p:spPr>
      </p:pic>
      <p:pic>
        <p:nvPicPr>
          <p:cNvPr id="23" name="Imagen 22">
            <a:extLst>
              <a:ext uri="{FF2B5EF4-FFF2-40B4-BE49-F238E27FC236}">
                <a16:creationId xmlns:a16="http://schemas.microsoft.com/office/drawing/2014/main" id="{5626210A-05D1-374C-8983-56F7CBD2DE4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66846" y="173921"/>
            <a:ext cx="1355192" cy="1385714"/>
          </a:xfrm>
          <a:prstGeom prst="rect">
            <a:avLst/>
          </a:prstGeom>
        </p:spPr>
      </p:pic>
    </p:spTree>
    <p:extLst>
      <p:ext uri="{BB962C8B-B14F-4D97-AF65-F5344CB8AC3E}">
        <p14:creationId xmlns:p14="http://schemas.microsoft.com/office/powerpoint/2010/main" val="419937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6"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algn="l"/>
            <a:r>
              <a:rPr lang="es-GB" sz="2400" b="1" dirty="0">
                <a:solidFill>
                  <a:schemeClr val="accent5">
                    <a:lumMod val="50000"/>
                  </a:schemeClr>
                </a:solidFill>
              </a:rPr>
              <a:t>[3/3]</a:t>
            </a:r>
          </a:p>
        </p:txBody>
      </p:sp>
      <p:sp>
        <p:nvSpPr>
          <p:cNvPr id="12" name="CuadroTexto 11">
            <a:extLst>
              <a:ext uri="{FF2B5EF4-FFF2-40B4-BE49-F238E27FC236}">
                <a16:creationId xmlns:a16="http://schemas.microsoft.com/office/drawing/2014/main" id="{BD05FE66-95E1-7743-B9F8-33B51147998B}"/>
              </a:ext>
            </a:extLst>
          </p:cNvPr>
          <p:cNvSpPr txBox="1"/>
          <p:nvPr/>
        </p:nvSpPr>
        <p:spPr>
          <a:xfrm>
            <a:off x="3613123" y="1179659"/>
            <a:ext cx="990977" cy="430887"/>
          </a:xfrm>
          <a:prstGeom prst="rect">
            <a:avLst/>
          </a:prstGeom>
          <a:noFill/>
        </p:spPr>
        <p:txBody>
          <a:bodyPr wrap="none" rtlCol="0">
            <a:spAutoFit/>
          </a:bodyPr>
          <a:lstStyle/>
          <a:p>
            <a:pPr algn="l"/>
            <a:r>
              <a:rPr lang="es-GB" sz="2200" b="1" dirty="0">
                <a:solidFill>
                  <a:schemeClr val="accent5">
                    <a:lumMod val="50000"/>
                  </a:schemeClr>
                </a:solidFill>
              </a:rPr>
              <a:t>Inglés</a:t>
            </a:r>
          </a:p>
        </p:txBody>
      </p:sp>
      <p:sp>
        <p:nvSpPr>
          <p:cNvPr id="29" name="CuadroTexto 28">
            <a:extLst>
              <a:ext uri="{FF2B5EF4-FFF2-40B4-BE49-F238E27FC236}">
                <a16:creationId xmlns:a16="http://schemas.microsoft.com/office/drawing/2014/main" id="{FFBF54CD-34CC-6D41-AE8B-8EB7E3FE5335}"/>
              </a:ext>
            </a:extLst>
          </p:cNvPr>
          <p:cNvSpPr txBox="1"/>
          <p:nvPr/>
        </p:nvSpPr>
        <p:spPr>
          <a:xfrm>
            <a:off x="8462415" y="1195775"/>
            <a:ext cx="1245854" cy="430887"/>
          </a:xfrm>
          <a:prstGeom prst="rect">
            <a:avLst/>
          </a:prstGeom>
          <a:noFill/>
        </p:spPr>
        <p:txBody>
          <a:bodyPr wrap="none" rtlCol="0">
            <a:spAutoFit/>
          </a:bodyPr>
          <a:lstStyle/>
          <a:p>
            <a:pPr algn="l"/>
            <a:r>
              <a:rPr lang="es-GB" sz="2200" b="1" dirty="0">
                <a:solidFill>
                  <a:schemeClr val="accent5">
                    <a:lumMod val="50000"/>
                  </a:schemeClr>
                </a:solidFill>
              </a:rPr>
              <a:t>Español</a:t>
            </a:r>
          </a:p>
        </p:txBody>
      </p:sp>
      <p:sp>
        <p:nvSpPr>
          <p:cNvPr id="15" name="CuadroTexto 21">
            <a:extLst>
              <a:ext uri="{FF2B5EF4-FFF2-40B4-BE49-F238E27FC236}">
                <a16:creationId xmlns:a16="http://schemas.microsoft.com/office/drawing/2014/main" id="{4C85CEB2-B911-DD47-B911-03760A4E2AE0}"/>
              </a:ext>
            </a:extLst>
          </p:cNvPr>
          <p:cNvSpPr txBox="1"/>
          <p:nvPr/>
        </p:nvSpPr>
        <p:spPr>
          <a:xfrm>
            <a:off x="8284842" y="5701651"/>
            <a:ext cx="1340432" cy="461665"/>
          </a:xfrm>
          <a:prstGeom prst="rect">
            <a:avLst/>
          </a:prstGeom>
          <a:noFill/>
        </p:spPr>
        <p:txBody>
          <a:bodyPr wrap="none" rtlCol="0">
            <a:spAutoFit/>
          </a:bodyPr>
          <a:lstStyle/>
          <a:p>
            <a:pPr algn="l"/>
            <a:r>
              <a:rPr lang="es-ES" sz="2400" dirty="0">
                <a:solidFill>
                  <a:schemeClr val="accent5">
                    <a:lumMod val="50000"/>
                  </a:schemeClr>
                </a:solidFill>
              </a:rPr>
              <a:t>el r_ _ _ </a:t>
            </a:r>
            <a:endParaRPr lang="es-GB" sz="2400" dirty="0">
              <a:solidFill>
                <a:schemeClr val="accent5">
                  <a:lumMod val="50000"/>
                </a:schemeClr>
              </a:solidFill>
            </a:endParaRPr>
          </a:p>
        </p:txBody>
      </p:sp>
      <p:sp>
        <p:nvSpPr>
          <p:cNvPr id="16" name="CuadroTexto 30">
            <a:extLst>
              <a:ext uri="{FF2B5EF4-FFF2-40B4-BE49-F238E27FC236}">
                <a16:creationId xmlns:a16="http://schemas.microsoft.com/office/drawing/2014/main" id="{BB10690A-1B04-0141-8C77-5626715D939E}"/>
              </a:ext>
            </a:extLst>
          </p:cNvPr>
          <p:cNvSpPr txBox="1"/>
          <p:nvPr/>
        </p:nvSpPr>
        <p:spPr>
          <a:xfrm>
            <a:off x="2723947" y="5690158"/>
            <a:ext cx="1774845" cy="461665"/>
          </a:xfrm>
          <a:prstGeom prst="rect">
            <a:avLst/>
          </a:prstGeom>
          <a:noFill/>
        </p:spPr>
        <p:txBody>
          <a:bodyPr wrap="none" rtlCol="0">
            <a:spAutoFit/>
          </a:bodyPr>
          <a:lstStyle/>
          <a:p>
            <a:pPr algn="l"/>
            <a:r>
              <a:rPr lang="es-ES" sz="2400" dirty="0">
                <a:solidFill>
                  <a:schemeClr val="accent5">
                    <a:lumMod val="50000"/>
                  </a:schemeClr>
                </a:solidFill>
              </a:rPr>
              <a:t>time, </a:t>
            </a:r>
            <a:r>
              <a:rPr lang="es-ES" sz="2400" dirty="0" err="1">
                <a:solidFill>
                  <a:schemeClr val="accent5">
                    <a:lumMod val="50000"/>
                  </a:schemeClr>
                </a:solidFill>
              </a:rPr>
              <a:t>while</a:t>
            </a:r>
            <a:endParaRPr lang="es-GB" sz="2400" dirty="0">
              <a:solidFill>
                <a:schemeClr val="accent5">
                  <a:lumMod val="50000"/>
                </a:schemeClr>
              </a:solidFill>
            </a:endParaRPr>
          </a:p>
        </p:txBody>
      </p:sp>
      <p:sp>
        <p:nvSpPr>
          <p:cNvPr id="17" name="CuadroTexto 36">
            <a:extLst>
              <a:ext uri="{FF2B5EF4-FFF2-40B4-BE49-F238E27FC236}">
                <a16:creationId xmlns:a16="http://schemas.microsoft.com/office/drawing/2014/main" id="{2D09F8B2-E777-A448-A302-7243E8DCC991}"/>
              </a:ext>
            </a:extLst>
          </p:cNvPr>
          <p:cNvSpPr txBox="1"/>
          <p:nvPr/>
        </p:nvSpPr>
        <p:spPr>
          <a:xfrm>
            <a:off x="8284842" y="3679470"/>
            <a:ext cx="1981633" cy="461665"/>
          </a:xfrm>
          <a:prstGeom prst="rect">
            <a:avLst/>
          </a:prstGeom>
          <a:noFill/>
        </p:spPr>
        <p:txBody>
          <a:bodyPr wrap="none" rtlCol="0">
            <a:spAutoFit/>
          </a:bodyPr>
          <a:lstStyle/>
          <a:p>
            <a:pPr algn="l"/>
            <a:r>
              <a:rPr lang="en-GB" sz="2400" dirty="0">
                <a:solidFill>
                  <a:schemeClr val="accent5">
                    <a:lumMod val="50000"/>
                  </a:schemeClr>
                </a:solidFill>
              </a:rPr>
              <a:t>a_ _ _ _ _ _ _</a:t>
            </a:r>
            <a:endParaRPr lang="es-GB" sz="2400" dirty="0">
              <a:solidFill>
                <a:schemeClr val="accent5">
                  <a:lumMod val="50000"/>
                </a:schemeClr>
              </a:solidFill>
            </a:endParaRPr>
          </a:p>
        </p:txBody>
      </p:sp>
      <p:sp>
        <p:nvSpPr>
          <p:cNvPr id="18" name="CuadroTexto 37">
            <a:extLst>
              <a:ext uri="{FF2B5EF4-FFF2-40B4-BE49-F238E27FC236}">
                <a16:creationId xmlns:a16="http://schemas.microsoft.com/office/drawing/2014/main" id="{2DE919AE-2F05-6E4E-9768-37B4819D7B29}"/>
              </a:ext>
            </a:extLst>
          </p:cNvPr>
          <p:cNvSpPr txBox="1"/>
          <p:nvPr/>
        </p:nvSpPr>
        <p:spPr>
          <a:xfrm>
            <a:off x="2739817" y="3674108"/>
            <a:ext cx="3467616" cy="461665"/>
          </a:xfrm>
          <a:prstGeom prst="rect">
            <a:avLst/>
          </a:prstGeom>
          <a:noFill/>
        </p:spPr>
        <p:txBody>
          <a:bodyPr wrap="none" rtlCol="0">
            <a:spAutoFit/>
          </a:bodyPr>
          <a:lstStyle/>
          <a:p>
            <a:pPr algn="l"/>
            <a:r>
              <a:rPr lang="es-GB" sz="2400">
                <a:solidFill>
                  <a:schemeClr val="accent5">
                    <a:lumMod val="50000"/>
                  </a:schemeClr>
                </a:solidFill>
              </a:rPr>
              <a:t>to a</a:t>
            </a:r>
            <a:r>
              <a:rPr lang="es-ES" sz="2400" dirty="0" err="1">
                <a:solidFill>
                  <a:schemeClr val="accent5">
                    <a:lumMod val="50000"/>
                  </a:schemeClr>
                </a:solidFill>
              </a:rPr>
              <a:t>ppear</a:t>
            </a:r>
            <a:r>
              <a:rPr lang="es-ES" sz="2400" dirty="0">
                <a:solidFill>
                  <a:schemeClr val="accent5">
                    <a:lumMod val="50000"/>
                  </a:schemeClr>
                </a:solidFill>
              </a:rPr>
              <a:t>, </a:t>
            </a:r>
            <a:r>
              <a:rPr lang="es-ES" sz="2400" dirty="0" err="1">
                <a:solidFill>
                  <a:schemeClr val="accent5">
                    <a:lumMod val="50000"/>
                  </a:schemeClr>
                </a:solidFill>
              </a:rPr>
              <a:t>appearing</a:t>
            </a:r>
            <a:endParaRPr lang="es-GB" sz="2400" dirty="0">
              <a:solidFill>
                <a:schemeClr val="accent5">
                  <a:lumMod val="50000"/>
                </a:schemeClr>
              </a:solidFill>
            </a:endParaRPr>
          </a:p>
        </p:txBody>
      </p:sp>
      <p:sp>
        <p:nvSpPr>
          <p:cNvPr id="21" name="CuadroTexto 36">
            <a:extLst>
              <a:ext uri="{FF2B5EF4-FFF2-40B4-BE49-F238E27FC236}">
                <a16:creationId xmlns:a16="http://schemas.microsoft.com/office/drawing/2014/main" id="{880742DA-D1D1-AA4D-9EF5-2B517470018A}"/>
              </a:ext>
            </a:extLst>
          </p:cNvPr>
          <p:cNvSpPr txBox="1"/>
          <p:nvPr/>
        </p:nvSpPr>
        <p:spPr>
          <a:xfrm>
            <a:off x="8284842" y="4185016"/>
            <a:ext cx="1386918" cy="461665"/>
          </a:xfrm>
          <a:prstGeom prst="rect">
            <a:avLst/>
          </a:prstGeom>
          <a:noFill/>
        </p:spPr>
        <p:txBody>
          <a:bodyPr wrap="none" rtlCol="0">
            <a:spAutoFit/>
          </a:bodyPr>
          <a:lstStyle/>
          <a:p>
            <a:pPr algn="l"/>
            <a:r>
              <a:rPr lang="es-ES" sz="2400" dirty="0">
                <a:solidFill>
                  <a:schemeClr val="accent5">
                    <a:lumMod val="50000"/>
                  </a:schemeClr>
                </a:solidFill>
              </a:rPr>
              <a:t>r_ _ _ _ _</a:t>
            </a:r>
            <a:endParaRPr lang="es-GB" sz="2400" dirty="0">
              <a:solidFill>
                <a:schemeClr val="accent5">
                  <a:lumMod val="50000"/>
                </a:schemeClr>
              </a:solidFill>
            </a:endParaRPr>
          </a:p>
        </p:txBody>
      </p:sp>
      <p:sp>
        <p:nvSpPr>
          <p:cNvPr id="23" name="CuadroTexto 36">
            <a:extLst>
              <a:ext uri="{FF2B5EF4-FFF2-40B4-BE49-F238E27FC236}">
                <a16:creationId xmlns:a16="http://schemas.microsoft.com/office/drawing/2014/main" id="{40200996-FAE2-DE47-9D6A-512560C9DEF6}"/>
              </a:ext>
            </a:extLst>
          </p:cNvPr>
          <p:cNvSpPr txBox="1"/>
          <p:nvPr/>
        </p:nvSpPr>
        <p:spPr>
          <a:xfrm>
            <a:off x="8284842" y="2162832"/>
            <a:ext cx="3615092" cy="461665"/>
          </a:xfrm>
          <a:prstGeom prst="rect">
            <a:avLst/>
          </a:prstGeom>
          <a:noFill/>
        </p:spPr>
        <p:txBody>
          <a:bodyPr wrap="none" rtlCol="0">
            <a:spAutoFit/>
          </a:bodyPr>
          <a:lstStyle/>
          <a:p>
            <a:pPr algn="l"/>
            <a:r>
              <a:rPr lang="es-ES" sz="2400" dirty="0">
                <a:solidFill>
                  <a:schemeClr val="accent5">
                    <a:lumMod val="50000"/>
                  </a:schemeClr>
                </a:solidFill>
              </a:rPr>
              <a:t>el v_ _ _ _ _, la v_ _ _ _ _</a:t>
            </a:r>
            <a:endParaRPr lang="es-GB" sz="2400" dirty="0">
              <a:solidFill>
                <a:schemeClr val="accent5">
                  <a:lumMod val="50000"/>
                </a:schemeClr>
              </a:solidFill>
            </a:endParaRPr>
          </a:p>
        </p:txBody>
      </p:sp>
      <p:sp>
        <p:nvSpPr>
          <p:cNvPr id="24" name="CuadroTexto 36">
            <a:extLst>
              <a:ext uri="{FF2B5EF4-FFF2-40B4-BE49-F238E27FC236}">
                <a16:creationId xmlns:a16="http://schemas.microsoft.com/office/drawing/2014/main" id="{499A5658-2B75-EA4E-8ED6-C9647911C3BE}"/>
              </a:ext>
            </a:extLst>
          </p:cNvPr>
          <p:cNvSpPr txBox="1"/>
          <p:nvPr/>
        </p:nvSpPr>
        <p:spPr>
          <a:xfrm>
            <a:off x="8284842" y="1657286"/>
            <a:ext cx="1864613" cy="461665"/>
          </a:xfrm>
          <a:prstGeom prst="rect">
            <a:avLst/>
          </a:prstGeom>
          <a:noFill/>
        </p:spPr>
        <p:txBody>
          <a:bodyPr wrap="none" rtlCol="0">
            <a:spAutoFit/>
          </a:bodyPr>
          <a:lstStyle/>
          <a:p>
            <a:pPr algn="l"/>
            <a:r>
              <a:rPr lang="es-ES" sz="2400" dirty="0">
                <a:solidFill>
                  <a:schemeClr val="accent5">
                    <a:lumMod val="50000"/>
                  </a:schemeClr>
                </a:solidFill>
              </a:rPr>
              <a:t>r_ _ _ _ _ _ _</a:t>
            </a:r>
            <a:endParaRPr lang="es-GB" sz="2400" dirty="0">
              <a:solidFill>
                <a:schemeClr val="accent5">
                  <a:lumMod val="50000"/>
                </a:schemeClr>
              </a:solidFill>
            </a:endParaRPr>
          </a:p>
        </p:txBody>
      </p:sp>
      <p:sp>
        <p:nvSpPr>
          <p:cNvPr id="25" name="CuadroTexto 36">
            <a:extLst>
              <a:ext uri="{FF2B5EF4-FFF2-40B4-BE49-F238E27FC236}">
                <a16:creationId xmlns:a16="http://schemas.microsoft.com/office/drawing/2014/main" id="{18C8AEBE-6EA6-5E48-8478-C884E2D733C7}"/>
              </a:ext>
            </a:extLst>
          </p:cNvPr>
          <p:cNvSpPr txBox="1"/>
          <p:nvPr/>
        </p:nvSpPr>
        <p:spPr>
          <a:xfrm>
            <a:off x="8284842" y="4690562"/>
            <a:ext cx="2209259" cy="461665"/>
          </a:xfrm>
          <a:prstGeom prst="rect">
            <a:avLst/>
          </a:prstGeom>
          <a:noFill/>
        </p:spPr>
        <p:txBody>
          <a:bodyPr wrap="none" rtlCol="0">
            <a:spAutoFit/>
          </a:bodyPr>
          <a:lstStyle/>
          <a:p>
            <a:pPr algn="l"/>
            <a:r>
              <a:rPr lang="es-ES" sz="2400" dirty="0">
                <a:solidFill>
                  <a:schemeClr val="accent5">
                    <a:lumMod val="50000"/>
                  </a:schemeClr>
                </a:solidFill>
              </a:rPr>
              <a:t>c_ _ _ _ _ _ _ _</a:t>
            </a:r>
            <a:endParaRPr lang="es-GB" sz="2400" dirty="0">
              <a:solidFill>
                <a:schemeClr val="accent5">
                  <a:lumMod val="50000"/>
                </a:schemeClr>
              </a:solidFill>
            </a:endParaRPr>
          </a:p>
        </p:txBody>
      </p:sp>
      <p:sp>
        <p:nvSpPr>
          <p:cNvPr id="26" name="CuadroTexto 37">
            <a:extLst>
              <a:ext uri="{FF2B5EF4-FFF2-40B4-BE49-F238E27FC236}">
                <a16:creationId xmlns:a16="http://schemas.microsoft.com/office/drawing/2014/main" id="{5932A7A9-D76A-F945-B1C3-81A3FDDBB425}"/>
              </a:ext>
            </a:extLst>
          </p:cNvPr>
          <p:cNvSpPr txBox="1"/>
          <p:nvPr/>
        </p:nvSpPr>
        <p:spPr>
          <a:xfrm>
            <a:off x="2739817" y="4178120"/>
            <a:ext cx="4280339" cy="461665"/>
          </a:xfrm>
          <a:prstGeom prst="rect">
            <a:avLst/>
          </a:prstGeom>
          <a:noFill/>
        </p:spPr>
        <p:txBody>
          <a:bodyPr wrap="none" rtlCol="0">
            <a:spAutoFit/>
          </a:bodyPr>
          <a:lstStyle/>
          <a:p>
            <a:pPr algn="l"/>
            <a:r>
              <a:rPr lang="es-GB" sz="2400" dirty="0">
                <a:solidFill>
                  <a:schemeClr val="accent5">
                    <a:lumMod val="50000"/>
                  </a:schemeClr>
                </a:solidFill>
              </a:rPr>
              <a:t>to </a:t>
            </a:r>
            <a:r>
              <a:rPr lang="es-ES" sz="2400" dirty="0" err="1">
                <a:solidFill>
                  <a:schemeClr val="accent5">
                    <a:lumMod val="50000"/>
                  </a:schemeClr>
                </a:solidFill>
              </a:rPr>
              <a:t>gather</a:t>
            </a:r>
            <a:r>
              <a:rPr lang="es-ES" sz="2400" dirty="0">
                <a:solidFill>
                  <a:schemeClr val="accent5">
                    <a:lumMod val="50000"/>
                  </a:schemeClr>
                </a:solidFill>
              </a:rPr>
              <a:t>, to </a:t>
            </a:r>
            <a:r>
              <a:rPr lang="es-ES" sz="2400" dirty="0" err="1">
                <a:solidFill>
                  <a:schemeClr val="accent5">
                    <a:lumMod val="50000"/>
                  </a:schemeClr>
                </a:solidFill>
              </a:rPr>
              <a:t>bring</a:t>
            </a:r>
            <a:r>
              <a:rPr lang="es-ES" sz="2400" dirty="0">
                <a:solidFill>
                  <a:schemeClr val="accent5">
                    <a:lumMod val="50000"/>
                  </a:schemeClr>
                </a:solidFill>
              </a:rPr>
              <a:t> </a:t>
            </a:r>
            <a:r>
              <a:rPr lang="es-ES" sz="2400" dirty="0" err="1">
                <a:solidFill>
                  <a:schemeClr val="accent5">
                    <a:lumMod val="50000"/>
                  </a:schemeClr>
                </a:solidFill>
              </a:rPr>
              <a:t>together</a:t>
            </a:r>
            <a:endParaRPr lang="es-GB" sz="2400" dirty="0">
              <a:solidFill>
                <a:schemeClr val="accent5">
                  <a:lumMod val="50000"/>
                </a:schemeClr>
              </a:solidFill>
            </a:endParaRPr>
          </a:p>
        </p:txBody>
      </p:sp>
      <p:sp>
        <p:nvSpPr>
          <p:cNvPr id="27" name="CuadroTexto 37">
            <a:extLst>
              <a:ext uri="{FF2B5EF4-FFF2-40B4-BE49-F238E27FC236}">
                <a16:creationId xmlns:a16="http://schemas.microsoft.com/office/drawing/2014/main" id="{37883948-23CA-264B-8811-9037F0FBD42D}"/>
              </a:ext>
            </a:extLst>
          </p:cNvPr>
          <p:cNvSpPr txBox="1"/>
          <p:nvPr/>
        </p:nvSpPr>
        <p:spPr>
          <a:xfrm>
            <a:off x="2739817" y="2162072"/>
            <a:ext cx="1720343" cy="461665"/>
          </a:xfrm>
          <a:prstGeom prst="rect">
            <a:avLst/>
          </a:prstGeom>
          <a:noFill/>
        </p:spPr>
        <p:txBody>
          <a:bodyPr wrap="none" rtlCol="0">
            <a:spAutoFit/>
          </a:bodyPr>
          <a:lstStyle/>
          <a:p>
            <a:pPr algn="l"/>
            <a:r>
              <a:rPr lang="es-ES" sz="2400" dirty="0" err="1">
                <a:solidFill>
                  <a:schemeClr val="accent5">
                    <a:lumMod val="50000"/>
                  </a:schemeClr>
                </a:solidFill>
              </a:rPr>
              <a:t>neighbour</a:t>
            </a:r>
            <a:endParaRPr lang="es-GB" sz="2400" dirty="0">
              <a:solidFill>
                <a:schemeClr val="accent5">
                  <a:lumMod val="50000"/>
                </a:schemeClr>
              </a:solidFill>
            </a:endParaRPr>
          </a:p>
        </p:txBody>
      </p:sp>
      <p:sp>
        <p:nvSpPr>
          <p:cNvPr id="28" name="CuadroTexto 37">
            <a:extLst>
              <a:ext uri="{FF2B5EF4-FFF2-40B4-BE49-F238E27FC236}">
                <a16:creationId xmlns:a16="http://schemas.microsoft.com/office/drawing/2014/main" id="{4CEB9959-CC7B-2749-9FF2-B6CF212B0957}"/>
              </a:ext>
            </a:extLst>
          </p:cNvPr>
          <p:cNvSpPr txBox="1"/>
          <p:nvPr/>
        </p:nvSpPr>
        <p:spPr>
          <a:xfrm>
            <a:off x="2684229" y="1658060"/>
            <a:ext cx="5703864" cy="461665"/>
          </a:xfrm>
          <a:prstGeom prst="rect">
            <a:avLst/>
          </a:prstGeom>
          <a:noFill/>
        </p:spPr>
        <p:txBody>
          <a:bodyPr wrap="squar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travel</a:t>
            </a:r>
            <a:r>
              <a:rPr lang="es-ES" sz="2400" dirty="0">
                <a:solidFill>
                  <a:schemeClr val="accent5">
                    <a:lumMod val="50000"/>
                  </a:schemeClr>
                </a:solidFill>
              </a:rPr>
              <a:t> </a:t>
            </a:r>
            <a:r>
              <a:rPr lang="es-ES" sz="2400" dirty="0" err="1">
                <a:solidFill>
                  <a:schemeClr val="accent5">
                    <a:lumMod val="50000"/>
                  </a:schemeClr>
                </a:solidFill>
              </a:rPr>
              <a:t>around</a:t>
            </a:r>
            <a:r>
              <a:rPr lang="es-ES" sz="2400" dirty="0">
                <a:solidFill>
                  <a:schemeClr val="accent5">
                    <a:lumMod val="50000"/>
                  </a:schemeClr>
                </a:solidFill>
              </a:rPr>
              <a:t>, travelling </a:t>
            </a:r>
            <a:r>
              <a:rPr lang="es-ES" sz="2400" dirty="0" err="1">
                <a:solidFill>
                  <a:schemeClr val="accent5">
                    <a:lumMod val="50000"/>
                  </a:schemeClr>
                </a:solidFill>
              </a:rPr>
              <a:t>around</a:t>
            </a:r>
            <a:endParaRPr lang="es-GB" sz="2400" dirty="0">
              <a:solidFill>
                <a:schemeClr val="accent5">
                  <a:lumMod val="50000"/>
                </a:schemeClr>
              </a:solidFill>
            </a:endParaRPr>
          </a:p>
        </p:txBody>
      </p:sp>
      <p:sp>
        <p:nvSpPr>
          <p:cNvPr id="30" name="CuadroTexto 37">
            <a:extLst>
              <a:ext uri="{FF2B5EF4-FFF2-40B4-BE49-F238E27FC236}">
                <a16:creationId xmlns:a16="http://schemas.microsoft.com/office/drawing/2014/main" id="{00B7A5EB-82B6-8D43-B833-49A36E47EF89}"/>
              </a:ext>
            </a:extLst>
          </p:cNvPr>
          <p:cNvSpPr txBox="1"/>
          <p:nvPr/>
        </p:nvSpPr>
        <p:spPr>
          <a:xfrm>
            <a:off x="2739817" y="4682132"/>
            <a:ext cx="3358612" cy="461665"/>
          </a:xfrm>
          <a:prstGeom prst="rect">
            <a:avLst/>
          </a:prstGeom>
          <a:noFill/>
        </p:spPr>
        <p:txBody>
          <a:bodyPr wrap="non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consist</a:t>
            </a:r>
            <a:r>
              <a:rPr lang="es-ES" sz="2400" dirty="0">
                <a:solidFill>
                  <a:schemeClr val="accent5">
                    <a:lumMod val="50000"/>
                  </a:schemeClr>
                </a:solidFill>
              </a:rPr>
              <a:t>, </a:t>
            </a:r>
            <a:r>
              <a:rPr lang="es-ES" sz="2400" dirty="0" err="1">
                <a:solidFill>
                  <a:schemeClr val="accent5">
                    <a:lumMod val="50000"/>
                  </a:schemeClr>
                </a:solidFill>
              </a:rPr>
              <a:t>consisting</a:t>
            </a:r>
            <a:r>
              <a:rPr lang="es-GB" sz="2400">
                <a:solidFill>
                  <a:schemeClr val="accent5">
                    <a:lumMod val="50000"/>
                  </a:schemeClr>
                </a:solidFill>
              </a:rPr>
              <a:t> </a:t>
            </a:r>
            <a:endParaRPr lang="es-GB" sz="2400" dirty="0">
              <a:solidFill>
                <a:schemeClr val="accent5">
                  <a:lumMod val="50000"/>
                </a:schemeClr>
              </a:solidFill>
            </a:endParaRPr>
          </a:p>
        </p:txBody>
      </p:sp>
      <p:sp>
        <p:nvSpPr>
          <p:cNvPr id="32" name="CuadroTexto 36">
            <a:extLst>
              <a:ext uri="{FF2B5EF4-FFF2-40B4-BE49-F238E27FC236}">
                <a16:creationId xmlns:a16="http://schemas.microsoft.com/office/drawing/2014/main" id="{84CFE1C3-26B5-114B-AA6E-E5D00AF6F627}"/>
              </a:ext>
            </a:extLst>
          </p:cNvPr>
          <p:cNvSpPr txBox="1"/>
          <p:nvPr/>
        </p:nvSpPr>
        <p:spPr>
          <a:xfrm>
            <a:off x="8284842" y="3173924"/>
            <a:ext cx="1877437" cy="461665"/>
          </a:xfrm>
          <a:prstGeom prst="rect">
            <a:avLst/>
          </a:prstGeom>
          <a:noFill/>
        </p:spPr>
        <p:txBody>
          <a:bodyPr wrap="none" rtlCol="0">
            <a:spAutoFit/>
          </a:bodyPr>
          <a:lstStyle/>
          <a:p>
            <a:pPr algn="l"/>
            <a:r>
              <a:rPr lang="es-ES" sz="2400" dirty="0">
                <a:solidFill>
                  <a:schemeClr val="accent5">
                    <a:lumMod val="50000"/>
                  </a:schemeClr>
                </a:solidFill>
              </a:rPr>
              <a:t>a m_ _ _ _ _</a:t>
            </a:r>
            <a:endParaRPr lang="es-GB" sz="2400" dirty="0">
              <a:solidFill>
                <a:schemeClr val="accent5">
                  <a:lumMod val="50000"/>
                </a:schemeClr>
              </a:solidFill>
            </a:endParaRPr>
          </a:p>
        </p:txBody>
      </p:sp>
      <p:sp>
        <p:nvSpPr>
          <p:cNvPr id="33" name="CuadroTexto 37">
            <a:extLst>
              <a:ext uri="{FF2B5EF4-FFF2-40B4-BE49-F238E27FC236}">
                <a16:creationId xmlns:a16="http://schemas.microsoft.com/office/drawing/2014/main" id="{C22C8D7B-EE64-A649-927C-5E25B5D034FC}"/>
              </a:ext>
            </a:extLst>
          </p:cNvPr>
          <p:cNvSpPr txBox="1"/>
          <p:nvPr/>
        </p:nvSpPr>
        <p:spPr>
          <a:xfrm>
            <a:off x="2739817" y="3170096"/>
            <a:ext cx="974947" cy="461665"/>
          </a:xfrm>
          <a:prstGeom prst="rect">
            <a:avLst/>
          </a:prstGeom>
          <a:noFill/>
        </p:spPr>
        <p:txBody>
          <a:bodyPr wrap="none" rtlCol="0">
            <a:spAutoFit/>
          </a:bodyPr>
          <a:lstStyle/>
          <a:p>
            <a:pPr algn="l"/>
            <a:r>
              <a:rPr lang="es-ES" sz="2400" dirty="0" err="1">
                <a:solidFill>
                  <a:schemeClr val="accent5">
                    <a:lumMod val="50000"/>
                  </a:schemeClr>
                </a:solidFill>
              </a:rPr>
              <a:t>often</a:t>
            </a:r>
            <a:endParaRPr lang="es-GB" sz="2400" dirty="0">
              <a:solidFill>
                <a:schemeClr val="accent5">
                  <a:lumMod val="50000"/>
                </a:schemeClr>
              </a:solidFill>
            </a:endParaRPr>
          </a:p>
        </p:txBody>
      </p:sp>
      <p:sp>
        <p:nvSpPr>
          <p:cNvPr id="34" name="CuadroTexto 36">
            <a:extLst>
              <a:ext uri="{FF2B5EF4-FFF2-40B4-BE49-F238E27FC236}">
                <a16:creationId xmlns:a16="http://schemas.microsoft.com/office/drawing/2014/main" id="{5B4C4E47-BA93-C744-A20B-9E1DCD97EABA}"/>
              </a:ext>
            </a:extLst>
          </p:cNvPr>
          <p:cNvSpPr txBox="1"/>
          <p:nvPr/>
        </p:nvSpPr>
        <p:spPr>
          <a:xfrm>
            <a:off x="8284842" y="2668378"/>
            <a:ext cx="1414170" cy="461665"/>
          </a:xfrm>
          <a:prstGeom prst="rect">
            <a:avLst/>
          </a:prstGeom>
          <a:noFill/>
        </p:spPr>
        <p:txBody>
          <a:bodyPr wrap="none" rtlCol="0">
            <a:spAutoFit/>
          </a:bodyPr>
          <a:lstStyle/>
          <a:p>
            <a:pPr algn="l"/>
            <a:r>
              <a:rPr lang="es-ES" sz="2400" dirty="0">
                <a:solidFill>
                  <a:schemeClr val="accent5">
                    <a:lumMod val="50000"/>
                  </a:schemeClr>
                </a:solidFill>
              </a:rPr>
              <a:t>s_ _ _ _ _</a:t>
            </a:r>
            <a:endParaRPr lang="es-GB" sz="2400" dirty="0">
              <a:solidFill>
                <a:schemeClr val="accent5">
                  <a:lumMod val="50000"/>
                </a:schemeClr>
              </a:solidFill>
            </a:endParaRPr>
          </a:p>
        </p:txBody>
      </p:sp>
      <p:sp>
        <p:nvSpPr>
          <p:cNvPr id="35" name="CuadroTexto 37">
            <a:extLst>
              <a:ext uri="{FF2B5EF4-FFF2-40B4-BE49-F238E27FC236}">
                <a16:creationId xmlns:a16="http://schemas.microsoft.com/office/drawing/2014/main" id="{D57D9ADE-9F9E-BD48-BEE3-92079A81AD7D}"/>
              </a:ext>
            </a:extLst>
          </p:cNvPr>
          <p:cNvSpPr txBox="1"/>
          <p:nvPr/>
        </p:nvSpPr>
        <p:spPr>
          <a:xfrm>
            <a:off x="2739817" y="2666084"/>
            <a:ext cx="2568332" cy="461665"/>
          </a:xfrm>
          <a:prstGeom prst="rect">
            <a:avLst/>
          </a:prstGeom>
          <a:noFill/>
        </p:spPr>
        <p:txBody>
          <a:bodyPr wrap="none" rtlCol="0">
            <a:spAutoFit/>
          </a:bodyPr>
          <a:lstStyle/>
          <a:p>
            <a:pPr algn="l"/>
            <a:r>
              <a:rPr lang="es-ES" sz="2400" dirty="0">
                <a:solidFill>
                  <a:schemeClr val="accent5">
                    <a:lumMod val="50000"/>
                  </a:schemeClr>
                </a:solidFill>
              </a:rPr>
              <a:t>to </a:t>
            </a:r>
            <a:r>
              <a:rPr lang="es-ES" sz="2400" dirty="0" err="1">
                <a:solidFill>
                  <a:schemeClr val="accent5">
                    <a:lumMod val="50000"/>
                  </a:schemeClr>
                </a:solidFill>
              </a:rPr>
              <a:t>serve</a:t>
            </a:r>
            <a:r>
              <a:rPr lang="es-ES" sz="2400" dirty="0">
                <a:solidFill>
                  <a:schemeClr val="accent5">
                    <a:lumMod val="50000"/>
                  </a:schemeClr>
                </a:solidFill>
              </a:rPr>
              <a:t>, </a:t>
            </a:r>
            <a:r>
              <a:rPr lang="es-ES" sz="2400" dirty="0" err="1">
                <a:solidFill>
                  <a:schemeClr val="accent5">
                    <a:lumMod val="50000"/>
                  </a:schemeClr>
                </a:solidFill>
              </a:rPr>
              <a:t>serving</a:t>
            </a:r>
            <a:endParaRPr lang="es-GB" sz="2400" dirty="0">
              <a:solidFill>
                <a:schemeClr val="accent5">
                  <a:lumMod val="50000"/>
                </a:schemeClr>
              </a:solidFill>
            </a:endParaRPr>
          </a:p>
        </p:txBody>
      </p:sp>
      <p:sp>
        <p:nvSpPr>
          <p:cNvPr id="36" name="CuadroTexto 36">
            <a:extLst>
              <a:ext uri="{FF2B5EF4-FFF2-40B4-BE49-F238E27FC236}">
                <a16:creationId xmlns:a16="http://schemas.microsoft.com/office/drawing/2014/main" id="{957561BD-99DE-F943-B942-04440071D995}"/>
              </a:ext>
            </a:extLst>
          </p:cNvPr>
          <p:cNvSpPr txBox="1"/>
          <p:nvPr/>
        </p:nvSpPr>
        <p:spPr>
          <a:xfrm>
            <a:off x="2739817" y="5186144"/>
            <a:ext cx="910827" cy="461665"/>
          </a:xfrm>
          <a:prstGeom prst="rect">
            <a:avLst/>
          </a:prstGeom>
          <a:noFill/>
        </p:spPr>
        <p:txBody>
          <a:bodyPr wrap="none" rtlCol="0">
            <a:spAutoFit/>
          </a:bodyPr>
          <a:lstStyle/>
          <a:p>
            <a:pPr algn="l"/>
            <a:r>
              <a:rPr lang="es-ES" sz="2400" dirty="0">
                <a:solidFill>
                  <a:schemeClr val="accent5">
                    <a:lumMod val="50000"/>
                  </a:schemeClr>
                </a:solidFill>
              </a:rPr>
              <a:t>date</a:t>
            </a:r>
            <a:endParaRPr lang="es-GB" sz="2400" dirty="0">
              <a:solidFill>
                <a:schemeClr val="accent5">
                  <a:lumMod val="50000"/>
                </a:schemeClr>
              </a:solidFill>
            </a:endParaRPr>
          </a:p>
        </p:txBody>
      </p:sp>
      <p:sp>
        <p:nvSpPr>
          <p:cNvPr id="39" name="CuadroTexto 37">
            <a:extLst>
              <a:ext uri="{FF2B5EF4-FFF2-40B4-BE49-F238E27FC236}">
                <a16:creationId xmlns:a16="http://schemas.microsoft.com/office/drawing/2014/main" id="{F0E7DAD1-C4F2-1244-9ECB-3354EBE9A699}"/>
              </a:ext>
            </a:extLst>
          </p:cNvPr>
          <p:cNvSpPr txBox="1"/>
          <p:nvPr/>
        </p:nvSpPr>
        <p:spPr>
          <a:xfrm>
            <a:off x="8284842" y="5196108"/>
            <a:ext cx="1592103" cy="461665"/>
          </a:xfrm>
          <a:prstGeom prst="rect">
            <a:avLst/>
          </a:prstGeom>
          <a:noFill/>
        </p:spPr>
        <p:txBody>
          <a:bodyPr wrap="none" rtlCol="0">
            <a:spAutoFit/>
          </a:bodyPr>
          <a:lstStyle/>
          <a:p>
            <a:pPr algn="l"/>
            <a:r>
              <a:rPr lang="es-ES" sz="2400" dirty="0">
                <a:solidFill>
                  <a:schemeClr val="accent5">
                    <a:lumMod val="50000"/>
                  </a:schemeClr>
                </a:solidFill>
              </a:rPr>
              <a:t>la f_ </a:t>
            </a:r>
            <a:r>
              <a:rPr lang="es-GB" sz="2400">
                <a:solidFill>
                  <a:schemeClr val="accent5">
                    <a:lumMod val="50000"/>
                  </a:schemeClr>
                </a:solidFill>
              </a:rPr>
              <a:t>_</a:t>
            </a:r>
            <a:r>
              <a:rPr lang="es-ES" sz="2400" dirty="0">
                <a:solidFill>
                  <a:schemeClr val="accent5">
                    <a:lumMod val="50000"/>
                  </a:schemeClr>
                </a:solidFill>
              </a:rPr>
              <a:t> _ _</a:t>
            </a:r>
            <a:r>
              <a:rPr lang="es-GB" sz="2400">
                <a:solidFill>
                  <a:schemeClr val="accent5">
                    <a:lumMod val="50000"/>
                  </a:schemeClr>
                </a:solidFill>
              </a:rPr>
              <a:t> </a:t>
            </a:r>
            <a:endParaRPr lang="es-GB" sz="2400" dirty="0">
              <a:solidFill>
                <a:schemeClr val="accent5">
                  <a:lumMod val="50000"/>
                </a:schemeClr>
              </a:solidFill>
            </a:endParaRPr>
          </a:p>
        </p:txBody>
      </p:sp>
      <p:sp>
        <p:nvSpPr>
          <p:cNvPr id="40" name="CuadroTexto 38">
            <a:extLst>
              <a:ext uri="{FF2B5EF4-FFF2-40B4-BE49-F238E27FC236}">
                <a16:creationId xmlns:a16="http://schemas.microsoft.com/office/drawing/2014/main" id="{0485DAF5-911A-0646-B816-E43CA1CE5988}"/>
              </a:ext>
            </a:extLst>
          </p:cNvPr>
          <p:cNvSpPr txBox="1"/>
          <p:nvPr/>
        </p:nvSpPr>
        <p:spPr>
          <a:xfrm>
            <a:off x="8284530" y="2146537"/>
            <a:ext cx="3615092"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el vecino, la vecina                     </a:t>
            </a:r>
            <a:endParaRPr lang="es-GB" sz="2400" dirty="0">
              <a:solidFill>
                <a:schemeClr val="accent5">
                  <a:lumMod val="50000"/>
                </a:schemeClr>
              </a:solidFill>
            </a:endParaRPr>
          </a:p>
        </p:txBody>
      </p:sp>
      <p:sp>
        <p:nvSpPr>
          <p:cNvPr id="41" name="CuadroTexto 38">
            <a:extLst>
              <a:ext uri="{FF2B5EF4-FFF2-40B4-BE49-F238E27FC236}">
                <a16:creationId xmlns:a16="http://schemas.microsoft.com/office/drawing/2014/main" id="{BE439119-0BAD-214A-82B5-CAB226128DC3}"/>
              </a:ext>
            </a:extLst>
          </p:cNvPr>
          <p:cNvSpPr txBox="1"/>
          <p:nvPr/>
        </p:nvSpPr>
        <p:spPr>
          <a:xfrm>
            <a:off x="8262251" y="2667841"/>
            <a:ext cx="1516762"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servir       </a:t>
            </a:r>
            <a:endParaRPr lang="es-GB" sz="2400" dirty="0">
              <a:solidFill>
                <a:schemeClr val="accent5">
                  <a:lumMod val="50000"/>
                </a:schemeClr>
              </a:solidFill>
            </a:endParaRPr>
          </a:p>
        </p:txBody>
      </p:sp>
      <p:sp>
        <p:nvSpPr>
          <p:cNvPr id="42" name="CuadroTexto 38">
            <a:extLst>
              <a:ext uri="{FF2B5EF4-FFF2-40B4-BE49-F238E27FC236}">
                <a16:creationId xmlns:a16="http://schemas.microsoft.com/office/drawing/2014/main" id="{09DE65CA-2FCA-FD45-A778-D9634A6B0369}"/>
              </a:ext>
            </a:extLst>
          </p:cNvPr>
          <p:cNvSpPr txBox="1"/>
          <p:nvPr/>
        </p:nvSpPr>
        <p:spPr>
          <a:xfrm>
            <a:off x="8262250" y="3157974"/>
            <a:ext cx="1981633"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a menudo</a:t>
            </a:r>
            <a:endParaRPr lang="es-GB" sz="2400" dirty="0">
              <a:solidFill>
                <a:schemeClr val="accent5">
                  <a:lumMod val="50000"/>
                </a:schemeClr>
              </a:solidFill>
            </a:endParaRPr>
          </a:p>
        </p:txBody>
      </p:sp>
      <p:sp>
        <p:nvSpPr>
          <p:cNvPr id="43" name="CuadroTexto 38">
            <a:extLst>
              <a:ext uri="{FF2B5EF4-FFF2-40B4-BE49-F238E27FC236}">
                <a16:creationId xmlns:a16="http://schemas.microsoft.com/office/drawing/2014/main" id="{C73CADF7-373B-374E-8E79-F79D28871E85}"/>
              </a:ext>
            </a:extLst>
          </p:cNvPr>
          <p:cNvSpPr txBox="1"/>
          <p:nvPr/>
        </p:nvSpPr>
        <p:spPr>
          <a:xfrm>
            <a:off x="8185048" y="3681066"/>
            <a:ext cx="2196170"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aparecer    </a:t>
            </a:r>
            <a:endParaRPr lang="es-GB" sz="2400" dirty="0">
              <a:solidFill>
                <a:schemeClr val="accent5">
                  <a:lumMod val="50000"/>
                </a:schemeClr>
              </a:solidFill>
            </a:endParaRPr>
          </a:p>
        </p:txBody>
      </p:sp>
      <p:sp>
        <p:nvSpPr>
          <p:cNvPr id="44" name="CuadroTexto 38">
            <a:extLst>
              <a:ext uri="{FF2B5EF4-FFF2-40B4-BE49-F238E27FC236}">
                <a16:creationId xmlns:a16="http://schemas.microsoft.com/office/drawing/2014/main" id="{3CBCB6CA-B364-CD42-B6C1-E7A81C007019}"/>
              </a:ext>
            </a:extLst>
          </p:cNvPr>
          <p:cNvSpPr txBox="1"/>
          <p:nvPr/>
        </p:nvSpPr>
        <p:spPr>
          <a:xfrm>
            <a:off x="8241545" y="4168266"/>
            <a:ext cx="1346844"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reunir    </a:t>
            </a:r>
            <a:endParaRPr lang="es-GB" sz="2400" dirty="0">
              <a:solidFill>
                <a:schemeClr val="accent5">
                  <a:lumMod val="50000"/>
                </a:schemeClr>
              </a:solidFill>
            </a:endParaRPr>
          </a:p>
        </p:txBody>
      </p:sp>
      <p:sp>
        <p:nvSpPr>
          <p:cNvPr id="45" name="CuadroTexto 38">
            <a:extLst>
              <a:ext uri="{FF2B5EF4-FFF2-40B4-BE49-F238E27FC236}">
                <a16:creationId xmlns:a16="http://schemas.microsoft.com/office/drawing/2014/main" id="{42B6BB7B-C251-DE45-AD81-414441E261BA}"/>
              </a:ext>
            </a:extLst>
          </p:cNvPr>
          <p:cNvSpPr txBox="1"/>
          <p:nvPr/>
        </p:nvSpPr>
        <p:spPr>
          <a:xfrm>
            <a:off x="8200237" y="4728871"/>
            <a:ext cx="2403100"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consistir    </a:t>
            </a:r>
            <a:endParaRPr lang="es-GB" sz="2400" dirty="0">
              <a:solidFill>
                <a:schemeClr val="accent5">
                  <a:lumMod val="50000"/>
                </a:schemeClr>
              </a:solidFill>
            </a:endParaRPr>
          </a:p>
        </p:txBody>
      </p:sp>
      <p:sp>
        <p:nvSpPr>
          <p:cNvPr id="46" name="CuadroTexto 38">
            <a:extLst>
              <a:ext uri="{FF2B5EF4-FFF2-40B4-BE49-F238E27FC236}">
                <a16:creationId xmlns:a16="http://schemas.microsoft.com/office/drawing/2014/main" id="{3BE2D1D2-9D5B-0248-85BE-7DF72C791762}"/>
              </a:ext>
            </a:extLst>
          </p:cNvPr>
          <p:cNvSpPr txBox="1"/>
          <p:nvPr/>
        </p:nvSpPr>
        <p:spPr>
          <a:xfrm>
            <a:off x="8220390" y="5214434"/>
            <a:ext cx="1673273" cy="461665"/>
          </a:xfrm>
          <a:prstGeom prst="rect">
            <a:avLst/>
          </a:prstGeom>
          <a:solidFill>
            <a:schemeClr val="bg1"/>
          </a:solidFill>
        </p:spPr>
        <p:txBody>
          <a:bodyPr wrap="square" rtlCol="0">
            <a:spAutoFit/>
          </a:bodyPr>
          <a:lstStyle/>
          <a:p>
            <a:pPr algn="l"/>
            <a:r>
              <a:rPr lang="es-ES" sz="2400" dirty="0">
                <a:solidFill>
                  <a:schemeClr val="accent5">
                    <a:lumMod val="50000"/>
                  </a:schemeClr>
                </a:solidFill>
              </a:rPr>
              <a:t>la fecha</a:t>
            </a:r>
            <a:endParaRPr lang="es-GB" sz="2400" dirty="0">
              <a:solidFill>
                <a:schemeClr val="accent5">
                  <a:lumMod val="50000"/>
                </a:schemeClr>
              </a:solidFill>
            </a:endParaRPr>
          </a:p>
        </p:txBody>
      </p:sp>
      <p:sp>
        <p:nvSpPr>
          <p:cNvPr id="47" name="CuadroTexto 38">
            <a:extLst>
              <a:ext uri="{FF2B5EF4-FFF2-40B4-BE49-F238E27FC236}">
                <a16:creationId xmlns:a16="http://schemas.microsoft.com/office/drawing/2014/main" id="{70B8ECD2-6D0E-4A4C-8CCC-B0828A24F084}"/>
              </a:ext>
            </a:extLst>
          </p:cNvPr>
          <p:cNvSpPr txBox="1"/>
          <p:nvPr/>
        </p:nvSpPr>
        <p:spPr>
          <a:xfrm>
            <a:off x="8262250" y="5685704"/>
            <a:ext cx="1225015"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el rato </a:t>
            </a:r>
            <a:endParaRPr lang="es-GB" sz="2400" dirty="0">
              <a:solidFill>
                <a:schemeClr val="accent5">
                  <a:lumMod val="50000"/>
                </a:schemeClr>
              </a:solidFill>
            </a:endParaRPr>
          </a:p>
        </p:txBody>
      </p:sp>
      <p:sp>
        <p:nvSpPr>
          <p:cNvPr id="19" name="CuadroTexto 38">
            <a:extLst>
              <a:ext uri="{FF2B5EF4-FFF2-40B4-BE49-F238E27FC236}">
                <a16:creationId xmlns:a16="http://schemas.microsoft.com/office/drawing/2014/main" id="{43A49BBE-6A1B-7141-A152-9F8EB4BD43DD}"/>
              </a:ext>
            </a:extLst>
          </p:cNvPr>
          <p:cNvSpPr txBox="1"/>
          <p:nvPr/>
        </p:nvSpPr>
        <p:spPr>
          <a:xfrm>
            <a:off x="8284842" y="1653024"/>
            <a:ext cx="1782860" cy="461665"/>
          </a:xfrm>
          <a:prstGeom prst="rect">
            <a:avLst/>
          </a:prstGeom>
          <a:solidFill>
            <a:schemeClr val="bg1"/>
          </a:solidFill>
        </p:spPr>
        <p:txBody>
          <a:bodyPr wrap="none" rtlCol="0">
            <a:spAutoFit/>
          </a:bodyPr>
          <a:lstStyle/>
          <a:p>
            <a:pPr algn="l"/>
            <a:r>
              <a:rPr lang="es-ES" sz="2400" dirty="0">
                <a:solidFill>
                  <a:schemeClr val="accent5">
                    <a:lumMod val="50000"/>
                  </a:schemeClr>
                </a:solidFill>
              </a:rPr>
              <a:t>recorrer     </a:t>
            </a:r>
            <a:endParaRPr lang="es-GB" sz="2400" dirty="0">
              <a:solidFill>
                <a:schemeClr val="accent5">
                  <a:lumMod val="50000"/>
                </a:schemeClr>
              </a:solidFill>
            </a:endParaRPr>
          </a:p>
        </p:txBody>
      </p:sp>
      <p:grpSp>
        <p:nvGrpSpPr>
          <p:cNvPr id="48" name="Group 47">
            <a:extLst>
              <a:ext uri="{FF2B5EF4-FFF2-40B4-BE49-F238E27FC236}">
                <a16:creationId xmlns:a16="http://schemas.microsoft.com/office/drawing/2014/main" id="{C195112F-CA0E-CE43-AE03-822133D91B69}"/>
              </a:ext>
            </a:extLst>
          </p:cNvPr>
          <p:cNvGrpSpPr/>
          <p:nvPr/>
        </p:nvGrpSpPr>
        <p:grpSpPr>
          <a:xfrm>
            <a:off x="271567" y="4629931"/>
            <a:ext cx="2247502" cy="1323277"/>
            <a:chOff x="1366584" y="3458295"/>
            <a:chExt cx="3179062" cy="2184173"/>
          </a:xfrm>
        </p:grpSpPr>
        <p:pic>
          <p:nvPicPr>
            <p:cNvPr id="49" name="Picture 4" descr="House, Cottage, Residential House">
              <a:extLst>
                <a:ext uri="{FF2B5EF4-FFF2-40B4-BE49-F238E27FC236}">
                  <a16:creationId xmlns:a16="http://schemas.microsoft.com/office/drawing/2014/main" id="{F87BAB3D-EEFD-0B43-B396-CBE3231DBF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80" t="-2014" r="34693" b="48573"/>
            <a:stretch/>
          </p:blipFill>
          <p:spPr bwMode="auto">
            <a:xfrm>
              <a:off x="1366584" y="3458295"/>
              <a:ext cx="3179062" cy="2182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Girl, Waving, Woman, Female, Student">
              <a:extLst>
                <a:ext uri="{FF2B5EF4-FFF2-40B4-BE49-F238E27FC236}">
                  <a16:creationId xmlns:a16="http://schemas.microsoft.com/office/drawing/2014/main" id="{EA8DFD8C-27CC-AD4F-A89A-D00198E8F9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420" y="4353573"/>
              <a:ext cx="644448" cy="12888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Boy, Kid, Child, Cartoon, Teen, Happy">
              <a:extLst>
                <a:ext uri="{FF2B5EF4-FFF2-40B4-BE49-F238E27FC236}">
                  <a16:creationId xmlns:a16="http://schemas.microsoft.com/office/drawing/2014/main" id="{ED5C16B5-E70B-2E4A-9C87-1C91A60F9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592" y="4353572"/>
              <a:ext cx="669633" cy="1250951"/>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Picture 10" descr="Travel, Airplane, Route, Location">
            <a:extLst>
              <a:ext uri="{FF2B5EF4-FFF2-40B4-BE49-F238E27FC236}">
                <a16:creationId xmlns:a16="http://schemas.microsoft.com/office/drawing/2014/main" id="{FDC198FE-EA8F-4941-AD0A-DA4FDDEED5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621" y="1250009"/>
            <a:ext cx="2055752" cy="102787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Calendar, Date, Month, Day, Calendar">
            <a:extLst>
              <a:ext uri="{FF2B5EF4-FFF2-40B4-BE49-F238E27FC236}">
                <a16:creationId xmlns:a16="http://schemas.microsoft.com/office/drawing/2014/main" id="{60E4A174-FB26-1947-9A3C-51D5839A7C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1598" y="897890"/>
            <a:ext cx="1144725" cy="112487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Hourglass, Time, Sand, Run Away">
            <a:extLst>
              <a:ext uri="{FF2B5EF4-FFF2-40B4-BE49-F238E27FC236}">
                <a16:creationId xmlns:a16="http://schemas.microsoft.com/office/drawing/2014/main" id="{AD98B333-B464-FF46-8685-EF04897839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977" y="2934537"/>
            <a:ext cx="769117" cy="11794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See You Again, Meet, Encounter, Pleasure, Hug, Together">
            <a:extLst>
              <a:ext uri="{FF2B5EF4-FFF2-40B4-BE49-F238E27FC236}">
                <a16:creationId xmlns:a16="http://schemas.microsoft.com/office/drawing/2014/main" id="{4EB4A088-B506-6345-85D2-746681FD4D9A}"/>
              </a:ext>
            </a:extLst>
          </p:cNvPr>
          <p:cNvPicPr>
            <a:picLocks noChangeAspect="1" noChangeArrowheads="1"/>
          </p:cNvPicPr>
          <p:nvPr/>
        </p:nvPicPr>
        <p:blipFill>
          <a:blip r:embed="rId10">
            <a:clrChange>
              <a:clrFrom>
                <a:srgbClr val="FFFFFF"/>
              </a:clrFrom>
              <a:clrTo>
                <a:srgbClr val="FFFFFF">
                  <a:alpha val="0"/>
                </a:srgbClr>
              </a:clrTo>
            </a:clrChange>
            <a:grayscl/>
            <a:alphaModFix/>
            <a:extLst>
              <a:ext uri="{BEBA8EAE-BF5A-486C-A8C5-ECC9F3942E4B}">
                <a14:imgProps xmlns:a14="http://schemas.microsoft.com/office/drawing/2010/main">
                  <a14:imgLayer r:embed="rId11">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584970" y="3283180"/>
            <a:ext cx="2574600" cy="192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5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63450"/>
            <a:ext cx="6484584"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3863" y="258167"/>
            <a:ext cx="257428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BD05FE66-95E1-7743-B9F8-33B51147998B}"/>
              </a:ext>
            </a:extLst>
          </p:cNvPr>
          <p:cNvSpPr txBox="1"/>
          <p:nvPr/>
        </p:nvSpPr>
        <p:spPr>
          <a:xfrm>
            <a:off x="182371" y="2582265"/>
            <a:ext cx="11574572" cy="769441"/>
          </a:xfrm>
          <a:prstGeom prst="rect">
            <a:avLst/>
          </a:prstGeom>
          <a:noFill/>
        </p:spPr>
        <p:txBody>
          <a:bodyPr wrap="square" rtlCol="0">
            <a:spAutoFit/>
          </a:bodyPr>
          <a:lstStyle/>
          <a:p>
            <a:pPr algn="l"/>
            <a:r>
              <a:rPr lang="es-GB" sz="2200" b="1" dirty="0">
                <a:solidFill>
                  <a:schemeClr val="accent5">
                    <a:lumMod val="50000"/>
                  </a:schemeClr>
                </a:solidFill>
              </a:rPr>
              <a:t>Lucía está hablando sobre cómo su familia celebra días especiales. Escucha y marca: ¿cuántas veces escuchas “l” y cuántas veces escuchas “ll”?  </a:t>
            </a:r>
          </a:p>
        </p:txBody>
      </p:sp>
      <p:sp>
        <p:nvSpPr>
          <p:cNvPr id="31" name="CuadroTexto 30">
            <a:extLst>
              <a:ext uri="{FF2B5EF4-FFF2-40B4-BE49-F238E27FC236}">
                <a16:creationId xmlns:a16="http://schemas.microsoft.com/office/drawing/2014/main" id="{51D00954-06AC-8548-9C83-B98FF0B6E9AA}"/>
              </a:ext>
            </a:extLst>
          </p:cNvPr>
          <p:cNvSpPr txBox="1"/>
          <p:nvPr/>
        </p:nvSpPr>
        <p:spPr>
          <a:xfrm>
            <a:off x="182371" y="1158016"/>
            <a:ext cx="2023311" cy="461665"/>
          </a:xfrm>
          <a:prstGeom prst="rect">
            <a:avLst/>
          </a:prstGeom>
          <a:noFill/>
        </p:spPr>
        <p:txBody>
          <a:bodyPr wrap="none" rtlCol="0">
            <a:spAutoFit/>
          </a:bodyPr>
          <a:lstStyle/>
          <a:p>
            <a:pPr algn="l"/>
            <a:r>
              <a:rPr lang="es-GB" sz="2400" b="1" dirty="0">
                <a:solidFill>
                  <a:schemeClr val="accent5">
                    <a:lumMod val="50000"/>
                  </a:schemeClr>
                </a:solidFill>
              </a:rPr>
              <a:t>Remember: </a:t>
            </a:r>
          </a:p>
        </p:txBody>
      </p:sp>
      <p:sp>
        <p:nvSpPr>
          <p:cNvPr id="14" name="CuadroTexto 13">
            <a:hlinkClick r:id="" action="ppaction://noaction">
              <a:snd r:embed="rId6" name="ele.wav"/>
            </a:hlinkClick>
            <a:extLst>
              <a:ext uri="{FF2B5EF4-FFF2-40B4-BE49-F238E27FC236}">
                <a16:creationId xmlns:a16="http://schemas.microsoft.com/office/drawing/2014/main" id="{202EBDB7-B7DF-2946-8672-4FA861E4F578}"/>
              </a:ext>
            </a:extLst>
          </p:cNvPr>
          <p:cNvSpPr txBox="1"/>
          <p:nvPr/>
        </p:nvSpPr>
        <p:spPr>
          <a:xfrm>
            <a:off x="3404373" y="1412147"/>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1</a:t>
            </a:r>
          </a:p>
        </p:txBody>
      </p:sp>
      <p:sp>
        <p:nvSpPr>
          <p:cNvPr id="15" name="CuadroTexto 14">
            <a:hlinkClick r:id="" action="ppaction://noaction">
              <a:snd r:embed="rId7" name="elle.wav"/>
            </a:hlinkClick>
            <a:extLst>
              <a:ext uri="{FF2B5EF4-FFF2-40B4-BE49-F238E27FC236}">
                <a16:creationId xmlns:a16="http://schemas.microsoft.com/office/drawing/2014/main" id="{EA6F16BD-6661-4B4A-A374-934FBB325B22}"/>
              </a:ext>
            </a:extLst>
          </p:cNvPr>
          <p:cNvSpPr txBox="1"/>
          <p:nvPr/>
        </p:nvSpPr>
        <p:spPr>
          <a:xfrm>
            <a:off x="3404373" y="2017355"/>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2</a:t>
            </a:r>
          </a:p>
        </p:txBody>
      </p:sp>
      <p:cxnSp>
        <p:nvCxnSpPr>
          <p:cNvPr id="9" name="Conector recto de flecha 8">
            <a:extLst>
              <a:ext uri="{FF2B5EF4-FFF2-40B4-BE49-F238E27FC236}">
                <a16:creationId xmlns:a16="http://schemas.microsoft.com/office/drawing/2014/main" id="{4DAA4DD1-B06D-3A49-9A8E-216BC7E51E30}"/>
              </a:ext>
            </a:extLst>
          </p:cNvPr>
          <p:cNvCxnSpPr/>
          <p:nvPr/>
        </p:nvCxnSpPr>
        <p:spPr>
          <a:xfrm>
            <a:off x="4087997" y="1644493"/>
            <a:ext cx="1098482"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8" name="Conector recto de flecha 17">
            <a:extLst>
              <a:ext uri="{FF2B5EF4-FFF2-40B4-BE49-F238E27FC236}">
                <a16:creationId xmlns:a16="http://schemas.microsoft.com/office/drawing/2014/main" id="{84307CFA-DA46-0F41-8CC4-CF42AA782DEF}"/>
              </a:ext>
            </a:extLst>
          </p:cNvPr>
          <p:cNvCxnSpPr/>
          <p:nvPr/>
        </p:nvCxnSpPr>
        <p:spPr>
          <a:xfrm>
            <a:off x="4087997" y="2249701"/>
            <a:ext cx="1098482"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9" name="CuadroTexto 18">
            <a:hlinkClick r:id="" action="ppaction://noaction">
              <a:snd r:embed="rId8" name="polo.wav"/>
            </a:hlinkClick>
            <a:extLst>
              <a:ext uri="{FF2B5EF4-FFF2-40B4-BE49-F238E27FC236}">
                <a16:creationId xmlns:a16="http://schemas.microsoft.com/office/drawing/2014/main" id="{C2FFC518-D5D7-8E40-9817-0BBE9F127DF3}"/>
              </a:ext>
            </a:extLst>
          </p:cNvPr>
          <p:cNvSpPr txBox="1"/>
          <p:nvPr/>
        </p:nvSpPr>
        <p:spPr>
          <a:xfrm>
            <a:off x="5469367" y="1412146"/>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A</a:t>
            </a:r>
          </a:p>
        </p:txBody>
      </p:sp>
      <p:sp>
        <p:nvSpPr>
          <p:cNvPr id="21" name="CuadroTexto 20">
            <a:hlinkClick r:id="" action="ppaction://noaction">
              <a:snd r:embed="rId9" name="pollo.wav"/>
            </a:hlinkClick>
            <a:extLst>
              <a:ext uri="{FF2B5EF4-FFF2-40B4-BE49-F238E27FC236}">
                <a16:creationId xmlns:a16="http://schemas.microsoft.com/office/drawing/2014/main" id="{C9F2D663-F3F8-524A-9F15-F6E53EF76D56}"/>
              </a:ext>
            </a:extLst>
          </p:cNvPr>
          <p:cNvSpPr txBox="1"/>
          <p:nvPr/>
        </p:nvSpPr>
        <p:spPr>
          <a:xfrm>
            <a:off x="5469367" y="2017354"/>
            <a:ext cx="434715" cy="464695"/>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400" b="1" dirty="0">
                <a:solidFill>
                  <a:schemeClr val="bg1"/>
                </a:solidFill>
              </a:rPr>
              <a:t>B</a:t>
            </a:r>
          </a:p>
        </p:txBody>
      </p:sp>
      <p:sp>
        <p:nvSpPr>
          <p:cNvPr id="10" name="CuadroTexto 9">
            <a:extLst>
              <a:ext uri="{FF2B5EF4-FFF2-40B4-BE49-F238E27FC236}">
                <a16:creationId xmlns:a16="http://schemas.microsoft.com/office/drawing/2014/main" id="{8D64E027-452E-7541-8A44-DD29E3B9C163}"/>
              </a:ext>
            </a:extLst>
          </p:cNvPr>
          <p:cNvSpPr txBox="1"/>
          <p:nvPr/>
        </p:nvSpPr>
        <p:spPr>
          <a:xfrm>
            <a:off x="6287920" y="1430107"/>
            <a:ext cx="813043" cy="430887"/>
          </a:xfrm>
          <a:prstGeom prst="rect">
            <a:avLst/>
          </a:prstGeom>
          <a:noFill/>
        </p:spPr>
        <p:txBody>
          <a:bodyPr wrap="none" rtlCol="0">
            <a:spAutoFit/>
          </a:bodyPr>
          <a:lstStyle/>
          <a:p>
            <a:pPr algn="l"/>
            <a:r>
              <a:rPr lang="es-GB" sz="2200" dirty="0">
                <a:solidFill>
                  <a:schemeClr val="accent5">
                    <a:lumMod val="50000"/>
                  </a:schemeClr>
                </a:solidFill>
              </a:rPr>
              <a:t>po</a:t>
            </a:r>
            <a:r>
              <a:rPr lang="es-GB" sz="2200" b="1" dirty="0">
                <a:solidFill>
                  <a:schemeClr val="accent5">
                    <a:lumMod val="50000"/>
                  </a:schemeClr>
                </a:solidFill>
              </a:rPr>
              <a:t>l</a:t>
            </a:r>
            <a:r>
              <a:rPr lang="es-GB" sz="2200" dirty="0">
                <a:solidFill>
                  <a:schemeClr val="accent5">
                    <a:lumMod val="50000"/>
                  </a:schemeClr>
                </a:solidFill>
              </a:rPr>
              <a:t>o</a:t>
            </a:r>
          </a:p>
        </p:txBody>
      </p:sp>
      <p:sp>
        <p:nvSpPr>
          <p:cNvPr id="23" name="CuadroTexto 22">
            <a:extLst>
              <a:ext uri="{FF2B5EF4-FFF2-40B4-BE49-F238E27FC236}">
                <a16:creationId xmlns:a16="http://schemas.microsoft.com/office/drawing/2014/main" id="{F41976F8-DFC4-474C-B251-21EDFE76081C}"/>
              </a:ext>
            </a:extLst>
          </p:cNvPr>
          <p:cNvSpPr txBox="1"/>
          <p:nvPr/>
        </p:nvSpPr>
        <p:spPr>
          <a:xfrm>
            <a:off x="6287920" y="1935548"/>
            <a:ext cx="880369" cy="430887"/>
          </a:xfrm>
          <a:prstGeom prst="rect">
            <a:avLst/>
          </a:prstGeom>
          <a:noFill/>
        </p:spPr>
        <p:txBody>
          <a:bodyPr wrap="none" rtlCol="0">
            <a:spAutoFit/>
          </a:bodyPr>
          <a:lstStyle/>
          <a:p>
            <a:pPr algn="l"/>
            <a:r>
              <a:rPr lang="es-GB" sz="2200" dirty="0">
                <a:solidFill>
                  <a:schemeClr val="accent5">
                    <a:lumMod val="50000"/>
                  </a:schemeClr>
                </a:solidFill>
              </a:rPr>
              <a:t>po</a:t>
            </a:r>
            <a:r>
              <a:rPr lang="es-GB" sz="2200" b="1" dirty="0">
                <a:solidFill>
                  <a:schemeClr val="accent5">
                    <a:lumMod val="50000"/>
                  </a:schemeClr>
                </a:solidFill>
              </a:rPr>
              <a:t>ll</a:t>
            </a:r>
            <a:r>
              <a:rPr lang="es-GB" sz="2200" dirty="0">
                <a:solidFill>
                  <a:schemeClr val="accent5">
                    <a:lumMod val="50000"/>
                  </a:schemeClr>
                </a:solidFill>
              </a:rPr>
              <a:t>o</a:t>
            </a:r>
          </a:p>
        </p:txBody>
      </p:sp>
      <p:sp>
        <p:nvSpPr>
          <p:cNvPr id="11" name="CuadroTexto 10">
            <a:extLst>
              <a:ext uri="{FF2B5EF4-FFF2-40B4-BE49-F238E27FC236}">
                <a16:creationId xmlns:a16="http://schemas.microsoft.com/office/drawing/2014/main" id="{3F988221-2AD1-7A49-BC29-BD90190FE2BC}"/>
              </a:ext>
            </a:extLst>
          </p:cNvPr>
          <p:cNvSpPr txBox="1"/>
          <p:nvPr/>
        </p:nvSpPr>
        <p:spPr>
          <a:xfrm>
            <a:off x="106506" y="1549091"/>
            <a:ext cx="2778325" cy="461665"/>
          </a:xfrm>
          <a:prstGeom prst="rect">
            <a:avLst/>
          </a:prstGeom>
          <a:noFill/>
        </p:spPr>
        <p:txBody>
          <a:bodyPr wrap="none" rtlCol="0">
            <a:spAutoFit/>
          </a:bodyPr>
          <a:lstStyle/>
          <a:p>
            <a:r>
              <a:rPr lang="es-GB" sz="2400" dirty="0">
                <a:solidFill>
                  <a:schemeClr val="accent5">
                    <a:lumMod val="50000"/>
                  </a:schemeClr>
                </a:solidFill>
              </a:rPr>
              <a:t>‘l’ sounds like this:</a:t>
            </a:r>
          </a:p>
        </p:txBody>
      </p:sp>
      <p:sp>
        <p:nvSpPr>
          <p:cNvPr id="13" name="CuadroTexto 12">
            <a:extLst>
              <a:ext uri="{FF2B5EF4-FFF2-40B4-BE49-F238E27FC236}">
                <a16:creationId xmlns:a16="http://schemas.microsoft.com/office/drawing/2014/main" id="{2F3E621C-CE16-8E4A-93EE-AF0FC0DBD39E}"/>
              </a:ext>
            </a:extLst>
          </p:cNvPr>
          <p:cNvSpPr txBox="1"/>
          <p:nvPr/>
        </p:nvSpPr>
        <p:spPr>
          <a:xfrm>
            <a:off x="106506" y="2020385"/>
            <a:ext cx="2754280" cy="461665"/>
          </a:xfrm>
          <a:prstGeom prst="rect">
            <a:avLst/>
          </a:prstGeom>
          <a:noFill/>
        </p:spPr>
        <p:txBody>
          <a:bodyPr wrap="none" rtlCol="0">
            <a:spAutoFit/>
          </a:bodyPr>
          <a:lstStyle/>
          <a:p>
            <a:r>
              <a:rPr lang="es-GB" sz="2400" dirty="0">
                <a:solidFill>
                  <a:schemeClr val="accent5">
                    <a:lumMod val="50000"/>
                  </a:schemeClr>
                </a:solidFill>
              </a:rPr>
              <a:t>‘ll’sounds like this:</a:t>
            </a:r>
          </a:p>
        </p:txBody>
      </p:sp>
      <p:pic>
        <p:nvPicPr>
          <p:cNvPr id="16" name="Imagen 15">
            <a:extLst>
              <a:ext uri="{FF2B5EF4-FFF2-40B4-BE49-F238E27FC236}">
                <a16:creationId xmlns:a16="http://schemas.microsoft.com/office/drawing/2014/main" id="{F160BCB1-BC0B-1846-8B83-857B2F0E8E21}"/>
              </a:ext>
            </a:extLst>
          </p:cNvPr>
          <p:cNvPicPr>
            <a:picLocks noChangeAspect="1"/>
          </p:cNvPicPr>
          <p:nvPr/>
        </p:nvPicPr>
        <p:blipFill>
          <a:blip r:embed="rId10"/>
          <a:stretch>
            <a:fillRect/>
          </a:stretch>
        </p:blipFill>
        <p:spPr>
          <a:xfrm>
            <a:off x="7542938" y="551663"/>
            <a:ext cx="720731" cy="1108294"/>
          </a:xfrm>
          <a:prstGeom prst="rect">
            <a:avLst/>
          </a:prstGeom>
        </p:spPr>
      </p:pic>
      <p:pic>
        <p:nvPicPr>
          <p:cNvPr id="26" name="Imagen 25">
            <a:extLst>
              <a:ext uri="{FF2B5EF4-FFF2-40B4-BE49-F238E27FC236}">
                <a16:creationId xmlns:a16="http://schemas.microsoft.com/office/drawing/2014/main" id="{4FC725EF-6AF4-A747-B8A1-6755ABDAE3B8}"/>
              </a:ext>
            </a:extLst>
          </p:cNvPr>
          <p:cNvPicPr>
            <a:picLocks noChangeAspect="1"/>
          </p:cNvPicPr>
          <p:nvPr/>
        </p:nvPicPr>
        <p:blipFill>
          <a:blip r:embed="rId11"/>
          <a:stretch>
            <a:fillRect/>
          </a:stretch>
        </p:blipFill>
        <p:spPr>
          <a:xfrm>
            <a:off x="8484861" y="1430107"/>
            <a:ext cx="906703" cy="1077604"/>
          </a:xfrm>
          <a:prstGeom prst="rect">
            <a:avLst/>
          </a:prstGeom>
        </p:spPr>
      </p:pic>
      <p:sp>
        <p:nvSpPr>
          <p:cNvPr id="27" name="CuadroTexto 26">
            <a:extLst>
              <a:ext uri="{FF2B5EF4-FFF2-40B4-BE49-F238E27FC236}">
                <a16:creationId xmlns:a16="http://schemas.microsoft.com/office/drawing/2014/main" id="{EE351DA6-5B10-5B4C-B999-D89261E19FA2}"/>
              </a:ext>
            </a:extLst>
          </p:cNvPr>
          <p:cNvSpPr txBox="1"/>
          <p:nvPr/>
        </p:nvSpPr>
        <p:spPr>
          <a:xfrm>
            <a:off x="8298453" y="861513"/>
            <a:ext cx="1279517" cy="400110"/>
          </a:xfrm>
          <a:prstGeom prst="rect">
            <a:avLst/>
          </a:prstGeom>
          <a:noFill/>
        </p:spPr>
        <p:txBody>
          <a:bodyPr wrap="none" rtlCol="0">
            <a:spAutoFit/>
          </a:bodyPr>
          <a:lstStyle/>
          <a:p>
            <a:pPr algn="l"/>
            <a:r>
              <a:rPr lang="es-GB" sz="2000" dirty="0">
                <a:solidFill>
                  <a:schemeClr val="accent5">
                    <a:lumMod val="50000"/>
                  </a:schemeClr>
                </a:solidFill>
              </a:rPr>
              <a:t>[ice lolly]</a:t>
            </a:r>
          </a:p>
        </p:txBody>
      </p:sp>
      <p:graphicFrame>
        <p:nvGraphicFramePr>
          <p:cNvPr id="3" name="Table 2">
            <a:extLst>
              <a:ext uri="{FF2B5EF4-FFF2-40B4-BE49-F238E27FC236}">
                <a16:creationId xmlns:a16="http://schemas.microsoft.com/office/drawing/2014/main" id="{7F061E4A-31CC-F443-83BA-5E22E81D93F6}"/>
              </a:ext>
            </a:extLst>
          </p:cNvPr>
          <p:cNvGraphicFramePr>
            <a:graphicFrameLocks noGrp="1"/>
          </p:cNvGraphicFramePr>
          <p:nvPr>
            <p:extLst>
              <p:ext uri="{D42A27DB-BD31-4B8C-83A1-F6EECF244321}">
                <p14:modId xmlns:p14="http://schemas.microsoft.com/office/powerpoint/2010/main" val="34899274"/>
              </p:ext>
            </p:extLst>
          </p:nvPr>
        </p:nvGraphicFramePr>
        <p:xfrm>
          <a:off x="309648" y="3451921"/>
          <a:ext cx="11574573" cy="2854416"/>
        </p:xfrm>
        <a:graphic>
          <a:graphicData uri="http://schemas.openxmlformats.org/drawingml/2006/table">
            <a:tbl>
              <a:tblPr firstRow="1" bandRow="1">
                <a:tableStyleId>{5DA37D80-6434-44D0-A028-1B22A696006F}</a:tableStyleId>
              </a:tblPr>
              <a:tblGrid>
                <a:gridCol w="1292365">
                  <a:extLst>
                    <a:ext uri="{9D8B030D-6E8A-4147-A177-3AD203B41FA5}">
                      <a16:colId xmlns:a16="http://schemas.microsoft.com/office/drawing/2014/main" val="1183919305"/>
                    </a:ext>
                  </a:extLst>
                </a:gridCol>
                <a:gridCol w="3946732">
                  <a:extLst>
                    <a:ext uri="{9D8B030D-6E8A-4147-A177-3AD203B41FA5}">
                      <a16:colId xmlns:a16="http://schemas.microsoft.com/office/drawing/2014/main" val="2056438082"/>
                    </a:ext>
                  </a:extLst>
                </a:gridCol>
                <a:gridCol w="6335476">
                  <a:extLst>
                    <a:ext uri="{9D8B030D-6E8A-4147-A177-3AD203B41FA5}">
                      <a16:colId xmlns:a16="http://schemas.microsoft.com/office/drawing/2014/main" val="369929128"/>
                    </a:ext>
                  </a:extLst>
                </a:gridCol>
              </a:tblGrid>
              <a:tr h="951472">
                <a:tc>
                  <a:txBody>
                    <a:bodyPr/>
                    <a:lstStyle/>
                    <a:p>
                      <a:endParaRPr lang="es-GB" sz="2000" dirty="0">
                        <a:solidFill>
                          <a:schemeClr val="accent5">
                            <a:lumMod val="50000"/>
                          </a:schemeClr>
                        </a:solidFill>
                      </a:endParaRPr>
                    </a:p>
                  </a:txBody>
                  <a:tcPr>
                    <a:noFill/>
                  </a:tcPr>
                </a:tc>
                <a:tc>
                  <a:txBody>
                    <a:bodyPr/>
                    <a:lstStyle/>
                    <a:p>
                      <a:pPr algn="ctr"/>
                      <a:r>
                        <a:rPr lang="en-GB" sz="2000" dirty="0">
                          <a:solidFill>
                            <a:schemeClr val="accent5">
                              <a:lumMod val="50000"/>
                            </a:schemeClr>
                          </a:solidFill>
                        </a:rPr>
                        <a:t>¿</a:t>
                      </a:r>
                      <a:r>
                        <a:rPr lang="en-GB" sz="2000" dirty="0" err="1">
                          <a:solidFill>
                            <a:schemeClr val="accent5">
                              <a:lumMod val="50000"/>
                            </a:schemeClr>
                          </a:solidFill>
                        </a:rPr>
                        <a:t>Cuántas</a:t>
                      </a:r>
                      <a:r>
                        <a:rPr lang="en-GB" sz="2000" dirty="0">
                          <a:solidFill>
                            <a:schemeClr val="accent5">
                              <a:lumMod val="50000"/>
                            </a:schemeClr>
                          </a:solidFill>
                        </a:rPr>
                        <a:t> </a:t>
                      </a:r>
                      <a:r>
                        <a:rPr lang="en-GB" sz="2000" dirty="0" err="1">
                          <a:solidFill>
                            <a:schemeClr val="accent5">
                              <a:lumMod val="50000"/>
                            </a:schemeClr>
                          </a:solidFill>
                        </a:rPr>
                        <a:t>veces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tc>
                  <a:txBody>
                    <a:bodyPr/>
                    <a:lstStyle/>
                    <a:p>
                      <a:pPr algn="ctr"/>
                      <a:r>
                        <a:rPr lang="es-ES" sz="2000" dirty="0">
                          <a:solidFill>
                            <a:schemeClr val="accent5">
                              <a:lumMod val="50000"/>
                            </a:schemeClr>
                          </a:solidFill>
                        </a:rPr>
                        <a:t>Las palabras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515350710"/>
                  </a:ext>
                </a:extLst>
              </a:tr>
              <a:tr h="951472">
                <a:tc>
                  <a:txBody>
                    <a:bodyPr/>
                    <a:lstStyle/>
                    <a:p>
                      <a:pPr algn="ctr"/>
                      <a:r>
                        <a:rPr lang="es-ES" sz="3200" b="1" dirty="0">
                          <a:solidFill>
                            <a:schemeClr val="accent5">
                              <a:lumMod val="50000"/>
                            </a:schemeClr>
                          </a:solidFill>
                        </a:rPr>
                        <a:t>‘l’</a:t>
                      </a:r>
                      <a:endParaRPr lang="es-GB" sz="3200" b="1"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967044166"/>
                  </a:ext>
                </a:extLst>
              </a:tr>
              <a:tr h="951472">
                <a:tc>
                  <a:txBody>
                    <a:bodyPr/>
                    <a:lstStyle/>
                    <a:p>
                      <a:pPr algn="ctr"/>
                      <a:r>
                        <a:rPr lang="es-ES" sz="3200" b="1" dirty="0">
                          <a:solidFill>
                            <a:schemeClr val="accent5">
                              <a:lumMod val="50000"/>
                            </a:schemeClr>
                          </a:solidFill>
                        </a:rPr>
                        <a:t>‘ll’</a:t>
                      </a:r>
                      <a:endParaRPr lang="es-GB" sz="3200" b="1"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905556541"/>
                  </a:ext>
                </a:extLst>
              </a:tr>
            </a:tbl>
          </a:graphicData>
        </a:graphic>
      </p:graphicFrame>
      <p:sp>
        <p:nvSpPr>
          <p:cNvPr id="22" name="CuadroTexto 26">
            <a:extLst>
              <a:ext uri="{FF2B5EF4-FFF2-40B4-BE49-F238E27FC236}">
                <a16:creationId xmlns:a16="http://schemas.microsoft.com/office/drawing/2014/main" id="{B2B6EA77-BBC5-D14B-B2A1-94F0A6B137E2}"/>
              </a:ext>
            </a:extLst>
          </p:cNvPr>
          <p:cNvSpPr txBox="1"/>
          <p:nvPr/>
        </p:nvSpPr>
        <p:spPr>
          <a:xfrm>
            <a:off x="3404373" y="4550993"/>
            <a:ext cx="413896" cy="584775"/>
          </a:xfrm>
          <a:prstGeom prst="rect">
            <a:avLst/>
          </a:prstGeom>
          <a:noFill/>
        </p:spPr>
        <p:txBody>
          <a:bodyPr wrap="none" rtlCol="0">
            <a:spAutoFit/>
          </a:bodyPr>
          <a:lstStyle/>
          <a:p>
            <a:pPr algn="l"/>
            <a:r>
              <a:rPr lang="es-ES" sz="3200" dirty="0">
                <a:solidFill>
                  <a:schemeClr val="accent5">
                    <a:lumMod val="50000"/>
                  </a:schemeClr>
                </a:solidFill>
              </a:rPr>
              <a:t>9</a:t>
            </a:r>
            <a:endParaRPr lang="es-GB" sz="3200" dirty="0">
              <a:solidFill>
                <a:schemeClr val="accent5">
                  <a:lumMod val="50000"/>
                </a:schemeClr>
              </a:solidFill>
            </a:endParaRPr>
          </a:p>
        </p:txBody>
      </p:sp>
      <p:sp>
        <p:nvSpPr>
          <p:cNvPr id="24" name="CuadroTexto 26">
            <a:extLst>
              <a:ext uri="{FF2B5EF4-FFF2-40B4-BE49-F238E27FC236}">
                <a16:creationId xmlns:a16="http://schemas.microsoft.com/office/drawing/2014/main" id="{B0E95271-FACB-2646-8FD4-A5F49453FE62}"/>
              </a:ext>
            </a:extLst>
          </p:cNvPr>
          <p:cNvSpPr txBox="1"/>
          <p:nvPr/>
        </p:nvSpPr>
        <p:spPr>
          <a:xfrm>
            <a:off x="3517524" y="5450078"/>
            <a:ext cx="413896" cy="584775"/>
          </a:xfrm>
          <a:prstGeom prst="rect">
            <a:avLst/>
          </a:prstGeom>
          <a:noFill/>
        </p:spPr>
        <p:txBody>
          <a:bodyPr wrap="none" rtlCol="0">
            <a:spAutoFit/>
          </a:bodyPr>
          <a:lstStyle/>
          <a:p>
            <a:pPr algn="l"/>
            <a:r>
              <a:rPr lang="es-ES" sz="3200" dirty="0">
                <a:solidFill>
                  <a:schemeClr val="accent5">
                    <a:lumMod val="50000"/>
                  </a:schemeClr>
                </a:solidFill>
              </a:rPr>
              <a:t>5</a:t>
            </a:r>
            <a:endParaRPr lang="es-GB" sz="3200" dirty="0">
              <a:solidFill>
                <a:schemeClr val="accent5">
                  <a:lumMod val="50000"/>
                </a:schemeClr>
              </a:solidFill>
            </a:endParaRPr>
          </a:p>
        </p:txBody>
      </p:sp>
      <p:sp>
        <p:nvSpPr>
          <p:cNvPr id="25" name="CuadroTexto 26">
            <a:extLst>
              <a:ext uri="{FF2B5EF4-FFF2-40B4-BE49-F238E27FC236}">
                <a16:creationId xmlns:a16="http://schemas.microsoft.com/office/drawing/2014/main" id="{37B8F232-BB9B-D643-AAB1-728EAD03A857}"/>
              </a:ext>
            </a:extLst>
          </p:cNvPr>
          <p:cNvSpPr txBox="1"/>
          <p:nvPr/>
        </p:nvSpPr>
        <p:spPr>
          <a:xfrm>
            <a:off x="5551158" y="4463630"/>
            <a:ext cx="1535115" cy="461665"/>
          </a:xfrm>
          <a:prstGeom prst="rect">
            <a:avLst/>
          </a:prstGeom>
          <a:noFill/>
        </p:spPr>
        <p:txBody>
          <a:bodyPr wrap="square" rtlCol="0">
            <a:spAutoFit/>
          </a:bodyPr>
          <a:lstStyle/>
          <a:p>
            <a:pPr algn="l"/>
            <a:r>
              <a:rPr lang="es-ES" sz="2400" dirty="0">
                <a:solidFill>
                  <a:schemeClr val="accent5">
                    <a:lumMod val="50000"/>
                  </a:schemeClr>
                </a:solidFill>
              </a:rPr>
              <a:t>relación, </a:t>
            </a:r>
            <a:endParaRPr lang="es-GB" sz="2400" dirty="0">
              <a:solidFill>
                <a:schemeClr val="accent5">
                  <a:lumMod val="50000"/>
                </a:schemeClr>
              </a:solidFill>
            </a:endParaRPr>
          </a:p>
        </p:txBody>
      </p:sp>
      <p:sp>
        <p:nvSpPr>
          <p:cNvPr id="28" name="CuadroTexto 26">
            <a:extLst>
              <a:ext uri="{FF2B5EF4-FFF2-40B4-BE49-F238E27FC236}">
                <a16:creationId xmlns:a16="http://schemas.microsoft.com/office/drawing/2014/main" id="{DC783C73-BB76-7340-8FA8-0C162192947F}"/>
              </a:ext>
            </a:extLst>
          </p:cNvPr>
          <p:cNvSpPr txBox="1"/>
          <p:nvPr/>
        </p:nvSpPr>
        <p:spPr>
          <a:xfrm>
            <a:off x="5551158" y="5526556"/>
            <a:ext cx="1176946" cy="461665"/>
          </a:xfrm>
          <a:prstGeom prst="rect">
            <a:avLst/>
          </a:prstGeom>
          <a:noFill/>
        </p:spPr>
        <p:txBody>
          <a:bodyPr wrap="square" rtlCol="0">
            <a:spAutoFit/>
          </a:bodyPr>
          <a:lstStyle/>
          <a:p>
            <a:pPr algn="l"/>
            <a:r>
              <a:rPr lang="es-ES" sz="2400" dirty="0">
                <a:solidFill>
                  <a:schemeClr val="accent5">
                    <a:lumMod val="50000"/>
                  </a:schemeClr>
                </a:solidFill>
              </a:rPr>
              <a:t>pollo,  </a:t>
            </a:r>
            <a:endParaRPr lang="es-GB" sz="2400" dirty="0">
              <a:solidFill>
                <a:schemeClr val="accent5">
                  <a:lumMod val="50000"/>
                </a:schemeClr>
              </a:solidFill>
            </a:endParaRPr>
          </a:p>
        </p:txBody>
      </p:sp>
      <p:sp>
        <p:nvSpPr>
          <p:cNvPr id="6" name="Rectangle 5">
            <a:extLst>
              <a:ext uri="{FF2B5EF4-FFF2-40B4-BE49-F238E27FC236}">
                <a16:creationId xmlns:a16="http://schemas.microsoft.com/office/drawing/2014/main" id="{AFF5A541-CE0F-4A49-BC0D-3268270A2329}"/>
              </a:ext>
            </a:extLst>
          </p:cNvPr>
          <p:cNvSpPr/>
          <p:nvPr/>
        </p:nvSpPr>
        <p:spPr>
          <a:xfrm>
            <a:off x="6899559" y="4462859"/>
            <a:ext cx="1552028" cy="461665"/>
          </a:xfrm>
          <a:prstGeom prst="rect">
            <a:avLst/>
          </a:prstGeom>
        </p:spPr>
        <p:txBody>
          <a:bodyPr wrap="none">
            <a:spAutoFit/>
          </a:bodyPr>
          <a:lstStyle/>
          <a:p>
            <a:r>
              <a:rPr lang="es-ES" sz="2400" dirty="0">
                <a:solidFill>
                  <a:schemeClr val="accent5">
                    <a:lumMod val="50000"/>
                  </a:schemeClr>
                </a:solidFill>
              </a:rPr>
              <a:t>abuelos, </a:t>
            </a:r>
            <a:endParaRPr lang="en-US" sz="2400" dirty="0"/>
          </a:p>
        </p:txBody>
      </p:sp>
      <p:sp>
        <p:nvSpPr>
          <p:cNvPr id="7" name="Rectangle 6">
            <a:extLst>
              <a:ext uri="{FF2B5EF4-FFF2-40B4-BE49-F238E27FC236}">
                <a16:creationId xmlns:a16="http://schemas.microsoft.com/office/drawing/2014/main" id="{743AE12F-EC65-8F41-B47D-75C75F4C1DF5}"/>
              </a:ext>
            </a:extLst>
          </p:cNvPr>
          <p:cNvSpPr/>
          <p:nvPr/>
        </p:nvSpPr>
        <p:spPr>
          <a:xfrm>
            <a:off x="8219848" y="4451447"/>
            <a:ext cx="2148345" cy="461665"/>
          </a:xfrm>
          <a:prstGeom prst="rect">
            <a:avLst/>
          </a:prstGeom>
        </p:spPr>
        <p:txBody>
          <a:bodyPr wrap="none">
            <a:spAutoFit/>
          </a:bodyPr>
          <a:lstStyle/>
          <a:p>
            <a:r>
              <a:rPr lang="es-ES" sz="2400" dirty="0">
                <a:solidFill>
                  <a:schemeClr val="accent5">
                    <a:lumMod val="50000"/>
                  </a:schemeClr>
                </a:solidFill>
              </a:rPr>
              <a:t>celebramos, </a:t>
            </a:r>
            <a:endParaRPr lang="en-US" sz="2400" dirty="0"/>
          </a:p>
        </p:txBody>
      </p:sp>
      <p:sp>
        <p:nvSpPr>
          <p:cNvPr id="17" name="Rectangle 16">
            <a:extLst>
              <a:ext uri="{FF2B5EF4-FFF2-40B4-BE49-F238E27FC236}">
                <a16:creationId xmlns:a16="http://schemas.microsoft.com/office/drawing/2014/main" id="{5C018040-E2DA-4E43-9B11-6368146BEAB8}"/>
              </a:ext>
            </a:extLst>
          </p:cNvPr>
          <p:cNvSpPr/>
          <p:nvPr/>
        </p:nvSpPr>
        <p:spPr>
          <a:xfrm>
            <a:off x="10185280" y="4434027"/>
            <a:ext cx="1207382" cy="461665"/>
          </a:xfrm>
          <a:prstGeom prst="rect">
            <a:avLst/>
          </a:prstGeom>
        </p:spPr>
        <p:txBody>
          <a:bodyPr wrap="none">
            <a:spAutoFit/>
          </a:bodyPr>
          <a:lstStyle/>
          <a:p>
            <a:r>
              <a:rPr lang="es-ES" sz="2400" dirty="0">
                <a:solidFill>
                  <a:schemeClr val="accent5">
                    <a:lumMod val="50000"/>
                  </a:schemeClr>
                </a:solidFill>
              </a:rPr>
              <a:t>leche, </a:t>
            </a:r>
            <a:endParaRPr lang="en-US" sz="2400" dirty="0"/>
          </a:p>
        </p:txBody>
      </p:sp>
      <p:sp>
        <p:nvSpPr>
          <p:cNvPr id="20" name="Rectangle 19">
            <a:extLst>
              <a:ext uri="{FF2B5EF4-FFF2-40B4-BE49-F238E27FC236}">
                <a16:creationId xmlns:a16="http://schemas.microsoft.com/office/drawing/2014/main" id="{CC81DCCE-F6AE-1F4B-8936-C8172F7B310A}"/>
              </a:ext>
            </a:extLst>
          </p:cNvPr>
          <p:cNvSpPr/>
          <p:nvPr/>
        </p:nvSpPr>
        <p:spPr>
          <a:xfrm>
            <a:off x="5543880" y="4846425"/>
            <a:ext cx="1141659" cy="461665"/>
          </a:xfrm>
          <a:prstGeom prst="rect">
            <a:avLst/>
          </a:prstGeom>
        </p:spPr>
        <p:txBody>
          <a:bodyPr wrap="none">
            <a:spAutoFit/>
          </a:bodyPr>
          <a:lstStyle/>
          <a:p>
            <a:r>
              <a:rPr lang="es-ES" sz="2400" dirty="0">
                <a:solidFill>
                  <a:schemeClr val="accent5">
                    <a:lumMod val="50000"/>
                  </a:schemeClr>
                </a:solidFill>
              </a:rPr>
              <a:t>plato, </a:t>
            </a:r>
            <a:endParaRPr lang="en-US" sz="2400" dirty="0"/>
          </a:p>
        </p:txBody>
      </p:sp>
      <p:sp>
        <p:nvSpPr>
          <p:cNvPr id="29" name="Rectangle 28">
            <a:extLst>
              <a:ext uri="{FF2B5EF4-FFF2-40B4-BE49-F238E27FC236}">
                <a16:creationId xmlns:a16="http://schemas.microsoft.com/office/drawing/2014/main" id="{5BA2DC4A-59A3-F247-88DF-2D58A2F8F6EE}"/>
              </a:ext>
            </a:extLst>
          </p:cNvPr>
          <p:cNvSpPr/>
          <p:nvPr/>
        </p:nvSpPr>
        <p:spPr>
          <a:xfrm>
            <a:off x="6479221" y="4838589"/>
            <a:ext cx="1342034" cy="461665"/>
          </a:xfrm>
          <a:prstGeom prst="rect">
            <a:avLst/>
          </a:prstGeom>
        </p:spPr>
        <p:txBody>
          <a:bodyPr wrap="none">
            <a:spAutoFit/>
          </a:bodyPr>
          <a:lstStyle/>
          <a:p>
            <a:r>
              <a:rPr lang="es-ES" sz="2400" dirty="0">
                <a:solidFill>
                  <a:schemeClr val="accent5">
                    <a:lumMod val="50000"/>
                  </a:schemeClr>
                </a:solidFill>
              </a:rPr>
              <a:t>pelota, </a:t>
            </a:r>
            <a:endParaRPr lang="en-US" sz="2400" dirty="0"/>
          </a:p>
        </p:txBody>
      </p:sp>
      <p:sp>
        <p:nvSpPr>
          <p:cNvPr id="30" name="Rectangle 29">
            <a:extLst>
              <a:ext uri="{FF2B5EF4-FFF2-40B4-BE49-F238E27FC236}">
                <a16:creationId xmlns:a16="http://schemas.microsoft.com/office/drawing/2014/main" id="{047B421F-C4BF-1448-8AB8-64C457B252F8}"/>
              </a:ext>
            </a:extLst>
          </p:cNvPr>
          <p:cNvSpPr/>
          <p:nvPr/>
        </p:nvSpPr>
        <p:spPr>
          <a:xfrm>
            <a:off x="9164703" y="4835334"/>
            <a:ext cx="1287532" cy="461665"/>
          </a:xfrm>
          <a:prstGeom prst="rect">
            <a:avLst/>
          </a:prstGeom>
        </p:spPr>
        <p:txBody>
          <a:bodyPr wrap="none">
            <a:spAutoFit/>
          </a:bodyPr>
          <a:lstStyle/>
          <a:p>
            <a:r>
              <a:rPr lang="es-ES" sz="2400" dirty="0">
                <a:solidFill>
                  <a:schemeClr val="accent5">
                    <a:lumMod val="50000"/>
                  </a:schemeClr>
                </a:solidFill>
              </a:rPr>
              <a:t>colina, </a:t>
            </a:r>
            <a:endParaRPr lang="en-US" sz="2400" dirty="0"/>
          </a:p>
        </p:txBody>
      </p:sp>
      <p:sp>
        <p:nvSpPr>
          <p:cNvPr id="33" name="Rectangle 32">
            <a:extLst>
              <a:ext uri="{FF2B5EF4-FFF2-40B4-BE49-F238E27FC236}">
                <a16:creationId xmlns:a16="http://schemas.microsoft.com/office/drawing/2014/main" id="{AF7E81CD-A6BF-2C44-88EF-6B625D34B5F3}"/>
              </a:ext>
            </a:extLst>
          </p:cNvPr>
          <p:cNvSpPr/>
          <p:nvPr/>
        </p:nvSpPr>
        <p:spPr>
          <a:xfrm>
            <a:off x="10237299" y="4852224"/>
            <a:ext cx="800219" cy="461665"/>
          </a:xfrm>
          <a:prstGeom prst="rect">
            <a:avLst/>
          </a:prstGeom>
        </p:spPr>
        <p:txBody>
          <a:bodyPr wrap="none">
            <a:spAutoFit/>
          </a:bodyPr>
          <a:lstStyle/>
          <a:p>
            <a:r>
              <a:rPr lang="es-ES" sz="2400" dirty="0">
                <a:solidFill>
                  <a:schemeClr val="accent5">
                    <a:lumMod val="50000"/>
                  </a:schemeClr>
                </a:solidFill>
              </a:rPr>
              <a:t>sala</a:t>
            </a:r>
            <a:endParaRPr lang="en-US" sz="2400" dirty="0"/>
          </a:p>
        </p:txBody>
      </p:sp>
      <p:sp>
        <p:nvSpPr>
          <p:cNvPr id="34" name="Rectangle 33">
            <a:extLst>
              <a:ext uri="{FF2B5EF4-FFF2-40B4-BE49-F238E27FC236}">
                <a16:creationId xmlns:a16="http://schemas.microsoft.com/office/drawing/2014/main" id="{31A51DE3-1880-E846-8995-1984EEB4E829}"/>
              </a:ext>
            </a:extLst>
          </p:cNvPr>
          <p:cNvSpPr/>
          <p:nvPr/>
        </p:nvSpPr>
        <p:spPr>
          <a:xfrm>
            <a:off x="6505849" y="5526556"/>
            <a:ext cx="1342034" cy="461665"/>
          </a:xfrm>
          <a:prstGeom prst="rect">
            <a:avLst/>
          </a:prstGeom>
        </p:spPr>
        <p:txBody>
          <a:bodyPr wrap="none">
            <a:spAutoFit/>
          </a:bodyPr>
          <a:lstStyle/>
          <a:p>
            <a:r>
              <a:rPr lang="es-ES" sz="2400" dirty="0">
                <a:solidFill>
                  <a:schemeClr val="accent5">
                    <a:lumMod val="50000"/>
                  </a:schemeClr>
                </a:solidFill>
              </a:rPr>
              <a:t>estrella,</a:t>
            </a:r>
            <a:endParaRPr lang="en-US" sz="2400" dirty="0"/>
          </a:p>
        </p:txBody>
      </p:sp>
      <p:sp>
        <p:nvSpPr>
          <p:cNvPr id="35" name="Rectangle 34">
            <a:extLst>
              <a:ext uri="{FF2B5EF4-FFF2-40B4-BE49-F238E27FC236}">
                <a16:creationId xmlns:a16="http://schemas.microsoft.com/office/drawing/2014/main" id="{81A84A30-9040-2243-8525-7B348ACF6228}"/>
              </a:ext>
            </a:extLst>
          </p:cNvPr>
          <p:cNvSpPr/>
          <p:nvPr/>
        </p:nvSpPr>
        <p:spPr>
          <a:xfrm>
            <a:off x="7803760" y="5526556"/>
            <a:ext cx="1237839" cy="461665"/>
          </a:xfrm>
          <a:prstGeom prst="rect">
            <a:avLst/>
          </a:prstGeom>
        </p:spPr>
        <p:txBody>
          <a:bodyPr wrap="none">
            <a:spAutoFit/>
          </a:bodyPr>
          <a:lstStyle/>
          <a:p>
            <a:r>
              <a:rPr lang="es-ES" sz="2400" dirty="0">
                <a:solidFill>
                  <a:schemeClr val="accent5">
                    <a:lumMod val="50000"/>
                  </a:schemeClr>
                </a:solidFill>
              </a:rPr>
              <a:t>calles, </a:t>
            </a:r>
            <a:endParaRPr lang="en-US" sz="2400" dirty="0"/>
          </a:p>
        </p:txBody>
      </p:sp>
      <p:sp>
        <p:nvSpPr>
          <p:cNvPr id="36" name="Rectangle 35">
            <a:extLst>
              <a:ext uri="{FF2B5EF4-FFF2-40B4-BE49-F238E27FC236}">
                <a16:creationId xmlns:a16="http://schemas.microsoft.com/office/drawing/2014/main" id="{0BC27270-89D4-E94D-8353-0AF71ABDC33D}"/>
              </a:ext>
            </a:extLst>
          </p:cNvPr>
          <p:cNvSpPr/>
          <p:nvPr/>
        </p:nvSpPr>
        <p:spPr>
          <a:xfrm>
            <a:off x="8908410" y="5526556"/>
            <a:ext cx="1404552" cy="461665"/>
          </a:xfrm>
          <a:prstGeom prst="rect">
            <a:avLst/>
          </a:prstGeom>
        </p:spPr>
        <p:txBody>
          <a:bodyPr wrap="none">
            <a:spAutoFit/>
          </a:bodyPr>
          <a:lstStyle/>
          <a:p>
            <a:r>
              <a:rPr lang="es-ES" sz="2400" dirty="0">
                <a:solidFill>
                  <a:schemeClr val="accent5">
                    <a:lumMod val="50000"/>
                  </a:schemeClr>
                </a:solidFill>
              </a:rPr>
              <a:t>castillo, </a:t>
            </a:r>
            <a:endParaRPr lang="en-US" sz="2400" dirty="0"/>
          </a:p>
        </p:txBody>
      </p:sp>
      <p:sp>
        <p:nvSpPr>
          <p:cNvPr id="37" name="Rectangle 36">
            <a:extLst>
              <a:ext uri="{FF2B5EF4-FFF2-40B4-BE49-F238E27FC236}">
                <a16:creationId xmlns:a16="http://schemas.microsoft.com/office/drawing/2014/main" id="{9F4C3392-9FBE-394F-B671-7D2845E7C8E2}"/>
              </a:ext>
            </a:extLst>
          </p:cNvPr>
          <p:cNvSpPr/>
          <p:nvPr/>
        </p:nvSpPr>
        <p:spPr>
          <a:xfrm>
            <a:off x="10179775" y="5526556"/>
            <a:ext cx="1374094" cy="461665"/>
          </a:xfrm>
          <a:prstGeom prst="rect">
            <a:avLst/>
          </a:prstGeom>
        </p:spPr>
        <p:txBody>
          <a:bodyPr wrap="none">
            <a:spAutoFit/>
          </a:bodyPr>
          <a:lstStyle/>
          <a:p>
            <a:r>
              <a:rPr lang="es-ES" sz="2400" dirty="0">
                <a:solidFill>
                  <a:schemeClr val="accent5">
                    <a:lumMod val="50000"/>
                  </a:schemeClr>
                </a:solidFill>
              </a:rPr>
              <a:t>batallas</a:t>
            </a:r>
            <a:endParaRPr lang="en-US" sz="2400" dirty="0"/>
          </a:p>
        </p:txBody>
      </p:sp>
      <p:sp>
        <p:nvSpPr>
          <p:cNvPr id="38" name="Rectangle 28">
            <a:extLst>
              <a:ext uri="{FF2B5EF4-FFF2-40B4-BE49-F238E27FC236}">
                <a16:creationId xmlns:a16="http://schemas.microsoft.com/office/drawing/2014/main" id="{E57D2E80-E570-7D4E-9E16-F16DD7071381}"/>
              </a:ext>
            </a:extLst>
          </p:cNvPr>
          <p:cNvSpPr/>
          <p:nvPr/>
        </p:nvSpPr>
        <p:spPr>
          <a:xfrm>
            <a:off x="7577832" y="4845603"/>
            <a:ext cx="1810111" cy="461665"/>
          </a:xfrm>
          <a:prstGeom prst="rect">
            <a:avLst/>
          </a:prstGeom>
        </p:spPr>
        <p:txBody>
          <a:bodyPr wrap="none">
            <a:spAutoFit/>
          </a:bodyPr>
          <a:lstStyle/>
          <a:p>
            <a:r>
              <a:rPr lang="es-ES" sz="2400" dirty="0">
                <a:solidFill>
                  <a:schemeClr val="accent5">
                    <a:lumMod val="50000"/>
                  </a:schemeClr>
                </a:solidFill>
              </a:rPr>
              <a:t>tranquilas, </a:t>
            </a:r>
            <a:endParaRPr lang="en-US" sz="2400" dirty="0"/>
          </a:p>
        </p:txBody>
      </p:sp>
      <p:pic>
        <p:nvPicPr>
          <p:cNvPr id="39" name="Fonética.wav" descr="Fonética.wav">
            <a:hlinkClick r:id="" action="ppaction://media"/>
            <a:extLst>
              <a:ext uri="{FF2B5EF4-FFF2-40B4-BE49-F238E27FC236}">
                <a16:creationId xmlns:a16="http://schemas.microsoft.com/office/drawing/2014/main" id="{B1718151-76A6-E24C-B1FF-7C0246EE375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96829" y="2493346"/>
            <a:ext cx="812800" cy="812800"/>
          </a:xfrm>
          <a:prstGeom prst="rect">
            <a:avLst/>
          </a:prstGeom>
        </p:spPr>
      </p:pic>
      <p:pic>
        <p:nvPicPr>
          <p:cNvPr id="32" name="Imagen 31" descr="Dibujo animado de un personaje de caricatura&#10;&#10;Descripción generada automáticamente con confianza media">
            <a:extLst>
              <a:ext uri="{FF2B5EF4-FFF2-40B4-BE49-F238E27FC236}">
                <a16:creationId xmlns:a16="http://schemas.microsoft.com/office/drawing/2014/main" id="{BBFF37B6-A92B-AA41-8084-93BFC64F41F4}"/>
              </a:ext>
            </a:extLst>
          </p:cNvPr>
          <p:cNvPicPr>
            <a:picLocks noChangeAspect="1"/>
          </p:cNvPicPr>
          <p:nvPr/>
        </p:nvPicPr>
        <p:blipFill rotWithShape="1">
          <a:blip r:embed="rId13"/>
          <a:srcRect l="53285" t="13967" r="25855" b="50698"/>
          <a:stretch/>
        </p:blipFill>
        <p:spPr>
          <a:xfrm>
            <a:off x="10538304" y="3233762"/>
            <a:ext cx="1218639" cy="1162290"/>
          </a:xfrm>
          <a:prstGeom prst="rect">
            <a:avLst/>
          </a:prstGeom>
        </p:spPr>
      </p:pic>
    </p:spTree>
    <p:extLst>
      <p:ext uri="{BB962C8B-B14F-4D97-AF65-F5344CB8AC3E}">
        <p14:creationId xmlns:p14="http://schemas.microsoft.com/office/powerpoint/2010/main" val="16663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9"/>
                </p:tgtEl>
              </p:cMediaNode>
            </p:audio>
          </p:childTnLst>
        </p:cTn>
      </p:par>
    </p:tnLst>
    <p:bldLst>
      <p:bldP spid="12" grpId="0"/>
      <p:bldP spid="31" grpId="0"/>
      <p:bldP spid="14" grpId="0" animBg="1"/>
      <p:bldP spid="15" grpId="0" animBg="1"/>
      <p:bldP spid="19" grpId="0" animBg="1"/>
      <p:bldP spid="21" grpId="0" animBg="1"/>
      <p:bldP spid="10" grpId="0"/>
      <p:bldP spid="23" grpId="0"/>
      <p:bldP spid="11" grpId="0"/>
      <p:bldP spid="13" grpId="0"/>
      <p:bldP spid="27" grpId="0"/>
      <p:bldP spid="22" grpId="0"/>
      <p:bldP spid="24" grpId="0"/>
      <p:bldP spid="25" grpId="0"/>
      <p:bldP spid="28" grpId="0"/>
      <p:bldP spid="6" grpId="0"/>
      <p:bldP spid="7" grpId="0"/>
      <p:bldP spid="17" grpId="0"/>
      <p:bldP spid="20" grpId="0"/>
      <p:bldP spid="29" grpId="0"/>
      <p:bldP spid="30" grpId="0"/>
      <p:bldP spid="33" grpId="0"/>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what people used to do</a:t>
            </a:r>
            <a:br>
              <a:rPr lang="en-GB" sz="2400" b="1" dirty="0">
                <a:solidFill>
                  <a:schemeClr val="bg1"/>
                </a:solidFill>
              </a:rPr>
            </a:br>
            <a:r>
              <a:rPr lang="en-GB" sz="2400" dirty="0">
                <a:solidFill>
                  <a:schemeClr val="bg1"/>
                </a:solidFill>
              </a:rPr>
              <a:t>-er/–</a:t>
            </a:r>
            <a:r>
              <a:rPr lang="en-GB" sz="2400" dirty="0" err="1">
                <a:solidFill>
                  <a:schemeClr val="bg1"/>
                </a:solidFill>
              </a:rPr>
              <a:t>ir</a:t>
            </a:r>
            <a:r>
              <a:rPr lang="en-GB" sz="2400" dirty="0">
                <a:solidFill>
                  <a:schemeClr val="bg1"/>
                </a:solidFill>
              </a:rPr>
              <a:t> verbs in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9" name="TextBox 18"/>
          <p:cNvSpPr txBox="1"/>
          <p:nvPr/>
        </p:nvSpPr>
        <p:spPr>
          <a:xfrm>
            <a:off x="407962" y="1325563"/>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to talk about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completed in the past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use the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preterite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tense.</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407962" y="2303084"/>
            <a:ext cx="4058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Recorriste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ciudad.</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4591927" y="2318132"/>
            <a:ext cx="520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travelled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around the city.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407962" y="2911273"/>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to talk about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that used to happen repeatedly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past, we use a tense called the ‘imperfect’.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407962" y="4866317"/>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Recorr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ías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ciudad.</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4591927" y="4866315"/>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4472C4">
                    <a:lumMod val="50000"/>
                  </a:srgbClr>
                </a:solidFill>
                <a:latin typeface="Century Gothic" panose="020F0302020204030204"/>
              </a:rPr>
              <a:t>You</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rPr>
              <a:t> used to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 around the city.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407962" y="3888794"/>
            <a:ext cx="108110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–er 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verbs, add _____to the verb stem to talk about ‘you’ in this tense. </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ular Callout 5"/>
          <p:cNvSpPr/>
          <p:nvPr/>
        </p:nvSpPr>
        <p:spPr>
          <a:xfrm>
            <a:off x="1553029" y="5479031"/>
            <a:ext cx="9463313" cy="780943"/>
          </a:xfrm>
          <a:prstGeom prst="wedgeRoundRectCallout">
            <a:avLst>
              <a:gd name="adj1" fmla="val 22460"/>
              <a:gd name="adj2" fmla="val -6681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The imperfect is often used when an event in the past is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repeated</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You will generally</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only meet this tense when it means ‘used to’ in English. </a:t>
            </a:r>
          </a:p>
        </p:txBody>
      </p:sp>
      <p:sp>
        <p:nvSpPr>
          <p:cNvPr id="13" name="TextBox 19">
            <a:extLst>
              <a:ext uri="{FF2B5EF4-FFF2-40B4-BE49-F238E27FC236}">
                <a16:creationId xmlns:a16="http://schemas.microsoft.com/office/drawing/2014/main" id="{4235EB5D-17EE-FF4B-86E1-FAC3F3699296}"/>
              </a:ext>
            </a:extLst>
          </p:cNvPr>
          <p:cNvSpPr txBox="1"/>
          <p:nvPr/>
        </p:nvSpPr>
        <p:spPr>
          <a:xfrm>
            <a:off x="4466492" y="3842627"/>
            <a:ext cx="747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chemeClr val="accent2"/>
                </a:solidFill>
                <a:effectLst/>
                <a:uLnTx/>
                <a:uFillTx/>
                <a:latin typeface="Century Gothic" panose="020F0302020204030204"/>
                <a:ea typeface="+mn-ea"/>
                <a:cs typeface="+mn-cs"/>
              </a:rPr>
              <a:t>ías</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493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18" grpId="0"/>
      <p:bldP spid="20" grpId="0"/>
      <p:bldP spid="25" grpId="0"/>
      <p:bldP spid="26" grpId="0"/>
      <p:bldP spid="27" grpId="0"/>
      <p:bldP spid="6"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04D3D-364E-A749-9BC0-B79EBBAE313A}"/>
              </a:ext>
            </a:extLst>
          </p:cNvPr>
          <p:cNvSpPr>
            <a:spLocks noGrp="1"/>
          </p:cNvSpPr>
          <p:nvPr>
            <p:ph type="title"/>
          </p:nvPr>
        </p:nvSpPr>
        <p:spPr>
          <a:xfrm>
            <a:off x="263858" y="258167"/>
            <a:ext cx="10112042" cy="884833"/>
          </a:xfrm>
        </p:spPr>
        <p:txBody>
          <a:bodyPr>
            <a:normAutofit fontScale="90000"/>
          </a:bodyPr>
          <a:lstStyle/>
          <a:p>
            <a:r>
              <a:rPr lang="es-GB" sz="2400" b="1" dirty="0"/>
              <a:t>Daniel habla con su tío Manuel sobre una reunión familiar que celebran siempre en abril. Lee los comentarios y marca en la tabla si las frases son verdaderas o falsas.</a:t>
            </a:r>
          </a:p>
        </p:txBody>
      </p:sp>
      <p:sp>
        <p:nvSpPr>
          <p:cNvPr id="5" name="Rounded Rectangle 11">
            <a:extLst>
              <a:ext uri="{FF2B5EF4-FFF2-40B4-BE49-F238E27FC236}">
                <a16:creationId xmlns:a16="http://schemas.microsoft.com/office/drawing/2014/main" id="{0531FD59-7610-2141-B4E4-B6A255DFABC3}"/>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graphicFrame>
        <p:nvGraphicFramePr>
          <p:cNvPr id="6" name="Tabla 6">
            <a:extLst>
              <a:ext uri="{FF2B5EF4-FFF2-40B4-BE49-F238E27FC236}">
                <a16:creationId xmlns:a16="http://schemas.microsoft.com/office/drawing/2014/main" id="{82F5677D-30D5-8B47-9EF3-AECAAC530F5D}"/>
              </a:ext>
            </a:extLst>
          </p:cNvPr>
          <p:cNvGraphicFramePr>
            <a:graphicFrameLocks noGrp="1"/>
          </p:cNvGraphicFramePr>
          <p:nvPr>
            <p:extLst>
              <p:ext uri="{D42A27DB-BD31-4B8C-83A1-F6EECF244321}">
                <p14:modId xmlns:p14="http://schemas.microsoft.com/office/powerpoint/2010/main" val="1434188288"/>
              </p:ext>
            </p:extLst>
          </p:nvPr>
        </p:nvGraphicFramePr>
        <p:xfrm>
          <a:off x="6460023" y="1021574"/>
          <a:ext cx="5479218" cy="5273884"/>
        </p:xfrm>
        <a:graphic>
          <a:graphicData uri="http://schemas.openxmlformats.org/drawingml/2006/table">
            <a:tbl>
              <a:tblPr firstRow="1" bandRow="1">
                <a:tableStyleId>{5DA37D80-6434-44D0-A028-1B22A696006F}</a:tableStyleId>
              </a:tblPr>
              <a:tblGrid>
                <a:gridCol w="4367513">
                  <a:extLst>
                    <a:ext uri="{9D8B030D-6E8A-4147-A177-3AD203B41FA5}">
                      <a16:colId xmlns:a16="http://schemas.microsoft.com/office/drawing/2014/main" val="217601907"/>
                    </a:ext>
                  </a:extLst>
                </a:gridCol>
                <a:gridCol w="1111705">
                  <a:extLst>
                    <a:ext uri="{9D8B030D-6E8A-4147-A177-3AD203B41FA5}">
                      <a16:colId xmlns:a16="http://schemas.microsoft.com/office/drawing/2014/main" val="2524146083"/>
                    </a:ext>
                  </a:extLst>
                </a:gridCol>
              </a:tblGrid>
              <a:tr h="518371">
                <a:tc>
                  <a:txBody>
                    <a:bodyPr/>
                    <a:lstStyle/>
                    <a:p>
                      <a:pPr algn="ctr"/>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¿V o F?</a:t>
                      </a:r>
                    </a:p>
                  </a:txBody>
                  <a:tcPr>
                    <a:noFill/>
                  </a:tcPr>
                </a:tc>
                <a:extLst>
                  <a:ext uri="{0D108BD9-81ED-4DB2-BD59-A6C34878D82A}">
                    <a16:rowId xmlns:a16="http://schemas.microsoft.com/office/drawing/2014/main" val="2409614250"/>
                  </a:ext>
                </a:extLst>
              </a:tr>
              <a:tr h="462742">
                <a:tc>
                  <a:txBody>
                    <a:bodyPr/>
                    <a:lstStyle/>
                    <a:p>
                      <a:r>
                        <a:rPr lang="es-GB" sz="2000" dirty="0">
                          <a:solidFill>
                            <a:schemeClr val="accent5">
                              <a:lumMod val="50000"/>
                            </a:schemeClr>
                          </a:solidFill>
                        </a:rPr>
                        <a:t>1</a:t>
                      </a:r>
                      <a:r>
                        <a:rPr lang="es-GB" sz="2000">
                          <a:solidFill>
                            <a:schemeClr val="accent5">
                              <a:lumMod val="50000"/>
                            </a:schemeClr>
                          </a:solidFill>
                        </a:rPr>
                        <a:t>. You used to serve Cuban dishes with your wife.</a:t>
                      </a: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760932997"/>
                  </a:ext>
                </a:extLst>
              </a:tr>
              <a:tr h="353895">
                <a:tc>
                  <a:txBody>
                    <a:bodyPr/>
                    <a:lstStyle/>
                    <a:p>
                      <a:r>
                        <a:rPr lang="es-GB" sz="2000" dirty="0">
                          <a:solidFill>
                            <a:schemeClr val="accent5">
                              <a:lumMod val="50000"/>
                            </a:schemeClr>
                          </a:solidFill>
                        </a:rPr>
                        <a:t>2</a:t>
                      </a:r>
                      <a:r>
                        <a:rPr lang="es-GB" sz="2000">
                          <a:solidFill>
                            <a:schemeClr val="accent5">
                              <a:lumMod val="50000"/>
                            </a:schemeClr>
                          </a:solidFill>
                        </a:rPr>
                        <a:t>. You used to make a paella.</a:t>
                      </a: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822352475"/>
                  </a:ext>
                </a:extLst>
              </a:tr>
              <a:tr h="518371">
                <a:tc>
                  <a:txBody>
                    <a:bodyPr/>
                    <a:lstStyle/>
                    <a:p>
                      <a:r>
                        <a:rPr lang="es-GB" sz="2000" dirty="0">
                          <a:solidFill>
                            <a:schemeClr val="accent5">
                              <a:lumMod val="50000"/>
                            </a:schemeClr>
                          </a:solidFill>
                        </a:rPr>
                        <a:t>3. You gathered the neighbours.</a:t>
                      </a: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350300488"/>
                  </a:ext>
                </a:extLst>
              </a:tr>
              <a:tr h="518371">
                <a:tc>
                  <a:txBody>
                    <a:bodyPr/>
                    <a:lstStyle/>
                    <a:p>
                      <a:r>
                        <a:rPr lang="es-ES" sz="2000" dirty="0">
                          <a:solidFill>
                            <a:schemeClr val="accent5">
                              <a:lumMod val="50000"/>
                            </a:schemeClr>
                          </a:solidFill>
                        </a:rPr>
                        <a:t>4. You </a:t>
                      </a:r>
                      <a:r>
                        <a:rPr lang="es-ES" sz="2000" dirty="0" err="1">
                          <a:solidFill>
                            <a:schemeClr val="accent5">
                              <a:lumMod val="50000"/>
                            </a:schemeClr>
                          </a:solidFill>
                        </a:rPr>
                        <a:t>travelled</a:t>
                      </a:r>
                      <a:r>
                        <a:rPr lang="es-ES" sz="2000" dirty="0">
                          <a:solidFill>
                            <a:schemeClr val="accent5">
                              <a:lumMod val="50000"/>
                            </a:schemeClr>
                          </a:solidFill>
                        </a:rPr>
                        <a:t> </a:t>
                      </a:r>
                      <a:r>
                        <a:rPr lang="es-ES" sz="2000" dirty="0" err="1">
                          <a:solidFill>
                            <a:schemeClr val="accent5">
                              <a:lumMod val="50000"/>
                            </a:schemeClr>
                          </a:solidFill>
                        </a:rPr>
                        <a:t>around</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city</a:t>
                      </a:r>
                      <a:r>
                        <a:rPr lang="es-ES" sz="2000" dirty="0">
                          <a:solidFill>
                            <a:schemeClr val="accent5">
                              <a:lumMod val="50000"/>
                            </a:schemeClr>
                          </a:solidFill>
                        </a:rPr>
                        <a:t>.</a:t>
                      </a: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51141872"/>
                  </a:ext>
                </a:extLst>
              </a:tr>
              <a:tr h="518371">
                <a:tc>
                  <a:txBody>
                    <a:bodyPr/>
                    <a:lstStyle/>
                    <a:p>
                      <a:r>
                        <a:rPr lang="es-ES" sz="2000" dirty="0">
                          <a:solidFill>
                            <a:schemeClr val="accent5">
                              <a:lumMod val="50000"/>
                            </a:schemeClr>
                          </a:solidFill>
                        </a:rPr>
                        <a:t>5.  You </a:t>
                      </a:r>
                      <a:r>
                        <a:rPr lang="es-ES" sz="2000" dirty="0" err="1">
                          <a:solidFill>
                            <a:schemeClr val="accent5">
                              <a:lumMod val="50000"/>
                            </a:schemeClr>
                          </a:solidFill>
                        </a:rPr>
                        <a:t>said</a:t>
                      </a:r>
                      <a:r>
                        <a:rPr lang="es-ES" sz="2000" dirty="0">
                          <a:solidFill>
                            <a:schemeClr val="accent5">
                              <a:lumMod val="50000"/>
                            </a:schemeClr>
                          </a:solidFill>
                        </a:rPr>
                        <a:t> </a:t>
                      </a:r>
                      <a:r>
                        <a:rPr lang="es-ES" sz="2000" dirty="0" err="1">
                          <a:solidFill>
                            <a:schemeClr val="accent5">
                              <a:lumMod val="50000"/>
                            </a:schemeClr>
                          </a:solidFill>
                        </a:rPr>
                        <a:t>that</a:t>
                      </a:r>
                      <a:r>
                        <a:rPr lang="es-ES" sz="2000" dirty="0">
                          <a:solidFill>
                            <a:schemeClr val="accent5">
                              <a:lumMod val="50000"/>
                            </a:schemeClr>
                          </a:solidFill>
                        </a:rPr>
                        <a:t> </a:t>
                      </a:r>
                      <a:r>
                        <a:rPr lang="es-ES" sz="2000" dirty="0" err="1">
                          <a:solidFill>
                            <a:schemeClr val="accent5">
                              <a:lumMod val="50000"/>
                            </a:schemeClr>
                          </a:solidFill>
                        </a:rPr>
                        <a:t>it</a:t>
                      </a:r>
                      <a:r>
                        <a:rPr lang="es-ES" sz="2000" dirty="0">
                          <a:solidFill>
                            <a:schemeClr val="accent5">
                              <a:lumMod val="50000"/>
                            </a:schemeClr>
                          </a:solidFill>
                        </a:rPr>
                        <a:t> </a:t>
                      </a:r>
                      <a:r>
                        <a:rPr lang="es-ES" sz="2000" dirty="0" err="1">
                          <a:solidFill>
                            <a:schemeClr val="accent5">
                              <a:lumMod val="50000"/>
                            </a:schemeClr>
                          </a:solidFill>
                        </a:rPr>
                        <a:t>was</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most</a:t>
                      </a:r>
                      <a:r>
                        <a:rPr lang="es-ES" sz="2000" dirty="0">
                          <a:solidFill>
                            <a:schemeClr val="accent5">
                              <a:lumMod val="50000"/>
                            </a:schemeClr>
                          </a:solidFill>
                        </a:rPr>
                        <a:t> </a:t>
                      </a:r>
                      <a:r>
                        <a:rPr lang="es-ES" sz="2000" dirty="0" err="1">
                          <a:solidFill>
                            <a:schemeClr val="accent5">
                              <a:lumMod val="50000"/>
                            </a:schemeClr>
                          </a:solidFill>
                        </a:rPr>
                        <a:t>important</a:t>
                      </a:r>
                      <a:r>
                        <a:rPr lang="es-ES" sz="2000" dirty="0">
                          <a:solidFill>
                            <a:schemeClr val="accent5">
                              <a:lumMod val="50000"/>
                            </a:schemeClr>
                          </a:solidFill>
                        </a:rPr>
                        <a:t> date of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year</a:t>
                      </a:r>
                      <a:r>
                        <a:rPr lang="es-ES" sz="2000" dirty="0">
                          <a:solidFill>
                            <a:schemeClr val="accent5">
                              <a:lumMod val="50000"/>
                            </a:schemeClr>
                          </a:solidFill>
                        </a:rPr>
                        <a:t>.</a:t>
                      </a:r>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449273586"/>
                  </a:ext>
                </a:extLst>
              </a:tr>
              <a:tr h="662036">
                <a:tc>
                  <a:txBody>
                    <a:bodyPr/>
                    <a:lstStyle/>
                    <a:p>
                      <a:r>
                        <a:rPr lang="es-ES" sz="2000" dirty="0">
                          <a:solidFill>
                            <a:schemeClr val="accent5">
                              <a:lumMod val="50000"/>
                            </a:schemeClr>
                          </a:solidFill>
                        </a:rPr>
                        <a:t>6. </a:t>
                      </a:r>
                      <a:r>
                        <a:rPr lang="es-ES" sz="2000" dirty="0" err="1">
                          <a:solidFill>
                            <a:schemeClr val="accent5">
                              <a:lumMod val="50000"/>
                            </a:schemeClr>
                          </a:solidFill>
                        </a:rPr>
                        <a:t>You</a:t>
                      </a:r>
                      <a:r>
                        <a:rPr lang="es-ES" sz="2000" dirty="0">
                          <a:solidFill>
                            <a:schemeClr val="accent5">
                              <a:lumMod val="50000"/>
                            </a:schemeClr>
                          </a:solidFill>
                        </a:rPr>
                        <a:t> </a:t>
                      </a:r>
                      <a:r>
                        <a:rPr lang="es-ES" sz="2000" dirty="0" err="1">
                          <a:solidFill>
                            <a:schemeClr val="accent5">
                              <a:lumMod val="50000"/>
                            </a:schemeClr>
                          </a:solidFill>
                        </a:rPr>
                        <a:t>gathered</a:t>
                      </a:r>
                      <a:r>
                        <a:rPr lang="es-ES" sz="2000" dirty="0">
                          <a:solidFill>
                            <a:schemeClr val="accent5">
                              <a:lumMod val="50000"/>
                            </a:schemeClr>
                          </a:solidFill>
                        </a:rPr>
                        <a:t> </a:t>
                      </a:r>
                      <a:r>
                        <a:rPr lang="es-ES" sz="2000" dirty="0" err="1">
                          <a:solidFill>
                            <a:schemeClr val="accent5">
                              <a:lumMod val="50000"/>
                            </a:schemeClr>
                          </a:solidFill>
                        </a:rPr>
                        <a:t>all</a:t>
                      </a:r>
                      <a:r>
                        <a:rPr lang="es-ES" sz="2000" dirty="0">
                          <a:solidFill>
                            <a:schemeClr val="accent5">
                              <a:lumMod val="50000"/>
                            </a:schemeClr>
                          </a:solidFill>
                        </a:rPr>
                        <a:t> </a:t>
                      </a:r>
                      <a:r>
                        <a:rPr lang="es-ES" sz="2000" dirty="0" err="1">
                          <a:solidFill>
                            <a:schemeClr val="accent5">
                              <a:lumMod val="50000"/>
                            </a:schemeClr>
                          </a:solidFill>
                        </a:rPr>
                        <a:t>your</a:t>
                      </a:r>
                      <a:r>
                        <a:rPr lang="es-ES" sz="2000" dirty="0">
                          <a:solidFill>
                            <a:schemeClr val="accent5">
                              <a:lumMod val="50000"/>
                            </a:schemeClr>
                          </a:solidFill>
                        </a:rPr>
                        <a:t> </a:t>
                      </a:r>
                      <a:r>
                        <a:rPr lang="es-ES" sz="2000" dirty="0" err="1">
                          <a:solidFill>
                            <a:schemeClr val="accent5">
                              <a:lumMod val="50000"/>
                            </a:schemeClr>
                          </a:solidFill>
                        </a:rPr>
                        <a:t>friends</a:t>
                      </a:r>
                      <a:r>
                        <a:rPr lang="es-ES" sz="2000" dirty="0">
                          <a:solidFill>
                            <a:schemeClr val="accent5">
                              <a:lumMod val="50000"/>
                            </a:schemeClr>
                          </a:solidFill>
                        </a:rPr>
                        <a:t> in </a:t>
                      </a:r>
                      <a:r>
                        <a:rPr lang="es-ES" sz="2000" dirty="0" err="1">
                          <a:solidFill>
                            <a:schemeClr val="accent5">
                              <a:lumMod val="50000"/>
                            </a:schemeClr>
                          </a:solidFill>
                        </a:rPr>
                        <a:t>the</a:t>
                      </a:r>
                      <a:r>
                        <a:rPr lang="es-ES" sz="2000" dirty="0">
                          <a:solidFill>
                            <a:schemeClr val="accent5">
                              <a:lumMod val="50000"/>
                            </a:schemeClr>
                          </a:solidFill>
                        </a:rPr>
                        <a:t> living </a:t>
                      </a:r>
                      <a:r>
                        <a:rPr lang="es-ES" sz="2000" dirty="0" err="1">
                          <a:solidFill>
                            <a:schemeClr val="accent5">
                              <a:lumMod val="50000"/>
                            </a:schemeClr>
                          </a:solidFill>
                        </a:rPr>
                        <a:t>room</a:t>
                      </a:r>
                      <a:r>
                        <a:rPr lang="es-ES" sz="2000" dirty="0">
                          <a:solidFill>
                            <a:schemeClr val="accent5">
                              <a:lumMod val="50000"/>
                            </a:schemeClr>
                          </a:solidFill>
                        </a:rPr>
                        <a:t>.</a:t>
                      </a:r>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606956759"/>
                  </a:ext>
                </a:extLst>
              </a:tr>
              <a:tr h="518371">
                <a:tc>
                  <a:txBody>
                    <a:bodyPr/>
                    <a:lstStyle/>
                    <a:p>
                      <a:r>
                        <a:rPr lang="es-ES" sz="2000" dirty="0">
                          <a:solidFill>
                            <a:schemeClr val="accent5">
                              <a:lumMod val="50000"/>
                            </a:schemeClr>
                          </a:solidFill>
                        </a:rPr>
                        <a:t>7. You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drink</a:t>
                      </a:r>
                      <a:r>
                        <a:rPr lang="es-ES" sz="2000" dirty="0">
                          <a:solidFill>
                            <a:schemeClr val="accent5">
                              <a:lumMod val="50000"/>
                            </a:schemeClr>
                          </a:solidFill>
                        </a:rPr>
                        <a:t> </a:t>
                      </a:r>
                      <a:r>
                        <a:rPr lang="es-ES" sz="2000" dirty="0" err="1">
                          <a:solidFill>
                            <a:schemeClr val="accent5">
                              <a:lumMod val="50000"/>
                            </a:schemeClr>
                          </a:solidFill>
                        </a:rPr>
                        <a:t>with</a:t>
                      </a:r>
                      <a:r>
                        <a:rPr lang="es-ES" sz="2000" dirty="0">
                          <a:solidFill>
                            <a:schemeClr val="accent5">
                              <a:lumMod val="50000"/>
                            </a:schemeClr>
                          </a:solidFill>
                        </a:rPr>
                        <a:t> </a:t>
                      </a:r>
                      <a:r>
                        <a:rPr lang="es-ES" sz="2000" dirty="0" err="1">
                          <a:solidFill>
                            <a:schemeClr val="accent5">
                              <a:lumMod val="50000"/>
                            </a:schemeClr>
                          </a:solidFill>
                        </a:rPr>
                        <a:t>them</a:t>
                      </a:r>
                      <a:r>
                        <a:rPr lang="es-ES" sz="2000" dirty="0">
                          <a:solidFill>
                            <a:schemeClr val="accent5">
                              <a:lumMod val="50000"/>
                            </a:schemeClr>
                          </a:solidFill>
                        </a:rPr>
                        <a:t>.</a:t>
                      </a:r>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783488514"/>
                  </a:ext>
                </a:extLst>
              </a:tr>
              <a:tr h="518371">
                <a:tc>
                  <a:txBody>
                    <a:bodyPr/>
                    <a:lstStyle/>
                    <a:p>
                      <a:r>
                        <a:rPr lang="es-ES" sz="2000" dirty="0">
                          <a:solidFill>
                            <a:schemeClr val="accent5">
                              <a:lumMod val="50000"/>
                            </a:schemeClr>
                          </a:solidFill>
                        </a:rPr>
                        <a:t>8. You </a:t>
                      </a:r>
                      <a:r>
                        <a:rPr lang="es-ES" sz="2000" dirty="0" err="1">
                          <a:solidFill>
                            <a:schemeClr val="accent5">
                              <a:lumMod val="50000"/>
                            </a:schemeClr>
                          </a:solidFill>
                        </a:rPr>
                        <a:t>used</a:t>
                      </a:r>
                      <a:r>
                        <a:rPr lang="es-ES" sz="2000" dirty="0">
                          <a:solidFill>
                            <a:schemeClr val="accent5">
                              <a:lumMod val="50000"/>
                            </a:schemeClr>
                          </a:solidFill>
                        </a:rPr>
                        <a:t> to </a:t>
                      </a:r>
                      <a:r>
                        <a:rPr lang="es-ES" sz="2000" dirty="0" err="1">
                          <a:solidFill>
                            <a:schemeClr val="accent5">
                              <a:lumMod val="50000"/>
                            </a:schemeClr>
                          </a:solidFill>
                        </a:rPr>
                        <a:t>turn</a:t>
                      </a:r>
                      <a:r>
                        <a:rPr lang="es-ES" sz="2000" dirty="0">
                          <a:solidFill>
                            <a:schemeClr val="accent5">
                              <a:lumMod val="50000"/>
                            </a:schemeClr>
                          </a:solidFill>
                        </a:rPr>
                        <a:t> up/</a:t>
                      </a:r>
                      <a:r>
                        <a:rPr lang="es-ES" sz="2000" dirty="0" err="1">
                          <a:solidFill>
                            <a:schemeClr val="accent5">
                              <a:lumMod val="50000"/>
                            </a:schemeClr>
                          </a:solidFill>
                        </a:rPr>
                        <a:t>appear</a:t>
                      </a:r>
                      <a:r>
                        <a:rPr lang="es-ES" sz="2000" dirty="0">
                          <a:solidFill>
                            <a:schemeClr val="accent5">
                              <a:lumMod val="50000"/>
                            </a:schemeClr>
                          </a:solidFill>
                        </a:rPr>
                        <a:t> </a:t>
                      </a:r>
                      <a:r>
                        <a:rPr lang="es-ES" sz="2000" dirty="0" err="1">
                          <a:solidFill>
                            <a:schemeClr val="accent5">
                              <a:lumMod val="50000"/>
                            </a:schemeClr>
                          </a:solidFill>
                        </a:rPr>
                        <a:t>with</a:t>
                      </a:r>
                      <a:r>
                        <a:rPr lang="es-ES" sz="2000" dirty="0">
                          <a:solidFill>
                            <a:schemeClr val="accent5">
                              <a:lumMod val="50000"/>
                            </a:schemeClr>
                          </a:solidFill>
                        </a:rPr>
                        <a:t> more </a:t>
                      </a:r>
                      <a:r>
                        <a:rPr lang="es-ES" sz="2000" dirty="0" err="1">
                          <a:solidFill>
                            <a:schemeClr val="accent5">
                              <a:lumMod val="50000"/>
                            </a:schemeClr>
                          </a:solidFill>
                        </a:rPr>
                        <a:t>food</a:t>
                      </a:r>
                      <a:r>
                        <a:rPr lang="es-ES" sz="2000" dirty="0">
                          <a:solidFill>
                            <a:schemeClr val="accent5">
                              <a:lumMod val="50000"/>
                            </a:schemeClr>
                          </a:solidFill>
                        </a:rPr>
                        <a:t>.</a:t>
                      </a:r>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871813022"/>
                  </a:ext>
                </a:extLst>
              </a:tr>
            </a:tbl>
          </a:graphicData>
        </a:graphic>
      </p:graphicFrame>
      <p:sp>
        <p:nvSpPr>
          <p:cNvPr id="7" name="Llamada rectangular redondeada 6">
            <a:extLst>
              <a:ext uri="{FF2B5EF4-FFF2-40B4-BE49-F238E27FC236}">
                <a16:creationId xmlns:a16="http://schemas.microsoft.com/office/drawing/2014/main" id="{72F76B62-5CBD-AC4E-8D0B-318C89569EDA}"/>
              </a:ext>
            </a:extLst>
          </p:cNvPr>
          <p:cNvSpPr/>
          <p:nvPr/>
        </p:nvSpPr>
        <p:spPr>
          <a:xfrm>
            <a:off x="342481" y="1355557"/>
            <a:ext cx="5577056" cy="641685"/>
          </a:xfrm>
          <a:prstGeom prst="wedgeRoundRectCallout">
            <a:avLst>
              <a:gd name="adj1" fmla="val 58165"/>
              <a:gd name="adj2" fmla="val 9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Serviste unos platos cubanos con tu mujer.</a:t>
            </a:r>
          </a:p>
        </p:txBody>
      </p:sp>
      <p:sp>
        <p:nvSpPr>
          <p:cNvPr id="8" name="Llamada rectangular redondeada 7">
            <a:extLst>
              <a:ext uri="{FF2B5EF4-FFF2-40B4-BE49-F238E27FC236}">
                <a16:creationId xmlns:a16="http://schemas.microsoft.com/office/drawing/2014/main" id="{1106BF5A-092B-3441-9410-7DDB93308236}"/>
              </a:ext>
            </a:extLst>
          </p:cNvPr>
          <p:cNvSpPr/>
          <p:nvPr/>
        </p:nvSpPr>
        <p:spPr>
          <a:xfrm>
            <a:off x="710793" y="2107145"/>
            <a:ext cx="3613540" cy="621275"/>
          </a:xfrm>
          <a:prstGeom prst="wedgeRoundRectCallout">
            <a:avLst>
              <a:gd name="adj1" fmla="val -55967"/>
              <a:gd name="adj2" fmla="val -1704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Hacías una paella y reunías a los vecinos.</a:t>
            </a:r>
          </a:p>
        </p:txBody>
      </p:sp>
      <p:sp>
        <p:nvSpPr>
          <p:cNvPr id="10" name="CuadroTexto 9">
            <a:extLst>
              <a:ext uri="{FF2B5EF4-FFF2-40B4-BE49-F238E27FC236}">
                <a16:creationId xmlns:a16="http://schemas.microsoft.com/office/drawing/2014/main" id="{33574737-99D2-9F43-9A58-72F646A56658}"/>
              </a:ext>
            </a:extLst>
          </p:cNvPr>
          <p:cNvSpPr txBox="1"/>
          <p:nvPr/>
        </p:nvSpPr>
        <p:spPr>
          <a:xfrm>
            <a:off x="11217408" y="1648125"/>
            <a:ext cx="445168" cy="430887"/>
          </a:xfrm>
          <a:prstGeom prst="rect">
            <a:avLst/>
          </a:prstGeom>
          <a:noFill/>
        </p:spPr>
        <p:txBody>
          <a:bodyPr wrap="square" rtlCol="0">
            <a:spAutoFit/>
          </a:bodyPr>
          <a:lstStyle/>
          <a:p>
            <a:pPr algn="ctr"/>
            <a:r>
              <a:rPr lang="es-ES" sz="2200" b="1" dirty="0">
                <a:solidFill>
                  <a:schemeClr val="accent2"/>
                </a:solidFill>
              </a:rPr>
              <a:t>F</a:t>
            </a:r>
            <a:endParaRPr lang="es-GB" sz="2200" b="1" dirty="0">
              <a:solidFill>
                <a:schemeClr val="accent2"/>
              </a:solidFill>
            </a:endParaRPr>
          </a:p>
        </p:txBody>
      </p:sp>
      <p:sp>
        <p:nvSpPr>
          <p:cNvPr id="11" name="CuadroTexto 10">
            <a:extLst>
              <a:ext uri="{FF2B5EF4-FFF2-40B4-BE49-F238E27FC236}">
                <a16:creationId xmlns:a16="http://schemas.microsoft.com/office/drawing/2014/main" id="{B4C4D3D0-AA2C-604B-8241-DA46A59D3D4E}"/>
              </a:ext>
            </a:extLst>
          </p:cNvPr>
          <p:cNvSpPr txBox="1"/>
          <p:nvPr/>
        </p:nvSpPr>
        <p:spPr>
          <a:xfrm>
            <a:off x="11170665" y="2233879"/>
            <a:ext cx="538654" cy="430887"/>
          </a:xfrm>
          <a:prstGeom prst="rect">
            <a:avLst/>
          </a:prstGeom>
          <a:noFill/>
        </p:spPr>
        <p:txBody>
          <a:bodyPr wrap="square" rtlCol="0">
            <a:spAutoFit/>
          </a:bodyPr>
          <a:lstStyle/>
          <a:p>
            <a:pPr algn="ctr"/>
            <a:r>
              <a:rPr lang="es-ES" sz="2200" b="1" dirty="0">
                <a:solidFill>
                  <a:schemeClr val="accent2"/>
                </a:solidFill>
              </a:rPr>
              <a:t>V</a:t>
            </a:r>
            <a:endParaRPr lang="es-GB" sz="2200" b="1" dirty="0">
              <a:solidFill>
                <a:schemeClr val="accent2"/>
              </a:solidFill>
            </a:endParaRPr>
          </a:p>
        </p:txBody>
      </p:sp>
      <p:sp>
        <p:nvSpPr>
          <p:cNvPr id="12" name="CuadroTexto 11">
            <a:extLst>
              <a:ext uri="{FF2B5EF4-FFF2-40B4-BE49-F238E27FC236}">
                <a16:creationId xmlns:a16="http://schemas.microsoft.com/office/drawing/2014/main" id="{C3429D3F-2AC3-7A45-9A75-69A5254ADE1F}"/>
              </a:ext>
            </a:extLst>
          </p:cNvPr>
          <p:cNvSpPr txBox="1"/>
          <p:nvPr/>
        </p:nvSpPr>
        <p:spPr>
          <a:xfrm>
            <a:off x="11211747" y="2696650"/>
            <a:ext cx="445168" cy="430887"/>
          </a:xfrm>
          <a:prstGeom prst="rect">
            <a:avLst/>
          </a:prstGeom>
          <a:noFill/>
        </p:spPr>
        <p:txBody>
          <a:bodyPr wrap="square" rtlCol="0">
            <a:spAutoFit/>
          </a:bodyPr>
          <a:lstStyle/>
          <a:p>
            <a:pPr algn="ctr"/>
            <a:r>
              <a:rPr lang="es-GB" sz="2200" b="1" dirty="0">
                <a:solidFill>
                  <a:schemeClr val="accent2"/>
                </a:solidFill>
              </a:rPr>
              <a:t>F</a:t>
            </a:r>
          </a:p>
        </p:txBody>
      </p:sp>
      <p:sp>
        <p:nvSpPr>
          <p:cNvPr id="15" name="CuadroTexto 9">
            <a:extLst>
              <a:ext uri="{FF2B5EF4-FFF2-40B4-BE49-F238E27FC236}">
                <a16:creationId xmlns:a16="http://schemas.microsoft.com/office/drawing/2014/main" id="{CB370B4C-9F5E-CE4C-B19B-AA8B9CD5AFD9}"/>
              </a:ext>
            </a:extLst>
          </p:cNvPr>
          <p:cNvSpPr txBox="1"/>
          <p:nvPr/>
        </p:nvSpPr>
        <p:spPr>
          <a:xfrm>
            <a:off x="11211747" y="3213884"/>
            <a:ext cx="445168" cy="430887"/>
          </a:xfrm>
          <a:prstGeom prst="rect">
            <a:avLst/>
          </a:prstGeom>
          <a:noFill/>
        </p:spPr>
        <p:txBody>
          <a:bodyPr wrap="square" rtlCol="0">
            <a:spAutoFit/>
          </a:bodyPr>
          <a:lstStyle/>
          <a:p>
            <a:pPr algn="ctr"/>
            <a:r>
              <a:rPr lang="es-GB" sz="2200" b="1" dirty="0">
                <a:solidFill>
                  <a:schemeClr val="accent2"/>
                </a:solidFill>
              </a:rPr>
              <a:t>V</a:t>
            </a:r>
          </a:p>
        </p:txBody>
      </p:sp>
      <p:sp>
        <p:nvSpPr>
          <p:cNvPr id="16" name="Llamada rectangular redondeada 7">
            <a:extLst>
              <a:ext uri="{FF2B5EF4-FFF2-40B4-BE49-F238E27FC236}">
                <a16:creationId xmlns:a16="http://schemas.microsoft.com/office/drawing/2014/main" id="{6CAADC98-052D-434B-998C-62CF11C2F0FC}"/>
              </a:ext>
            </a:extLst>
          </p:cNvPr>
          <p:cNvSpPr/>
          <p:nvPr/>
        </p:nvSpPr>
        <p:spPr>
          <a:xfrm>
            <a:off x="342481" y="2838323"/>
            <a:ext cx="5118269" cy="710290"/>
          </a:xfrm>
          <a:prstGeom prst="wedgeRoundRectCallout">
            <a:avLst>
              <a:gd name="adj1" fmla="val 64908"/>
              <a:gd name="adj2" fmla="val 1665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5">
                    <a:lumMod val="50000"/>
                  </a:schemeClr>
                </a:solidFill>
              </a:rPr>
              <a:t>Recorriste la ciudad para encontrar el regalo perfecto.</a:t>
            </a:r>
            <a:endParaRPr lang="es-GB" sz="2000" dirty="0">
              <a:solidFill>
                <a:schemeClr val="accent5">
                  <a:lumMod val="50000"/>
                </a:schemeClr>
              </a:solidFill>
            </a:endParaRPr>
          </a:p>
        </p:txBody>
      </p:sp>
      <p:sp>
        <p:nvSpPr>
          <p:cNvPr id="17" name="Llamada rectangular redondeada 7">
            <a:extLst>
              <a:ext uri="{FF2B5EF4-FFF2-40B4-BE49-F238E27FC236}">
                <a16:creationId xmlns:a16="http://schemas.microsoft.com/office/drawing/2014/main" id="{FCA24B2A-A12A-DE40-BBFE-E60FE7ED9606}"/>
              </a:ext>
            </a:extLst>
          </p:cNvPr>
          <p:cNvSpPr/>
          <p:nvPr/>
        </p:nvSpPr>
        <p:spPr>
          <a:xfrm>
            <a:off x="1149793" y="3658516"/>
            <a:ext cx="5118269" cy="782053"/>
          </a:xfrm>
          <a:prstGeom prst="wedgeRoundRectCallout">
            <a:avLst>
              <a:gd name="adj1" fmla="val -63240"/>
              <a:gd name="adj2" fmla="val -1987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5">
                    <a:lumMod val="50000"/>
                  </a:schemeClr>
                </a:solidFill>
              </a:rPr>
              <a:t>Decías, muy orgulloso, que es la fecha más importante del año.</a:t>
            </a:r>
            <a:endParaRPr lang="es-GB" sz="2000" dirty="0">
              <a:solidFill>
                <a:schemeClr val="accent5">
                  <a:lumMod val="50000"/>
                </a:schemeClr>
              </a:solidFill>
            </a:endParaRPr>
          </a:p>
        </p:txBody>
      </p:sp>
      <p:sp>
        <p:nvSpPr>
          <p:cNvPr id="18" name="CuadroTexto 9">
            <a:extLst>
              <a:ext uri="{FF2B5EF4-FFF2-40B4-BE49-F238E27FC236}">
                <a16:creationId xmlns:a16="http://schemas.microsoft.com/office/drawing/2014/main" id="{DB3D8FD0-F9BC-CA47-9724-E0EDC115B631}"/>
              </a:ext>
            </a:extLst>
          </p:cNvPr>
          <p:cNvSpPr txBox="1"/>
          <p:nvPr/>
        </p:nvSpPr>
        <p:spPr>
          <a:xfrm>
            <a:off x="11213836" y="3843334"/>
            <a:ext cx="445168" cy="430887"/>
          </a:xfrm>
          <a:prstGeom prst="rect">
            <a:avLst/>
          </a:prstGeom>
          <a:noFill/>
        </p:spPr>
        <p:txBody>
          <a:bodyPr wrap="square" rtlCol="0">
            <a:spAutoFit/>
          </a:bodyPr>
          <a:lstStyle/>
          <a:p>
            <a:pPr algn="ctr"/>
            <a:r>
              <a:rPr lang="es-ES" sz="2200" b="1" dirty="0">
                <a:solidFill>
                  <a:schemeClr val="accent2"/>
                </a:solidFill>
              </a:rPr>
              <a:t>F</a:t>
            </a:r>
            <a:endParaRPr lang="es-GB" sz="2200" b="1" dirty="0">
              <a:solidFill>
                <a:schemeClr val="accent2"/>
              </a:solidFill>
            </a:endParaRPr>
          </a:p>
        </p:txBody>
      </p:sp>
      <p:sp>
        <p:nvSpPr>
          <p:cNvPr id="19" name="Llamada rectangular redondeada 7">
            <a:extLst>
              <a:ext uri="{FF2B5EF4-FFF2-40B4-BE49-F238E27FC236}">
                <a16:creationId xmlns:a16="http://schemas.microsoft.com/office/drawing/2014/main" id="{42E67CFF-9645-654E-9876-0CBA564B99D1}"/>
              </a:ext>
            </a:extLst>
          </p:cNvPr>
          <p:cNvSpPr/>
          <p:nvPr/>
        </p:nvSpPr>
        <p:spPr>
          <a:xfrm>
            <a:off x="342481" y="4550472"/>
            <a:ext cx="5118269" cy="782053"/>
          </a:xfrm>
          <a:prstGeom prst="wedgeRoundRectCallout">
            <a:avLst>
              <a:gd name="adj1" fmla="val 65066"/>
              <a:gd name="adj2" fmla="val -1987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5">
                    <a:lumMod val="50000"/>
                  </a:schemeClr>
                </a:solidFill>
              </a:rPr>
              <a:t>Reuniste a todos tus amigos en la sala y bebiste unas copas con ellos.</a:t>
            </a:r>
            <a:endParaRPr lang="es-GB" sz="2000" dirty="0">
              <a:solidFill>
                <a:schemeClr val="accent5">
                  <a:lumMod val="50000"/>
                </a:schemeClr>
              </a:solidFill>
            </a:endParaRPr>
          </a:p>
        </p:txBody>
      </p:sp>
      <p:sp>
        <p:nvSpPr>
          <p:cNvPr id="20" name="CuadroTexto 9">
            <a:extLst>
              <a:ext uri="{FF2B5EF4-FFF2-40B4-BE49-F238E27FC236}">
                <a16:creationId xmlns:a16="http://schemas.microsoft.com/office/drawing/2014/main" id="{90ED4710-BBF2-7449-AD7A-CBD9DFD6A853}"/>
              </a:ext>
            </a:extLst>
          </p:cNvPr>
          <p:cNvSpPr txBox="1"/>
          <p:nvPr/>
        </p:nvSpPr>
        <p:spPr>
          <a:xfrm>
            <a:off x="11217408" y="4539227"/>
            <a:ext cx="445168" cy="430887"/>
          </a:xfrm>
          <a:prstGeom prst="rect">
            <a:avLst/>
          </a:prstGeom>
          <a:noFill/>
        </p:spPr>
        <p:txBody>
          <a:bodyPr wrap="square" rtlCol="0">
            <a:spAutoFit/>
          </a:bodyPr>
          <a:lstStyle/>
          <a:p>
            <a:pPr algn="ctr"/>
            <a:r>
              <a:rPr lang="es-GB" sz="2200" b="1" dirty="0">
                <a:solidFill>
                  <a:schemeClr val="accent2"/>
                </a:solidFill>
              </a:rPr>
              <a:t>V</a:t>
            </a:r>
          </a:p>
        </p:txBody>
      </p:sp>
      <p:sp>
        <p:nvSpPr>
          <p:cNvPr id="21" name="CuadroTexto 9">
            <a:extLst>
              <a:ext uri="{FF2B5EF4-FFF2-40B4-BE49-F238E27FC236}">
                <a16:creationId xmlns:a16="http://schemas.microsoft.com/office/drawing/2014/main" id="{ECF9B565-5B72-2941-859C-A9F00F507C28}"/>
              </a:ext>
            </a:extLst>
          </p:cNvPr>
          <p:cNvSpPr txBox="1"/>
          <p:nvPr/>
        </p:nvSpPr>
        <p:spPr>
          <a:xfrm>
            <a:off x="11207547" y="5105560"/>
            <a:ext cx="445168" cy="430887"/>
          </a:xfrm>
          <a:prstGeom prst="rect">
            <a:avLst/>
          </a:prstGeom>
          <a:noFill/>
        </p:spPr>
        <p:txBody>
          <a:bodyPr wrap="square" rtlCol="0">
            <a:spAutoFit/>
          </a:bodyPr>
          <a:lstStyle/>
          <a:p>
            <a:pPr algn="ctr"/>
            <a:r>
              <a:rPr lang="es-ES" sz="2200" b="1" dirty="0">
                <a:solidFill>
                  <a:schemeClr val="accent2"/>
                </a:solidFill>
              </a:rPr>
              <a:t>F</a:t>
            </a:r>
            <a:endParaRPr lang="es-GB" sz="2200" b="1" dirty="0">
              <a:solidFill>
                <a:schemeClr val="accent2"/>
              </a:solidFill>
            </a:endParaRPr>
          </a:p>
        </p:txBody>
      </p:sp>
      <p:sp>
        <p:nvSpPr>
          <p:cNvPr id="22" name="CuadroTexto 9">
            <a:extLst>
              <a:ext uri="{FF2B5EF4-FFF2-40B4-BE49-F238E27FC236}">
                <a16:creationId xmlns:a16="http://schemas.microsoft.com/office/drawing/2014/main" id="{1AA49275-6699-8540-B665-6068F1151454}"/>
              </a:ext>
            </a:extLst>
          </p:cNvPr>
          <p:cNvSpPr txBox="1"/>
          <p:nvPr/>
        </p:nvSpPr>
        <p:spPr>
          <a:xfrm>
            <a:off x="11207547" y="5708721"/>
            <a:ext cx="445168" cy="430887"/>
          </a:xfrm>
          <a:prstGeom prst="rect">
            <a:avLst/>
          </a:prstGeom>
          <a:noFill/>
        </p:spPr>
        <p:txBody>
          <a:bodyPr wrap="square" rtlCol="0">
            <a:spAutoFit/>
          </a:bodyPr>
          <a:lstStyle/>
          <a:p>
            <a:pPr algn="ctr"/>
            <a:r>
              <a:rPr lang="es-ES" sz="2200" b="1" dirty="0">
                <a:solidFill>
                  <a:schemeClr val="accent2"/>
                </a:solidFill>
              </a:rPr>
              <a:t>V</a:t>
            </a:r>
            <a:endParaRPr lang="es-GB" sz="2200" b="1" dirty="0">
              <a:solidFill>
                <a:schemeClr val="accent2"/>
              </a:solidFill>
            </a:endParaRPr>
          </a:p>
        </p:txBody>
      </p:sp>
      <p:sp>
        <p:nvSpPr>
          <p:cNvPr id="23" name="Llamada rectangular redondeada 7">
            <a:extLst>
              <a:ext uri="{FF2B5EF4-FFF2-40B4-BE49-F238E27FC236}">
                <a16:creationId xmlns:a16="http://schemas.microsoft.com/office/drawing/2014/main" id="{D196823D-6116-2845-B706-B5BF7089B124}"/>
              </a:ext>
            </a:extLst>
          </p:cNvPr>
          <p:cNvSpPr/>
          <p:nvPr/>
        </p:nvSpPr>
        <p:spPr>
          <a:xfrm>
            <a:off x="1149792" y="5442430"/>
            <a:ext cx="5118269" cy="782053"/>
          </a:xfrm>
          <a:prstGeom prst="wedgeRoundRectCallout">
            <a:avLst>
              <a:gd name="adj1" fmla="val -66894"/>
              <a:gd name="adj2" fmla="val 13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accent5">
                    <a:lumMod val="50000"/>
                  </a:schemeClr>
                </a:solidFill>
              </a:rPr>
              <a:t>Aparecías con más comida cada cinco minutos. </a:t>
            </a:r>
            <a:endParaRPr lang="es-GB" sz="2000" dirty="0">
              <a:solidFill>
                <a:schemeClr val="accent5">
                  <a:lumMod val="50000"/>
                </a:schemeClr>
              </a:solidFill>
            </a:endParaRPr>
          </a:p>
        </p:txBody>
      </p:sp>
      <p:pic>
        <p:nvPicPr>
          <p:cNvPr id="3" name="Imagen 2">
            <a:extLst>
              <a:ext uri="{FF2B5EF4-FFF2-40B4-BE49-F238E27FC236}">
                <a16:creationId xmlns:a16="http://schemas.microsoft.com/office/drawing/2014/main" id="{477252E4-994F-5C4F-AAA6-25857B844074}"/>
              </a:ext>
            </a:extLst>
          </p:cNvPr>
          <p:cNvPicPr>
            <a:picLocks noChangeAspect="1"/>
          </p:cNvPicPr>
          <p:nvPr/>
        </p:nvPicPr>
        <p:blipFill rotWithShape="1">
          <a:blip r:embed="rId3">
            <a:clrChange>
              <a:clrFrom>
                <a:srgbClr val="FFFFFF"/>
              </a:clrFrom>
              <a:clrTo>
                <a:srgbClr val="FFFFFF">
                  <a:alpha val="0"/>
                </a:srgbClr>
              </a:clrTo>
            </a:clrChange>
          </a:blip>
          <a:srcRect l="50000" t="46355"/>
          <a:stretch/>
        </p:blipFill>
        <p:spPr>
          <a:xfrm>
            <a:off x="5155058" y="4460336"/>
            <a:ext cx="1228814" cy="1018467"/>
          </a:xfrm>
          <a:prstGeom prst="rect">
            <a:avLst/>
          </a:prstGeom>
        </p:spPr>
      </p:pic>
      <p:pic>
        <p:nvPicPr>
          <p:cNvPr id="4" name="Imagen 3">
            <a:extLst>
              <a:ext uri="{FF2B5EF4-FFF2-40B4-BE49-F238E27FC236}">
                <a16:creationId xmlns:a16="http://schemas.microsoft.com/office/drawing/2014/main" id="{3EDF2C66-8B66-B846-BBA8-6372221BBE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61931" y="2063939"/>
            <a:ext cx="1434069" cy="710291"/>
          </a:xfrm>
          <a:prstGeom prst="rect">
            <a:avLst/>
          </a:prstGeom>
        </p:spPr>
      </p:pic>
    </p:spTree>
    <p:extLst>
      <p:ext uri="{BB962C8B-B14F-4D97-AF65-F5344CB8AC3E}">
        <p14:creationId xmlns:p14="http://schemas.microsoft.com/office/powerpoint/2010/main" val="18311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8"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13">
            <a:extLst>
              <a:ext uri="{FF2B5EF4-FFF2-40B4-BE49-F238E27FC236}">
                <a16:creationId xmlns:a16="http://schemas.microsoft.com/office/drawing/2014/main" id="{26F1ADAE-E5A7-4F4A-91BC-15674DD243E1}"/>
              </a:ext>
            </a:extLst>
          </p:cNvPr>
          <p:cNvGraphicFramePr>
            <a:graphicFrameLocks noGrp="1"/>
          </p:cNvGraphicFramePr>
          <p:nvPr>
            <p:extLst>
              <p:ext uri="{D42A27DB-BD31-4B8C-83A1-F6EECF244321}">
                <p14:modId xmlns:p14="http://schemas.microsoft.com/office/powerpoint/2010/main" val="2849598400"/>
              </p:ext>
            </p:extLst>
          </p:nvPr>
        </p:nvGraphicFramePr>
        <p:xfrm>
          <a:off x="364788" y="1041400"/>
          <a:ext cx="11664285" cy="5244462"/>
        </p:xfrm>
        <a:graphic>
          <a:graphicData uri="http://schemas.openxmlformats.org/drawingml/2006/table">
            <a:tbl>
              <a:tblPr firstRow="1" bandRow="1">
                <a:tableStyleId>{5DA37D80-6434-44D0-A028-1B22A696006F}</a:tableStyleId>
              </a:tblPr>
              <a:tblGrid>
                <a:gridCol w="583339">
                  <a:extLst>
                    <a:ext uri="{9D8B030D-6E8A-4147-A177-3AD203B41FA5}">
                      <a16:colId xmlns:a16="http://schemas.microsoft.com/office/drawing/2014/main" val="1778794684"/>
                    </a:ext>
                  </a:extLst>
                </a:gridCol>
                <a:gridCol w="2203822">
                  <a:extLst>
                    <a:ext uri="{9D8B030D-6E8A-4147-A177-3AD203B41FA5}">
                      <a16:colId xmlns:a16="http://schemas.microsoft.com/office/drawing/2014/main" val="3493947499"/>
                    </a:ext>
                  </a:extLst>
                </a:gridCol>
                <a:gridCol w="2203822">
                  <a:extLst>
                    <a:ext uri="{9D8B030D-6E8A-4147-A177-3AD203B41FA5}">
                      <a16:colId xmlns:a16="http://schemas.microsoft.com/office/drawing/2014/main" val="329286341"/>
                    </a:ext>
                  </a:extLst>
                </a:gridCol>
                <a:gridCol w="6673302">
                  <a:extLst>
                    <a:ext uri="{9D8B030D-6E8A-4147-A177-3AD203B41FA5}">
                      <a16:colId xmlns:a16="http://schemas.microsoft.com/office/drawing/2014/main" val="3680303213"/>
                    </a:ext>
                  </a:extLst>
                </a:gridCol>
              </a:tblGrid>
              <a:tr h="724775">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El año pasado</a:t>
                      </a:r>
                    </a:p>
                  </a:txBody>
                  <a:tcPr anchor="ctr">
                    <a:noFill/>
                  </a:tcPr>
                </a:tc>
                <a:tc>
                  <a:txBody>
                    <a:bodyPr/>
                    <a:lstStyle/>
                    <a:p>
                      <a:pPr algn="ctr"/>
                      <a:r>
                        <a:rPr lang="es-GB" sz="2000" dirty="0">
                          <a:solidFill>
                            <a:schemeClr val="accent5">
                              <a:lumMod val="50000"/>
                            </a:schemeClr>
                          </a:solidFill>
                        </a:rPr>
                        <a:t>Cada año </a:t>
                      </a:r>
                      <a:br>
                        <a:rPr lang="en-GB" sz="2000" dirty="0">
                          <a:solidFill>
                            <a:schemeClr val="accent5">
                              <a:lumMod val="50000"/>
                            </a:schemeClr>
                          </a:solidFill>
                        </a:rPr>
                      </a:br>
                      <a:r>
                        <a:rPr lang="es-GB" sz="2000" dirty="0">
                          <a:solidFill>
                            <a:schemeClr val="accent5">
                              <a:lumMod val="50000"/>
                            </a:schemeClr>
                          </a:solidFill>
                        </a:rPr>
                        <a:t>(en el pasado)</a:t>
                      </a:r>
                    </a:p>
                  </a:txBody>
                  <a:tcPr anchor="ctr">
                    <a:noFill/>
                  </a:tcPr>
                </a:tc>
                <a:tc>
                  <a:txBody>
                    <a:bodyPr/>
                    <a:lstStyle/>
                    <a:p>
                      <a:pPr algn="ctr"/>
                      <a:r>
                        <a:rPr lang="es-GB" sz="2000" dirty="0">
                          <a:solidFill>
                            <a:schemeClr val="accent5">
                              <a:lumMod val="50000"/>
                            </a:schemeClr>
                          </a:solidFill>
                        </a:rPr>
                        <a:t>¿Qué significa</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s-GB" sz="2000" dirty="0">
                          <a:solidFill>
                            <a:schemeClr val="accent5">
                              <a:lumMod val="50000"/>
                            </a:schemeClr>
                          </a:solidFill>
                        </a:rPr>
                        <a:t>? </a:t>
                      </a:r>
                    </a:p>
                  </a:txBody>
                  <a:tcPr anchor="ctr">
                    <a:noFill/>
                  </a:tcPr>
                </a:tc>
                <a:extLst>
                  <a:ext uri="{0D108BD9-81ED-4DB2-BD59-A6C34878D82A}">
                    <a16:rowId xmlns:a16="http://schemas.microsoft.com/office/drawing/2014/main" val="1183272007"/>
                  </a:ext>
                </a:extLst>
              </a:tr>
              <a:tr h="547006">
                <a:tc>
                  <a:txBody>
                    <a:bodyPr/>
                    <a:lstStyle/>
                    <a:p>
                      <a:pPr algn="ctr"/>
                      <a:r>
                        <a:rPr lang="es-GB" sz="2000" b="1" dirty="0">
                          <a:solidFill>
                            <a:schemeClr val="accent5">
                              <a:lumMod val="50000"/>
                            </a:schemeClr>
                          </a:solidFill>
                        </a:rPr>
                        <a:t>1</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466817261"/>
                  </a:ext>
                </a:extLst>
              </a:tr>
              <a:tr h="547006">
                <a:tc>
                  <a:txBody>
                    <a:bodyPr/>
                    <a:lstStyle/>
                    <a:p>
                      <a:pPr algn="ctr"/>
                      <a:r>
                        <a:rPr lang="es-GB" sz="2000" b="1" dirty="0">
                          <a:solidFill>
                            <a:schemeClr val="accent5">
                              <a:lumMod val="50000"/>
                            </a:schemeClr>
                          </a:solidFill>
                        </a:rPr>
                        <a:t>2</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00290636"/>
                  </a:ext>
                </a:extLst>
              </a:tr>
              <a:tr h="547006">
                <a:tc>
                  <a:txBody>
                    <a:bodyPr/>
                    <a:lstStyle/>
                    <a:p>
                      <a:pPr algn="ctr"/>
                      <a:r>
                        <a:rPr lang="es-GB" sz="2000" b="1" dirty="0">
                          <a:solidFill>
                            <a:schemeClr val="accent5">
                              <a:lumMod val="50000"/>
                            </a:schemeClr>
                          </a:solidFill>
                        </a:rPr>
                        <a:t>3</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464569042"/>
                  </a:ext>
                </a:extLst>
              </a:tr>
              <a:tr h="547006">
                <a:tc>
                  <a:txBody>
                    <a:bodyPr/>
                    <a:lstStyle/>
                    <a:p>
                      <a:pPr algn="ctr"/>
                      <a:r>
                        <a:rPr lang="es-GB" sz="2000" b="1" dirty="0">
                          <a:solidFill>
                            <a:schemeClr val="accent5">
                              <a:lumMod val="50000"/>
                            </a:schemeClr>
                          </a:solidFill>
                        </a:rPr>
                        <a:t>4</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49474864"/>
                  </a:ext>
                </a:extLst>
              </a:tr>
              <a:tr h="547006">
                <a:tc>
                  <a:txBody>
                    <a:bodyPr/>
                    <a:lstStyle/>
                    <a:p>
                      <a:pPr algn="ctr"/>
                      <a:r>
                        <a:rPr lang="es-GB" sz="2000" b="1" dirty="0">
                          <a:solidFill>
                            <a:schemeClr val="accent5">
                              <a:lumMod val="50000"/>
                            </a:schemeClr>
                          </a:solidFill>
                        </a:rPr>
                        <a:t>5</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084669776"/>
                  </a:ext>
                </a:extLst>
              </a:tr>
              <a:tr h="547006">
                <a:tc>
                  <a:txBody>
                    <a:bodyPr/>
                    <a:lstStyle/>
                    <a:p>
                      <a:pPr algn="ctr"/>
                      <a:r>
                        <a:rPr lang="es-GB" sz="2000" b="1" dirty="0">
                          <a:solidFill>
                            <a:schemeClr val="accent5">
                              <a:lumMod val="50000"/>
                            </a:schemeClr>
                          </a:solidFill>
                        </a:rPr>
                        <a:t>6</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468588964"/>
                  </a:ext>
                </a:extLst>
              </a:tr>
              <a:tr h="547006">
                <a:tc>
                  <a:txBody>
                    <a:bodyPr/>
                    <a:lstStyle/>
                    <a:p>
                      <a:pPr algn="ctr"/>
                      <a:r>
                        <a:rPr lang="es-GB" sz="2000" b="1" dirty="0">
                          <a:solidFill>
                            <a:schemeClr val="accent5">
                              <a:lumMod val="50000"/>
                            </a:schemeClr>
                          </a:solidFill>
                        </a:rPr>
                        <a:t>7</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749292288"/>
                  </a:ext>
                </a:extLst>
              </a:tr>
              <a:tr h="690645">
                <a:tc>
                  <a:txBody>
                    <a:bodyPr/>
                    <a:lstStyle/>
                    <a:p>
                      <a:pPr algn="ctr"/>
                      <a:r>
                        <a:rPr lang="es-GB" sz="2000" b="1" dirty="0">
                          <a:solidFill>
                            <a:schemeClr val="accent5">
                              <a:lumMod val="50000"/>
                            </a:schemeClr>
                          </a:solidFill>
                        </a:rPr>
                        <a:t>8</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880465077"/>
                  </a:ext>
                </a:extLst>
              </a:tr>
            </a:tbl>
          </a:graphicData>
        </a:graphic>
      </p:graphicFrame>
      <p:sp>
        <p:nvSpPr>
          <p:cNvPr id="2" name="Título 1">
            <a:extLst>
              <a:ext uri="{FF2B5EF4-FFF2-40B4-BE49-F238E27FC236}">
                <a16:creationId xmlns:a16="http://schemas.microsoft.com/office/drawing/2014/main" id="{0CB04D3D-364E-A749-9BC0-B79EBBAE313A}"/>
              </a:ext>
            </a:extLst>
          </p:cNvPr>
          <p:cNvSpPr>
            <a:spLocks noGrp="1"/>
          </p:cNvSpPr>
          <p:nvPr>
            <p:ph type="title"/>
          </p:nvPr>
        </p:nvSpPr>
        <p:spPr>
          <a:xfrm>
            <a:off x="355157" y="143496"/>
            <a:ext cx="10020743" cy="884833"/>
          </a:xfrm>
        </p:spPr>
        <p:txBody>
          <a:bodyPr>
            <a:normAutofit fontScale="90000"/>
          </a:bodyPr>
          <a:lstStyle/>
          <a:p>
            <a:r>
              <a:rPr lang="es-GB" sz="2200" b="1" dirty="0"/>
              <a:t>Ahora Lucía habla con Ana y le pregunta sobre las fiestas de cumpleaños. La pregunta, ¿es sobre su cumpleaños el año pasado o sobre su cumpleaños cada año (en el pasado)?</a:t>
            </a:r>
          </a:p>
        </p:txBody>
      </p:sp>
      <p:sp>
        <p:nvSpPr>
          <p:cNvPr id="5" name="Rounded Rectangle 11">
            <a:extLst>
              <a:ext uri="{FF2B5EF4-FFF2-40B4-BE49-F238E27FC236}">
                <a16:creationId xmlns:a16="http://schemas.microsoft.com/office/drawing/2014/main" id="{0531FD59-7610-2141-B4E4-B6A255DFABC3}"/>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5" name="CuadroTexto 14">
            <a:hlinkClick r:id="" action="ppaction://noaction">
              <a:snd r:embed="rId3" name="1 %C2%BFEscondi%CC%81as los.wav"/>
            </a:hlinkClick>
            <a:extLst>
              <a:ext uri="{FF2B5EF4-FFF2-40B4-BE49-F238E27FC236}">
                <a16:creationId xmlns:a16="http://schemas.microsoft.com/office/drawing/2014/main" id="{F0D03366-7862-DD45-B7BF-F476F88B1EEC}"/>
              </a:ext>
            </a:extLst>
          </p:cNvPr>
          <p:cNvSpPr txBox="1"/>
          <p:nvPr/>
        </p:nvSpPr>
        <p:spPr>
          <a:xfrm>
            <a:off x="455275" y="1816385"/>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GB" sz="2200" b="1" dirty="0">
                <a:solidFill>
                  <a:schemeClr val="bg1"/>
                </a:solidFill>
              </a:rPr>
              <a:t>1</a:t>
            </a:r>
          </a:p>
        </p:txBody>
      </p:sp>
      <p:pic>
        <p:nvPicPr>
          <p:cNvPr id="16" name="Picture 2" descr="http://www.clker.com/cliparts/j/p/l/D/8/K/green-tick-md.png">
            <a:extLst>
              <a:ext uri="{FF2B5EF4-FFF2-40B4-BE49-F238E27FC236}">
                <a16:creationId xmlns:a16="http://schemas.microsoft.com/office/drawing/2014/main" id="{1525BFBF-9F66-7942-A3CF-09EAF32C3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99859" y="1831772"/>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ítulo 1">
            <a:extLst>
              <a:ext uri="{FF2B5EF4-FFF2-40B4-BE49-F238E27FC236}">
                <a16:creationId xmlns:a16="http://schemas.microsoft.com/office/drawing/2014/main" id="{3E955293-1BB4-404B-B902-DDD0A0B90708}"/>
              </a:ext>
            </a:extLst>
          </p:cNvPr>
          <p:cNvSpPr txBox="1">
            <a:spLocks/>
          </p:cNvSpPr>
          <p:nvPr/>
        </p:nvSpPr>
        <p:spPr>
          <a:xfrm>
            <a:off x="5323344" y="1705235"/>
            <a:ext cx="7430016" cy="700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you </a:t>
            </a:r>
            <a:r>
              <a:rPr lang="es-ES" sz="2000" dirty="0" err="1"/>
              <a:t>used</a:t>
            </a:r>
            <a:r>
              <a:rPr lang="es-ES" sz="2000" dirty="0"/>
              <a:t> to </a:t>
            </a:r>
            <a:r>
              <a:rPr lang="es-ES" sz="2000" dirty="0" err="1"/>
              <a:t>hide</a:t>
            </a:r>
            <a:r>
              <a:rPr lang="es-ES" sz="2000" dirty="0"/>
              <a:t> </a:t>
            </a:r>
            <a:r>
              <a:rPr lang="es-ES" sz="2000" dirty="0" err="1"/>
              <a:t>presents</a:t>
            </a:r>
            <a:r>
              <a:rPr lang="es-ES" sz="2000" dirty="0"/>
              <a:t> </a:t>
            </a:r>
            <a:r>
              <a:rPr lang="es-ES" sz="2000" dirty="0" err="1"/>
              <a:t>around</a:t>
            </a:r>
            <a:r>
              <a:rPr lang="es-ES" sz="2000" dirty="0"/>
              <a:t> </a:t>
            </a:r>
            <a:r>
              <a:rPr lang="es-ES" sz="2000" dirty="0" err="1"/>
              <a:t>the</a:t>
            </a:r>
            <a:r>
              <a:rPr lang="es-ES" sz="2000" dirty="0"/>
              <a:t> </a:t>
            </a:r>
            <a:r>
              <a:rPr lang="es-ES" sz="2000" dirty="0" err="1"/>
              <a:t>house</a:t>
            </a:r>
            <a:r>
              <a:rPr lang="es-ES" sz="2000" dirty="0"/>
              <a:t>?</a:t>
            </a:r>
            <a:endParaRPr lang="es-GB" sz="2000" dirty="0"/>
          </a:p>
        </p:txBody>
      </p:sp>
      <p:pic>
        <p:nvPicPr>
          <p:cNvPr id="17" name="Picture 2" descr="http://www.clker.com/cliparts/j/p/l/D/8/K/green-tick-md.png">
            <a:extLst>
              <a:ext uri="{FF2B5EF4-FFF2-40B4-BE49-F238E27FC236}">
                <a16:creationId xmlns:a16="http://schemas.microsoft.com/office/drawing/2014/main" id="{83345CCD-D958-044D-B21A-88D4342956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99859" y="2367919"/>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ítulo 1">
            <a:extLst>
              <a:ext uri="{FF2B5EF4-FFF2-40B4-BE49-F238E27FC236}">
                <a16:creationId xmlns:a16="http://schemas.microsoft.com/office/drawing/2014/main" id="{7C2CA7D8-B4BA-D449-81E7-A2053226C8F3}"/>
              </a:ext>
            </a:extLst>
          </p:cNvPr>
          <p:cNvSpPr txBox="1">
            <a:spLocks/>
          </p:cNvSpPr>
          <p:nvPr/>
        </p:nvSpPr>
        <p:spPr>
          <a:xfrm>
            <a:off x="5323344" y="2321756"/>
            <a:ext cx="6617895" cy="5385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you </a:t>
            </a:r>
            <a:r>
              <a:rPr lang="es-ES" sz="2000" dirty="0" err="1"/>
              <a:t>used</a:t>
            </a:r>
            <a:r>
              <a:rPr lang="es-ES" sz="2000" dirty="0"/>
              <a:t> to </a:t>
            </a:r>
            <a:r>
              <a:rPr lang="es-ES" sz="2000" dirty="0" err="1"/>
              <a:t>put</a:t>
            </a:r>
            <a:r>
              <a:rPr lang="es-ES" sz="2000" dirty="0"/>
              <a:t> </a:t>
            </a:r>
            <a:r>
              <a:rPr lang="es-ES" sz="2000" dirty="0" err="1"/>
              <a:t>sweets</a:t>
            </a:r>
            <a:r>
              <a:rPr lang="es-ES" sz="2000" dirty="0"/>
              <a:t> in a piñata?</a:t>
            </a:r>
            <a:endParaRPr lang="es-GB" sz="2000" dirty="0"/>
          </a:p>
        </p:txBody>
      </p:sp>
      <p:pic>
        <p:nvPicPr>
          <p:cNvPr id="19" name="Picture 2" descr="http://www.clker.com/cliparts/j/p/l/D/8/K/green-tick-md.png">
            <a:extLst>
              <a:ext uri="{FF2B5EF4-FFF2-40B4-BE49-F238E27FC236}">
                <a16:creationId xmlns:a16="http://schemas.microsoft.com/office/drawing/2014/main" id="{B356B6CA-DA2F-B742-A3AE-30A6108D91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3662" y="2910976"/>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ítulo 1">
            <a:extLst>
              <a:ext uri="{FF2B5EF4-FFF2-40B4-BE49-F238E27FC236}">
                <a16:creationId xmlns:a16="http://schemas.microsoft.com/office/drawing/2014/main" id="{E6CBDE7D-FD40-B64E-A5B0-DDA08D05DA76}"/>
              </a:ext>
            </a:extLst>
          </p:cNvPr>
          <p:cNvSpPr txBox="1">
            <a:spLocks/>
          </p:cNvSpPr>
          <p:nvPr/>
        </p:nvSpPr>
        <p:spPr>
          <a:xfrm>
            <a:off x="5323344" y="2857903"/>
            <a:ext cx="6617895" cy="5385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you serve </a:t>
            </a:r>
            <a:r>
              <a:rPr lang="es-ES" sz="2000" dirty="0" err="1"/>
              <a:t>food</a:t>
            </a:r>
            <a:r>
              <a:rPr lang="es-ES" sz="2000" dirty="0"/>
              <a:t> </a:t>
            </a:r>
            <a:r>
              <a:rPr lang="es-ES" sz="2000" dirty="0" err="1"/>
              <a:t>on</a:t>
            </a:r>
            <a:r>
              <a:rPr lang="es-ES" sz="2000" dirty="0"/>
              <a:t> </a:t>
            </a:r>
            <a:r>
              <a:rPr lang="es-ES" sz="2000" dirty="0" err="1"/>
              <a:t>the</a:t>
            </a:r>
            <a:r>
              <a:rPr lang="es-ES" sz="2000" dirty="0"/>
              <a:t> patio?</a:t>
            </a:r>
            <a:endParaRPr lang="es-GB" sz="2000" dirty="0"/>
          </a:p>
        </p:txBody>
      </p:sp>
      <p:pic>
        <p:nvPicPr>
          <p:cNvPr id="21" name="Picture 2" descr="http://www.clker.com/cliparts/j/p/l/D/8/K/green-tick-md.png">
            <a:extLst>
              <a:ext uri="{FF2B5EF4-FFF2-40B4-BE49-F238E27FC236}">
                <a16:creationId xmlns:a16="http://schemas.microsoft.com/office/drawing/2014/main" id="{A2808C14-92A6-9448-85DF-5AC07E96DA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65489" y="3463259"/>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ítulo 1">
            <a:extLst>
              <a:ext uri="{FF2B5EF4-FFF2-40B4-BE49-F238E27FC236}">
                <a16:creationId xmlns:a16="http://schemas.microsoft.com/office/drawing/2014/main" id="{8C3F4BE8-D2D4-DC40-AD14-424F3600A841}"/>
              </a:ext>
            </a:extLst>
          </p:cNvPr>
          <p:cNvSpPr txBox="1">
            <a:spLocks/>
          </p:cNvSpPr>
          <p:nvPr/>
        </p:nvSpPr>
        <p:spPr>
          <a:xfrm>
            <a:off x="5323344" y="3394050"/>
            <a:ext cx="6617895" cy="5385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a:t>
            </a:r>
            <a:r>
              <a:rPr lang="es-ES" sz="2000" dirty="0" err="1"/>
              <a:t>you</a:t>
            </a:r>
            <a:r>
              <a:rPr lang="es-ES" sz="2000" dirty="0"/>
              <a:t> </a:t>
            </a:r>
            <a:r>
              <a:rPr lang="es-ES" sz="2000" dirty="0" err="1"/>
              <a:t>feel</a:t>
            </a:r>
            <a:r>
              <a:rPr lang="es-ES" sz="2000" dirty="0"/>
              <a:t> </a:t>
            </a:r>
            <a:r>
              <a:rPr lang="es-ES" sz="2000" dirty="0" err="1"/>
              <a:t>very</a:t>
            </a:r>
            <a:r>
              <a:rPr lang="es-ES" sz="2000" dirty="0"/>
              <a:t> </a:t>
            </a:r>
            <a:r>
              <a:rPr lang="es-ES" sz="2000" dirty="0" err="1"/>
              <a:t>happy</a:t>
            </a:r>
            <a:r>
              <a:rPr lang="es-ES" sz="2000" dirty="0"/>
              <a:t> / (</a:t>
            </a:r>
            <a:r>
              <a:rPr lang="es-ES" sz="2000" dirty="0" err="1"/>
              <a:t>lots</a:t>
            </a:r>
            <a:r>
              <a:rPr lang="es-ES" sz="2000" dirty="0"/>
              <a:t> of) </a:t>
            </a:r>
            <a:r>
              <a:rPr lang="es-ES" sz="2000" dirty="0" err="1"/>
              <a:t>happiness</a:t>
            </a:r>
            <a:r>
              <a:rPr lang="es-ES" sz="2000" dirty="0"/>
              <a:t>? </a:t>
            </a:r>
            <a:endParaRPr lang="es-GB" sz="2000" dirty="0"/>
          </a:p>
        </p:txBody>
      </p:sp>
      <p:pic>
        <p:nvPicPr>
          <p:cNvPr id="23" name="Picture 2" descr="http://www.clker.com/cliparts/j/p/l/D/8/K/green-tick-md.png">
            <a:extLst>
              <a:ext uri="{FF2B5EF4-FFF2-40B4-BE49-F238E27FC236}">
                <a16:creationId xmlns:a16="http://schemas.microsoft.com/office/drawing/2014/main" id="{D4177235-D0B9-4B42-A3CE-284B7A50D6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99859" y="3998213"/>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ítulo 1">
            <a:extLst>
              <a:ext uri="{FF2B5EF4-FFF2-40B4-BE49-F238E27FC236}">
                <a16:creationId xmlns:a16="http://schemas.microsoft.com/office/drawing/2014/main" id="{A9034850-B4BB-C14D-B156-8899D43058F7}"/>
              </a:ext>
            </a:extLst>
          </p:cNvPr>
          <p:cNvSpPr txBox="1">
            <a:spLocks/>
          </p:cNvSpPr>
          <p:nvPr/>
        </p:nvSpPr>
        <p:spPr>
          <a:xfrm>
            <a:off x="5323344" y="3930197"/>
            <a:ext cx="6793522" cy="5361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you </a:t>
            </a:r>
            <a:r>
              <a:rPr lang="es-ES" sz="2000" dirty="0" err="1"/>
              <a:t>used</a:t>
            </a:r>
            <a:r>
              <a:rPr lang="es-ES" sz="2000" dirty="0"/>
              <a:t> to </a:t>
            </a:r>
            <a:r>
              <a:rPr lang="es-ES" sz="2000" dirty="0" err="1"/>
              <a:t>attend</a:t>
            </a:r>
            <a:r>
              <a:rPr lang="es-ES" sz="2000" dirty="0"/>
              <a:t> </a:t>
            </a:r>
            <a:r>
              <a:rPr lang="es-ES" sz="2000" dirty="0" err="1"/>
              <a:t>school</a:t>
            </a:r>
            <a:r>
              <a:rPr lang="es-ES" sz="2000" dirty="0"/>
              <a:t> </a:t>
            </a:r>
            <a:r>
              <a:rPr lang="es-ES" sz="2000" dirty="0" err="1"/>
              <a:t>on</a:t>
            </a:r>
            <a:r>
              <a:rPr lang="es-ES" sz="2000" dirty="0"/>
              <a:t> </a:t>
            </a:r>
            <a:r>
              <a:rPr lang="es-ES" sz="2000" dirty="0" err="1"/>
              <a:t>your</a:t>
            </a:r>
            <a:r>
              <a:rPr lang="es-ES" sz="2000" dirty="0"/>
              <a:t> </a:t>
            </a:r>
            <a:r>
              <a:rPr lang="es-ES" sz="2000" dirty="0" err="1"/>
              <a:t>birthday</a:t>
            </a:r>
            <a:r>
              <a:rPr lang="es-ES" sz="2000" dirty="0"/>
              <a:t>?</a:t>
            </a:r>
            <a:endParaRPr lang="es-GB" sz="2000"/>
          </a:p>
        </p:txBody>
      </p:sp>
      <p:pic>
        <p:nvPicPr>
          <p:cNvPr id="25" name="Picture 2" descr="http://www.clker.com/cliparts/j/p/l/D/8/K/green-tick-md.png">
            <a:extLst>
              <a:ext uri="{FF2B5EF4-FFF2-40B4-BE49-F238E27FC236}">
                <a16:creationId xmlns:a16="http://schemas.microsoft.com/office/drawing/2014/main" id="{9AB9F395-7DE3-564D-9E8A-F520AD4CF2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3662" y="4564049"/>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ítulo 1">
            <a:extLst>
              <a:ext uri="{FF2B5EF4-FFF2-40B4-BE49-F238E27FC236}">
                <a16:creationId xmlns:a16="http://schemas.microsoft.com/office/drawing/2014/main" id="{74DC2FD3-3986-B240-B966-2F52CB729F48}"/>
              </a:ext>
            </a:extLst>
          </p:cNvPr>
          <p:cNvSpPr txBox="1">
            <a:spLocks/>
          </p:cNvSpPr>
          <p:nvPr/>
        </p:nvSpPr>
        <p:spPr>
          <a:xfrm>
            <a:off x="5323344" y="4466344"/>
            <a:ext cx="6617895" cy="5385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you </a:t>
            </a:r>
            <a:r>
              <a:rPr lang="es-ES" sz="2000" dirty="0" err="1"/>
              <a:t>recognise</a:t>
            </a:r>
            <a:r>
              <a:rPr lang="es-ES" sz="2000" dirty="0"/>
              <a:t> </a:t>
            </a:r>
            <a:r>
              <a:rPr lang="es-ES" sz="2000" dirty="0" err="1"/>
              <a:t>everyone</a:t>
            </a:r>
            <a:r>
              <a:rPr lang="es-ES" sz="2000" dirty="0"/>
              <a:t> at </a:t>
            </a:r>
            <a:r>
              <a:rPr lang="es-ES" sz="2000" dirty="0" err="1"/>
              <a:t>the</a:t>
            </a:r>
            <a:r>
              <a:rPr lang="es-ES" sz="2000" dirty="0"/>
              <a:t> </a:t>
            </a:r>
            <a:r>
              <a:rPr lang="es-ES" sz="2000" dirty="0" err="1"/>
              <a:t>party</a:t>
            </a:r>
            <a:r>
              <a:rPr lang="es-ES" sz="2000" dirty="0"/>
              <a:t>?</a:t>
            </a:r>
            <a:endParaRPr lang="es-GB" sz="2000"/>
          </a:p>
        </p:txBody>
      </p:sp>
      <p:pic>
        <p:nvPicPr>
          <p:cNvPr id="27" name="Picture 2" descr="http://www.clker.com/cliparts/j/p/l/D/8/K/green-tick-md.png">
            <a:extLst>
              <a:ext uri="{FF2B5EF4-FFF2-40B4-BE49-F238E27FC236}">
                <a16:creationId xmlns:a16="http://schemas.microsoft.com/office/drawing/2014/main" id="{87EE98CF-E7AD-2C4B-A502-81C4DEB16A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99859" y="5123138"/>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ítulo 1">
            <a:extLst>
              <a:ext uri="{FF2B5EF4-FFF2-40B4-BE49-F238E27FC236}">
                <a16:creationId xmlns:a16="http://schemas.microsoft.com/office/drawing/2014/main" id="{ECA9A146-E516-284C-86BD-6FB7E0CBE955}"/>
              </a:ext>
            </a:extLst>
          </p:cNvPr>
          <p:cNvSpPr txBox="1">
            <a:spLocks/>
          </p:cNvSpPr>
          <p:nvPr/>
        </p:nvSpPr>
        <p:spPr>
          <a:xfrm>
            <a:off x="5323344" y="5049007"/>
            <a:ext cx="6617895" cy="5385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err="1"/>
              <a:t>Did</a:t>
            </a:r>
            <a:r>
              <a:rPr lang="es-ES" sz="2000" dirty="0"/>
              <a:t> you </a:t>
            </a:r>
            <a:r>
              <a:rPr lang="es-ES" sz="2000" dirty="0" err="1"/>
              <a:t>used</a:t>
            </a:r>
            <a:r>
              <a:rPr lang="es-ES" sz="2000" dirty="0"/>
              <a:t> to </a:t>
            </a:r>
            <a:r>
              <a:rPr lang="es-ES" sz="2000" dirty="0" err="1"/>
              <a:t>go</a:t>
            </a:r>
            <a:r>
              <a:rPr lang="es-ES" sz="2000" dirty="0"/>
              <a:t> </a:t>
            </a:r>
            <a:r>
              <a:rPr lang="es-ES" sz="2000" dirty="0" err="1"/>
              <a:t>out</a:t>
            </a:r>
            <a:r>
              <a:rPr lang="es-ES" sz="2000" dirty="0"/>
              <a:t> </a:t>
            </a:r>
            <a:r>
              <a:rPr lang="es-ES" sz="2000" dirty="0" err="1"/>
              <a:t>with</a:t>
            </a:r>
            <a:r>
              <a:rPr lang="es-ES" sz="2000" dirty="0"/>
              <a:t> </a:t>
            </a:r>
            <a:r>
              <a:rPr lang="es-ES" sz="2000" dirty="0" err="1"/>
              <a:t>your</a:t>
            </a:r>
            <a:r>
              <a:rPr lang="es-ES" sz="2000" dirty="0"/>
              <a:t> (</a:t>
            </a:r>
            <a:r>
              <a:rPr lang="es-ES" sz="2000" dirty="0" err="1"/>
              <a:t>female</a:t>
            </a:r>
            <a:r>
              <a:rPr lang="es-ES" sz="2000" dirty="0"/>
              <a:t>)</a:t>
            </a:r>
            <a:r>
              <a:rPr lang="es-ES" sz="2000" dirty="0" err="1"/>
              <a:t>friends</a:t>
            </a:r>
            <a:r>
              <a:rPr lang="es-ES" sz="2000" dirty="0"/>
              <a:t>?</a:t>
            </a:r>
            <a:endParaRPr lang="es-GB" sz="2000" dirty="0"/>
          </a:p>
        </p:txBody>
      </p:sp>
      <p:pic>
        <p:nvPicPr>
          <p:cNvPr id="29" name="Picture 2" descr="http://www.clker.com/cliparts/j/p/l/D/8/K/green-tick-md.png">
            <a:extLst>
              <a:ext uri="{FF2B5EF4-FFF2-40B4-BE49-F238E27FC236}">
                <a16:creationId xmlns:a16="http://schemas.microsoft.com/office/drawing/2014/main" id="{D198A9C8-2B6B-AF49-AD64-E9FFF89A4D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93662" y="5713513"/>
            <a:ext cx="383946" cy="400111"/>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ítulo 1">
            <a:extLst>
              <a:ext uri="{FF2B5EF4-FFF2-40B4-BE49-F238E27FC236}">
                <a16:creationId xmlns:a16="http://schemas.microsoft.com/office/drawing/2014/main" id="{62343F4D-DB41-4048-A000-A303C9FBD8C9}"/>
              </a:ext>
            </a:extLst>
          </p:cNvPr>
          <p:cNvSpPr txBox="1">
            <a:spLocks/>
          </p:cNvSpPr>
          <p:nvPr/>
        </p:nvSpPr>
        <p:spPr>
          <a:xfrm>
            <a:off x="5323344" y="5538638"/>
            <a:ext cx="6617895" cy="7472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s-ES" sz="2000" dirty="0" err="1"/>
              <a:t>Did</a:t>
            </a:r>
            <a:r>
              <a:rPr lang="es-ES" sz="2000" dirty="0"/>
              <a:t> </a:t>
            </a:r>
            <a:r>
              <a:rPr lang="es-ES" sz="2000" dirty="0" err="1"/>
              <a:t>you</a:t>
            </a:r>
            <a:r>
              <a:rPr lang="es-ES" sz="2000" dirty="0"/>
              <a:t> </a:t>
            </a:r>
            <a:r>
              <a:rPr lang="es-ES" sz="2000" dirty="0" err="1"/>
              <a:t>turn</a:t>
            </a:r>
            <a:r>
              <a:rPr lang="es-ES" sz="2000" dirty="0"/>
              <a:t> up/</a:t>
            </a:r>
            <a:r>
              <a:rPr lang="es-ES" sz="2000" dirty="0" err="1"/>
              <a:t>appear</a:t>
            </a:r>
            <a:r>
              <a:rPr lang="es-ES" sz="2000" dirty="0"/>
              <a:t> late at </a:t>
            </a:r>
            <a:r>
              <a:rPr lang="es-ES" sz="2000" dirty="0" err="1"/>
              <a:t>your</a:t>
            </a:r>
            <a:r>
              <a:rPr lang="es-ES" sz="2000" dirty="0"/>
              <a:t> </a:t>
            </a:r>
            <a:r>
              <a:rPr lang="es-ES" sz="2000" dirty="0" err="1"/>
              <a:t>own</a:t>
            </a:r>
            <a:r>
              <a:rPr lang="es-ES" sz="2000" dirty="0"/>
              <a:t> </a:t>
            </a:r>
            <a:r>
              <a:rPr lang="es-ES" sz="2000" dirty="0" err="1"/>
              <a:t>party</a:t>
            </a:r>
            <a:r>
              <a:rPr lang="es-ES" sz="2000" dirty="0"/>
              <a:t>?</a:t>
            </a:r>
            <a:endParaRPr lang="es-GB" sz="2000" dirty="0"/>
          </a:p>
        </p:txBody>
      </p:sp>
      <p:sp>
        <p:nvSpPr>
          <p:cNvPr id="31" name="CuadroTexto 14">
            <a:hlinkClick r:id="" action="ppaction://noaction">
              <a:snd r:embed="rId5" name="2 %C2%BFPoni%CC%81as los.wav"/>
            </a:hlinkClick>
            <a:extLst>
              <a:ext uri="{FF2B5EF4-FFF2-40B4-BE49-F238E27FC236}">
                <a16:creationId xmlns:a16="http://schemas.microsoft.com/office/drawing/2014/main" id="{FDF0F7B1-A190-1943-B588-3B6B4FD33F48}"/>
              </a:ext>
            </a:extLst>
          </p:cNvPr>
          <p:cNvSpPr txBox="1"/>
          <p:nvPr/>
        </p:nvSpPr>
        <p:spPr>
          <a:xfrm>
            <a:off x="462746" y="2352532"/>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2</a:t>
            </a:r>
            <a:endParaRPr lang="es-GB" sz="2200" b="1" dirty="0">
              <a:solidFill>
                <a:schemeClr val="bg1"/>
              </a:solidFill>
            </a:endParaRPr>
          </a:p>
        </p:txBody>
      </p:sp>
      <p:sp>
        <p:nvSpPr>
          <p:cNvPr id="32" name="CuadroTexto 14">
            <a:hlinkClick r:id="" action="ppaction://noaction">
              <a:snd r:embed="rId6" name="3 %C2%BFServiste la comida.wav"/>
            </a:hlinkClick>
            <a:extLst>
              <a:ext uri="{FF2B5EF4-FFF2-40B4-BE49-F238E27FC236}">
                <a16:creationId xmlns:a16="http://schemas.microsoft.com/office/drawing/2014/main" id="{83BAEA1B-E1E4-B34C-BC77-C2DD956CEE31}"/>
              </a:ext>
            </a:extLst>
          </p:cNvPr>
          <p:cNvSpPr txBox="1"/>
          <p:nvPr/>
        </p:nvSpPr>
        <p:spPr>
          <a:xfrm>
            <a:off x="462746" y="2910533"/>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3</a:t>
            </a:r>
            <a:endParaRPr lang="es-GB" sz="2200" b="1" dirty="0">
              <a:solidFill>
                <a:schemeClr val="bg1"/>
              </a:solidFill>
            </a:endParaRPr>
          </a:p>
        </p:txBody>
      </p:sp>
      <p:sp>
        <p:nvSpPr>
          <p:cNvPr id="33" name="CuadroTexto 14">
            <a:hlinkClick r:id="" action="ppaction://noaction">
              <a:snd r:embed="rId7" name="4 %C2%BFSentiste mucha.wav"/>
            </a:hlinkClick>
            <a:extLst>
              <a:ext uri="{FF2B5EF4-FFF2-40B4-BE49-F238E27FC236}">
                <a16:creationId xmlns:a16="http://schemas.microsoft.com/office/drawing/2014/main" id="{7C576C97-891A-5144-92BA-E08A27F61C7F}"/>
              </a:ext>
            </a:extLst>
          </p:cNvPr>
          <p:cNvSpPr txBox="1"/>
          <p:nvPr/>
        </p:nvSpPr>
        <p:spPr>
          <a:xfrm>
            <a:off x="455275" y="3466491"/>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4</a:t>
            </a:r>
            <a:endParaRPr lang="es-GB" sz="2200" b="1" dirty="0">
              <a:solidFill>
                <a:schemeClr val="bg1"/>
              </a:solidFill>
            </a:endParaRPr>
          </a:p>
        </p:txBody>
      </p:sp>
      <p:sp>
        <p:nvSpPr>
          <p:cNvPr id="34" name="CuadroTexto 14">
            <a:hlinkClick r:id="" action="ppaction://noaction">
              <a:snd r:embed="rId8" name="5 %C2%BFAsisti%CC%81as.wav"/>
            </a:hlinkClick>
            <a:extLst>
              <a:ext uri="{FF2B5EF4-FFF2-40B4-BE49-F238E27FC236}">
                <a16:creationId xmlns:a16="http://schemas.microsoft.com/office/drawing/2014/main" id="{F02433AB-A38B-BA48-B6B2-193D5A2998A1}"/>
              </a:ext>
            </a:extLst>
          </p:cNvPr>
          <p:cNvSpPr txBox="1"/>
          <p:nvPr/>
        </p:nvSpPr>
        <p:spPr>
          <a:xfrm>
            <a:off x="462746" y="4015646"/>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5</a:t>
            </a:r>
            <a:endParaRPr lang="es-GB" sz="2200" b="1" dirty="0">
              <a:solidFill>
                <a:schemeClr val="bg1"/>
              </a:solidFill>
            </a:endParaRPr>
          </a:p>
        </p:txBody>
      </p:sp>
      <p:sp>
        <p:nvSpPr>
          <p:cNvPr id="35" name="CuadroTexto 14">
            <a:hlinkClick r:id="" action="ppaction://noaction">
              <a:snd r:embed="rId9" name="%C2%BFReconociste.wav"/>
            </a:hlinkClick>
            <a:extLst>
              <a:ext uri="{FF2B5EF4-FFF2-40B4-BE49-F238E27FC236}">
                <a16:creationId xmlns:a16="http://schemas.microsoft.com/office/drawing/2014/main" id="{CBDF8B5F-932E-DE4E-8BBF-EEAE51422F56}"/>
              </a:ext>
            </a:extLst>
          </p:cNvPr>
          <p:cNvSpPr txBox="1"/>
          <p:nvPr/>
        </p:nvSpPr>
        <p:spPr>
          <a:xfrm>
            <a:off x="462746" y="4551793"/>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6</a:t>
            </a:r>
            <a:endParaRPr lang="es-GB" sz="2200" b="1" dirty="0">
              <a:solidFill>
                <a:schemeClr val="bg1"/>
              </a:solidFill>
            </a:endParaRPr>
          </a:p>
        </p:txBody>
      </p:sp>
      <p:sp>
        <p:nvSpPr>
          <p:cNvPr id="36" name="CuadroTexto 14">
            <a:hlinkClick r:id="" action="ppaction://noaction">
              <a:snd r:embed="rId10" name="%C2%BFSali%CC%81as.wav"/>
            </a:hlinkClick>
            <a:extLst>
              <a:ext uri="{FF2B5EF4-FFF2-40B4-BE49-F238E27FC236}">
                <a16:creationId xmlns:a16="http://schemas.microsoft.com/office/drawing/2014/main" id="{D3BAD484-CF14-2249-B686-E90449FE242B}"/>
              </a:ext>
            </a:extLst>
          </p:cNvPr>
          <p:cNvSpPr txBox="1"/>
          <p:nvPr/>
        </p:nvSpPr>
        <p:spPr>
          <a:xfrm>
            <a:off x="463641" y="5107751"/>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7</a:t>
            </a:r>
            <a:endParaRPr lang="es-GB" sz="2200" b="1" dirty="0">
              <a:solidFill>
                <a:schemeClr val="bg1"/>
              </a:solidFill>
            </a:endParaRPr>
          </a:p>
        </p:txBody>
      </p:sp>
      <p:sp>
        <p:nvSpPr>
          <p:cNvPr id="37" name="CuadroTexto 14">
            <a:hlinkClick r:id="" action="ppaction://noaction">
              <a:snd r:embed="rId11" name="%C2%BFApareciste.wav"/>
            </a:hlinkClick>
            <a:extLst>
              <a:ext uri="{FF2B5EF4-FFF2-40B4-BE49-F238E27FC236}">
                <a16:creationId xmlns:a16="http://schemas.microsoft.com/office/drawing/2014/main" id="{E8663518-BE0A-E743-AD3B-39864FFA87E0}"/>
              </a:ext>
            </a:extLst>
          </p:cNvPr>
          <p:cNvSpPr txBox="1"/>
          <p:nvPr/>
        </p:nvSpPr>
        <p:spPr>
          <a:xfrm>
            <a:off x="462746" y="5696805"/>
            <a:ext cx="364868" cy="430887"/>
          </a:xfrm>
          <a:prstGeom prst="rect">
            <a:avLst/>
          </a:prstGeom>
          <a:solidFill>
            <a:schemeClr val="accent2"/>
          </a:solidFill>
          <a:ln>
            <a:solidFill>
              <a:schemeClr val="accent5"/>
            </a:solidFill>
          </a:ln>
          <a:effectLst>
            <a:outerShdw blurRad="50800" dist="38100" dir="2700000" algn="tl" rotWithShape="0">
              <a:prstClr val="black">
                <a:alpha val="40000"/>
              </a:prstClr>
            </a:outerShdw>
          </a:effectLst>
        </p:spPr>
        <p:txBody>
          <a:bodyPr wrap="square" rtlCol="0" anchor="ctr">
            <a:spAutoFit/>
          </a:bodyPr>
          <a:lstStyle/>
          <a:p>
            <a:pPr algn="ctr"/>
            <a:r>
              <a:rPr lang="es-ES" sz="2200" b="1" dirty="0">
                <a:solidFill>
                  <a:schemeClr val="bg1"/>
                </a:solidFill>
              </a:rPr>
              <a:t>8</a:t>
            </a:r>
            <a:endParaRPr lang="es-GB" sz="2200" b="1" dirty="0">
              <a:solidFill>
                <a:schemeClr val="bg1"/>
              </a:solidFill>
            </a:endParaRPr>
          </a:p>
        </p:txBody>
      </p:sp>
      <p:pic>
        <p:nvPicPr>
          <p:cNvPr id="2050" name="Picture 2" descr="Gift Birthday Clip art - Birthday Present Transparent png download ...">
            <a:extLst>
              <a:ext uri="{FF2B5EF4-FFF2-40B4-BE49-F238E27FC236}">
                <a16:creationId xmlns:a16="http://schemas.microsoft.com/office/drawing/2014/main" id="{38775004-39E1-8241-B6C4-68129A5AF175}"/>
              </a:ext>
            </a:extLst>
          </p:cNvPr>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608105" y="1907760"/>
            <a:ext cx="934748" cy="82799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baja">
            <a:extLst>
              <a:ext uri="{FF2B5EF4-FFF2-40B4-BE49-F238E27FC236}">
                <a16:creationId xmlns:a16="http://schemas.microsoft.com/office/drawing/2014/main" id="{497DDBBE-4EB8-3546-9525-BF497861A89A}"/>
              </a:ext>
            </a:extLst>
          </p:cNvPr>
          <p:cNvPicPr>
            <a:picLocks noChangeAspect="1"/>
          </p:cNvPicPr>
          <p:nvPr/>
        </p:nvPicPr>
        <p:blipFill>
          <a:blip r:embed="rId13"/>
          <a:stretch>
            <a:fillRect/>
          </a:stretch>
        </p:blipFill>
        <p:spPr>
          <a:xfrm>
            <a:off x="11065386" y="2927803"/>
            <a:ext cx="875853" cy="875853"/>
          </a:xfrm>
          <a:prstGeom prst="rect">
            <a:avLst/>
          </a:prstGeom>
        </p:spPr>
      </p:pic>
      <p:pic>
        <p:nvPicPr>
          <p:cNvPr id="8" name="Imagen 7">
            <a:extLst>
              <a:ext uri="{FF2B5EF4-FFF2-40B4-BE49-F238E27FC236}">
                <a16:creationId xmlns:a16="http://schemas.microsoft.com/office/drawing/2014/main" id="{69ADBF47-F731-3241-9B33-AA0083628AED}"/>
              </a:ext>
            </a:extLst>
          </p:cNvPr>
          <p:cNvPicPr>
            <a:picLocks noChangeAspect="1"/>
          </p:cNvPicPr>
          <p:nvPr/>
        </p:nvPicPr>
        <p:blipFill>
          <a:blip r:embed="rId14"/>
          <a:stretch>
            <a:fillRect/>
          </a:stretch>
        </p:blipFill>
        <p:spPr>
          <a:xfrm>
            <a:off x="2774344" y="5002491"/>
            <a:ext cx="1168905" cy="1168905"/>
          </a:xfrm>
          <a:prstGeom prst="rect">
            <a:avLst/>
          </a:prstGeom>
        </p:spPr>
      </p:pic>
      <p:grpSp>
        <p:nvGrpSpPr>
          <p:cNvPr id="10" name="Grupo 9">
            <a:extLst>
              <a:ext uri="{FF2B5EF4-FFF2-40B4-BE49-F238E27FC236}">
                <a16:creationId xmlns:a16="http://schemas.microsoft.com/office/drawing/2014/main" id="{29C208EC-AEFB-6E45-B361-3530BB285F2B}"/>
              </a:ext>
            </a:extLst>
          </p:cNvPr>
          <p:cNvGrpSpPr/>
          <p:nvPr/>
        </p:nvGrpSpPr>
        <p:grpSpPr>
          <a:xfrm>
            <a:off x="7557714" y="2857903"/>
            <a:ext cx="4467363" cy="3367775"/>
            <a:chOff x="7557714" y="2745849"/>
            <a:chExt cx="4467363" cy="3516236"/>
          </a:xfrm>
        </p:grpSpPr>
        <p:sp>
          <p:nvSpPr>
            <p:cNvPr id="7" name="Llamada rectangular redondeada 6">
              <a:extLst>
                <a:ext uri="{FF2B5EF4-FFF2-40B4-BE49-F238E27FC236}">
                  <a16:creationId xmlns:a16="http://schemas.microsoft.com/office/drawing/2014/main" id="{A3E8DE73-C7B6-F34E-B2CE-9A1C91618ACF}"/>
                </a:ext>
              </a:extLst>
            </p:cNvPr>
            <p:cNvSpPr/>
            <p:nvPr/>
          </p:nvSpPr>
          <p:spPr>
            <a:xfrm>
              <a:off x="7557714" y="2745849"/>
              <a:ext cx="4467363" cy="3516236"/>
            </a:xfrm>
            <a:prstGeom prst="wedgeRoundRectCallout">
              <a:avLst>
                <a:gd name="adj1" fmla="val -4990"/>
                <a:gd name="adj2" fmla="val -5378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GB" sz="2000" dirty="0"/>
                <a:t>Las piñatas son una tradición originalmente mexicana. Están llenas de dulces y normalmente los niños las rompen en los cumpleaños. </a:t>
              </a:r>
            </a:p>
          </p:txBody>
        </p:sp>
        <p:pic>
          <p:nvPicPr>
            <p:cNvPr id="38" name="Imagen 37">
              <a:extLst>
                <a:ext uri="{FF2B5EF4-FFF2-40B4-BE49-F238E27FC236}">
                  <a16:creationId xmlns:a16="http://schemas.microsoft.com/office/drawing/2014/main" id="{16BF51F2-2712-C74F-9DBE-7F68B927958D}"/>
                </a:ext>
              </a:extLst>
            </p:cNvPr>
            <p:cNvPicPr>
              <a:picLocks noChangeAspect="1"/>
            </p:cNvPicPr>
            <p:nvPr/>
          </p:nvPicPr>
          <p:blipFill>
            <a:blip r:embed="rId15"/>
            <a:stretch>
              <a:fillRect/>
            </a:stretch>
          </p:blipFill>
          <p:spPr>
            <a:xfrm>
              <a:off x="9064614" y="4586478"/>
              <a:ext cx="1453561" cy="1514321"/>
            </a:xfrm>
            <a:prstGeom prst="rect">
              <a:avLst/>
            </a:prstGeom>
          </p:spPr>
        </p:pic>
      </p:grpSp>
    </p:spTree>
    <p:extLst>
      <p:ext uri="{BB962C8B-B14F-4D97-AF65-F5344CB8AC3E}">
        <p14:creationId xmlns:p14="http://schemas.microsoft.com/office/powerpoint/2010/main" val="132943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2" grpId="0"/>
      <p:bldP spid="24" grpId="0"/>
      <p:bldP spid="26" grpId="0"/>
      <p:bldP spid="28" grpId="0"/>
      <p:bldP spid="3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5996</TotalTime>
  <Words>9376</Words>
  <Application>Microsoft Macintosh PowerPoint</Application>
  <PresentationFormat>Widescreen</PresentationFormat>
  <Paragraphs>1277</Paragraphs>
  <Slides>42</Slides>
  <Notes>42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Book Antiqua</vt:lpstr>
      <vt:lpstr>Britannic Bold</vt:lpstr>
      <vt:lpstr>Calibri</vt:lpstr>
      <vt:lpstr>Century Gothic</vt:lpstr>
      <vt:lpstr>Chalkboard</vt:lpstr>
      <vt:lpstr>1_Office Theme</vt:lpstr>
      <vt:lpstr>Describing family celebrations in the past</vt:lpstr>
      <vt:lpstr>Escucha las palabras y escribe las letras en el orden correcto.</vt:lpstr>
      <vt:lpstr>Vocabulario</vt:lpstr>
      <vt:lpstr>Vocabulario</vt:lpstr>
      <vt:lpstr>Vocabulario</vt:lpstr>
      <vt:lpstr>Fonética</vt:lpstr>
      <vt:lpstr>Talking about what people used to do -er/–ir verbs in the imperfect tense</vt:lpstr>
      <vt:lpstr>Daniel habla con su tío Manuel sobre una reunión familiar que celebran siempre en abril. Lee los comentarios y marca en la tabla si las frases son verdaderas o falsas.</vt:lpstr>
      <vt:lpstr>Ahora Lucía habla con Ana y le pregunta sobre las fiestas de cumpleaños. La pregunta, ¿es sobre su cumpleaños el año pasado o sobre su cumpleaños cada año (en el pasado)?</vt:lpstr>
      <vt:lpstr>Talking about what people used to do -er/–ir verbs in the imperfect tense</vt:lpstr>
      <vt:lpstr>Lee cada frase y completa la tabla. ¿Quién es cada persona? ¿Qué significa?</vt:lpstr>
      <vt:lpstr>Nadia habla con Lucía sobre las celebraciones en México cuando vivía allí.  ¿Cuál es el orden* correcto (1-8) de la conversación? </vt:lpstr>
      <vt:lpstr>Nadia habla con Lucía sobre las celebraciones en México cuando vivía allí. ¿Cuál es el orden* correcto (1-8) de la conversación?</vt:lpstr>
      <vt:lpstr>Hablamos de nuestros cumpleaños en el pasado.</vt:lpstr>
      <vt:lpstr>Estudiante A</vt:lpstr>
      <vt:lpstr>Estudiante B</vt:lpstr>
      <vt:lpstr>Describing routines and events in the past</vt:lpstr>
      <vt:lpstr>¿Cómo es en español?</vt:lpstr>
      <vt:lpstr>Vocabulario</vt:lpstr>
      <vt:lpstr>Vocabulario</vt:lpstr>
      <vt:lpstr>Vocabulario</vt:lpstr>
      <vt:lpstr>Vocabulario</vt:lpstr>
      <vt:lpstr>Vocabulario</vt:lpstr>
      <vt:lpstr>Vocabulario</vt:lpstr>
      <vt:lpstr>Vocabulario</vt:lpstr>
      <vt:lpstr>Vocabulario</vt:lpstr>
      <vt:lpstr>Vocabulario</vt:lpstr>
      <vt:lpstr>İUn minuto!</vt:lpstr>
      <vt:lpstr>Las palabras con –ía y –ia</vt:lpstr>
      <vt:lpstr>Comparamos la pronunciación de las palabras con –ía y –ia. </vt:lpstr>
      <vt:lpstr>¡Pronunciamos las palabras!</vt:lpstr>
      <vt:lpstr>Modal verbs in singular forms ’querer’, ’poder’, ‘deber’</vt:lpstr>
      <vt:lpstr>Talking about what people used to do -er/–ir verbs in the imperfect tense</vt:lpstr>
      <vt:lpstr>Diego habla sobre su vida ahora y en el pasado. Lee cada frase: ¿es normalmente en el pasado o ahora?</vt:lpstr>
      <vt:lpstr>Ahora lee las frases otra vez y escribe la traducción en inglés.</vt:lpstr>
      <vt:lpstr>La familia de Lucía y Daniel antes vivía en un pueblo pequeño. Ana habla con Lucía sobre la vida en el pueblo. Escucha las frases y completa la tabla.</vt:lpstr>
      <vt:lpstr>Daniel hace preguntas a Ana y a Diego. Lee cada parte en voz alta*. ¡Debes decir los verbos en español!</vt:lpstr>
      <vt:lpstr>¡Ahora tú! Vamos a hablar sobre tu rutina en tus últimas vacaciones.</vt:lpstr>
      <vt:lpstr>Deberes</vt:lpstr>
      <vt:lpstr>Lucía le escribe mensajes de texto a Hugo. Hablan sobre unos deberes para clase.  Debes encontrar todos los ejemplos de dos verbos juntos y escribir la traducción.</vt:lpstr>
      <vt:lpstr>Debes encontrar todos los ejemplos de dos verbos juntos y escribir la traducción.</vt:lpstr>
      <vt:lpstr>¿Entiendes la conversación?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Louise Caruso</cp:lastModifiedBy>
  <cp:revision>82</cp:revision>
  <dcterms:created xsi:type="dcterms:W3CDTF">2021-06-23T17:04:36Z</dcterms:created>
  <dcterms:modified xsi:type="dcterms:W3CDTF">2022-02-07T10:41:21Z</dcterms:modified>
</cp:coreProperties>
</file>