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14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52555" autoAdjust="0"/>
  </p:normalViewPr>
  <p:slideViewPr>
    <p:cSldViewPr snapToGrid="0">
      <p:cViewPr varScale="1">
        <p:scale>
          <a:sx n="60" d="100"/>
          <a:sy n="60" d="100"/>
        </p:scale>
        <p:origin x="249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40EB3-CF02-4AEB-A908-E7CEC03E737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B9CBE-4D73-487E-B367-7BBBC09FA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44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Timing: 5 minutes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Aim: </a:t>
            </a:r>
            <a:r>
              <a:rPr lang="en-GB" b="0" dirty="0" smtClean="0"/>
              <a:t>to practise recognising second person</a:t>
            </a:r>
            <a:r>
              <a:rPr lang="en-GB" b="0" baseline="0" dirty="0" smtClean="0"/>
              <a:t> and third person singular of regular –</a:t>
            </a:r>
            <a:r>
              <a:rPr lang="en-GB" b="0" baseline="0" dirty="0" err="1" smtClean="0"/>
              <a:t>er</a:t>
            </a:r>
            <a:r>
              <a:rPr lang="en-GB" b="0" baseline="0" dirty="0" smtClean="0"/>
              <a:t> and –</a:t>
            </a:r>
            <a:r>
              <a:rPr lang="en-GB" b="0" baseline="0" dirty="0" err="1" smtClean="0"/>
              <a:t>ir</a:t>
            </a:r>
            <a:r>
              <a:rPr lang="en-GB" b="0" baseline="0" dirty="0" smtClean="0"/>
              <a:t> verbs in the present tense in the written modality.</a:t>
            </a:r>
            <a:r>
              <a:rPr lang="en-GB" b="0" dirty="0" smtClean="0"/>
              <a:t/>
            </a:r>
            <a:br>
              <a:rPr lang="en-GB" b="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Procedure: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1. Ask students to predict which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pacman</a:t>
            </a:r>
            <a:r>
              <a:rPr lang="en-GB" baseline="0" dirty="0" smtClean="0"/>
              <a:t> will eat the verb depending on the ending</a:t>
            </a:r>
            <a:r>
              <a:rPr lang="en-US" baseline="0" dirty="0" smtClean="0"/>
              <a:t>.  (Students could use mini-whiteboards of make a note in their exercise books.)</a:t>
            </a:r>
            <a:endParaRPr lang="en-GB" dirty="0" smtClean="0"/>
          </a:p>
          <a:p>
            <a:r>
              <a:rPr lang="en-GB" dirty="0" smtClean="0"/>
              <a:t>2. Click to reveal the answer.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3. </a:t>
            </a:r>
            <a:r>
              <a:rPr lang="en-US" baseline="0" dirty="0" smtClean="0"/>
              <a:t>Elicit the English from students before moving on.</a:t>
            </a:r>
            <a:endParaRPr lang="en-GB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Source: </a:t>
            </a:r>
            <a:r>
              <a:rPr lang="en-US" baseline="0" dirty="0" err="1" smtClean="0"/>
              <a:t>Sp</a:t>
            </a:r>
            <a:r>
              <a:rPr lang="en-US" baseline="0" dirty="0" smtClean="0"/>
              <a:t> Y7 3.1.5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074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r>
              <a:rPr lang="en-GB" baseline="0" dirty="0"/>
              <a:t/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6900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652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13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704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215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169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857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218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Aim: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Procedure: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1.</a:t>
            </a:r>
          </a:p>
          <a:p>
            <a:r>
              <a:rPr lang="en-GB" dirty="0"/>
              <a:t>2.</a:t>
            </a:r>
          </a:p>
          <a:p>
            <a:r>
              <a:rPr lang="en-GB" dirty="0"/>
              <a:t>3.</a:t>
            </a:r>
          </a:p>
          <a:p>
            <a:r>
              <a:rPr lang="en-GB" dirty="0"/>
              <a:t>4.</a:t>
            </a:r>
          </a:p>
          <a:p>
            <a:r>
              <a:rPr lang="en-GB" dirty="0"/>
              <a:t>5.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/>
            </a:r>
            <a:br>
              <a:rPr lang="en-GB" dirty="0"/>
            </a:br>
            <a:r>
              <a:rPr lang="en-GB" b="1" baseline="0" dirty="0"/>
              <a:t>Word frequency (1 is the most frequent word in German): </a:t>
            </a:r>
            <a:r>
              <a:rPr lang="en-GB" baseline="0" dirty="0"/>
              <a:t/>
            </a:r>
            <a:br>
              <a:rPr lang="en-GB" baseline="0" dirty="0"/>
            </a:br>
            <a:r>
              <a:rPr lang="en-GB" baseline="0" dirty="0"/>
              <a:t/>
            </a:r>
            <a:br>
              <a:rPr lang="en-GB" baseline="0" dirty="0"/>
            </a:br>
            <a:r>
              <a:rPr lang="en-GB" i="1" dirty="0"/>
              <a:t>Source:  Jones, R.L. &amp; </a:t>
            </a:r>
            <a:r>
              <a:rPr lang="en-GB" i="1" dirty="0" err="1"/>
              <a:t>Tschirner</a:t>
            </a:r>
            <a:r>
              <a:rPr lang="en-GB" i="1" dirty="0"/>
              <a:t>, E. (2019). A frequency dictionary of German: core vocabulary for learners. Routledge</a:t>
            </a:r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9910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48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210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3846451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30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5532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246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15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87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3279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807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52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658386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49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948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505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058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957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0131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293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390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1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1260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78887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2920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00383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184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2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3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0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578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214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73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0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7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3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 descr="background rectangle&#10;">
            <a:extLst>
              <a:ext uri="{FF2B5EF4-FFF2-40B4-BE49-F238E27FC236}">
                <a16:creationId xmlns:a16="http://schemas.microsoft.com/office/drawing/2014/main" id="{9268BA27-9508-448E-9915-ACE234D74542}"/>
              </a:ext>
            </a:extLst>
          </p:cNvPr>
          <p:cNvSpPr/>
          <p:nvPr/>
        </p:nvSpPr>
        <p:spPr>
          <a:xfrm>
            <a:off x="10749516" y="93581"/>
            <a:ext cx="1266176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A9CC99-6E6F-BA4F-8531-09C581FE8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462" y="-90480"/>
            <a:ext cx="1415902" cy="769039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prstClr val="white"/>
                </a:solidFill>
              </a:rPr>
              <a:t>leer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51" y="1280092"/>
            <a:ext cx="3616656" cy="4129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57880" y="3854439"/>
            <a:ext cx="2710999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s/he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403" y="2379945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63428" y="1280092"/>
            <a:ext cx="3538985" cy="40824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61815" y="3846562"/>
            <a:ext cx="2332690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299241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416 -0.00394 0.00807 -0.0088 0.01237 -0.01204 C 0.01744 -0.01551 0.02278 -0.01737 0.02799 -0.01991 C 0.03059 -0.0213 0.03333 -0.02246 0.0358 -0.02385 C 0.04036 -0.02662 0.04479 -0.02963 0.04934 -0.03195 C 0.05195 -0.03311 0.05455 -0.03426 0.05716 -0.03588 C 0.05976 -0.0375 0.06237 -0.03982 0.06497 -0.0419 C 0.06653 -0.04306 0.06783 -0.04491 0.0694 -0.04584 C 0.07122 -0.047 0.07317 -0.04723 0.075 -0.04769 C 0.07617 -0.04908 0.07721 -0.0507 0.07838 -0.05186 C 0.08059 -0.05348 0.08515 -0.05579 0.08515 -0.05579 C 0.08619 -0.05764 0.08763 -0.05926 0.08854 -0.06181 C 0.09023 -0.06667 0.09101 -0.07385 0.09179 -0.07963 C 0.0914 -0.08496 0.09166 -0.09051 0.09075 -0.09561 C 0.08919 -0.10348 0.0858 -0.10417 0.08294 -0.1095 C 0.0819 -0.11112 0.08151 -0.11366 0.08059 -0.11551 C 0.07929 -0.11829 0.0776 -0.12061 0.07617 -0.12338 C 0.07487 -0.12593 0.07421 -0.12917 0.07278 -0.13149 C 0.06601 -0.14237 0.06588 -0.13936 0.05937 -0.14723 C 0.05742 -0.14977 0.05586 -0.15325 0.05377 -0.15533 C 0.05169 -0.15718 0.04921 -0.15741 0.047 -0.15926 C 0.04505 -0.16088 0.04349 -0.16366 0.0414 -0.16528 C 0.03932 -0.1669 0.03698 -0.1676 0.03476 -0.16922 C 0.02448 -0.17662 0.02278 -0.18033 0.01458 -0.18311 C 0.01237 -0.18403 0.01015 -0.1845 0.00781 -0.18519 C 0.00677 -0.18588 0.00573 -0.18727 0.00455 -0.18704 C 0.0026 -0.18681 -0.01055 -0.18426 -0.01563 -0.18125 C -0.01758 -0.1801 -0.01941 -0.17871 -0.02123 -0.17709 C -0.02279 -0.17593 -0.02435 -0.17477 -0.02566 -0.17315 C -0.02774 -0.17084 -0.0293 -0.1676 -0.03125 -0.16528 C -0.03347 -0.16274 -0.03594 -0.16158 -0.03802 -0.15926 C -0.04336 -0.15348 -0.04844 -0.14746 -0.05365 -0.14144 C -0.05599 -0.13866 -0.05808 -0.13542 -0.06042 -0.13334 C -0.06342 -0.13079 -0.06654 -0.12871 -0.06941 -0.12547 C -0.0711 -0.12338 -0.07214 -0.11968 -0.07383 -0.11737 C -0.07592 -0.11482 -0.07839 -0.11366 -0.0806 -0.11158 C -0.08217 -0.10973 -0.08347 -0.10741 -0.08503 -0.10556 C -0.09011 -0.09954 -0.09401 -0.0963 -0.09844 -0.08959 C -0.10183 -0.0845 -0.10261 -0.08195 -0.10521 -0.0757 C -0.1056 -0.07292 -0.10573 -0.07037 -0.10638 -0.0676 C -0.10925 -0.05371 -0.10756 -0.06528 -0.11081 -0.05371 C -0.11133 -0.05186 -0.11159 -0.04977 -0.11198 -0.04769 C -0.11446 -0.03311 -0.11381 -0.03681 -0.11524 -0.02385 C -0.11485 -0.00996 -0.11524 0.00393 -0.1142 0.01782 C -0.11368 0.02407 -0.11198 0.02986 -0.11081 0.03588 L -0.10964 0.04166 C -0.10925 0.04375 -0.10925 0.04606 -0.1086 0.04768 C -0.10612 0.0537 -0.10235 0.06273 -0.09961 0.06759 C -0.0987 0.06921 -0.0974 0.07037 -0.09623 0.07152 C -0.09441 0.07361 -0.09245 0.07523 -0.09063 0.07754 C -0.08933 0.07916 -0.08868 0.08217 -0.08724 0.08356 C -0.07592 0.0956 -0.07735 0.09421 -0.06823 0.09745 C -0.0668 0.09884 -0.06524 0.1 -0.06381 0.10138 C -0.06185 0.10324 -0.06016 0.10601 -0.05821 0.1074 C -0.05638 0.10879 -0.05443 0.10856 -0.05261 0.10949 C -0.04961 0.11064 -0.04662 0.11203 -0.04362 0.11342 C -0.04245 0.11388 -0.04141 0.11481 -0.04024 0.11527 C -0.03516 0.11759 -0.03112 0.11805 -0.02566 0.11944 C -0.01941 0.11875 -0.01302 0.11851 -0.00664 0.11736 C -0.00547 0.11713 -0.00443 0.11574 -0.00339 0.11527 C 0.02005 0.10717 -0.0125 0.12106 0.01341 0.10949 C 0.02304 0.09814 0.00768 0.11504 0.02461 0.10347 C 0.02721 0.10162 0.0289 0.09722 0.03138 0.0956 L 0.03698 0.09143 L 0.04375 0.07963 C 0.04518 0.07685 0.047 0.07476 0.04817 0.07152 C 0.04895 0.06967 0.04974 0.06759 0.05039 0.06574 C 0.05156 0.06226 0.05247 0.05879 0.05377 0.05578 C 0.05468 0.05347 0.05625 0.05208 0.05716 0.04976 C 0.05807 0.04722 0.05846 0.04421 0.05937 0.04166 C 0.06406 0.02916 0.07239 0.01388 0.075 0 C 0.07643 -0.00764 0.0776 -0.0125 0.07838 -0.01991 C 0.08033 -0.0375 0.07851 -0.02616 0.08059 -0.03797 C 0.07968 -0.0595 0.08046 -0.06135 0.07734 -0.07963 C 0.07513 -0.09237 0.07578 -0.08635 0.07278 -0.09561 C 0.06679 -0.11436 0.07487 -0.09237 0.06718 -0.11158 C 0.0664 -0.11343 0.06562 -0.11551 0.06497 -0.11737 C 0.0638 -0.12084 0.06289 -0.12431 0.06158 -0.12732 C 0.05664 -0.13866 0.05859 -0.13218 0.05377 -0.13936 C 0.0526 -0.14121 0.05169 -0.14375 0.05039 -0.14537 C 0.04713 -0.14931 0.0427 -0.15093 0.03919 -0.15325 C 0.03658 -0.1551 0.03411 -0.15764 0.03138 -0.15926 C 0.02096 -0.16505 0.02044 -0.16412 0.01237 -0.16713 C 0.0108 -0.16783 0.00937 -0.16875 0.00781 -0.16922 C 0.00559 -0.16991 0.00338 -0.17061 0.00117 -0.1713 C -0.0056 -0.17292 -0.00873 -0.17362 -0.01563 -0.17524 C -0.02904 -0.17385 -0.04258 -0.17362 -0.05599 -0.1713 C -0.0573 -0.17084 -0.05821 -0.16852 -0.05925 -0.16713 C -0.06342 -0.16204 -0.06901 -0.1544 -0.07162 -0.14723 C -0.0724 -0.14537 -0.07292 -0.14306 -0.07383 -0.14144 C -0.07487 -0.13959 -0.07631 -0.13912 -0.07722 -0.13727 C -0.08464 -0.12408 -0.07657 -0.13426 -0.08399 -0.12338 C -0.08881 -0.11621 -0.08894 -0.12153 -0.09401 -0.10741 C -0.09805 -0.0963 -0.10391 -0.08635 -0.10638 -0.07362 C -0.11433 -0.03102 -0.10482 -0.07778 -0.1142 -0.0419 C -0.11511 -0.03797 -0.1155 -0.0338 -0.11641 -0.02987 C -0.11706 -0.02686 -0.11914 -0.01806 -0.1198 -0.01389 L -0.12201 0.00185 C -0.12162 0.01713 -0.12175 0.03263 -0.12084 0.04768 C -0.12045 0.05486 -0.11758 0.06388 -0.11524 0.06967 C -0.11394 0.07314 -0.1125 0.07662 -0.11081 0.07963 C -0.1099 0.08125 -0.1086 0.08217 -0.10743 0.08356 C -0.10261 0.10069 -0.10821 0.08425 -0.10183 0.0956 C -0.10092 0.09722 -0.10052 0.09953 -0.09961 0.10138 C -0.09857 0.1037 -0.09727 0.10532 -0.09623 0.1074 C -0.09467 0.11064 -0.09336 0.11412 -0.0918 0.11736 C -0.08998 0.12083 -0.08789 0.12384 -0.0862 0.12731 C -0.08425 0.13125 -0.08269 0.13588 -0.0806 0.13935 C -0.07631 0.14629 -0.07188 0.14976 -0.06719 0.15509 C -0.06485 0.15787 -0.06289 0.16111 -0.06042 0.16319 C -0.05677 0.16643 -0.05287 0.16782 -0.04922 0.17106 C -0.04167 0.17777 -0.04792 0.17291 -0.04024 0.17708 C -0.02891 0.1831 -0.03816 0.17939 -0.028 0.1831 C -0.01901 0.18171 -0.01003 0.18125 -0.00105 0.17916 C 0.00312 0.178 0.00716 0.17523 0.01119 0.17314 C 0.01458 0.17129 0.01796 0.16944 0.02135 0.16713 C 0.02356 0.1655 0.02578 0.16296 0.02799 0.16111 C 0.03059 0.15902 0.0332 0.15717 0.0358 0.15509 C 0.05625 0.12407 0.03307 0.15648 0.05039 0.13935 C 0.05507 0.13472 0.05937 0.1287 0.0638 0.12338 C 0.06614 0.1206 0.06823 0.11782 0.07057 0.11527 C 0.07448 0.11134 0.07721 0.10879 0.08059 0.10347 C 0.08229 0.10092 0.08359 0.09791 0.08515 0.0956 C 0.08684 0.09259 0.08906 0.0905 0.09075 0.0875 C 0.09257 0.08425 0.09752 0.0699 0.09856 0.06759 C 0.1 0.06412 0.10169 0.06111 0.10299 0.05763 C 0.10612 0.04976 0.10872 0.04143 0.11198 0.03379 C 0.11315 0.03125 0.11445 0.0287 0.11536 0.02592 C 0.11718 0.01944 0.11823 0.0125 0.11979 0.00601 C 0.12044 0.00324 0.12135 0.00069 0.122 -0.00209 C 0.12474 -0.02639 0.12174 -0.00116 0.12434 -0.01806 C 0.12513 -0.02315 0.12656 -0.0338 0.12656 -0.0338 C 0.12617 -0.04838 0.1263 -0.0632 0.12539 -0.07755 C 0.12526 -0.08125 0.12395 -0.08426 0.12317 -0.0875 C 0.12031 -0.09931 0.12174 -0.09237 0.11757 -0.10348 C 0.1164 -0.10672 0.11523 -0.10996 0.11419 -0.11343 C 0.11367 -0.11528 0.1138 -0.11783 0.11315 -0.11945 C 0.11184 -0.12246 0.11002 -0.12454 0.10859 -0.12732 C 0.10781 -0.12917 0.10729 -0.13172 0.10638 -0.13334 C 0.10546 -0.13496 0.10403 -0.13588 0.10299 -0.13727 C 0.10143 -0.13982 0.10026 -0.14306 0.09856 -0.14537 C 0.09596 -0.14885 0.0914 -0.15255 0.08854 -0.15533 C 0.07786 -0.17431 0.09049 -0.15371 0.07838 -0.16713 C 0.07708 -0.16875 0.07643 -0.17176 0.075 -0.17315 C 0.07369 -0.17454 0.072 -0.17408 0.07057 -0.17524 C 0.06445 -0.17963 0.06184 -0.18403 0.05599 -0.18704 C 0.05325 -0.18866 0.04622 -0.19005 0.04375 -0.19121 C 0.02617 -0.19769 0.04375 -0.19399 0.01901 -0.197 C -0.00782 -0.20649 0.01119 -0.2007 -0.05261 -0.197 C -0.0556 -0.197 -0.05873 -0.19468 -0.06159 -0.19306 C -0.07305 -0.1794 -0.05404 -0.20139 -0.07045 -0.18519 C -0.07552 -0.1801 -0.08034 -0.17477 -0.08503 -0.16922 C -0.0862 -0.16783 -0.08737 -0.16667 -0.08842 -0.16528 C -0.09167 -0.16088 -0.0987 -0.15093 -0.10079 -0.14537 C -0.10365 -0.13727 -0.10183 -0.14075 -0.10638 -0.13542 C -0.10743 -0.13264 -0.10847 -0.1301 -0.10964 -0.12732 C -0.11146 -0.12338 -0.11394 -0.11991 -0.11524 -0.11551 C -0.11875 -0.10417 -0.12292 -0.08588 -0.12539 -0.07176 C -0.12839 -0.05371 -0.12435 -0.07454 -0.12761 -0.05371 C -0.12826 -0.04977 -0.12904 -0.04584 -0.12982 -0.0419 C -0.13347 0.01574 -0.13191 -0.01644 -0.12982 0.10138 C -0.12982 0.10347 -0.12904 0.10555 -0.12878 0.1074 C -0.12839 0.1118 -0.12735 0.1368 -0.12539 0.1412 C -0.12279 0.14722 -0.12058 0.15393 -0.11758 0.15925 C -0.09753 0.19467 -0.12032 0.15532 -0.10638 0.17708 C -0.10469 0.17963 -0.10339 0.18263 -0.10183 0.18495 C -0.10039 0.18726 -0.09883 0.18888 -0.0974 0.19097 C -0.09623 0.19282 -0.09519 0.19513 -0.09401 0.19699 C -0.09258 0.19907 -0.09089 0.20069 -0.08959 0.203 C -0.08829 0.20486 -0.08737 0.20717 -0.0862 0.20902 C -0.08542 0.20995 -0.07969 0.21759 -0.07839 0.21898 C -0.07722 0.2199 -0.07605 0.22013 -0.075 0.22083 C -0.0724 0.22268 -0.0698 0.22523 -0.06719 0.22685 C -0.06537 0.228 -0.05769 0.23171 -0.05482 0.23287 C -0.053 0.23356 -0.05105 0.23402 -0.04922 0.23472 C -0.04779 0.23541 -0.04623 0.23611 -0.0448 0.2368 L -0.00339 0.23472 C 0 0.23449 0.00338 0.23402 0.00677 0.23287 C 0.00911 0.23194 0.01119 0.22986 0.01341 0.22893 L 0.01796 0.22685 C 0.01979 0.22407 0.02187 0.22199 0.02356 0.21898 C 0.02487 0.21643 0.02552 0.21319 0.02695 0.21088 C 0.02903 0.20694 0.03086 0.20648 0.03359 0.20486 C 0.04127 0.19583 0.03177 0.20648 0.04375 0.19699 C 0.04492 0.19606 0.04583 0.19375 0.047 0.19305 C 0.04921 0.19166 0.05156 0.19189 0.05377 0.19097 C 0.05533 0.1905 0.05677 0.18958 0.0582 0.18912 C 0.06562 0.18032 0.06393 0.18425 0.06836 0.17314 C 0.06992 0.16921 0.07135 0.16504 0.07278 0.16111 L 0.075 0.15509 C 0.07721 0.14351 0.07448 0.15416 0.07955 0.14513 C 0.08046 0.14351 0.08086 0.1412 0.08177 0.13935 C 0.08307 0.13634 0.08489 0.13425 0.08619 0.13125 C 0.08854 0.12615 0.09205 0.11527 0.09414 0.10949 C 0.09479 0.10416 0.09544 0.09884 0.09635 0.09351 C 0.097 0.08935 0.09778 0.08564 0.09856 0.08148 C 0.09895 0.07963 0.09948 0.07754 0.09961 0.07569 L 0.10195 0.05162 C 0.10156 0.03518 0.10143 0.01851 0.10078 0.00185 C 0.10065 -0.0007 0.09987 -0.00325 0.09961 -0.00602 C 0.09921 -0.01135 0.09921 -0.01667 0.09856 -0.022 C 0.09804 -0.02593 0.097 -0.02987 0.09635 -0.0338 C 0.09596 -0.03588 0.09596 -0.0382 0.09518 -0.03982 C 0.09375 -0.04306 0.09244 -0.04676 0.09075 -0.04977 C 0.08971 -0.05139 0.08841 -0.05232 0.08737 -0.05371 C 0.08059 -0.06389 0.08776 -0.05625 0.07955 -0.06366 C 0.07174 -0.08218 0.08164 -0.06019 0.06497 -0.0875 C 0.06328 -0.09051 0.06211 -0.09445 0.06054 -0.09746 C 0.05911 -0.10047 0.05755 -0.10301 0.05599 -0.10556 C 0.04427 -0.12431 0.05403 -0.10926 0.04479 -0.11945 C 0.04323 -0.1213 0.04192 -0.12362 0.04036 -0.12547 C 0.03893 -0.12709 0.03737 -0.12801 0.0358 -0.1294 C 0.03398 -0.13125 0.03229 -0.13403 0.0302 -0.13542 C 0.02851 -0.13658 0.02656 -0.13681 0.02461 -0.13727 C 0.02317 -0.13866 0.02161 -0.13982 0.02018 -0.14144 C 0.01901 -0.1426 0.01809 -0.14445 0.01679 -0.14537 C 0.01536 -0.1463 0.0138 -0.14653 0.01237 -0.14723 C 0.01119 -0.14792 0.01015 -0.14885 0.00898 -0.14931 L 0 -0.15325 C -0.00039 -0.15325 -0.02162 -0.15278 -0.028 -0.14931 C -0.02956 -0.14838 -0.03099 -0.14676 -0.03243 -0.14537 C -0.03659 -0.14098 -0.03959 -0.13774 -0.04245 -0.13149 C -0.04336 -0.12963 -0.04375 -0.12709 -0.0448 -0.12547 C -0.0461 -0.12315 -0.04779 -0.12153 -0.04922 -0.11945 C -0.05105 -0.11412 -0.053 -0.10903 -0.05482 -0.10348 C -0.0556 -0.10093 -0.05625 -0.09815 -0.05704 -0.09561 C -0.05808 -0.09213 -0.05925 -0.08889 -0.06042 -0.08565 C -0.06302 -0.05741 -0.05873 -0.08056 -0.0862 -0.06968 C -0.08855 -0.06875 -0.08972 -0.06412 -0.0918 -0.06181 C -0.09388 -0.05926 -0.09649 -0.05857 -0.09844 -0.05579 C -0.10183 -0.05116 -0.10443 -0.04514 -0.10743 -0.03982 C -0.10899 -0.03727 -0.11068 -0.03496 -0.11198 -0.03195 C -0.11498 -0.02477 -0.11823 -0.0176 -0.12084 -0.00996 C -0.12201 -0.00672 -0.12344 -0.00371 -0.12422 0 C -0.12566 0.00578 -0.12644 0.0118 -0.12761 0.01782 C -0.12865 0.02384 -0.13034 0.03148 -0.13099 0.03773 C -0.13269 0.05532 -0.13321 0.06342 -0.13425 0.07963 C -0.13399 0.09027 -0.13412 0.10092 -0.13321 0.11134 C -0.13295 0.11388 -0.13151 0.11527 -0.13099 0.11736 C -0.12852 0.12615 -0.13151 0.12175 -0.12761 0.13125 C -0.1267 0.13356 -0.12526 0.13518 -0.12422 0.13726 C -0.12344 0.13912 -0.12292 0.14143 -0.12201 0.14328 C -0.12058 0.14606 -0.11888 0.14838 -0.11758 0.15115 C -0.11628 0.1537 -0.11524 0.15648 -0.1142 0.15925 C -0.11342 0.16111 -0.11276 0.16342 -0.11198 0.16504 C -0.10508 0.17893 -0.10586 0.17523 -0.09844 0.18703 C -0.08789 0.20416 -0.10066 0.18657 -0.08842 0.20092 C -0.08164 0.20902 -0.08659 0.20532 -0.0806 0.20902 C -0.07943 0.21018 -0.07839 0.2118 -0.07722 0.21296 C -0.07618 0.21388 -0.075 0.21412 -0.07383 0.21481 C -0.07201 0.2162 -0.07006 0.21713 -0.06823 0.21898 C -0.05704 0.22986 -0.06602 0.22476 -0.05704 0.22893 C -0.05599 0.23009 -0.05495 0.23171 -0.05365 0.23287 C -0.05261 0.23379 -0.05144 0.23402 -0.05039 0.23472 C -0.0474 0.2368 -0.04427 0.23865 -0.04141 0.24074 C -0.02305 0.25439 -0.05 0.23634 -0.03243 0.24675 C -0.03204 0.24699 -0.025 0.25231 -0.02344 0.25277 C -0.02019 0.2537 -0.0168 0.25393 -0.01342 0.25463 C -0.00873 0.25671 -0.00521 0.25879 0 0.25879 C 0.00638 0.25879 0.01276 0.2574 0.01901 0.25671 C 0.02057 0.25601 0.022 0.25532 0.02356 0.25463 C 0.03958 0.24907 0.03737 0.24976 0.04934 0.24675 C 0.05299 0.24421 0.06966 0.2331 0.075 0.22685 L 0.07838 0.22291 C 0.08255 0.21157 0.07942 0.21759 0.09075 0.21088 C 0.10677 0.20138 0.08671 0.21296 0.10638 0.203 C 0.11875 0.19675 0.10742 0.20069 0.11979 0.19699 L 0.14336 0.1831 L 0.15338 0.17708 C 0.15533 0.17569 0.15716 0.17453 0.15898 0.17314 C 0.16054 0.17199 0.16198 0.17013 0.16354 0.16921 C 0.16562 0.16759 0.16809 0.16689 0.17018 0.16504 C 0.17968 0.15763 0.16588 0.16388 0.17916 0.15925 C 0.18059 0.15717 0.18203 0.15486 0.18359 0.15324 C 0.18541 0.15138 0.1875 0.15115 0.18919 0.1493 C 0.19062 0.14768 0.1914 0.14513 0.19257 0.14328 C 0.19401 0.1412 0.1957 0.13935 0.19713 0.13726 C 0.1983 0.13541 0.19921 0.1331 0.20039 0.13125 C 0.20143 0.12986 0.20273 0.12893 0.20377 0.12731 C 0.20494 0.12546 0.20586 0.12291 0.20716 0.12129 C 0.20846 0.11967 0.21015 0.11898 0.21158 0.11736 C 0.21315 0.1155 0.21458 0.11319 0.21614 0.11134 C 0.21796 0.10925 0.21992 0.1074 0.22174 0.10555 C 0.225 0.10185 0.23268 0.09189 0.23398 0.08958 C 0.23515 0.0875 0.23632 0.08564 0.23737 0.08356 C 0.23828 0.08171 0.2388 0.07939 0.23958 0.07754 C 0.24101 0.07407 0.24257 0.07083 0.24414 0.06759 C 0.24453 0.06574 0.24466 0.06342 0.24518 0.06157 C 0.24843 0.05 0.24674 0.06157 0.24974 0.04768 C 0.25026 0.04513 0.25 0.04213 0.25078 0.03981 C 0.25156 0.03726 0.25312 0.03588 0.25416 0.03379 C 0.25507 0.03194 0.25559 0.02963 0.25638 0.02777 C 0.25898 0.02175 0.26067 0.01412 0.26419 0.00995 C 0.2694 0.0037 0.26862 0.00532 0.27434 -0.00602 C 0.27552 -0.00857 0.27643 -0.01135 0.27773 -0.01389 C 0.27877 -0.01621 0.27994 -0.01783 0.28099 -0.01991 C 0.28229 -0.02246 0.2832 -0.02524 0.28437 -0.02801 C 0.28619 -0.03195 0.28815 -0.03588 0.28997 -0.03982 C 0.29114 -0.04237 0.29231 -0.04514 0.29336 -0.04769 C 0.29414 -0.04977 0.29466 -0.05209 0.29557 -0.05371 C 0.29765 -0.05787 0.29974 -0.06227 0.30234 -0.06575 C 0.30377 -0.0676 0.30546 -0.06945 0.30677 -0.07176 C 0.30768 -0.07338 0.3082 -0.0757 0.30898 -0.07755 C 0.30924 -0.07801 0.31849 -0.10047 0.32018 -0.10348 C 0.32135 -0.10556 0.32252 -0.10741 0.32356 -0.1095 C 0.32669 -0.11598 0.32643 -0.11575 0.32812 -0.12153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…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li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84379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211100" y="2379945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vive</a:t>
            </a:r>
          </a:p>
        </p:txBody>
      </p:sp>
      <p:sp>
        <p:nvSpPr>
          <p:cNvPr id="2" name="Rounded Rectangle 11" descr="background rectangle&#10;">
            <a:extLst>
              <a:ext uri="{FF2B5EF4-FFF2-40B4-BE49-F238E27FC236}">
                <a16:creationId xmlns:a16="http://schemas.microsoft.com/office/drawing/2014/main" id="{9268BA27-9508-448E-9915-ACE234D74542}"/>
              </a:ext>
            </a:extLst>
          </p:cNvPr>
          <p:cNvSpPr/>
          <p:nvPr/>
        </p:nvSpPr>
        <p:spPr>
          <a:xfrm>
            <a:off x="10749516" y="93581"/>
            <a:ext cx="1266176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A9CC99-6E6F-BA4F-8531-09C581FE8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462" y="-90480"/>
            <a:ext cx="1415902" cy="769039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prstClr val="white"/>
                </a:solidFill>
              </a:rPr>
              <a:t>leer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51" y="1280092"/>
            <a:ext cx="3616656" cy="4129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57880" y="3854439"/>
            <a:ext cx="2710999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s/he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63428" y="1280092"/>
            <a:ext cx="3538985" cy="40824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61815" y="3846562"/>
            <a:ext cx="2332690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300617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979 -0.00694 0.00287 -0.00185 0.028 -0.00601 C 0.0306 -0.00625 0.0332 -0.0074 0.03581 -0.00787 C 0.03958 -0.00879 0.04323 -0.00925 0.04701 -0.00995 C 0.04818 -0.01064 0.04922 -0.01134 0.05039 -0.0118 C 0.05182 -0.01273 0.05339 -0.01273 0.05482 -0.01388 C 0.05612 -0.01481 0.05703 -0.01643 0.0582 -0.01782 C 0.05898 -0.0199 0.06003 -0.02152 0.06042 -0.02384 C 0.06107 -0.02708 0.06107 -0.03055 0.06159 -0.03379 C 0.06211 -0.03726 0.06302 -0.0405 0.0638 -0.04375 C 0.06419 -0.04976 0.0651 -0.05555 0.06497 -0.06157 C 0.06276 -0.1243 0.06445 -0.09004 0.05938 -0.11736 C 0.05885 -0.1199 0.05912 -0.12314 0.0582 -0.12523 C 0.05365 -0.13634 0.05391 -0.13101 0.04922 -0.13518 C 0.0444 -0.13958 0.04727 -0.13981 0.04141 -0.14328 C 0.03958 -0.14421 0.03763 -0.14444 0.03581 -0.14513 C 0.03464 -0.1456 0.03359 -0.14652 0.03242 -0.14722 C 0.03099 -0.14791 0.02943 -0.14838 0.028 -0.14907 C 0.02682 -0.14976 0.02578 -0.15069 0.02461 -0.15115 C 0.02279 -0.15208 0.02096 -0.15254 0.01901 -0.15324 C 0.01042 -0.15254 0.00182 -0.15277 -0.00677 -0.15115 C -0.00833 -0.15092 -0.00963 -0.14814 -0.0112 -0.14722 C -0.01263 -0.14629 -0.01419 -0.14583 -0.01562 -0.14513 C -0.01719 -0.14328 -0.01862 -0.1412 -0.02018 -0.13912 C -0.02396 -0.13425 -0.02357 -0.13611 -0.02682 -0.12916 C -0.03099 -0.1206 -0.02982 -0.12129 -0.03359 -0.11134 C -0.03542 -0.10671 -0.03737 -0.10208 -0.03919 -0.09745 C -0.04036 -0.09097 -0.04075 -0.08865 -0.04258 -0.08148 C -0.04883 -0.05648 -0.04036 -0.09305 -0.047 -0.06365 C -0.0474 -0.05439 -0.04779 -0.04513 -0.04818 -0.03588 C -0.04844 -0.02777 -0.04922 -0.0199 -0.04922 -0.0118 C -0.04922 0.02338 -0.04935 0.02385 -0.04583 0.04977 C -0.04479 0.05787 -0.04505 0.0669 -0.04258 0.07362 C -0.0418 0.0757 -0.04102 0.07755 -0.04023 0.07963 C -0.03945 0.08218 -0.03893 0.08519 -0.03802 0.0875 C -0.03672 0.09121 -0.03529 0.09445 -0.03359 0.09746 C -0.02904 0.10579 -0.02031 0.11042 -0.01562 0.11551 C -0.0138 0.11737 -0.01211 0.11991 -0.01003 0.1213 C -0.00664 0.12385 0.00716 0.13195 0.01237 0.13334 C 0.0194 0.13519 0.02656 0.13588 0.03359 0.13727 C 0.04622 0.13658 0.05898 0.13704 0.07162 0.13542 C 0.07331 0.13519 0.07448 0.13218 0.07617 0.13125 C 0.08984 0.12315 0.07279 0.13704 0.08841 0.12547 C 0.10872 0.11042 0.08646 0.12616 0.09857 0.11551 C 0.09961 0.11459 0.10078 0.11412 0.10182 0.11343 C 0.10716 0.09468 0.10026 0.11621 0.10859 0.09954 C 0.1125 0.09167 0.11367 0.0845 0.11641 0.0757 C 0.11745 0.07223 0.11875 0.06922 0.11979 0.06575 C 0.12214 0.05787 0.12656 0.0419 0.12656 0.0419 C 0.12682 0.03843 0.12721 0.03519 0.1276 0.03195 C 0.128 0.02917 0.12878 0.02662 0.12878 0.02385 C 0.12839 0.0125 0.128 0.00116 0.12656 -0.00995 C 0.12565 -0.0162 0.12344 -0.02175 0.12201 -0.02777 C 0.11628 -0.05138 0.125 -0.02106 0.11198 -0.05555 C 0.11042 -0.05972 0.10912 -0.06365 0.10742 -0.06759 C 0.09922 -0.08773 0.10664 -0.06689 0.09857 -0.08958 C 0.0974 -0.09282 0.09635 -0.09629 0.09518 -0.09953 C 0.09414 -0.10208 0.09284 -0.10463 0.0918 -0.1074 C 0.08555 -0.12407 0.09076 -0.1155 0.07943 -0.13726 C 0.07826 -0.13958 0.07656 -0.1412 0.075 -0.14328 C 0.07422 -0.14583 0.07383 -0.14884 0.07279 -0.15115 C 0.07188 -0.153 0.07031 -0.15347 0.0694 -0.15509 C 0.0681 -0.1574 0.06732 -0.16064 0.06602 -0.16319 C 0.0651 -0.16481 0.06367 -0.1655 0.06263 -0.16713 C 0.05833 -0.17384 0.05234 -0.18773 0.04701 -0.19097 C 0.04245 -0.19375 0.04466 -0.19166 0.04037 -0.19699 C 0.03477 -0.19629 0.02904 -0.19606 0.02357 -0.1949 C 0.01901 -0.19398 0.01875 -0.19213 0.01458 -0.18888 C 0.01341 -0.18819 0.01237 -0.18773 0.0112 -0.18703 C 0.00925 -0.18402 0.00195 -0.17384 0 -0.16898 C -0.01081 -0.14213 -0.00182 -0.15555 -0.0112 -0.14328 C -0.01237 -0.13981 -0.01354 -0.13657 -0.01458 -0.13333 C -0.01536 -0.13055 -0.01575 -0.12754 -0.0168 -0.12523 C -0.0181 -0.12222 -0.02005 -0.12037 -0.02122 -0.11736 C -0.03164 -0.0905 -0.0263 -0.10185 -0.03138 -0.08541 C -0.03437 -0.07569 -0.0345 -0.07615 -0.03802 -0.06759 C -0.03841 -0.06365 -0.03854 -0.05949 -0.03919 -0.05555 C -0.04036 -0.04884 -0.04271 -0.04259 -0.04362 -0.03588 C -0.04844 -0.00162 -0.04466 -0.01296 -0.05039 0.00209 C -0.0526 0.04075 -0.05221 0.02524 -0.05039 0.0875 C -0.05026 0.09167 -0.04987 0.09561 -0.04922 0.09954 C -0.04883 0.10232 -0.04779 0.10487 -0.047 0.10741 C -0.04323 0.11968 -0.04453 0.11482 -0.04023 0.12547 C -0.03945 0.12732 -0.03906 0.12963 -0.03802 0.13125 C -0.03646 0.13403 -0.02786 0.14422 -0.02682 0.14537 C -0.01693 0.15625 -0.00937 0.16204 0.00339 0.16713 C 0.00677 0.16852 0.01003 0.17014 0.01341 0.17107 C 0.0194 0.17292 0.02539 0.17385 0.03138 0.17524 C 0.04596 0.17315 0.06055 0.17315 0.075 0.16922 C 0.07969 0.16783 0.08906 0.15903 0.09401 0.15325 C 0.09557 0.15139 0.09688 0.14862 0.09857 0.14723 C 0.10026 0.14584 0.10221 0.14584 0.10417 0.14537 C 0.10521 0.14329 0.10625 0.14121 0.10742 0.13936 C 0.10846 0.13774 0.1099 0.13704 0.11081 0.13542 C 0.11172 0.13357 0.11211 0.13102 0.11302 0.1294 C 0.11406 0.12778 0.1155 0.12709 0.11641 0.12547 C 0.12279 0.11389 0.12747 0.09352 0.13099 0.08172 C 0.1332 0.07408 0.13425 0.07061 0.13542 0.06181 C 0.13607 0.05787 0.1362 0.05371 0.13659 0.04977 C 0.1362 0.0463 0.1332 0.00857 0.13099 -0.00185 C 0.13021 -0.00555 0.12852 -0.00833 0.1276 -0.0118 C 0.1194 -0.04375 0.12878 -0.01458 0.12096 -0.03773 C 0.11888 -0.05555 0.12148 -0.04027 0.11537 -0.05763 C 0.11393 -0.06134 0.11354 -0.0662 0.11198 -0.06967 C 0.10898 -0.07615 0.10495 -0.08101 0.10182 -0.0875 C 0.10013 -0.0912 0.09922 -0.09583 0.0974 -0.09953 C 0.08451 -0.125 0.09935 -0.08819 0.0862 -0.11736 C 0.0849 -0.12037 0.08438 -0.12453 0.08281 -0.12731 C 0.07982 -0.13263 0.07617 -0.13657 0.07279 -0.1412 C 0.07083 -0.14375 0.06901 -0.14652 0.06719 -0.14907 C 0.06537 -0.15185 0.06328 -0.15416 0.06159 -0.15717 C 0.05508 -0.16851 0.05117 -0.17662 0.04037 -0.18287 C 0.03919 -0.18356 0.03802 -0.18425 0.03698 -0.18495 C 0.03542 -0.18611 0.03385 -0.1875 0.03242 -0.18888 C 0.03125 -0.19004 0.03034 -0.19213 0.02917 -0.19282 C 0.02695 -0.19421 0.02461 -0.19421 0.0224 -0.1949 C 0.01237 -0.19421 0.00221 -0.1949 -0.00781 -0.19282 C -0.01068 -0.19236 -0.01302 -0.18865 -0.01562 -0.18703 C -0.01706 -0.18611 -0.01862 -0.18564 -0.02018 -0.18495 C -0.03385 -0.17037 -0.02018 -0.1868 -0.02799 -0.17314 C -0.02969 -0.17013 -0.03177 -0.16782 -0.03359 -0.16504 C -0.03594 -0.16134 -0.03802 -0.15717 -0.04023 -0.15324 C -0.0418 -0.15046 -0.0431 -0.14745 -0.04479 -0.14513 C -0.04935 -0.13865 -0.05104 -0.1368 -0.05482 -0.12916 C -0.05638 -0.12615 -0.05768 -0.12245 -0.05937 -0.11921 C -0.06068 -0.11643 -0.0625 -0.11435 -0.0638 -0.11134 C -0.06484 -0.10902 -0.0651 -0.10578 -0.06602 -0.10347 C -0.06693 -0.10115 -0.06862 -0.09976 -0.0694 -0.09745 C -0.07279 -0.08726 -0.07604 -0.07662 -0.07838 -0.0655 C -0.08555 -0.03148 -0.08151 -0.04328 -0.08737 -0.02777 C -0.08789 -0.0199 -0.08841 -0.0118 -0.08958 -0.00393 C -0.09232 0.01575 -0.08867 -0.01898 -0.0918 0.01389 C -0.09141 0.03125 -0.09193 0.04862 -0.09062 0.06575 C -0.09036 0.06899 -0.08828 0.07084 -0.08737 0.07362 C -0.08581 0.07778 -0.0849 0.08403 -0.08281 0.0875 C -0.08112 0.09051 -0.07891 0.0926 -0.07721 0.09561 C -0.07591 0.09792 -0.07539 0.10139 -0.07383 0.10348 C -0.07044 0.10811 -0.06628 0.11112 -0.06263 0.11551 C -0.06042 0.11806 -0.05833 0.1213 -0.05599 0.12338 C -0.05091 0.12801 -0.04544 0.13102 -0.04023 0.13542 C -0.0276 0.14584 -0.02396 0.15139 -0.0112 0.15926 C -0.00013 0.16598 0.00482 0.16621 0.0168 0.16922 L 0.05156 0.16528 C 0.0543 0.16482 0.06302 0.16204 0.06602 0.16112 C 0.08568 0.14954 0.0612 0.16436 0.07839 0.15325 C 0.08099 0.15162 0.08802 0.14792 0.09063 0.14537 C 0.09635 0.13959 0.10287 0.13565 0.10742 0.12732 C 0.10898 0.12477 0.11055 0.12223 0.11198 0.11945 C 0.12279 0.09746 0.10703 0.12616 0.11979 0.10348 C 0.12201 0.09422 0.12409 0.08473 0.12656 0.0757 C 0.13099 0.0588 0.12956 0.07292 0.13216 0.05186 C 0.13307 0.04399 0.13438 0.02801 0.13438 0.02801 C 0.13398 0.00533 0.13412 -0.01713 0.1332 -0.03981 C 0.13294 -0.04652 0.13203 -0.05324 0.13099 -0.05972 C 0.12904 -0.07106 0.12656 -0.08217 0.12422 -0.09351 C 0.12357 -0.09675 0.12305 -0.10046 0.12201 -0.10347 C 0.12005 -0.10902 0.11732 -0.11388 0.11537 -0.11921 C 0.11458 -0.12129 0.11393 -0.12338 0.11302 -0.12523 C 0.11172 -0.12824 0.11003 -0.13055 0.10859 -0.13333 C 0.10742 -0.13726 0.10651 -0.14143 0.10521 -0.14513 C 0.10091 -0.1574 0.09544 -0.16805 0.0918 -0.18101 C 0.08867 -0.19189 0.08333 -0.21203 0.07943 -0.21875 C 0.07656 -0.22407 0.07448 -0.2324 0.07057 -0.23472 C 0.0694 -0.23541 0.06823 -0.23564 0.06719 -0.2368 C 0.06302 -0.24027 0.06419 -0.24213 0.05938 -0.24467 C 0.05716 -0.24583 0.05482 -0.24606 0.0526 -0.24652 C 0.04518 -0.24606 0.03763 -0.24629 0.03021 -0.24467 C 0.02891 -0.24444 0.02813 -0.24166 0.02682 -0.24074 C 0.02578 -0.23981 0.02461 -0.23935 0.02357 -0.23865 C 0.02162 -0.2375 0.01979 -0.23611 0.01797 -0.23472 C 0.01563 -0.23287 0.01341 -0.23078 0.0112 -0.2287 C 0.01042 -0.22685 0.0099 -0.22453 0.00898 -0.22268 C 0.00091 -0.20856 0.01055 -0.23078 0.00221 -0.21273 C -0.00013 -0.20763 -0.00443 -0.19699 -0.00443 -0.19699 C -0.00664 -0.18518 -0.00417 -0.19675 -0.00898 -0.18287 C -0.0099 -0.18055 -0.01016 -0.17754 -0.0112 -0.175 C -0.01211 -0.17268 -0.01367 -0.17129 -0.01458 -0.16898 C -0.01758 -0.16111 -0.02617 -0.13588 -0.02904 -0.12338 C -0.03047 -0.11759 -0.03099 -0.11111 -0.03242 -0.10532 C -0.03359 -0.10115 -0.03698 -0.09351 -0.03698 -0.09351 C -0.03737 -0.08819 -0.03724 -0.08263 -0.03802 -0.07754 C -0.03841 -0.07523 -0.03971 -0.07384 -0.04023 -0.07152 C -0.04088 -0.06898 -0.04115 -0.0662 -0.04141 -0.06365 C -0.04219 -0.05694 -0.04297 -0.05046 -0.04362 -0.04375 L -0.04479 -0.03379 C -0.0444 -0.0118 -0.04466 0.00996 -0.04362 0.03195 C -0.04349 0.03473 -0.04193 0.03704 -0.04141 0.03982 C -0.04075 0.04306 -0.04075 0.04653 -0.04023 0.04977 C -0.03997 0.05255 -0.03971 0.0551 -0.03919 0.05764 C -0.03659 0.07176 -0.03802 0.06343 -0.03463 0.07362 C -0.03385 0.07616 -0.03307 0.07894 -0.03242 0.08172 C -0.03203 0.08357 -0.03203 0.08588 -0.03138 0.0875 C -0.03008 0.09075 -0.02838 0.09283 -0.02682 0.09561 C -0.02643 0.09746 -0.02656 0.1 -0.02578 0.10162 C -0.02383 0.10487 -0.02135 0.10695 -0.01901 0.1095 L -0.00781 0.1213 C -0.00599 0.12338 -0.0043 0.12616 -0.00221 0.12732 C 0.01771 0.13912 -0.0138 0.12037 0.01563 0.13936 C 0.02005 0.14213 0.02435 0.14676 0.02917 0.14723 L 0.04479 0.14931 C 0.05703 0.14723 0.0694 0.14561 0.08177 0.14329 C 0.08594 0.14237 0.08451 0.14028 0.08841 0.13727 C 0.08984 0.13635 0.09141 0.13588 0.09297 0.13542 C 0.1043 0.12315 0.0944 0.13565 0.10078 0.12338 C 0.10391 0.11713 0.10781 0.11204 0.11081 0.10556 C 0.11302 0.1007 0.11432 0.09468 0.11641 0.08959 C 0.11979 0.08125 0.12175 0.07801 0.12539 0.07176 C 0.12617 0.06899 0.12682 0.06621 0.1276 0.06366 C 0.12904 0.05973 0.13125 0.05625 0.13216 0.05186 C 0.13385 0.04237 0.13425 0.04075 0.13542 0.02801 C 0.13646 0.01737 0.13698 0.00672 0.13776 -0.00393 C 0.13737 -0.01921 0.13724 -0.03449 0.13659 -0.04976 C 0.13646 -0.05185 0.13594 -0.0537 0.13542 -0.05555 C 0.13438 -0.05972 0.13346 -0.06388 0.13216 -0.06759 C 0.13008 -0.07314 0.12682 -0.07731 0.12539 -0.08356 C 0.12305 -0.09375 0.12292 -0.0949 0.11979 -0.10532 C 0.11875 -0.10879 0.11771 -0.11226 0.11641 -0.11527 C 0.11393 -0.12152 0.11107 -0.12708 0.10859 -0.13333 C 0.10768 -0.13564 0.10716 -0.13865 0.10638 -0.1412 C 0.1043 -0.14768 0.10378 -0.14768 0.10078 -0.15324 C 0.09792 -0.16805 0.10208 -0.15023 0.09622 -0.16319 C 0.09557 -0.16481 0.09583 -0.16736 0.09518 -0.16898 C 0.09219 -0.17731 0.08385 -0.19838 0.07839 -0.20486 C 0.07591 -0.20787 0.07331 -0.21111 0.07057 -0.21273 C 0.06875 -0.21388 0.0668 -0.21412 0.06497 -0.21481 C 0.06302 -0.2162 0.06133 -0.21851 0.05938 -0.21875 C 0.05521 -0.21921 0.05117 -0.21759 0.04701 -0.21689 C 0.04349 -0.21597 0.03828 -0.21412 0.03477 -0.21273 C 0.03398 -0.21088 0.03346 -0.20856 0.03242 -0.20694 C 0.0306 -0.2037 0.02669 -0.20092 0.02461 -0.19884 C 0.02318 -0.19745 0.01758 -0.19027 0.0168 -0.18888 C 0.00794 -0.17338 0.02227 -0.19328 0.0112 -0.17708 C 0.00495 -0.16782 0.01042 -0.17963 0.00221 -0.16504 C 0.00052 -0.16203 -0.00052 -0.1581 -0.00221 -0.15509 C -0.00352 -0.15277 -0.00547 -0.15162 -0.00677 -0.14907 C -0.00924 -0.14421 -0.01107 -0.13842 -0.01341 -0.13333 C -0.02253 -0.11388 -0.01445 -0.13449 -0.02018 -0.11921 C -0.0207 -0.11967 -0.02708 -0.12222 -0.02799 -0.12338 C -0.0293 -0.12476 -0.03008 -0.12754 -0.03138 -0.12916 C -0.03242 -0.13078 -0.03359 -0.13194 -0.03463 -0.13333 C -0.03763 -0.12986 -0.04088 -0.12708 -0.04362 -0.12338 C -0.05065 -0.11388 -0.04583 -0.11736 -0.05143 -0.1074 C -0.06185 -0.08912 -0.05234 -0.10879 -0.06263 -0.09351 C -0.06549 -0.08935 -0.06719 -0.0824 -0.07057 -0.07963 C -0.072 -0.07824 -0.0737 -0.07731 -0.075 -0.07546 C -0.0763 -0.07384 -0.07721 -0.07152 -0.07838 -0.06967 C -0.07982 -0.06736 -0.08151 -0.06574 -0.08281 -0.06365 C -0.08555 -0.05925 -0.08776 -0.05393 -0.09062 -0.04976 C -0.09414 -0.04444 -0.09818 -0.0405 -0.10182 -0.03588 C -0.11575 -0.01782 -0.11771 -0.0125 -0.13099 0 C -0.13203 0.00093 -0.1332 0.00139 -0.13437 0.00209 C -0.14414 0.00695 -0.13411 0.00116 -0.14219 0.00602 C -0.14609 0.01297 -0.14518 0.01204 -0.15 0.01806 C -0.15221 0.02061 -0.1543 0.02385 -0.15677 0.02593 C -0.16185 0.03033 -0.16719 0.03357 -0.1724 0.03774 C -0.18177 0.04561 -0.19075 0.05487 -0.20039 0.06181 L -0.24857 0.09561 C -0.26615 0.10787 -0.23789 0.0882 -0.26302 0.10556 C -0.26497 0.10672 -0.26667 0.1088 -0.26862 0.1095 C -0.27695 0.11181 -0.27318 0.11042 -0.27982 0.11343 C -0.28919 0.11274 -0.29857 0.11297 -0.30781 0.11135 C -0.31016 0.11112 -0.31237 0.1088 -0.31458 0.10741 C -0.31562 0.10672 -0.31693 0.10672 -0.31797 0.10556 C -0.32266 0.09977 -0.32005 0.10255 -0.32578 0.09746 C -0.32721 0.09352 -0.32799 0.0882 -0.33021 0.08565 C -0.33242 0.08287 -0.33437 0.07917 -0.33698 0.07755 C -0.33919 0.07639 -0.34167 0.07593 -0.34362 0.07362 C -0.34805 0.06852 -0.3457 0.07037 -0.35039 0.0676 C -0.35156 0.06575 -0.35247 0.0632 -0.35378 0.06181 C -0.35469 0.06065 -0.35612 0.06112 -0.35716 0.05973 C -0.3582 0.05834 -0.35846 0.05556 -0.35937 0.05371 C -0.36029 0.05162 -0.36159 0.04977 -0.36263 0.04769 C -0.36302 0.04584 -0.36315 0.04352 -0.3638 0.0419 C -0.36471 0.03959 -0.36628 0.0382 -0.36719 0.03588 C -0.36836 0.03264 -0.36823 0.03102 -0.36823 0.02801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4536" y="2379945"/>
            <a:ext cx="348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aprendes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Rounded Rectangle 11" descr="background rectangle&#10;">
            <a:extLst>
              <a:ext uri="{FF2B5EF4-FFF2-40B4-BE49-F238E27FC236}">
                <a16:creationId xmlns:a16="http://schemas.microsoft.com/office/drawing/2014/main" id="{9268BA27-9508-448E-9915-ACE234D74542}"/>
              </a:ext>
            </a:extLst>
          </p:cNvPr>
          <p:cNvSpPr/>
          <p:nvPr/>
        </p:nvSpPr>
        <p:spPr>
          <a:xfrm>
            <a:off x="10749516" y="93581"/>
            <a:ext cx="1266176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A9CC99-6E6F-BA4F-8531-09C581FE8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462" y="-90480"/>
            <a:ext cx="1415902" cy="769039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prstClr val="white"/>
                </a:solidFill>
              </a:rPr>
              <a:t>leer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51" y="1280092"/>
            <a:ext cx="3616656" cy="4129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57880" y="3854439"/>
            <a:ext cx="2710999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s/he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63428" y="1280092"/>
            <a:ext cx="3538985" cy="40824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61815" y="3846562"/>
            <a:ext cx="2332690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261848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78 -0.00301 0.00977 -0.00648 0.01341 -0.01203 C 0.01472 -0.01365 0.01576 -0.01597 0.0168 -0.01782 C 0.01719 -0.0206 0.01732 -0.02338 0.01797 -0.02592 C 0.01888 -0.03009 0.02057 -0.03356 0.02136 -0.03773 C 0.02214 -0.04305 0.02201 -0.04838 0.0224 -0.0537 C 0.02201 -0.06157 0.02214 -0.08472 0.01901 -0.09745 C 0.01654 -0.10787 0.01393 -0.11435 0.00781 -0.12152 C 0.0056 -0.12407 0.00326 -0.12638 0.00117 -0.12939 C -0.00052 -0.13171 -0.00169 -0.13495 -0.00338 -0.13726 C -0.00508 -0.13981 -0.00716 -0.14097 -0.00898 -0.14328 C -0.01133 -0.14629 -0.01328 -0.15023 -0.01562 -0.15324 C -0.01927 -0.15763 -0.02057 -0.15717 -0.02461 -0.15926 C -0.02578 -0.15972 -0.02682 -0.16064 -0.02799 -0.16134 C -0.03112 -0.16273 -0.03724 -0.16435 -0.04023 -0.16527 C -0.04739 -0.16435 -0.05403 -0.1662 -0.06041 -0.16134 C -0.06198 -0.15995 -0.06341 -0.15856 -0.06497 -0.15717 L -0.075 -0.13935 L -0.07838 -0.13333 L -0.08164 -0.12731 C -0.08333 -0.11898 -0.08268 -0.12083 -0.0862 -0.11157 C -0.08672 -0.10995 -0.09114 -0.10023 -0.09179 -0.09745 C -0.09713 -0.07615 -0.09114 -0.09305 -0.09622 -0.07963 C -0.09661 -0.07685 -0.097 -0.0743 -0.09739 -0.07176 C -0.09778 -0.06828 -0.09804 -0.06504 -0.09844 -0.0618 C -0.09883 -0.05972 -0.09935 -0.05787 -0.09961 -0.05578 C -0.10221 -0.03472 -0.09935 -0.05115 -0.10182 -0.03773 C -0.10143 -0.02847 -0.1013 -0.01921 -0.10078 -0.00995 C -0.10065 -0.00787 -0.1 -0.00601 -0.09961 -0.00393 C -0.09922 -0.00138 -0.09896 0.00139 -0.09844 0.00394 C -0.09818 0.00602 -0.09765 0.00787 -0.09739 0.00996 C -0.097 0.0125 -0.09674 0.01528 -0.09622 0.01783 C -0.09596 0.01991 -0.09544 0.02176 -0.09518 0.02385 C -0.09466 0.02662 -0.09505 0.02987 -0.09401 0.03195 C -0.09258 0.03449 -0.09036 0.03496 -0.08841 0.03588 C -0.08398 0.03774 -0.075 0.03982 -0.075 0.03982 C -0.06588 0.04792 -0.07513 0.04028 -0.06601 0.04584 C -0.06406 0.04699 -0.06237 0.04862 -0.06041 0.04977 C -0.0582 0.05116 -0.05599 0.05232 -0.05377 0.05371 L -0.05039 0.05579 C -0.04922 0.05649 -0.04818 0.05718 -0.047 0.05764 L -0.03802 0.06181 C -0.03659 0.06227 -0.03502 0.06274 -0.03359 0.06366 C -0.02265 0.07153 -0.03359 0.06459 -0.02122 0.06968 C -0.00091 0.07824 -0.01679 0.07385 0 0.07755 C 0.00599 0.07709 0.01211 0.07755 0.01797 0.0757 C 0.03281 0.07061 0.025 0.07037 0.03242 0.06366 C 0.0336 0.06274 0.03477 0.0625 0.03581 0.06181 C 0.03946 0.0588 0.04414 0.0551 0.04701 0.04977 C 0.04987 0.04468 0.05222 0.03912 0.05482 0.0338 C 0.06042 -0.00902 0.06081 0.00162 0.05378 -0.0618 C 0.04779 -0.11574 0.05026 -0.07986 0.04479 -0.09953 C 0.04427 -0.10138 0.04427 -0.1037 0.04362 -0.10555 C 0.04271 -0.10902 0.04154 -0.11226 0.04037 -0.11551 C 0.0375 -0.12291 0.03399 -0.12963 0.03021 -0.13541 C 0.028 -0.13865 0.02591 -0.14236 0.02357 -0.14537 C 0.02253 -0.14652 0.02123 -0.14629 0.02018 -0.14722 C 0.00834 -0.15787 0.0263 -0.1449 0.01237 -0.15324 C 0.01172 -0.1537 0.00508 -0.15856 0.00339 -0.15926 C 0.00039 -0.16018 -0.0026 -0.16041 -0.0056 -0.16134 C -0.00742 -0.1618 -0.00937 -0.1625 -0.0112 -0.16319 C -0.01237 -0.16365 -0.01341 -0.16481 -0.01458 -0.16527 C -0.01745 -0.1662 -0.02044 -0.16643 -0.02344 -0.16713 C -0.03359 -0.16643 -0.04362 -0.16689 -0.05377 -0.16527 C -0.05534 -0.16481 -0.05664 -0.16226 -0.0582 -0.16134 C -0.06002 -0.16018 -0.06198 -0.15995 -0.0638 -0.15926 C -0.06523 -0.15717 -0.06679 -0.15509 -0.06823 -0.15324 C -0.07252 -0.14791 -0.07239 -0.1493 -0.07721 -0.14143 C -0.08073 -0.13564 -0.08724 -0.12338 -0.08724 -0.12338 C -0.08763 -0.12152 -0.08789 -0.11921 -0.08841 -0.11736 C -0.09036 -0.11157 -0.09245 -0.1081 -0.09518 -0.10347 C -0.09557 -0.10162 -0.0957 -0.0993 -0.09622 -0.09745 C -0.09687 -0.09537 -0.09778 -0.09351 -0.09844 -0.09166 C -0.09961 -0.08819 -0.10091 -0.08495 -0.10182 -0.08171 C -0.10234 -0.07963 -0.10247 -0.07754 -0.10299 -0.07569 C -0.10469 -0.06851 -0.10521 -0.06759 -0.10742 -0.0618 C -0.10781 -0.05972 -0.10833 -0.05787 -0.10859 -0.05578 C -0.11263 -0.02106 -0.11198 -0.02314 -0.11419 0.01389 C -0.1138 0.02732 -0.11367 0.04051 -0.11302 0.05371 C -0.11289 0.05718 -0.11263 0.06065 -0.11198 0.06366 C -0.11146 0.06598 -0.11041 0.0676 -0.10963 0.06968 C -0.10937 0.07176 -0.10911 0.07385 -0.10859 0.0757 C -0.10781 0.07824 -0.10364 0.0882 -0.10299 0.08959 C -0.10013 0.09561 -0.09739 0.10232 -0.09401 0.10741 C -0.08893 0.11528 -0.08568 0.11644 -0.0806 0.12153 C -0.07487 0.12709 -0.07461 0.12871 -0.06823 0.13334 C -0.06614 0.13496 -0.0638 0.13588 -0.06159 0.13727 C -0.05963 0.13866 -0.05794 0.14074 -0.05599 0.14144 C -0.05221 0.1426 -0.04844 0.1426 -0.04479 0.14329 C -0.03528 0.14514 -0.03815 0.14422 -0.03138 0.14723 C -0.01862 0.14653 -0.00586 0.14699 0.00677 0.14537 C 0.01068 0.14468 0.02422 0.14098 0.03138 0.13727 C 0.04258 0.13172 0.02526 0.13959 0.03919 0.13334 C 0.0487 0.125 0.03789 0.13403 0.05039 0.12547 C 0.05768 0.12037 0.06732 0.11366 0.07396 0.10556 C 0.07748 0.10116 0.07917 0.09537 0.08177 0.08959 C 0.08399 0.08496 0.08646 0.08056 0.08841 0.0757 C 0.08946 0.07315 0.09011 0.07037 0.09076 0.0676 C 0.09271 0.05787 0.0944 0.04769 0.09636 0.03774 C 0.09753 0.01297 0.09857 0.00463 0.09636 -0.02384 C 0.09584 -0.02939 0.0944 -0.03472 0.09297 -0.03981 C 0.09076 -0.04745 0.08581 -0.06319 0.08177 -0.07176 C 0.08073 -0.07384 0.0793 -0.07523 0.07839 -0.07754 C 0.07005 -0.09814 0.08594 -0.06875 0.07057 -0.09953 C 0.06966 -0.10138 0.0681 -0.10185 0.06719 -0.10347 C 0.06511 -0.10717 0.06341 -0.11134 0.06159 -0.11551 C 0.06042 -0.11805 0.05964 -0.12129 0.05821 -0.12338 C 0.05625 -0.12662 0.05378 -0.1287 0.05156 -0.13148 C 0.03906 -0.14606 0.05065 -0.1331 0.03802 -0.14537 C 0.0319 -0.15115 0.03255 -0.15208 0.02578 -0.15717 C 0.01953 -0.1618 0.01927 -0.15995 0.01341 -0.16527 C 0.01224 -0.1662 0.01133 -0.16828 0.01016 -0.16921 C 0.00625 -0.17176 -0.00664 -0.17592 -0.01002 -0.17708 C -0.01862 -0.17638 -0.02721 -0.17685 -0.03581 -0.17523 C -0.03776 -0.17476 -0.03945 -0.17222 -0.0414 -0.17129 C -0.04284 -0.17037 -0.0444 -0.1699 -0.04583 -0.16921 C -0.047 -0.16782 -0.04804 -0.16643 -0.04922 -0.16527 C -0.06172 -0.15254 -0.0444 -0.17176 -0.05937 -0.15532 C -0.06041 -0.15393 -0.06172 -0.15301 -0.06263 -0.15138 C -0.06979 -0.13842 -0.06393 -0.14328 -0.07057 -0.13935 C -0.07318 -0.13263 -0.07539 -0.12569 -0.07838 -0.11944 C -0.08594 -0.10301 -0.08229 -0.1118 -0.08958 -0.09351 C -0.09232 -0.07847 -0.08854 -0.09699 -0.09284 -0.08171 C -0.09349 -0.07963 -0.09349 -0.07754 -0.09401 -0.07569 C -0.09466 -0.07361 -0.09557 -0.07176 -0.09622 -0.06967 C -0.09791 -0.06435 -0.10078 -0.0537 -0.10078 -0.0537 C -0.10338 -0.02523 -0.10234 -0.03773 -0.10403 -0.01597 C -0.1039 -0.00879 -0.10377 0.01436 -0.10182 0.02593 C -0.10091 0.03125 -0.09974 0.03658 -0.09844 0.0419 C -0.09713 0.04792 -0.09583 0.05417 -0.09401 0.05973 C -0.09219 0.06551 -0.08724 0.0757 -0.08724 0.0757 C -0.08698 0.07824 -0.08711 0.08149 -0.0862 0.08357 C -0.08359 0.08959 -0.08021 0.09422 -0.07721 0.09954 C -0.06966 0.11297 -0.07604 0.10255 -0.06823 0.11343 C -0.06015 0.125 -0.06458 0.12176 -0.0582 0.12547 C -0.05078 0.13542 -0.04778 0.14028 -0.03919 0.14723 C -0.03515 0.15047 -0.03086 0.15232 -0.02682 0.15533 C -0.02526 0.15649 -0.02396 0.15834 -0.02239 0.15926 C -0.02083 0.16019 -0.0112 0.16297 -0.01002 0.1632 C -0.00898 0.16389 -0.00781 0.16528 -0.00664 0.16528 C 0.00039 0.16528 0.00755 0.16436 0.01459 0.1632 C 0.01576 0.16297 0.0168 0.16181 0.01797 0.16135 C 0.02057 0.15996 0.02318 0.15857 0.02578 0.15718 C 0.028 0.15602 0.03021 0.1544 0.03242 0.15324 C 0.03464 0.15232 0.03698 0.15186 0.03919 0.15139 C 0.04076 0.15 0.04219 0.14838 0.04362 0.14723 C 0.04479 0.14653 0.0461 0.14653 0.04701 0.14537 C 0.05508 0.13588 0.04544 0.14167 0.05482 0.13727 C 0.06107 0.12639 0.06003 0.12778 0.07057 0.11343 C 0.07266 0.11065 0.07513 0.10834 0.07722 0.10556 C 0.0819 0.09908 0.0862 0.09213 0.09076 0.08565 C 0.09258 0.08287 0.09479 0.08079 0.09636 0.07755 C 0.09818 0.07362 0.09987 0.06945 0.10196 0.06574 C 0.10443 0.06088 0.10729 0.05672 0.10977 0.05186 C 0.11146 0.04815 0.11315 0.04422 0.11419 0.03982 C 0.11797 0.02477 0.12435 -0.00601 0.12435 -0.00601 C 0.12057 -0.02731 0.11875 -0.04976 0.11315 -0.06967 C 0.10287 -0.10532 0.08763 -0.10694 0.07396 -0.13726 C 0.0724 -0.14074 0.07123 -0.14444 0.0694 -0.14722 C 0.06784 -0.14976 0.06563 -0.15115 0.0638 -0.15324 C 0.05768 -0.16064 0.06029 -0.15949 0.05261 -0.16713 C 0.04896 -0.17083 0.04544 -0.17546 0.04141 -0.17708 L 0.03242 -0.18101 C 0.0224 -0.18055 0.01224 -0.18148 0.00222 -0.17916 C 0.00013 -0.1787 -0.0013 -0.17476 -0.00338 -0.17314 C -0.00469 -0.17199 -0.00638 -0.17176 -0.00781 -0.17129 C -0.00963 -0.16921 -0.01172 -0.16782 -0.01341 -0.16527 C -0.01445 -0.16365 -0.01484 -0.16111 -0.01562 -0.15926 C -0.01666 -0.15717 -0.01784 -0.15509 -0.01901 -0.15324 C -0.02669 -0.14166 -0.02135 -0.15324 -0.03138 -0.13541 C -0.03268 -0.1331 -0.03307 -0.12893 -0.03463 -0.12731 C -0.03854 -0.12361 -0.04284 -0.12176 -0.047 -0.11944 C -0.05221 -0.11643 -0.06263 -0.11157 -0.06263 -0.11157 C -0.07018 -0.10208 -0.07929 -0.09606 -0.08502 -0.08356 L -0.10638 -0.03773 C -0.10937 -0.03125 -0.11328 -0.02569 -0.11523 -0.01782 C -0.11784 -0.00787 -0.12096 0.00162 -0.12318 0.01204 C -0.125 0.02107 -0.12617 0.03056 -0.1276 0.03982 C -0.12799 0.04908 -0.12903 0.05834 -0.12877 0.0676 C -0.12747 0.10602 -0.12409 0.12848 -0.11302 0.1632 C -0.1095 0.17431 -0.10521 0.18496 -0.09961 0.19306 C -0.09258 0.20324 -0.08463 0.21204 -0.07604 0.2169 C -0.06497 0.22338 -0.0414 0.22686 -0.0414 0.22686 C -0.03528 0.22593 -0.00364 0.23033 0.00677 0.21112 C 0.01393 0.19769 0.0194 0.18172 0.02578 0.16713 C 0.02709 0.16412 0.02774 0.16042 0.02917 0.15718 C 0.03307 0.14838 0.04141 0.13149 0.04141 0.13149 C 0.04258 0.12547 0.04388 0.11945 0.04479 0.11343 C 0.04857 0.08936 0.04909 0.08334 0.05156 0.06181 C 0.05117 0.05232 0.05117 0.04306 0.05039 0.0338 C 0.04857 0.01019 0.04688 0.00186 0.04258 -0.0199 C 0.04154 -0.02523 0.04063 -0.03078 0.03919 -0.03588 C 0.03802 -0.04004 0.03594 -0.04351 0.03477 -0.04768 C 0.01719 -0.11018 0.03659 -0.05254 0.0224 -0.0875 C 0.01927 -0.09537 0.0168 -0.10393 0.01341 -0.11157 C 0.01146 -0.11597 0.00912 -0.11967 0.00677 -0.12338 C -0.00429 -0.14097 -0.00846 -0.1493 -0.02122 -0.15926 C -0.02786 -0.16435 -0.04219 -0.17129 -0.04922 -0.17314 C -0.05403 -0.17453 -0.05898 -0.17453 -0.0638 -0.17523 C -0.07057 -0.17453 -0.07734 -0.17592 -0.08398 -0.17314 C -0.09479 -0.16851 -0.11237 -0.15555 -0.12318 -0.14328 C -0.13958 -0.12476 -0.14414 -0.12129 -0.15443 -0.10162 C -0.15677 -0.09699 -0.15937 -0.09282 -0.1612 -0.0875 C -0.16419 -0.07939 -0.1664 -0.07037 -0.16901 -0.0618 C -0.17226 -0.03588 -0.17344 -0.02963 -0.17344 0.00394 C -0.17344 0.02315 -0.16797 0.05672 -0.16341 0.07176 C -0.15612 0.09561 -0.14687 0.1051 -0.13659 0.12338 C -0.13489 0.12639 -0.13372 0.13033 -0.13203 0.13334 C -0.12969 0.13774 -0.12643 0.14051 -0.12422 0.14537 C -0.12109 0.15209 -0.11966 0.16088 -0.1164 0.16713 C -0.11289 0.17431 -0.1082 0.17917 -0.10403 0.18519 L -0.09739 0.19514 C -0.09557 0.19769 -0.09388 0.20116 -0.09179 0.20301 L -0.0806 0.21297 C -0.07903 0.21436 -0.07747 0.21528 -0.07604 0.2169 C -0.06445 0.23079 -0.08242 0.20973 -0.06823 0.225 C -0.06601 0.22732 -0.06406 0.23149 -0.06159 0.23287 C -0.05208 0.23843 -0.04726 0.24144 -0.03581 0.24676 C -0.03359 0.24792 -0.03138 0.24815 -0.02903 0.24885 C -0.02721 0.24954 -0.02539 0.25024 -0.02344 0.25093 C -0.00742 0.25024 0.0086 0.2507 0.02461 0.24885 C 0.0263 0.24862 0.02748 0.24561 0.02917 0.24491 C 0.03125 0.24375 0.0336 0.24352 0.03581 0.24283 C 0.03698 0.24144 0.03828 0.24051 0.03919 0.23889 C 0.04662 0.2257 0.03581 0.23959 0.04479 0.22894 C 0.04857 0.21875 0.04518 0.22477 0.05378 0.22107 C 0.05599 0.21991 0.05821 0.21829 0.06042 0.2169 L 0.0638 0.21505 C 0.07149 0.20579 0.06797 0.20857 0.07396 0.2051 C 0.075 0.20371 0.07604 0.20209 0.07722 0.20116 C 0.07839 0.2 0.07982 0.20047 0.0806 0.19908 C 0.08151 0.19769 0.08099 0.19468 0.08177 0.19306 C 0.08255 0.19121 0.08399 0.19051 0.08516 0.18912 C 0.08581 0.18635 0.08633 0.18334 0.08737 0.18125 C 0.08815 0.1794 0.08959 0.17848 0.09076 0.17709 C 0.09323 0.17431 0.09584 0.17153 0.09857 0.16922 C 0.10039 0.1676 0.10222 0.16644 0.10417 0.16528 C 0.11016 0.16135 0.11003 0.16158 0.11537 0.15926 C 0.12513 0.14769 0.12071 0.15324 0.13216 0.13727 C 0.13399 0.13473 0.13776 0.1294 0.13776 0.1294 C 0.13959 0.11922 0.13737 0.12616 0.14219 0.12153 C 0.15013 0.11343 0.14701 0.11412 0.15456 0.10741 C 0.15977 0.10278 0.1655 0.09977 0.17018 0.09352 C 0.19271 0.06366 0.16029 0.1044 0.20378 0.06574 C 0.21628 0.05463 0.19831 0.07014 0.21498 0.05764 C 0.21732 0.05602 0.2194 0.05324 0.22175 0.05186 C 0.22422 0.05 0.22696 0.04908 0.22956 0.04769 C 0.2513 0.0375 0.22656 0.04977 0.24636 0.03982 C 0.26159 0.04121 0.26328 0.03866 0.27318 0.04375 C 0.27696 0.04561 0.2806 0.04769 0.28438 0.04977 C 0.28659 0.05093 0.2888 0.05232 0.29115 0.05371 L 0.2944 0.05579 C 0.29557 0.05764 0.29649 0.06019 0.29779 0.06181 C 0.30261 0.06783 0.30156 0.0632 0.3056 0.06968 C 0.30834 0.07408 0.31354 0.08357 0.31354 0.08357 C 0.31615 0.09769 0.31263 0.08033 0.3168 0.09746 C 0.31732 0.09954 0.31732 0.10186 0.31797 0.10348 C 0.31888 0.10579 0.32031 0.10741 0.32136 0.10949 C 0.3237 0.11459 0.32357 0.11551 0.32474 0.12153 C 0.32435 0.12662 0.32435 0.13218 0.32357 0.13727 C 0.32318 0.13959 0.32175 0.14098 0.32136 0.14329 C 0.32057 0.14723 0.32071 0.15139 0.32018 0.15533 C 0.31992 0.15741 0.3194 0.15926 0.31914 0.16135 C 0.31862 0.16389 0.31849 0.16667 0.31797 0.16922 C 0.31732 0.17223 0.31485 0.18033 0.31354 0.18311 C 0.31133 0.18727 0.3099 0.19399 0.30677 0.19514 L 0.30117 0.19699 C 0.3 0.19908 0.29896 0.20116 0.29779 0.20301 C 0.29401 0.2088 0.29401 0.20579 0.28998 0.21297 C 0.28906 0.21459 0.28854 0.21713 0.28776 0.21899 C 0.28711 0.22037 0.2862 0.22153 0.28555 0.22292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211100" y="2379945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corre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Rounded Rectangle 11" descr="background rectangle&#10;">
            <a:extLst>
              <a:ext uri="{FF2B5EF4-FFF2-40B4-BE49-F238E27FC236}">
                <a16:creationId xmlns:a16="http://schemas.microsoft.com/office/drawing/2014/main" id="{9268BA27-9508-448E-9915-ACE234D74542}"/>
              </a:ext>
            </a:extLst>
          </p:cNvPr>
          <p:cNvSpPr/>
          <p:nvPr/>
        </p:nvSpPr>
        <p:spPr>
          <a:xfrm>
            <a:off x="10749516" y="93581"/>
            <a:ext cx="1266176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A9CC99-6E6F-BA4F-8531-09C581FE8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462" y="-90480"/>
            <a:ext cx="1415902" cy="769039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prstClr val="white"/>
                </a:solidFill>
              </a:rPr>
              <a:t>leer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51" y="1280092"/>
            <a:ext cx="3616656" cy="4129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57880" y="3854439"/>
            <a:ext cx="2710999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s/he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63428" y="1280092"/>
            <a:ext cx="3538985" cy="40824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61815" y="3846562"/>
            <a:ext cx="2332690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336453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979 -0.00694 0.00287 -0.00185 0.028 -0.00601 C 0.0306 -0.00625 0.0332 -0.0074 0.03581 -0.00787 C 0.03958 -0.00879 0.04323 -0.00925 0.04701 -0.00995 C 0.04818 -0.01064 0.04922 -0.01134 0.05039 -0.0118 C 0.05182 -0.01273 0.05339 -0.01273 0.05482 -0.01388 C 0.05612 -0.01481 0.05703 -0.01643 0.0582 -0.01782 C 0.05898 -0.0199 0.06003 -0.02152 0.06042 -0.02384 C 0.06107 -0.02708 0.06107 -0.03055 0.06159 -0.03379 C 0.06211 -0.03726 0.06302 -0.0405 0.0638 -0.04375 C 0.06419 -0.04976 0.0651 -0.05555 0.06497 -0.06157 C 0.06276 -0.1243 0.06445 -0.09004 0.05938 -0.11736 C 0.05885 -0.1199 0.05912 -0.12314 0.0582 -0.12523 C 0.05365 -0.13634 0.05391 -0.13101 0.04922 -0.13518 C 0.0444 -0.13958 0.04727 -0.13981 0.04141 -0.14328 C 0.03958 -0.14421 0.03763 -0.14444 0.03581 -0.14513 C 0.03464 -0.1456 0.03359 -0.14652 0.03242 -0.14722 C 0.03099 -0.14791 0.02943 -0.14838 0.028 -0.14907 C 0.02682 -0.14976 0.02578 -0.15069 0.02461 -0.15115 C 0.02279 -0.15208 0.02096 -0.15254 0.01901 -0.15324 C 0.01042 -0.15254 0.00182 -0.15277 -0.00677 -0.15115 C -0.00833 -0.15092 -0.00963 -0.14814 -0.0112 -0.14722 C -0.01263 -0.14629 -0.01419 -0.14583 -0.01562 -0.14513 C -0.01719 -0.14328 -0.01862 -0.1412 -0.02018 -0.13912 C -0.02396 -0.13425 -0.02357 -0.13611 -0.02682 -0.12916 C -0.03099 -0.1206 -0.02982 -0.12129 -0.03359 -0.11134 C -0.03542 -0.10671 -0.03737 -0.10208 -0.03919 -0.09745 C -0.04036 -0.09097 -0.04075 -0.08865 -0.04258 -0.08148 C -0.04883 -0.05648 -0.04036 -0.09305 -0.047 -0.06365 C -0.0474 -0.05439 -0.04779 -0.04513 -0.04818 -0.03588 C -0.04844 -0.02777 -0.04922 -0.0199 -0.04922 -0.0118 C -0.04922 0.02338 -0.04935 0.02385 -0.04583 0.04977 C -0.04479 0.05787 -0.04505 0.0669 -0.04258 0.07362 C -0.0418 0.0757 -0.04102 0.07755 -0.04023 0.07963 C -0.03945 0.08218 -0.03893 0.08519 -0.03802 0.0875 C -0.03672 0.09121 -0.03529 0.09445 -0.03359 0.09746 C -0.02904 0.10579 -0.02031 0.11042 -0.01562 0.11551 C -0.0138 0.11737 -0.01211 0.11991 -0.01003 0.1213 C -0.00664 0.12385 0.00716 0.13195 0.01237 0.13334 C 0.0194 0.13519 0.02656 0.13588 0.03359 0.13727 C 0.04622 0.13658 0.05898 0.13704 0.07162 0.13542 C 0.07331 0.13519 0.07448 0.13218 0.07617 0.13125 C 0.08984 0.12315 0.07279 0.13704 0.08841 0.12547 C 0.10872 0.11042 0.08646 0.12616 0.09857 0.11551 C 0.09961 0.11459 0.10078 0.11412 0.10182 0.11343 C 0.10716 0.09468 0.10026 0.11621 0.10859 0.09954 C 0.1125 0.09167 0.11367 0.0845 0.11641 0.0757 C 0.11745 0.07223 0.11875 0.06922 0.11979 0.06575 C 0.12214 0.05787 0.12656 0.0419 0.12656 0.0419 C 0.12682 0.03843 0.12721 0.03519 0.1276 0.03195 C 0.128 0.02917 0.12878 0.02662 0.12878 0.02385 C 0.12839 0.0125 0.128 0.00116 0.12656 -0.00995 C 0.12565 -0.0162 0.12344 -0.02175 0.12201 -0.02777 C 0.11628 -0.05138 0.125 -0.02106 0.11198 -0.05555 C 0.11042 -0.05972 0.10912 -0.06365 0.10742 -0.06759 C 0.09922 -0.08773 0.10664 -0.06689 0.09857 -0.08958 C 0.0974 -0.09282 0.09635 -0.09629 0.09518 -0.09953 C 0.09414 -0.10208 0.09284 -0.10463 0.0918 -0.1074 C 0.08555 -0.12407 0.09076 -0.1155 0.07943 -0.13726 C 0.07826 -0.13958 0.07656 -0.1412 0.075 -0.14328 C 0.07422 -0.14583 0.07383 -0.14884 0.07279 -0.15115 C 0.07188 -0.153 0.07031 -0.15347 0.0694 -0.15509 C 0.0681 -0.1574 0.06732 -0.16064 0.06602 -0.16319 C 0.0651 -0.16481 0.06367 -0.1655 0.06263 -0.16713 C 0.05833 -0.17384 0.05234 -0.18773 0.04701 -0.19097 C 0.04245 -0.19375 0.04466 -0.19166 0.04037 -0.19699 C 0.03477 -0.19629 0.02904 -0.19606 0.02357 -0.1949 C 0.01901 -0.19398 0.01875 -0.19213 0.01458 -0.18888 C 0.01341 -0.18819 0.01237 -0.18773 0.0112 -0.18703 C 0.00925 -0.18402 0.00195 -0.17384 0 -0.16898 C -0.01081 -0.14213 -0.00182 -0.15555 -0.0112 -0.14328 C -0.01237 -0.13981 -0.01354 -0.13657 -0.01458 -0.13333 C -0.01536 -0.13055 -0.01575 -0.12754 -0.0168 -0.12523 C -0.0181 -0.12222 -0.02005 -0.12037 -0.02122 -0.11736 C -0.03164 -0.0905 -0.0263 -0.10185 -0.03138 -0.08541 C -0.03437 -0.07569 -0.0345 -0.07615 -0.03802 -0.06759 C -0.03841 -0.06365 -0.03854 -0.05949 -0.03919 -0.05555 C -0.04036 -0.04884 -0.04271 -0.04259 -0.04362 -0.03588 C -0.04844 -0.00162 -0.04466 -0.01296 -0.05039 0.00209 C -0.0526 0.04075 -0.05221 0.02524 -0.05039 0.0875 C -0.05026 0.09167 -0.04987 0.09561 -0.04922 0.09954 C -0.04883 0.10232 -0.04779 0.10487 -0.047 0.10741 C -0.04323 0.11968 -0.04453 0.11482 -0.04023 0.12547 C -0.03945 0.12732 -0.03906 0.12963 -0.03802 0.13125 C -0.03646 0.13403 -0.02786 0.14422 -0.02682 0.14537 C -0.01693 0.15625 -0.00937 0.16204 0.00339 0.16713 C 0.00677 0.16852 0.01003 0.17014 0.01341 0.17107 C 0.0194 0.17292 0.02539 0.17385 0.03138 0.17524 C 0.04596 0.17315 0.06055 0.17315 0.075 0.16922 C 0.07969 0.16783 0.08906 0.15903 0.09401 0.15325 C 0.09557 0.15139 0.09688 0.14862 0.09857 0.14723 C 0.10026 0.14584 0.10221 0.14584 0.10417 0.14537 C 0.10521 0.14329 0.10625 0.14121 0.10742 0.13936 C 0.10846 0.13774 0.1099 0.13704 0.11081 0.13542 C 0.11172 0.13357 0.11211 0.13102 0.11302 0.1294 C 0.11406 0.12778 0.1155 0.12709 0.11641 0.12547 C 0.12279 0.11389 0.12747 0.09352 0.13099 0.08172 C 0.1332 0.07408 0.13425 0.07061 0.13542 0.06181 C 0.13607 0.05787 0.1362 0.05371 0.13659 0.04977 C 0.1362 0.0463 0.1332 0.00857 0.13099 -0.00185 C 0.13021 -0.00555 0.12852 -0.00833 0.1276 -0.0118 C 0.1194 -0.04375 0.12878 -0.01458 0.12096 -0.03773 C 0.11888 -0.05555 0.12148 -0.04027 0.11537 -0.05763 C 0.11393 -0.06134 0.11354 -0.0662 0.11198 -0.06967 C 0.10898 -0.07615 0.10495 -0.08101 0.10182 -0.0875 C 0.10013 -0.0912 0.09922 -0.09583 0.0974 -0.09953 C 0.08451 -0.125 0.09935 -0.08819 0.0862 -0.11736 C 0.0849 -0.12037 0.08438 -0.12453 0.08281 -0.12731 C 0.07982 -0.13263 0.07617 -0.13657 0.07279 -0.1412 C 0.07083 -0.14375 0.06901 -0.14652 0.06719 -0.14907 C 0.06537 -0.15185 0.06328 -0.15416 0.06159 -0.15717 C 0.05508 -0.16851 0.05117 -0.17662 0.04037 -0.18287 C 0.03919 -0.18356 0.03802 -0.18425 0.03698 -0.18495 C 0.03542 -0.18611 0.03385 -0.1875 0.03242 -0.18888 C 0.03125 -0.19004 0.03034 -0.19213 0.02917 -0.19282 C 0.02695 -0.19421 0.02461 -0.19421 0.0224 -0.1949 C 0.01237 -0.19421 0.00221 -0.1949 -0.00781 -0.19282 C -0.01068 -0.19236 -0.01302 -0.18865 -0.01562 -0.18703 C -0.01706 -0.18611 -0.01862 -0.18564 -0.02018 -0.18495 C -0.03385 -0.17037 -0.02018 -0.1868 -0.02799 -0.17314 C -0.02969 -0.17013 -0.03177 -0.16782 -0.03359 -0.16504 C -0.03594 -0.16134 -0.03802 -0.15717 -0.04023 -0.15324 C -0.0418 -0.15046 -0.0431 -0.14745 -0.04479 -0.14513 C -0.04935 -0.13865 -0.05104 -0.1368 -0.05482 -0.12916 C -0.05638 -0.12615 -0.05768 -0.12245 -0.05937 -0.11921 C -0.06068 -0.11643 -0.0625 -0.11435 -0.0638 -0.11134 C -0.06484 -0.10902 -0.0651 -0.10578 -0.06602 -0.10347 C -0.06693 -0.10115 -0.06862 -0.09976 -0.0694 -0.09745 C -0.07279 -0.08726 -0.07604 -0.07662 -0.07838 -0.0655 C -0.08555 -0.03148 -0.08151 -0.04328 -0.08737 -0.02777 C -0.08789 -0.0199 -0.08841 -0.0118 -0.08958 -0.00393 C -0.09232 0.01575 -0.08867 -0.01898 -0.0918 0.01389 C -0.09141 0.03125 -0.09193 0.04862 -0.09062 0.06575 C -0.09036 0.06899 -0.08828 0.07084 -0.08737 0.07362 C -0.08581 0.07778 -0.0849 0.08403 -0.08281 0.0875 C -0.08112 0.09051 -0.07891 0.0926 -0.07721 0.09561 C -0.07591 0.09792 -0.07539 0.10139 -0.07383 0.10348 C -0.07044 0.10811 -0.06628 0.11112 -0.06263 0.11551 C -0.06042 0.11806 -0.05833 0.1213 -0.05599 0.12338 C -0.05091 0.12801 -0.04544 0.13102 -0.04023 0.13542 C -0.0276 0.14584 -0.02396 0.15139 -0.0112 0.15926 C -0.00013 0.16598 0.00482 0.16621 0.0168 0.16922 L 0.05156 0.16528 C 0.0543 0.16482 0.06302 0.16204 0.06602 0.16112 C 0.08568 0.14954 0.0612 0.16436 0.07839 0.15325 C 0.08099 0.15162 0.08802 0.14792 0.09063 0.14537 C 0.09635 0.13959 0.10287 0.13565 0.10742 0.12732 C 0.10898 0.12477 0.11055 0.12223 0.11198 0.11945 C 0.12279 0.09746 0.10703 0.12616 0.11979 0.10348 C 0.12201 0.09422 0.12409 0.08473 0.12656 0.0757 C 0.13099 0.0588 0.12956 0.07292 0.13216 0.05186 C 0.13307 0.04399 0.13438 0.02801 0.13438 0.02801 C 0.13398 0.00533 0.13412 -0.01713 0.1332 -0.03981 C 0.13294 -0.04652 0.13203 -0.05324 0.13099 -0.05972 C 0.12904 -0.07106 0.12656 -0.08217 0.12422 -0.09351 C 0.12357 -0.09675 0.12305 -0.10046 0.12201 -0.10347 C 0.12005 -0.10902 0.11732 -0.11388 0.11537 -0.11921 C 0.11458 -0.12129 0.11393 -0.12338 0.11302 -0.12523 C 0.11172 -0.12824 0.11003 -0.13055 0.10859 -0.13333 C 0.10742 -0.13726 0.10651 -0.14143 0.10521 -0.14513 C 0.10091 -0.1574 0.09544 -0.16805 0.0918 -0.18101 C 0.08867 -0.19189 0.08333 -0.21203 0.07943 -0.21875 C 0.07656 -0.22407 0.07448 -0.2324 0.07057 -0.23472 C 0.0694 -0.23541 0.06823 -0.23564 0.06719 -0.2368 C 0.06302 -0.24027 0.06419 -0.24213 0.05938 -0.24467 C 0.05716 -0.24583 0.05482 -0.24606 0.0526 -0.24652 C 0.04518 -0.24606 0.03763 -0.24629 0.03021 -0.24467 C 0.02891 -0.24444 0.02813 -0.24166 0.02682 -0.24074 C 0.02578 -0.23981 0.02461 -0.23935 0.02357 -0.23865 C 0.02162 -0.2375 0.01979 -0.23611 0.01797 -0.23472 C 0.01563 -0.23287 0.01341 -0.23078 0.0112 -0.2287 C 0.01042 -0.22685 0.0099 -0.22453 0.00898 -0.22268 C 0.00091 -0.20856 0.01055 -0.23078 0.00221 -0.21273 C -0.00013 -0.20763 -0.00443 -0.19699 -0.00443 -0.19699 C -0.00664 -0.18518 -0.00417 -0.19675 -0.00898 -0.18287 C -0.0099 -0.18055 -0.01016 -0.17754 -0.0112 -0.175 C -0.01211 -0.17268 -0.01367 -0.17129 -0.01458 -0.16898 C -0.01758 -0.16111 -0.02617 -0.13588 -0.02904 -0.12338 C -0.03047 -0.11759 -0.03099 -0.11111 -0.03242 -0.10532 C -0.03359 -0.10115 -0.03698 -0.09351 -0.03698 -0.09351 C -0.03737 -0.08819 -0.03724 -0.08263 -0.03802 -0.07754 C -0.03841 -0.07523 -0.03971 -0.07384 -0.04023 -0.07152 C -0.04088 -0.06898 -0.04115 -0.0662 -0.04141 -0.06365 C -0.04219 -0.05694 -0.04297 -0.05046 -0.04362 -0.04375 L -0.04479 -0.03379 C -0.0444 -0.0118 -0.04466 0.00996 -0.04362 0.03195 C -0.04349 0.03473 -0.04193 0.03704 -0.04141 0.03982 C -0.04075 0.04306 -0.04075 0.04653 -0.04023 0.04977 C -0.03997 0.05255 -0.03971 0.0551 -0.03919 0.05764 C -0.03659 0.07176 -0.03802 0.06343 -0.03463 0.07362 C -0.03385 0.07616 -0.03307 0.07894 -0.03242 0.08172 C -0.03203 0.08357 -0.03203 0.08588 -0.03138 0.0875 C -0.03008 0.09075 -0.02838 0.09283 -0.02682 0.09561 C -0.02643 0.09746 -0.02656 0.1 -0.02578 0.10162 C -0.02383 0.10487 -0.02135 0.10695 -0.01901 0.1095 L -0.00781 0.1213 C -0.00599 0.12338 -0.0043 0.12616 -0.00221 0.12732 C 0.01771 0.13912 -0.0138 0.12037 0.01563 0.13936 C 0.02005 0.14213 0.02435 0.14676 0.02917 0.14723 L 0.04479 0.14931 C 0.05703 0.14723 0.0694 0.14561 0.08177 0.14329 C 0.08594 0.14237 0.08451 0.14028 0.08841 0.13727 C 0.08984 0.13635 0.09141 0.13588 0.09297 0.13542 C 0.1043 0.12315 0.0944 0.13565 0.10078 0.12338 C 0.10391 0.11713 0.10781 0.11204 0.11081 0.10556 C 0.11302 0.1007 0.11432 0.09468 0.11641 0.08959 C 0.11979 0.08125 0.12175 0.07801 0.12539 0.07176 C 0.12617 0.06899 0.12682 0.06621 0.1276 0.06366 C 0.12904 0.05973 0.13125 0.05625 0.13216 0.05186 C 0.13385 0.04237 0.13425 0.04075 0.13542 0.02801 C 0.13646 0.01737 0.13698 0.00672 0.13776 -0.00393 C 0.13737 -0.01921 0.13724 -0.03449 0.13659 -0.04976 C 0.13646 -0.05185 0.13594 -0.0537 0.13542 -0.05555 C 0.13438 -0.05972 0.13346 -0.06388 0.13216 -0.06759 C 0.13008 -0.07314 0.12682 -0.07731 0.12539 -0.08356 C 0.12305 -0.09375 0.12292 -0.0949 0.11979 -0.10532 C 0.11875 -0.10879 0.11771 -0.11226 0.11641 -0.11527 C 0.11393 -0.12152 0.11107 -0.12708 0.10859 -0.13333 C 0.10768 -0.13564 0.10716 -0.13865 0.10638 -0.1412 C 0.1043 -0.14768 0.10378 -0.14768 0.10078 -0.15324 C 0.09792 -0.16805 0.10208 -0.15023 0.09622 -0.16319 C 0.09557 -0.16481 0.09583 -0.16736 0.09518 -0.16898 C 0.09219 -0.17731 0.08385 -0.19838 0.07839 -0.20486 C 0.07591 -0.20787 0.07331 -0.21111 0.07057 -0.21273 C 0.06875 -0.21388 0.0668 -0.21412 0.06497 -0.21481 C 0.06302 -0.2162 0.06133 -0.21851 0.05938 -0.21875 C 0.05521 -0.21921 0.05117 -0.21759 0.04701 -0.21689 C 0.04349 -0.21597 0.03828 -0.21412 0.03477 -0.21273 C 0.03398 -0.21088 0.03346 -0.20856 0.03242 -0.20694 C 0.0306 -0.2037 0.02669 -0.20092 0.02461 -0.19884 C 0.02318 -0.19745 0.01758 -0.19027 0.0168 -0.18888 C 0.00794 -0.17338 0.02227 -0.19328 0.0112 -0.17708 C 0.00495 -0.16782 0.01042 -0.17963 0.00221 -0.16504 C 0.00052 -0.16203 -0.00052 -0.1581 -0.00221 -0.15509 C -0.00352 -0.15277 -0.00547 -0.15162 -0.00677 -0.14907 C -0.00924 -0.14421 -0.01107 -0.13842 -0.01341 -0.13333 C -0.02253 -0.11388 -0.01445 -0.13449 -0.02018 -0.11921 C -0.0207 -0.11967 -0.02708 -0.12222 -0.02799 -0.12338 C -0.0293 -0.12476 -0.03008 -0.12754 -0.03138 -0.12916 C -0.03242 -0.13078 -0.03359 -0.13194 -0.03463 -0.13333 C -0.03763 -0.12986 -0.04088 -0.12708 -0.04362 -0.12338 C -0.05065 -0.11388 -0.04583 -0.11736 -0.05143 -0.1074 C -0.06185 -0.08912 -0.05234 -0.10879 -0.06263 -0.09351 C -0.06549 -0.08935 -0.06719 -0.0824 -0.07057 -0.07963 C -0.072 -0.07824 -0.0737 -0.07731 -0.075 -0.07546 C -0.0763 -0.07384 -0.07721 -0.07152 -0.07838 -0.06967 C -0.07982 -0.06736 -0.08151 -0.06574 -0.08281 -0.06365 C -0.08555 -0.05925 -0.08776 -0.05393 -0.09062 -0.04976 C -0.09414 -0.04444 -0.09818 -0.0405 -0.10182 -0.03588 C -0.11575 -0.01782 -0.11771 -0.0125 -0.13099 0 C -0.13203 0.00093 -0.1332 0.00139 -0.13437 0.00209 C -0.14414 0.00695 -0.13411 0.00116 -0.14219 0.00602 C -0.14609 0.01297 -0.14518 0.01204 -0.15 0.01806 C -0.15221 0.02061 -0.1543 0.02385 -0.15677 0.02593 C -0.16185 0.03033 -0.16719 0.03357 -0.1724 0.03774 C -0.18177 0.04561 -0.19075 0.05487 -0.20039 0.06181 L -0.24857 0.09561 C -0.26615 0.10787 -0.23789 0.0882 -0.26302 0.10556 C -0.26497 0.10672 -0.26667 0.1088 -0.26862 0.1095 C -0.27695 0.11181 -0.27318 0.11042 -0.27982 0.11343 C -0.28919 0.11274 -0.29857 0.11297 -0.30781 0.11135 C -0.31016 0.11112 -0.31237 0.1088 -0.31458 0.10741 C -0.31562 0.10672 -0.31693 0.10672 -0.31797 0.10556 C -0.32266 0.09977 -0.32005 0.10255 -0.32578 0.09746 C -0.32721 0.09352 -0.32799 0.0882 -0.33021 0.08565 C -0.33242 0.08287 -0.33437 0.07917 -0.33698 0.07755 C -0.33919 0.07639 -0.34167 0.07593 -0.34362 0.07362 C -0.34805 0.06852 -0.3457 0.07037 -0.35039 0.0676 C -0.35156 0.06575 -0.35247 0.0632 -0.35378 0.06181 C -0.35469 0.06065 -0.35612 0.06112 -0.35716 0.05973 C -0.3582 0.05834 -0.35846 0.05556 -0.35937 0.05371 C -0.36029 0.05162 -0.36159 0.04977 -0.36263 0.04769 C -0.36302 0.04584 -0.36315 0.04352 -0.3638 0.0419 C -0.36471 0.03959 -0.36628 0.0382 -0.36719 0.03588 C -0.36836 0.03264 -0.36823 0.03102 -0.36823 0.02801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 descr="background rectangle&#10;">
            <a:extLst>
              <a:ext uri="{FF2B5EF4-FFF2-40B4-BE49-F238E27FC236}">
                <a16:creationId xmlns:a16="http://schemas.microsoft.com/office/drawing/2014/main" id="{9268BA27-9508-448E-9915-ACE234D74542}"/>
              </a:ext>
            </a:extLst>
          </p:cNvPr>
          <p:cNvSpPr/>
          <p:nvPr/>
        </p:nvSpPr>
        <p:spPr>
          <a:xfrm>
            <a:off x="10749516" y="93581"/>
            <a:ext cx="1266176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A9CC99-6E6F-BA4F-8531-09C581FE8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462" y="-90480"/>
            <a:ext cx="1415902" cy="769039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prstClr val="white"/>
                </a:solidFill>
              </a:rPr>
              <a:t>leer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51" y="1280092"/>
            <a:ext cx="3616656" cy="4129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57880" y="3854439"/>
            <a:ext cx="2710999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s/he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403" y="2379945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comes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63428" y="1280092"/>
            <a:ext cx="3538985" cy="40824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61815" y="3846562"/>
            <a:ext cx="2332690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38181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11111E-6 L -2.70833E-6 0.00023 C -0.00403 -0.00347 -0.00833 -0.00602 -0.01224 -0.00995 C -0.01367 -0.01134 -0.01445 -0.01412 -0.01562 -0.01597 C -0.01992 -0.02269 -0.01901 -0.0213 -0.02343 -0.02408 C -0.02995 -0.0412 -0.02135 -0.02107 -0.02903 -0.03195 C -0.03008 -0.03333 -0.03034 -0.03611 -0.03125 -0.03796 C -0.03229 -0.03958 -0.03359 -0.04028 -0.03463 -0.0419 C -0.04323 -0.05463 -0.03307 -0.0419 -0.0414 -0.05185 C -0.04218 -0.05394 -0.0431 -0.05556 -0.04362 -0.05787 C -0.04427 -0.06042 -0.04427 -0.0632 -0.04479 -0.06574 C -0.04505 -0.06783 -0.04557 -0.06968 -0.04583 -0.07176 C -0.04661 -0.07708 -0.04804 -0.08773 -0.04804 -0.0875 C -0.04804 -0.08982 -0.04922 -0.12338 -0.04245 -0.12755 L -0.03919 -0.1294 C -0.03802 -0.13148 -0.03711 -0.1338 -0.0358 -0.13542 C -0.03385 -0.13773 -0.0276 -0.14213 -0.02565 -0.14329 C -0.02461 -0.14421 -0.02343 -0.14468 -0.02239 -0.14537 C -0.02031 -0.14676 -0.01588 -0.15023 -0.01341 -0.15139 L -0.00442 -0.15533 C 0.00677 -0.15463 0.01797 -0.1544 0.02917 -0.15324 C 0.03099 -0.15324 0.03295 -0.15208 0.03477 -0.15139 C 0.04258 -0.14815 0.03607 -0.1507 0.04258 -0.14745 C 0.04401 -0.14653 0.04558 -0.14607 0.04701 -0.14537 C 0.05404 -0.13704 0.04636 -0.14583 0.05495 -0.1375 C 0.05899 -0.13333 0.06042 -0.13171 0.0638 -0.12755 C 0.06914 -0.11343 0.06224 -0.13033 0.07058 -0.11551 C 0.07149 -0.11389 0.07201 -0.11158 0.07279 -0.10949 C 0.075 -0.09769 0.07253 -0.10926 0.07735 -0.09375 C 0.08034 -0.08357 0.08242 -0.07755 0.08399 -0.06783 C 0.08438 -0.06505 0.08477 -0.0625 0.08516 -0.05972 C 0.08477 -0.04514 0.08464 -0.03056 0.08399 -0.01597 C 0.08399 -0.01458 0.08229 -0.00417 0.08177 -0.00208 C 0.08112 1.11111E-6 0.08008 0.00185 0.07956 0.00393 C 0.07904 0.00579 0.07891 0.00787 0.07839 0.00995 C 0.07787 0.01204 0.07683 0.01366 0.07617 0.01574 C 0.07539 0.01829 0.07461 0.02106 0.07396 0.02384 C 0.07344 0.02569 0.07344 0.02801 0.07279 0.02986 C 0.07188 0.03264 0.07058 0.03495 0.0694 0.03773 C 0.06914 0.03981 0.06888 0.0419 0.06836 0.04375 C 0.06771 0.04583 0.06667 0.04745 0.06615 0.04954 C 0.06276 0.06412 0.06407 0.06481 0.06055 0.07546 C 0.05912 0.07963 0.05821 0.08449 0.05599 0.0875 C 0.053 0.09143 0.05065 0.09722 0.04701 0.0993 C 0.04597 0.1 0.04479 0.10046 0.04375 0.10139 C 0.04245 0.10255 0.04154 0.1044 0.04037 0.10532 C 0.03933 0.10625 0.03802 0.10648 0.03698 0.10741 C 0.03542 0.10856 0.03412 0.11042 0.03255 0.11134 C 0.03034 0.1125 0.028 0.1125 0.02578 0.11342 C 0.02279 0.11458 0.0168 0.11736 0.0168 0.11759 C 0.01003 0.11643 0.00052 0.11597 -0.00664 0.11342 C -0.00846 0.11273 -0.01497 0.10787 -0.01562 0.10741 C -0.01784 0.10393 -0.02031 0.10116 -0.02239 0.09745 C -0.02487 0.09282 -0.02955 0.08079 -0.03125 0.07546 C -0.03216 0.07292 -0.03268 0.07014 -0.03359 0.06759 C -0.03463 0.06412 -0.03593 0.06111 -0.03685 0.05764 C -0.03776 0.0544 -0.03828 0.05092 -0.03919 0.04768 C -0.04049 0.04236 -0.04362 0.03171 -0.04362 0.03194 C -0.04531 0.01435 -0.04414 0.02361 -0.047 0.00393 L -0.04804 -0.00417 C -0.04843 -0.01528 -0.0487 -0.02662 -0.04922 -0.03796 C -0.04948 -0.0419 -0.05039 -0.04583 -0.05039 -0.04977 C -0.05039 -0.07778 -0.05026 -0.10556 -0.04922 -0.13333 C -0.04909 -0.13588 -0.04752 -0.13727 -0.047 -0.13935 C -0.04466 -0.14792 -0.04557 -0.14884 -0.04245 -0.15533 C -0.03828 -0.16389 -0.03281 -0.1713 -0.02682 -0.17523 C -0.02383 -0.17732 -0.02083 -0.17894 -0.01784 -0.18125 C -0.01627 -0.18241 -0.01497 -0.18403 -0.01341 -0.18519 C -0.01198 -0.18611 -0.01041 -0.18634 -0.00885 -0.18727 C -0.00625 -0.18843 -0.00364 -0.18982 -0.00104 -0.1912 C 0.00677 -0.19051 0.01459 -0.19028 0.0224 -0.18912 C 0.02578 -0.18866 0.0306 -0.18611 0.0336 -0.1831 C 0.03594 -0.18079 0.03867 -0.17894 0.04037 -0.17523 C 0.04271 -0.16991 0.04519 -0.16389 0.04818 -0.15926 C 0.04922 -0.15787 0.05039 -0.15671 0.05157 -0.15533 C 0.05235 -0.15324 0.053 -0.15139 0.05378 -0.14931 C 0.05599 -0.14398 0.05912 -0.13958 0.06055 -0.13333 C 0.06459 -0.11505 0.06094 -0.13218 0.06498 -0.10949 C 0.06602 -0.10347 0.06719 -0.09769 0.06836 -0.09167 C 0.07058 -0.05648 0.07071 -0.06065 0.06836 -0.00602 C 0.06823 -0.00301 0.0668 -0.0007 0.06615 0.00185 C 0.06367 0.03125 0.06667 0.00231 0.06276 0.02569 C 0.06224 0.02893 0.06237 0.03264 0.06159 0.03565 C 0.06003 0.04259 0.05742 0.04861 0.05599 0.05555 C 0.05495 0.06088 0.05365 0.0662 0.05261 0.07153 C 0.05222 0.07407 0.05209 0.07685 0.05157 0.0794 C 0.05091 0.08217 0.05052 0.08542 0.04935 0.0875 C 0.04453 0.09491 0.03972 0.1037 0.0336 0.10741 C 0.028 0.11065 0.02266 0.11574 0.0168 0.11736 L 0.00117 0.1213 C -0.01041 0.11921 -0.02213 0.11852 -0.03359 0.11528 C -0.03606 0.11458 -0.03802 0.11157 -0.04023 0.10926 C -0.04218 0.10741 -0.04414 0.10579 -0.04583 0.10347 C -0.04713 0.10162 -0.0483 0.09977 -0.04922 0.09745 C -0.0556 0.08194 -0.05403 0.08333 -0.0582 0.06759 C -0.05924 0.06342 -0.06041 0.05949 -0.06159 0.05555 C -0.06536 0.01643 -0.06406 0.0331 -0.06601 0.00579 C -0.06562 -0.04259 -0.0664 -0.09097 -0.06484 -0.13935 C -0.06445 -0.15301 -0.06211 -0.16597 -0.06041 -0.17917 C -0.05963 -0.18519 -0.0595 -0.19144 -0.0582 -0.19722 C -0.05716 -0.20162 -0.05612 -0.20695 -0.05364 -0.20903 C -0.04544 -0.21644 -0.03776 -0.2257 -0.02903 -0.23102 C -0.02799 -0.23171 -0.02682 -0.23264 -0.02565 -0.23287 C -0.02278 -0.2338 -0.01979 -0.23426 -0.01679 -0.23495 C -0.01302 -0.23565 -0.00924 -0.23634 -0.0056 -0.23704 C 0.00261 -0.23634 0.01094 -0.23588 0.01901 -0.23495 C 0.02292 -0.23449 0.02657 -0.23264 0.03021 -0.23102 C 0.04362 -0.21505 0.03125 -0.23102 0.04141 -0.21505 C 0.04779 -0.20533 0.0444 -0.2132 0.05039 -0.20116 C 0.0517 -0.19861 0.05248 -0.1956 0.05378 -0.19306 C 0.05625 -0.18889 0.05912 -0.18542 0.06159 -0.18125 C 0.06849 -0.17014 0.06315 -0.1757 0.07058 -0.16921 C 0.0737 -0.16227 0.07709 -0.15533 0.07956 -0.14745 C 0.08086 -0.14283 0.08216 -0.1382 0.08295 -0.13333 C 0.08568 -0.1162 0.08581 -0.1088 0.08737 -0.09375 C 0.09128 -0.05509 0.08633 -0.10347 0.08959 -0.07778 C 0.0905 -0.07107 0.09115 -0.06435 0.0918 -0.05787 C 0.09115 -0.01875 0.09115 0.0206 0.08959 0.05949 C 0.08907 0.07199 0.08698 0.08565 0.08399 0.09745 C 0.08295 0.10139 0.08229 0.10579 0.0806 0.10926 C 0.06784 0.1375 0.0737 0.12153 0.06276 0.13727 C 0.05625 0.1463 0.05391 0.15972 0.04479 0.16505 C 0.01732 0.18125 0.02943 0.17639 0.00899 0.1831 C 0.00261 0.18241 -0.00377 0.1831 -0.01002 0.18102 C -0.01224 0.18032 -0.01367 0.17685 -0.01562 0.175 C -0.02565 0.1662 -0.02278 0.17176 -0.03359 0.15903 C -0.04323 0.14768 -0.04218 0.14815 -0.04804 0.13518 C -0.05351 0.11018 -0.05547 0.10347 -0.05924 0.08148 C -0.06276 0.06204 -0.06054 0.07384 -0.06263 0.05764 C -0.06341 0.05231 -0.06419 0.04699 -0.06484 0.04167 C -0.06536 0.03773 -0.06575 0.0338 -0.06601 0.02986 C -0.06692 0.01713 -0.06823 -0.0081 -0.06823 -0.00787 C -0.06823 -0.0081 -0.07187 -0.11875 -0.06041 -0.14931 L -0.05599 -0.16134 C -0.05481 -0.16945 -0.05455 -0.17338 -0.05143 -0.18125 C -0.04922 -0.18704 -0.04609 -0.19167 -0.04362 -0.19722 C -0.03294 -0.22014 -0.05234 -0.18125 -0.03802 -0.21111 C -0.03515 -0.2169 -0.02851 -0.22639 -0.02565 -0.22894 C -0.01927 -0.23472 -0.01276 -0.2412 -0.0056 -0.24283 C 0.00534 -0.24537 0.00039 -0.24375 0.00899 -0.24676 C 0.01576 -0.2463 0.0224 -0.24607 0.02917 -0.24491 C 0.03073 -0.24468 0.03216 -0.24375 0.0336 -0.24283 C 0.03867 -0.23982 0.04258 -0.23727 0.04701 -0.23287 C 0.04896 -0.23102 0.05104 -0.2294 0.05261 -0.22708 C 0.05625 -0.22153 0.05938 -0.21505 0.06276 -0.20903 C 0.06615 -0.20301 0.06654 -0.20278 0.0694 -0.19514 C 0.07787 -0.17269 0.06862 -0.1963 0.075 -0.17732 C 0.07644 -0.17315 0.07956 -0.16528 0.07956 -0.16505 C 0.08334 -0.12454 0.08021 -0.14051 0.0862 -0.11551 C 0.08659 -0.11227 0.08672 -0.1088 0.08737 -0.10556 C 0.08789 -0.10324 0.08894 -0.10162 0.08959 -0.09954 C 0.09115 -0.09445 0.09258 -0.08889 0.09414 -0.0838 C 0.09727 -0.07222 0.09805 -0.06921 0.103 -0.05579 C 0.10378 -0.05394 0.10443 -0.05162 0.10534 -0.04977 C 0.10625 -0.04769 0.10769 -0.04607 0.1086 -0.04398 C 0.11146 -0.0375 0.1138 -0.03056 0.11654 -0.02408 C 0.11758 -0.0213 0.11862 -0.01852 0.11979 -0.01597 C 0.12084 -0.01389 0.12227 -0.01227 0.12318 -0.00995 C 0.12644 -0.00208 0.12409 -0.00185 0.12878 0.00393 C 0.12982 0.00509 0.13099 0.00509 0.13216 0.00579 C 0.13763 -0.0007 0.1349 0.00069 0.1444 0.00393 C 0.15157 0.00625 0.15899 0.00694 0.16576 0.0118 C 0.16758 0.01319 0.1694 0.01481 0.17136 0.01574 C 0.19037 0.02616 0.17136 0.01481 0.18698 0.02176 C 0.18933 0.02292 0.19141 0.02477 0.19375 0.02569 C 0.19818 0.02778 0.20651 0.0287 0.21055 0.02986 C 0.21276 0.03032 0.21498 0.03102 0.21719 0.03171 C 0.21875 0.03217 0.22019 0.03356 0.22175 0.0338 C 0.24466 0.03704 0.30651 0.0375 0.31354 0.03773 C 0.32396 0.03842 0.33438 0.03981 0.34492 0.03981 C 0.35274 0.03981 0.36055 0.03889 0.36836 0.03773 C 0.36953 0.0375 0.37058 0.03588 0.37175 0.03565 C 0.37552 0.03518 0.37917 0.03565 0.38295 0.03565 L 0.40091 0.07361 L 0.40091 0.07384 L 0.40091 0.02176 " pathEditMode="relative" rAng="0" ptsTypes="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02" y="-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 descr="background rectangle&#10;">
            <a:extLst>
              <a:ext uri="{FF2B5EF4-FFF2-40B4-BE49-F238E27FC236}">
                <a16:creationId xmlns:a16="http://schemas.microsoft.com/office/drawing/2014/main" id="{9268BA27-9508-448E-9915-ACE234D74542}"/>
              </a:ext>
            </a:extLst>
          </p:cNvPr>
          <p:cNvSpPr/>
          <p:nvPr/>
        </p:nvSpPr>
        <p:spPr>
          <a:xfrm>
            <a:off x="10749516" y="93581"/>
            <a:ext cx="1266176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A9CC99-6E6F-BA4F-8531-09C581FE8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462" y="-90480"/>
            <a:ext cx="1415902" cy="769039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prstClr val="white"/>
                </a:solidFill>
              </a:rPr>
              <a:t>leer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51" y="1280092"/>
            <a:ext cx="3616656" cy="4129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57880" y="3854439"/>
            <a:ext cx="2710999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s/he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403" y="2379945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bebes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63428" y="1280092"/>
            <a:ext cx="3538985" cy="40824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61815" y="3846562"/>
            <a:ext cx="2332690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30506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11111E-6 L -2.70833E-6 0.00023 C -0.00403 -0.00347 -0.00833 -0.00602 -0.01224 -0.00995 C -0.01367 -0.01134 -0.01445 -0.01412 -0.01562 -0.01597 C -0.01992 -0.02269 -0.01901 -0.0213 -0.02343 -0.02408 C -0.02995 -0.0412 -0.02135 -0.02107 -0.02903 -0.03195 C -0.03008 -0.03333 -0.03034 -0.03611 -0.03125 -0.03796 C -0.03229 -0.03958 -0.03359 -0.04028 -0.03463 -0.0419 C -0.04323 -0.05463 -0.03307 -0.0419 -0.0414 -0.05185 C -0.04218 -0.05394 -0.0431 -0.05556 -0.04362 -0.05787 C -0.04427 -0.06042 -0.04427 -0.0632 -0.04479 -0.06574 C -0.04505 -0.06783 -0.04557 -0.06968 -0.04583 -0.07176 C -0.04661 -0.07708 -0.04804 -0.08773 -0.04804 -0.0875 C -0.04804 -0.08982 -0.04922 -0.12338 -0.04245 -0.12755 L -0.03919 -0.1294 C -0.03802 -0.13148 -0.03711 -0.1338 -0.0358 -0.13542 C -0.03385 -0.13773 -0.0276 -0.14213 -0.02565 -0.14329 C -0.02461 -0.14421 -0.02343 -0.14468 -0.02239 -0.14537 C -0.02031 -0.14676 -0.01588 -0.15023 -0.01341 -0.15139 L -0.00442 -0.15533 C 0.00677 -0.15463 0.01797 -0.1544 0.02917 -0.15324 C 0.03099 -0.15324 0.03295 -0.15208 0.03477 -0.15139 C 0.04258 -0.14815 0.03607 -0.1507 0.04258 -0.14745 C 0.04401 -0.14653 0.04558 -0.14607 0.04701 -0.14537 C 0.05404 -0.13704 0.04636 -0.14583 0.05495 -0.1375 C 0.05899 -0.13333 0.06042 -0.13171 0.0638 -0.12755 C 0.06914 -0.11343 0.06224 -0.13033 0.07058 -0.11551 C 0.07149 -0.11389 0.07201 -0.11158 0.07279 -0.10949 C 0.075 -0.09769 0.07253 -0.10926 0.07735 -0.09375 C 0.08034 -0.08357 0.08242 -0.07755 0.08399 -0.06783 C 0.08438 -0.06505 0.08477 -0.0625 0.08516 -0.05972 C 0.08477 -0.04514 0.08464 -0.03056 0.08399 -0.01597 C 0.08399 -0.01458 0.08229 -0.00417 0.08177 -0.00208 C 0.08112 1.11111E-6 0.08008 0.00185 0.07956 0.00393 C 0.07904 0.00579 0.07891 0.00787 0.07839 0.00995 C 0.07787 0.01204 0.07683 0.01366 0.07617 0.01574 C 0.07539 0.01829 0.07461 0.02106 0.07396 0.02384 C 0.07344 0.02569 0.07344 0.02801 0.07279 0.02986 C 0.07188 0.03264 0.07058 0.03495 0.0694 0.03773 C 0.06914 0.03981 0.06888 0.0419 0.06836 0.04375 C 0.06771 0.04583 0.06667 0.04745 0.06615 0.04954 C 0.06276 0.06412 0.06407 0.06481 0.06055 0.07546 C 0.05912 0.07963 0.05821 0.08449 0.05599 0.0875 C 0.053 0.09143 0.05065 0.09722 0.04701 0.0993 C 0.04597 0.1 0.04479 0.10046 0.04375 0.10139 C 0.04245 0.10255 0.04154 0.1044 0.04037 0.10532 C 0.03933 0.10625 0.03802 0.10648 0.03698 0.10741 C 0.03542 0.10856 0.03412 0.11042 0.03255 0.11134 C 0.03034 0.1125 0.028 0.1125 0.02578 0.11342 C 0.02279 0.11458 0.0168 0.11736 0.0168 0.11759 C 0.01003 0.11643 0.00052 0.11597 -0.00664 0.11342 C -0.00846 0.11273 -0.01497 0.10787 -0.01562 0.10741 C -0.01784 0.10393 -0.02031 0.10116 -0.02239 0.09745 C -0.02487 0.09282 -0.02955 0.08079 -0.03125 0.07546 C -0.03216 0.07292 -0.03268 0.07014 -0.03359 0.06759 C -0.03463 0.06412 -0.03593 0.06111 -0.03685 0.05764 C -0.03776 0.0544 -0.03828 0.05092 -0.03919 0.04768 C -0.04049 0.04236 -0.04362 0.03171 -0.04362 0.03194 C -0.04531 0.01435 -0.04414 0.02361 -0.047 0.00393 L -0.04804 -0.00417 C -0.04843 -0.01528 -0.0487 -0.02662 -0.04922 -0.03796 C -0.04948 -0.0419 -0.05039 -0.04583 -0.05039 -0.04977 C -0.05039 -0.07778 -0.05026 -0.10556 -0.04922 -0.13333 C -0.04909 -0.13588 -0.04752 -0.13727 -0.047 -0.13935 C -0.04466 -0.14792 -0.04557 -0.14884 -0.04245 -0.15533 C -0.03828 -0.16389 -0.03281 -0.1713 -0.02682 -0.17523 C -0.02383 -0.17732 -0.02083 -0.17894 -0.01784 -0.18125 C -0.01627 -0.18241 -0.01497 -0.18403 -0.01341 -0.18519 C -0.01198 -0.18611 -0.01041 -0.18634 -0.00885 -0.18727 C -0.00625 -0.18843 -0.00364 -0.18982 -0.00104 -0.1912 C 0.00677 -0.19051 0.01459 -0.19028 0.0224 -0.18912 C 0.02578 -0.18866 0.0306 -0.18611 0.0336 -0.1831 C 0.03594 -0.18079 0.03867 -0.17894 0.04037 -0.17523 C 0.04271 -0.16991 0.04519 -0.16389 0.04818 -0.15926 C 0.04922 -0.15787 0.05039 -0.15671 0.05157 -0.15533 C 0.05235 -0.15324 0.053 -0.15139 0.05378 -0.14931 C 0.05599 -0.14398 0.05912 -0.13958 0.06055 -0.13333 C 0.06459 -0.11505 0.06094 -0.13218 0.06498 -0.10949 C 0.06602 -0.10347 0.06719 -0.09769 0.06836 -0.09167 C 0.07058 -0.05648 0.07071 -0.06065 0.06836 -0.00602 C 0.06823 -0.00301 0.0668 -0.0007 0.06615 0.00185 C 0.06367 0.03125 0.06667 0.00231 0.06276 0.02569 C 0.06224 0.02893 0.06237 0.03264 0.06159 0.03565 C 0.06003 0.04259 0.05742 0.04861 0.05599 0.05555 C 0.05495 0.06088 0.05365 0.0662 0.05261 0.07153 C 0.05222 0.07407 0.05209 0.07685 0.05157 0.0794 C 0.05091 0.08217 0.05052 0.08542 0.04935 0.0875 C 0.04453 0.09491 0.03972 0.1037 0.0336 0.10741 C 0.028 0.11065 0.02266 0.11574 0.0168 0.11736 L 0.00117 0.1213 C -0.01041 0.11921 -0.02213 0.11852 -0.03359 0.11528 C -0.03606 0.11458 -0.03802 0.11157 -0.04023 0.10926 C -0.04218 0.10741 -0.04414 0.10579 -0.04583 0.10347 C -0.04713 0.10162 -0.0483 0.09977 -0.04922 0.09745 C -0.0556 0.08194 -0.05403 0.08333 -0.0582 0.06759 C -0.05924 0.06342 -0.06041 0.05949 -0.06159 0.05555 C -0.06536 0.01643 -0.06406 0.0331 -0.06601 0.00579 C -0.06562 -0.04259 -0.0664 -0.09097 -0.06484 -0.13935 C -0.06445 -0.15301 -0.06211 -0.16597 -0.06041 -0.17917 C -0.05963 -0.18519 -0.0595 -0.19144 -0.0582 -0.19722 C -0.05716 -0.20162 -0.05612 -0.20695 -0.05364 -0.20903 C -0.04544 -0.21644 -0.03776 -0.2257 -0.02903 -0.23102 C -0.02799 -0.23171 -0.02682 -0.23264 -0.02565 -0.23287 C -0.02278 -0.2338 -0.01979 -0.23426 -0.01679 -0.23495 C -0.01302 -0.23565 -0.00924 -0.23634 -0.0056 -0.23704 C 0.00261 -0.23634 0.01094 -0.23588 0.01901 -0.23495 C 0.02292 -0.23449 0.02657 -0.23264 0.03021 -0.23102 C 0.04362 -0.21505 0.03125 -0.23102 0.04141 -0.21505 C 0.04779 -0.20533 0.0444 -0.2132 0.05039 -0.20116 C 0.0517 -0.19861 0.05248 -0.1956 0.05378 -0.19306 C 0.05625 -0.18889 0.05912 -0.18542 0.06159 -0.18125 C 0.06849 -0.17014 0.06315 -0.1757 0.07058 -0.16921 C 0.0737 -0.16227 0.07709 -0.15533 0.07956 -0.14745 C 0.08086 -0.14283 0.08216 -0.1382 0.08295 -0.13333 C 0.08568 -0.1162 0.08581 -0.1088 0.08737 -0.09375 C 0.09128 -0.05509 0.08633 -0.10347 0.08959 -0.07778 C 0.0905 -0.07107 0.09115 -0.06435 0.0918 -0.05787 C 0.09115 -0.01875 0.09115 0.0206 0.08959 0.05949 C 0.08907 0.07199 0.08698 0.08565 0.08399 0.09745 C 0.08295 0.10139 0.08229 0.10579 0.0806 0.10926 C 0.06784 0.1375 0.0737 0.12153 0.06276 0.13727 C 0.05625 0.1463 0.05391 0.15972 0.04479 0.16505 C 0.01732 0.18125 0.02943 0.17639 0.00899 0.1831 C 0.00261 0.18241 -0.00377 0.1831 -0.01002 0.18102 C -0.01224 0.18032 -0.01367 0.17685 -0.01562 0.175 C -0.02565 0.1662 -0.02278 0.17176 -0.03359 0.15903 C -0.04323 0.14768 -0.04218 0.14815 -0.04804 0.13518 C -0.05351 0.11018 -0.05547 0.10347 -0.05924 0.08148 C -0.06276 0.06204 -0.06054 0.07384 -0.06263 0.05764 C -0.06341 0.05231 -0.06419 0.04699 -0.06484 0.04167 C -0.06536 0.03773 -0.06575 0.0338 -0.06601 0.02986 C -0.06692 0.01713 -0.06823 -0.0081 -0.06823 -0.00787 C -0.06823 -0.0081 -0.07187 -0.11875 -0.06041 -0.14931 L -0.05599 -0.16134 C -0.05481 -0.16945 -0.05455 -0.17338 -0.05143 -0.18125 C -0.04922 -0.18704 -0.04609 -0.19167 -0.04362 -0.19722 C -0.03294 -0.22014 -0.05234 -0.18125 -0.03802 -0.21111 C -0.03515 -0.2169 -0.02851 -0.22639 -0.02565 -0.22894 C -0.01927 -0.23472 -0.01276 -0.2412 -0.0056 -0.24283 C 0.00534 -0.24537 0.00039 -0.24375 0.00899 -0.24676 C 0.01576 -0.2463 0.0224 -0.24607 0.02917 -0.24491 C 0.03073 -0.24468 0.03216 -0.24375 0.0336 -0.24283 C 0.03867 -0.23982 0.04258 -0.23727 0.04701 -0.23287 C 0.04896 -0.23102 0.05104 -0.2294 0.05261 -0.22708 C 0.05625 -0.22153 0.05938 -0.21505 0.06276 -0.20903 C 0.06615 -0.20301 0.06654 -0.20278 0.0694 -0.19514 C 0.07787 -0.17269 0.06862 -0.1963 0.075 -0.17732 C 0.07644 -0.17315 0.07956 -0.16528 0.07956 -0.16505 C 0.08334 -0.12454 0.08021 -0.14051 0.0862 -0.11551 C 0.08659 -0.11227 0.08672 -0.1088 0.08737 -0.10556 C 0.08789 -0.10324 0.08894 -0.10162 0.08959 -0.09954 C 0.09115 -0.09445 0.09258 -0.08889 0.09414 -0.0838 C 0.09727 -0.07222 0.09805 -0.06921 0.103 -0.05579 C 0.10378 -0.05394 0.10443 -0.05162 0.10534 -0.04977 C 0.10625 -0.04769 0.10769 -0.04607 0.1086 -0.04398 C 0.11146 -0.0375 0.1138 -0.03056 0.11654 -0.02408 C 0.11758 -0.0213 0.11862 -0.01852 0.11979 -0.01597 C 0.12084 -0.01389 0.12227 -0.01227 0.12318 -0.00995 C 0.12644 -0.00208 0.12409 -0.00185 0.12878 0.00393 C 0.12982 0.00509 0.13099 0.00509 0.13216 0.00579 C 0.13763 -0.0007 0.1349 0.00069 0.1444 0.00393 C 0.15157 0.00625 0.15899 0.00694 0.16576 0.0118 C 0.16758 0.01319 0.1694 0.01481 0.17136 0.01574 C 0.19037 0.02616 0.17136 0.01481 0.18698 0.02176 C 0.18933 0.02292 0.19141 0.02477 0.19375 0.02569 C 0.19818 0.02778 0.20651 0.0287 0.21055 0.02986 C 0.21276 0.03032 0.21498 0.03102 0.21719 0.03171 C 0.21875 0.03217 0.22019 0.03356 0.22175 0.0338 C 0.24466 0.03704 0.30651 0.0375 0.31354 0.03773 C 0.32396 0.03842 0.33438 0.03981 0.34492 0.03981 C 0.35274 0.03981 0.36055 0.03889 0.36836 0.03773 C 0.36953 0.0375 0.37058 0.03588 0.37175 0.03565 C 0.37552 0.03518 0.37917 0.03565 0.38295 0.03565 L 0.40091 0.07361 L 0.40091 0.07384 L 0.40091 0.02176 " pathEditMode="relative" rAng="0" ptsTypes="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02" y="-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211100" y="2379945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lee</a:t>
            </a:r>
          </a:p>
        </p:txBody>
      </p:sp>
      <p:sp>
        <p:nvSpPr>
          <p:cNvPr id="2" name="Rounded Rectangle 11" descr="background rectangle&#10;">
            <a:extLst>
              <a:ext uri="{FF2B5EF4-FFF2-40B4-BE49-F238E27FC236}">
                <a16:creationId xmlns:a16="http://schemas.microsoft.com/office/drawing/2014/main" id="{9268BA27-9508-448E-9915-ACE234D74542}"/>
              </a:ext>
            </a:extLst>
          </p:cNvPr>
          <p:cNvSpPr/>
          <p:nvPr/>
        </p:nvSpPr>
        <p:spPr>
          <a:xfrm>
            <a:off x="10749516" y="93581"/>
            <a:ext cx="1266176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A9CC99-6E6F-BA4F-8531-09C581FE8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462" y="-90480"/>
            <a:ext cx="1415902" cy="769039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prstClr val="white"/>
                </a:solidFill>
              </a:rPr>
              <a:t>leer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51" y="1280092"/>
            <a:ext cx="3616656" cy="4129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57880" y="3854439"/>
            <a:ext cx="2710999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s/he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63428" y="1280092"/>
            <a:ext cx="3538985" cy="40824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61815" y="3846562"/>
            <a:ext cx="2332690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316729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979 -0.00694 0.00287 -0.00185 0.028 -0.00601 C 0.0306 -0.00625 0.0332 -0.0074 0.03581 -0.00787 C 0.03958 -0.00879 0.04323 -0.00925 0.04701 -0.00995 C 0.04818 -0.01064 0.04922 -0.01134 0.05039 -0.0118 C 0.05182 -0.01273 0.05339 -0.01273 0.05482 -0.01388 C 0.05612 -0.01481 0.05703 -0.01643 0.0582 -0.01782 C 0.05898 -0.0199 0.06003 -0.02152 0.06042 -0.02384 C 0.06107 -0.02708 0.06107 -0.03055 0.06159 -0.03379 C 0.06211 -0.03726 0.06302 -0.0405 0.0638 -0.04375 C 0.06419 -0.04976 0.0651 -0.05555 0.06497 -0.06157 C 0.06276 -0.1243 0.06445 -0.09004 0.05938 -0.11736 C 0.05885 -0.1199 0.05912 -0.12314 0.0582 -0.12523 C 0.05365 -0.13634 0.05391 -0.13101 0.04922 -0.13518 C 0.0444 -0.13958 0.04727 -0.13981 0.04141 -0.14328 C 0.03958 -0.14421 0.03763 -0.14444 0.03581 -0.14513 C 0.03464 -0.1456 0.03359 -0.14652 0.03242 -0.14722 C 0.03099 -0.14791 0.02943 -0.14838 0.028 -0.14907 C 0.02682 -0.14976 0.02578 -0.15069 0.02461 -0.15115 C 0.02279 -0.15208 0.02096 -0.15254 0.01901 -0.15324 C 0.01042 -0.15254 0.00182 -0.15277 -0.00677 -0.15115 C -0.00833 -0.15092 -0.00963 -0.14814 -0.0112 -0.14722 C -0.01263 -0.14629 -0.01419 -0.14583 -0.01562 -0.14513 C -0.01719 -0.14328 -0.01862 -0.1412 -0.02018 -0.13912 C -0.02396 -0.13425 -0.02357 -0.13611 -0.02682 -0.12916 C -0.03099 -0.1206 -0.02982 -0.12129 -0.03359 -0.11134 C -0.03542 -0.10671 -0.03737 -0.10208 -0.03919 -0.09745 C -0.04036 -0.09097 -0.04075 -0.08865 -0.04258 -0.08148 C -0.04883 -0.05648 -0.04036 -0.09305 -0.047 -0.06365 C -0.0474 -0.05439 -0.04779 -0.04513 -0.04818 -0.03588 C -0.04844 -0.02777 -0.04922 -0.0199 -0.04922 -0.0118 C -0.04922 0.02338 -0.04935 0.02385 -0.04583 0.04977 C -0.04479 0.05787 -0.04505 0.0669 -0.04258 0.07362 C -0.0418 0.0757 -0.04102 0.07755 -0.04023 0.07963 C -0.03945 0.08218 -0.03893 0.08519 -0.03802 0.0875 C -0.03672 0.09121 -0.03529 0.09445 -0.03359 0.09746 C -0.02904 0.10579 -0.02031 0.11042 -0.01562 0.11551 C -0.0138 0.11737 -0.01211 0.11991 -0.01003 0.1213 C -0.00664 0.12385 0.00716 0.13195 0.01237 0.13334 C 0.0194 0.13519 0.02656 0.13588 0.03359 0.13727 C 0.04622 0.13658 0.05898 0.13704 0.07162 0.13542 C 0.07331 0.13519 0.07448 0.13218 0.07617 0.13125 C 0.08984 0.12315 0.07279 0.13704 0.08841 0.12547 C 0.10872 0.11042 0.08646 0.12616 0.09857 0.11551 C 0.09961 0.11459 0.10078 0.11412 0.10182 0.11343 C 0.10716 0.09468 0.10026 0.11621 0.10859 0.09954 C 0.1125 0.09167 0.11367 0.0845 0.11641 0.0757 C 0.11745 0.07223 0.11875 0.06922 0.11979 0.06575 C 0.12214 0.05787 0.12656 0.0419 0.12656 0.0419 C 0.12682 0.03843 0.12721 0.03519 0.1276 0.03195 C 0.128 0.02917 0.12878 0.02662 0.12878 0.02385 C 0.12839 0.0125 0.128 0.00116 0.12656 -0.00995 C 0.12565 -0.0162 0.12344 -0.02175 0.12201 -0.02777 C 0.11628 -0.05138 0.125 -0.02106 0.11198 -0.05555 C 0.11042 -0.05972 0.10912 -0.06365 0.10742 -0.06759 C 0.09922 -0.08773 0.10664 -0.06689 0.09857 -0.08958 C 0.0974 -0.09282 0.09635 -0.09629 0.09518 -0.09953 C 0.09414 -0.10208 0.09284 -0.10463 0.0918 -0.1074 C 0.08555 -0.12407 0.09076 -0.1155 0.07943 -0.13726 C 0.07826 -0.13958 0.07656 -0.1412 0.075 -0.14328 C 0.07422 -0.14583 0.07383 -0.14884 0.07279 -0.15115 C 0.07188 -0.153 0.07031 -0.15347 0.0694 -0.15509 C 0.0681 -0.1574 0.06732 -0.16064 0.06602 -0.16319 C 0.0651 -0.16481 0.06367 -0.1655 0.06263 -0.16713 C 0.05833 -0.17384 0.05234 -0.18773 0.04701 -0.19097 C 0.04245 -0.19375 0.04466 -0.19166 0.04037 -0.19699 C 0.03477 -0.19629 0.02904 -0.19606 0.02357 -0.1949 C 0.01901 -0.19398 0.01875 -0.19213 0.01458 -0.18888 C 0.01341 -0.18819 0.01237 -0.18773 0.0112 -0.18703 C 0.00925 -0.18402 0.00195 -0.17384 0 -0.16898 C -0.01081 -0.14213 -0.00182 -0.15555 -0.0112 -0.14328 C -0.01237 -0.13981 -0.01354 -0.13657 -0.01458 -0.13333 C -0.01536 -0.13055 -0.01575 -0.12754 -0.0168 -0.12523 C -0.0181 -0.12222 -0.02005 -0.12037 -0.02122 -0.11736 C -0.03164 -0.0905 -0.0263 -0.10185 -0.03138 -0.08541 C -0.03437 -0.07569 -0.0345 -0.07615 -0.03802 -0.06759 C -0.03841 -0.06365 -0.03854 -0.05949 -0.03919 -0.05555 C -0.04036 -0.04884 -0.04271 -0.04259 -0.04362 -0.03588 C -0.04844 -0.00162 -0.04466 -0.01296 -0.05039 0.00209 C -0.0526 0.04075 -0.05221 0.02524 -0.05039 0.0875 C -0.05026 0.09167 -0.04987 0.09561 -0.04922 0.09954 C -0.04883 0.10232 -0.04779 0.10487 -0.047 0.10741 C -0.04323 0.11968 -0.04453 0.11482 -0.04023 0.12547 C -0.03945 0.12732 -0.03906 0.12963 -0.03802 0.13125 C -0.03646 0.13403 -0.02786 0.14422 -0.02682 0.14537 C -0.01693 0.15625 -0.00937 0.16204 0.00339 0.16713 C 0.00677 0.16852 0.01003 0.17014 0.01341 0.17107 C 0.0194 0.17292 0.02539 0.17385 0.03138 0.17524 C 0.04596 0.17315 0.06055 0.17315 0.075 0.16922 C 0.07969 0.16783 0.08906 0.15903 0.09401 0.15325 C 0.09557 0.15139 0.09688 0.14862 0.09857 0.14723 C 0.10026 0.14584 0.10221 0.14584 0.10417 0.14537 C 0.10521 0.14329 0.10625 0.14121 0.10742 0.13936 C 0.10846 0.13774 0.1099 0.13704 0.11081 0.13542 C 0.11172 0.13357 0.11211 0.13102 0.11302 0.1294 C 0.11406 0.12778 0.1155 0.12709 0.11641 0.12547 C 0.12279 0.11389 0.12747 0.09352 0.13099 0.08172 C 0.1332 0.07408 0.13425 0.07061 0.13542 0.06181 C 0.13607 0.05787 0.1362 0.05371 0.13659 0.04977 C 0.1362 0.0463 0.1332 0.00857 0.13099 -0.00185 C 0.13021 -0.00555 0.12852 -0.00833 0.1276 -0.0118 C 0.1194 -0.04375 0.12878 -0.01458 0.12096 -0.03773 C 0.11888 -0.05555 0.12148 -0.04027 0.11537 -0.05763 C 0.11393 -0.06134 0.11354 -0.0662 0.11198 -0.06967 C 0.10898 -0.07615 0.10495 -0.08101 0.10182 -0.0875 C 0.10013 -0.0912 0.09922 -0.09583 0.0974 -0.09953 C 0.08451 -0.125 0.09935 -0.08819 0.0862 -0.11736 C 0.0849 -0.12037 0.08438 -0.12453 0.08281 -0.12731 C 0.07982 -0.13263 0.07617 -0.13657 0.07279 -0.1412 C 0.07083 -0.14375 0.06901 -0.14652 0.06719 -0.14907 C 0.06537 -0.15185 0.06328 -0.15416 0.06159 -0.15717 C 0.05508 -0.16851 0.05117 -0.17662 0.04037 -0.18287 C 0.03919 -0.18356 0.03802 -0.18425 0.03698 -0.18495 C 0.03542 -0.18611 0.03385 -0.1875 0.03242 -0.18888 C 0.03125 -0.19004 0.03034 -0.19213 0.02917 -0.19282 C 0.02695 -0.19421 0.02461 -0.19421 0.0224 -0.1949 C 0.01237 -0.19421 0.00221 -0.1949 -0.00781 -0.19282 C -0.01068 -0.19236 -0.01302 -0.18865 -0.01562 -0.18703 C -0.01706 -0.18611 -0.01862 -0.18564 -0.02018 -0.18495 C -0.03385 -0.17037 -0.02018 -0.1868 -0.02799 -0.17314 C -0.02969 -0.17013 -0.03177 -0.16782 -0.03359 -0.16504 C -0.03594 -0.16134 -0.03802 -0.15717 -0.04023 -0.15324 C -0.0418 -0.15046 -0.0431 -0.14745 -0.04479 -0.14513 C -0.04935 -0.13865 -0.05104 -0.1368 -0.05482 -0.12916 C -0.05638 -0.12615 -0.05768 -0.12245 -0.05937 -0.11921 C -0.06068 -0.11643 -0.0625 -0.11435 -0.0638 -0.11134 C -0.06484 -0.10902 -0.0651 -0.10578 -0.06602 -0.10347 C -0.06693 -0.10115 -0.06862 -0.09976 -0.0694 -0.09745 C -0.07279 -0.08726 -0.07604 -0.07662 -0.07838 -0.0655 C -0.08555 -0.03148 -0.08151 -0.04328 -0.08737 -0.02777 C -0.08789 -0.0199 -0.08841 -0.0118 -0.08958 -0.00393 C -0.09232 0.01575 -0.08867 -0.01898 -0.0918 0.01389 C -0.09141 0.03125 -0.09193 0.04862 -0.09062 0.06575 C -0.09036 0.06899 -0.08828 0.07084 -0.08737 0.07362 C -0.08581 0.07778 -0.0849 0.08403 -0.08281 0.0875 C -0.08112 0.09051 -0.07891 0.0926 -0.07721 0.09561 C -0.07591 0.09792 -0.07539 0.10139 -0.07383 0.10348 C -0.07044 0.10811 -0.06628 0.11112 -0.06263 0.11551 C -0.06042 0.11806 -0.05833 0.1213 -0.05599 0.12338 C -0.05091 0.12801 -0.04544 0.13102 -0.04023 0.13542 C -0.0276 0.14584 -0.02396 0.15139 -0.0112 0.15926 C -0.00013 0.16598 0.00482 0.16621 0.0168 0.16922 L 0.05156 0.16528 C 0.0543 0.16482 0.06302 0.16204 0.06602 0.16112 C 0.08568 0.14954 0.0612 0.16436 0.07839 0.15325 C 0.08099 0.15162 0.08802 0.14792 0.09063 0.14537 C 0.09635 0.13959 0.10287 0.13565 0.10742 0.12732 C 0.10898 0.12477 0.11055 0.12223 0.11198 0.11945 C 0.12279 0.09746 0.10703 0.12616 0.11979 0.10348 C 0.12201 0.09422 0.12409 0.08473 0.12656 0.0757 C 0.13099 0.0588 0.12956 0.07292 0.13216 0.05186 C 0.13307 0.04399 0.13438 0.02801 0.13438 0.02801 C 0.13398 0.00533 0.13412 -0.01713 0.1332 -0.03981 C 0.13294 -0.04652 0.13203 -0.05324 0.13099 -0.05972 C 0.12904 -0.07106 0.12656 -0.08217 0.12422 -0.09351 C 0.12357 -0.09675 0.12305 -0.10046 0.12201 -0.10347 C 0.12005 -0.10902 0.11732 -0.11388 0.11537 -0.11921 C 0.11458 -0.12129 0.11393 -0.12338 0.11302 -0.12523 C 0.11172 -0.12824 0.11003 -0.13055 0.10859 -0.13333 C 0.10742 -0.13726 0.10651 -0.14143 0.10521 -0.14513 C 0.10091 -0.1574 0.09544 -0.16805 0.0918 -0.18101 C 0.08867 -0.19189 0.08333 -0.21203 0.07943 -0.21875 C 0.07656 -0.22407 0.07448 -0.2324 0.07057 -0.23472 C 0.0694 -0.23541 0.06823 -0.23564 0.06719 -0.2368 C 0.06302 -0.24027 0.06419 -0.24213 0.05938 -0.24467 C 0.05716 -0.24583 0.05482 -0.24606 0.0526 -0.24652 C 0.04518 -0.24606 0.03763 -0.24629 0.03021 -0.24467 C 0.02891 -0.24444 0.02813 -0.24166 0.02682 -0.24074 C 0.02578 -0.23981 0.02461 -0.23935 0.02357 -0.23865 C 0.02162 -0.2375 0.01979 -0.23611 0.01797 -0.23472 C 0.01563 -0.23287 0.01341 -0.23078 0.0112 -0.2287 C 0.01042 -0.22685 0.0099 -0.22453 0.00898 -0.22268 C 0.00091 -0.20856 0.01055 -0.23078 0.00221 -0.21273 C -0.00013 -0.20763 -0.00443 -0.19699 -0.00443 -0.19699 C -0.00664 -0.18518 -0.00417 -0.19675 -0.00898 -0.18287 C -0.0099 -0.18055 -0.01016 -0.17754 -0.0112 -0.175 C -0.01211 -0.17268 -0.01367 -0.17129 -0.01458 -0.16898 C -0.01758 -0.16111 -0.02617 -0.13588 -0.02904 -0.12338 C -0.03047 -0.11759 -0.03099 -0.11111 -0.03242 -0.10532 C -0.03359 -0.10115 -0.03698 -0.09351 -0.03698 -0.09351 C -0.03737 -0.08819 -0.03724 -0.08263 -0.03802 -0.07754 C -0.03841 -0.07523 -0.03971 -0.07384 -0.04023 -0.07152 C -0.04088 -0.06898 -0.04115 -0.0662 -0.04141 -0.06365 C -0.04219 -0.05694 -0.04297 -0.05046 -0.04362 -0.04375 L -0.04479 -0.03379 C -0.0444 -0.0118 -0.04466 0.00996 -0.04362 0.03195 C -0.04349 0.03473 -0.04193 0.03704 -0.04141 0.03982 C -0.04075 0.04306 -0.04075 0.04653 -0.04023 0.04977 C -0.03997 0.05255 -0.03971 0.0551 -0.03919 0.05764 C -0.03659 0.07176 -0.03802 0.06343 -0.03463 0.07362 C -0.03385 0.07616 -0.03307 0.07894 -0.03242 0.08172 C -0.03203 0.08357 -0.03203 0.08588 -0.03138 0.0875 C -0.03008 0.09075 -0.02838 0.09283 -0.02682 0.09561 C -0.02643 0.09746 -0.02656 0.1 -0.02578 0.10162 C -0.02383 0.10487 -0.02135 0.10695 -0.01901 0.1095 L -0.00781 0.1213 C -0.00599 0.12338 -0.0043 0.12616 -0.00221 0.12732 C 0.01771 0.13912 -0.0138 0.12037 0.01563 0.13936 C 0.02005 0.14213 0.02435 0.14676 0.02917 0.14723 L 0.04479 0.14931 C 0.05703 0.14723 0.0694 0.14561 0.08177 0.14329 C 0.08594 0.14237 0.08451 0.14028 0.08841 0.13727 C 0.08984 0.13635 0.09141 0.13588 0.09297 0.13542 C 0.1043 0.12315 0.0944 0.13565 0.10078 0.12338 C 0.10391 0.11713 0.10781 0.11204 0.11081 0.10556 C 0.11302 0.1007 0.11432 0.09468 0.11641 0.08959 C 0.11979 0.08125 0.12175 0.07801 0.12539 0.07176 C 0.12617 0.06899 0.12682 0.06621 0.1276 0.06366 C 0.12904 0.05973 0.13125 0.05625 0.13216 0.05186 C 0.13385 0.04237 0.13425 0.04075 0.13542 0.02801 C 0.13646 0.01737 0.13698 0.00672 0.13776 -0.00393 C 0.13737 -0.01921 0.13724 -0.03449 0.13659 -0.04976 C 0.13646 -0.05185 0.13594 -0.0537 0.13542 -0.05555 C 0.13438 -0.05972 0.13346 -0.06388 0.13216 -0.06759 C 0.13008 -0.07314 0.12682 -0.07731 0.12539 -0.08356 C 0.12305 -0.09375 0.12292 -0.0949 0.11979 -0.10532 C 0.11875 -0.10879 0.11771 -0.11226 0.11641 -0.11527 C 0.11393 -0.12152 0.11107 -0.12708 0.10859 -0.13333 C 0.10768 -0.13564 0.10716 -0.13865 0.10638 -0.1412 C 0.1043 -0.14768 0.10378 -0.14768 0.10078 -0.15324 C 0.09792 -0.16805 0.10208 -0.15023 0.09622 -0.16319 C 0.09557 -0.16481 0.09583 -0.16736 0.09518 -0.16898 C 0.09219 -0.17731 0.08385 -0.19838 0.07839 -0.20486 C 0.07591 -0.20787 0.07331 -0.21111 0.07057 -0.21273 C 0.06875 -0.21388 0.0668 -0.21412 0.06497 -0.21481 C 0.06302 -0.2162 0.06133 -0.21851 0.05938 -0.21875 C 0.05521 -0.21921 0.05117 -0.21759 0.04701 -0.21689 C 0.04349 -0.21597 0.03828 -0.21412 0.03477 -0.21273 C 0.03398 -0.21088 0.03346 -0.20856 0.03242 -0.20694 C 0.0306 -0.2037 0.02669 -0.20092 0.02461 -0.19884 C 0.02318 -0.19745 0.01758 -0.19027 0.0168 -0.18888 C 0.00794 -0.17338 0.02227 -0.19328 0.0112 -0.17708 C 0.00495 -0.16782 0.01042 -0.17963 0.00221 -0.16504 C 0.00052 -0.16203 -0.00052 -0.1581 -0.00221 -0.15509 C -0.00352 -0.15277 -0.00547 -0.15162 -0.00677 -0.14907 C -0.00924 -0.14421 -0.01107 -0.13842 -0.01341 -0.13333 C -0.02253 -0.11388 -0.01445 -0.13449 -0.02018 -0.11921 C -0.0207 -0.11967 -0.02708 -0.12222 -0.02799 -0.12338 C -0.0293 -0.12476 -0.03008 -0.12754 -0.03138 -0.12916 C -0.03242 -0.13078 -0.03359 -0.13194 -0.03463 -0.13333 C -0.03763 -0.12986 -0.04088 -0.12708 -0.04362 -0.12338 C -0.05065 -0.11388 -0.04583 -0.11736 -0.05143 -0.1074 C -0.06185 -0.08912 -0.05234 -0.10879 -0.06263 -0.09351 C -0.06549 -0.08935 -0.06719 -0.0824 -0.07057 -0.07963 C -0.072 -0.07824 -0.0737 -0.07731 -0.075 -0.07546 C -0.0763 -0.07384 -0.07721 -0.07152 -0.07838 -0.06967 C -0.07982 -0.06736 -0.08151 -0.06574 -0.08281 -0.06365 C -0.08555 -0.05925 -0.08776 -0.05393 -0.09062 -0.04976 C -0.09414 -0.04444 -0.09818 -0.0405 -0.10182 -0.03588 C -0.11575 -0.01782 -0.11771 -0.0125 -0.13099 0 C -0.13203 0.00093 -0.1332 0.00139 -0.13437 0.00209 C -0.14414 0.00695 -0.13411 0.00116 -0.14219 0.00602 C -0.14609 0.01297 -0.14518 0.01204 -0.15 0.01806 C -0.15221 0.02061 -0.1543 0.02385 -0.15677 0.02593 C -0.16185 0.03033 -0.16719 0.03357 -0.1724 0.03774 C -0.18177 0.04561 -0.19075 0.05487 -0.20039 0.06181 L -0.24857 0.09561 C -0.26615 0.10787 -0.23789 0.0882 -0.26302 0.10556 C -0.26497 0.10672 -0.26667 0.1088 -0.26862 0.1095 C -0.27695 0.11181 -0.27318 0.11042 -0.27982 0.11343 C -0.28919 0.11274 -0.29857 0.11297 -0.30781 0.11135 C -0.31016 0.11112 -0.31237 0.1088 -0.31458 0.10741 C -0.31562 0.10672 -0.31693 0.10672 -0.31797 0.10556 C -0.32266 0.09977 -0.32005 0.10255 -0.32578 0.09746 C -0.32721 0.09352 -0.32799 0.0882 -0.33021 0.08565 C -0.33242 0.08287 -0.33437 0.07917 -0.33698 0.07755 C -0.33919 0.07639 -0.34167 0.07593 -0.34362 0.07362 C -0.34805 0.06852 -0.3457 0.07037 -0.35039 0.0676 C -0.35156 0.06575 -0.35247 0.0632 -0.35378 0.06181 C -0.35469 0.06065 -0.35612 0.06112 -0.35716 0.05973 C -0.3582 0.05834 -0.35846 0.05556 -0.35937 0.05371 C -0.36029 0.05162 -0.36159 0.04977 -0.36263 0.04769 C -0.36302 0.04584 -0.36315 0.04352 -0.3638 0.0419 C -0.36471 0.03959 -0.36628 0.0382 -0.36719 0.03588 C -0.36836 0.03264 -0.36823 0.03102 -0.36823 0.02801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 descr="background rectangle&#10;">
            <a:extLst>
              <a:ext uri="{FF2B5EF4-FFF2-40B4-BE49-F238E27FC236}">
                <a16:creationId xmlns:a16="http://schemas.microsoft.com/office/drawing/2014/main" id="{9268BA27-9508-448E-9915-ACE234D74542}"/>
              </a:ext>
            </a:extLst>
          </p:cNvPr>
          <p:cNvSpPr/>
          <p:nvPr/>
        </p:nvSpPr>
        <p:spPr>
          <a:xfrm>
            <a:off x="10749516" y="93581"/>
            <a:ext cx="1266176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A9CC99-6E6F-BA4F-8531-09C581FE8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462" y="-90480"/>
            <a:ext cx="1415902" cy="769039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prstClr val="white"/>
                </a:solidFill>
              </a:rPr>
              <a:t>leer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51" y="1280092"/>
            <a:ext cx="3616656" cy="4129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57880" y="3854439"/>
            <a:ext cx="2710999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s/he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403" y="2379945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haces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63428" y="1280092"/>
            <a:ext cx="3538985" cy="40824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61815" y="3846562"/>
            <a:ext cx="2332690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154013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11111E-6 L -2.70833E-6 0.00023 C -0.00403 -0.00347 -0.00833 -0.00602 -0.01224 -0.00995 C -0.01367 -0.01134 -0.01445 -0.01412 -0.01562 -0.01597 C -0.01992 -0.02269 -0.01901 -0.0213 -0.02343 -0.02408 C -0.02995 -0.0412 -0.02135 -0.02107 -0.02903 -0.03195 C -0.03008 -0.03333 -0.03034 -0.03611 -0.03125 -0.03796 C -0.03229 -0.03958 -0.03359 -0.04028 -0.03463 -0.0419 C -0.04323 -0.05463 -0.03307 -0.0419 -0.0414 -0.05185 C -0.04218 -0.05394 -0.0431 -0.05556 -0.04362 -0.05787 C -0.04427 -0.06042 -0.04427 -0.0632 -0.04479 -0.06574 C -0.04505 -0.06783 -0.04557 -0.06968 -0.04583 -0.07176 C -0.04661 -0.07708 -0.04804 -0.08773 -0.04804 -0.0875 C -0.04804 -0.08982 -0.04922 -0.12338 -0.04245 -0.12755 L -0.03919 -0.1294 C -0.03802 -0.13148 -0.03711 -0.1338 -0.0358 -0.13542 C -0.03385 -0.13773 -0.0276 -0.14213 -0.02565 -0.14329 C -0.02461 -0.14421 -0.02343 -0.14468 -0.02239 -0.14537 C -0.02031 -0.14676 -0.01588 -0.15023 -0.01341 -0.15139 L -0.00442 -0.15533 C 0.00677 -0.15463 0.01797 -0.1544 0.02917 -0.15324 C 0.03099 -0.15324 0.03295 -0.15208 0.03477 -0.15139 C 0.04258 -0.14815 0.03607 -0.1507 0.04258 -0.14745 C 0.04401 -0.14653 0.04558 -0.14607 0.04701 -0.14537 C 0.05404 -0.13704 0.04636 -0.14583 0.05495 -0.1375 C 0.05899 -0.13333 0.06042 -0.13171 0.0638 -0.12755 C 0.06914 -0.11343 0.06224 -0.13033 0.07058 -0.11551 C 0.07149 -0.11389 0.07201 -0.11158 0.07279 -0.10949 C 0.075 -0.09769 0.07253 -0.10926 0.07735 -0.09375 C 0.08034 -0.08357 0.08242 -0.07755 0.08399 -0.06783 C 0.08438 -0.06505 0.08477 -0.0625 0.08516 -0.05972 C 0.08477 -0.04514 0.08464 -0.03056 0.08399 -0.01597 C 0.08399 -0.01458 0.08229 -0.00417 0.08177 -0.00208 C 0.08112 1.11111E-6 0.08008 0.00185 0.07956 0.00393 C 0.07904 0.00579 0.07891 0.00787 0.07839 0.00995 C 0.07787 0.01204 0.07683 0.01366 0.07617 0.01574 C 0.07539 0.01829 0.07461 0.02106 0.07396 0.02384 C 0.07344 0.02569 0.07344 0.02801 0.07279 0.02986 C 0.07188 0.03264 0.07058 0.03495 0.0694 0.03773 C 0.06914 0.03981 0.06888 0.0419 0.06836 0.04375 C 0.06771 0.04583 0.06667 0.04745 0.06615 0.04954 C 0.06276 0.06412 0.06407 0.06481 0.06055 0.07546 C 0.05912 0.07963 0.05821 0.08449 0.05599 0.0875 C 0.053 0.09143 0.05065 0.09722 0.04701 0.0993 C 0.04597 0.1 0.04479 0.10046 0.04375 0.10139 C 0.04245 0.10255 0.04154 0.1044 0.04037 0.10532 C 0.03933 0.10625 0.03802 0.10648 0.03698 0.10741 C 0.03542 0.10856 0.03412 0.11042 0.03255 0.11134 C 0.03034 0.1125 0.028 0.1125 0.02578 0.11342 C 0.02279 0.11458 0.0168 0.11736 0.0168 0.11759 C 0.01003 0.11643 0.00052 0.11597 -0.00664 0.11342 C -0.00846 0.11273 -0.01497 0.10787 -0.01562 0.10741 C -0.01784 0.10393 -0.02031 0.10116 -0.02239 0.09745 C -0.02487 0.09282 -0.02955 0.08079 -0.03125 0.07546 C -0.03216 0.07292 -0.03268 0.07014 -0.03359 0.06759 C -0.03463 0.06412 -0.03593 0.06111 -0.03685 0.05764 C -0.03776 0.0544 -0.03828 0.05092 -0.03919 0.04768 C -0.04049 0.04236 -0.04362 0.03171 -0.04362 0.03194 C -0.04531 0.01435 -0.04414 0.02361 -0.047 0.00393 L -0.04804 -0.00417 C -0.04843 -0.01528 -0.0487 -0.02662 -0.04922 -0.03796 C -0.04948 -0.0419 -0.05039 -0.04583 -0.05039 -0.04977 C -0.05039 -0.07778 -0.05026 -0.10556 -0.04922 -0.13333 C -0.04909 -0.13588 -0.04752 -0.13727 -0.047 -0.13935 C -0.04466 -0.14792 -0.04557 -0.14884 -0.04245 -0.15533 C -0.03828 -0.16389 -0.03281 -0.1713 -0.02682 -0.17523 C -0.02383 -0.17732 -0.02083 -0.17894 -0.01784 -0.18125 C -0.01627 -0.18241 -0.01497 -0.18403 -0.01341 -0.18519 C -0.01198 -0.18611 -0.01041 -0.18634 -0.00885 -0.18727 C -0.00625 -0.18843 -0.00364 -0.18982 -0.00104 -0.1912 C 0.00677 -0.19051 0.01459 -0.19028 0.0224 -0.18912 C 0.02578 -0.18866 0.0306 -0.18611 0.0336 -0.1831 C 0.03594 -0.18079 0.03867 -0.17894 0.04037 -0.17523 C 0.04271 -0.16991 0.04519 -0.16389 0.04818 -0.15926 C 0.04922 -0.15787 0.05039 -0.15671 0.05157 -0.15533 C 0.05235 -0.15324 0.053 -0.15139 0.05378 -0.14931 C 0.05599 -0.14398 0.05912 -0.13958 0.06055 -0.13333 C 0.06459 -0.11505 0.06094 -0.13218 0.06498 -0.10949 C 0.06602 -0.10347 0.06719 -0.09769 0.06836 -0.09167 C 0.07058 -0.05648 0.07071 -0.06065 0.06836 -0.00602 C 0.06823 -0.00301 0.0668 -0.0007 0.06615 0.00185 C 0.06367 0.03125 0.06667 0.00231 0.06276 0.02569 C 0.06224 0.02893 0.06237 0.03264 0.06159 0.03565 C 0.06003 0.04259 0.05742 0.04861 0.05599 0.05555 C 0.05495 0.06088 0.05365 0.0662 0.05261 0.07153 C 0.05222 0.07407 0.05209 0.07685 0.05157 0.0794 C 0.05091 0.08217 0.05052 0.08542 0.04935 0.0875 C 0.04453 0.09491 0.03972 0.1037 0.0336 0.10741 C 0.028 0.11065 0.02266 0.11574 0.0168 0.11736 L 0.00117 0.1213 C -0.01041 0.11921 -0.02213 0.11852 -0.03359 0.11528 C -0.03606 0.11458 -0.03802 0.11157 -0.04023 0.10926 C -0.04218 0.10741 -0.04414 0.10579 -0.04583 0.10347 C -0.04713 0.10162 -0.0483 0.09977 -0.04922 0.09745 C -0.0556 0.08194 -0.05403 0.08333 -0.0582 0.06759 C -0.05924 0.06342 -0.06041 0.05949 -0.06159 0.05555 C -0.06536 0.01643 -0.06406 0.0331 -0.06601 0.00579 C -0.06562 -0.04259 -0.0664 -0.09097 -0.06484 -0.13935 C -0.06445 -0.15301 -0.06211 -0.16597 -0.06041 -0.17917 C -0.05963 -0.18519 -0.0595 -0.19144 -0.0582 -0.19722 C -0.05716 -0.20162 -0.05612 -0.20695 -0.05364 -0.20903 C -0.04544 -0.21644 -0.03776 -0.2257 -0.02903 -0.23102 C -0.02799 -0.23171 -0.02682 -0.23264 -0.02565 -0.23287 C -0.02278 -0.2338 -0.01979 -0.23426 -0.01679 -0.23495 C -0.01302 -0.23565 -0.00924 -0.23634 -0.0056 -0.23704 C 0.00261 -0.23634 0.01094 -0.23588 0.01901 -0.23495 C 0.02292 -0.23449 0.02657 -0.23264 0.03021 -0.23102 C 0.04362 -0.21505 0.03125 -0.23102 0.04141 -0.21505 C 0.04779 -0.20533 0.0444 -0.2132 0.05039 -0.20116 C 0.0517 -0.19861 0.05248 -0.1956 0.05378 -0.19306 C 0.05625 -0.18889 0.05912 -0.18542 0.06159 -0.18125 C 0.06849 -0.17014 0.06315 -0.1757 0.07058 -0.16921 C 0.0737 -0.16227 0.07709 -0.15533 0.07956 -0.14745 C 0.08086 -0.14283 0.08216 -0.1382 0.08295 -0.13333 C 0.08568 -0.1162 0.08581 -0.1088 0.08737 -0.09375 C 0.09128 -0.05509 0.08633 -0.10347 0.08959 -0.07778 C 0.0905 -0.07107 0.09115 -0.06435 0.0918 -0.05787 C 0.09115 -0.01875 0.09115 0.0206 0.08959 0.05949 C 0.08907 0.07199 0.08698 0.08565 0.08399 0.09745 C 0.08295 0.10139 0.08229 0.10579 0.0806 0.10926 C 0.06784 0.1375 0.0737 0.12153 0.06276 0.13727 C 0.05625 0.1463 0.05391 0.15972 0.04479 0.16505 C 0.01732 0.18125 0.02943 0.17639 0.00899 0.1831 C 0.00261 0.18241 -0.00377 0.1831 -0.01002 0.18102 C -0.01224 0.18032 -0.01367 0.17685 -0.01562 0.175 C -0.02565 0.1662 -0.02278 0.17176 -0.03359 0.15903 C -0.04323 0.14768 -0.04218 0.14815 -0.04804 0.13518 C -0.05351 0.11018 -0.05547 0.10347 -0.05924 0.08148 C -0.06276 0.06204 -0.06054 0.07384 -0.06263 0.05764 C -0.06341 0.05231 -0.06419 0.04699 -0.06484 0.04167 C -0.06536 0.03773 -0.06575 0.0338 -0.06601 0.02986 C -0.06692 0.01713 -0.06823 -0.0081 -0.06823 -0.00787 C -0.06823 -0.0081 -0.07187 -0.11875 -0.06041 -0.14931 L -0.05599 -0.16134 C -0.05481 -0.16945 -0.05455 -0.17338 -0.05143 -0.18125 C -0.04922 -0.18704 -0.04609 -0.19167 -0.04362 -0.19722 C -0.03294 -0.22014 -0.05234 -0.18125 -0.03802 -0.21111 C -0.03515 -0.2169 -0.02851 -0.22639 -0.02565 -0.22894 C -0.01927 -0.23472 -0.01276 -0.2412 -0.0056 -0.24283 C 0.00534 -0.24537 0.00039 -0.24375 0.00899 -0.24676 C 0.01576 -0.2463 0.0224 -0.24607 0.02917 -0.24491 C 0.03073 -0.24468 0.03216 -0.24375 0.0336 -0.24283 C 0.03867 -0.23982 0.04258 -0.23727 0.04701 -0.23287 C 0.04896 -0.23102 0.05104 -0.2294 0.05261 -0.22708 C 0.05625 -0.22153 0.05938 -0.21505 0.06276 -0.20903 C 0.06615 -0.20301 0.06654 -0.20278 0.0694 -0.19514 C 0.07787 -0.17269 0.06862 -0.1963 0.075 -0.17732 C 0.07644 -0.17315 0.07956 -0.16528 0.07956 -0.16505 C 0.08334 -0.12454 0.08021 -0.14051 0.0862 -0.11551 C 0.08659 -0.11227 0.08672 -0.1088 0.08737 -0.10556 C 0.08789 -0.10324 0.08894 -0.10162 0.08959 -0.09954 C 0.09115 -0.09445 0.09258 -0.08889 0.09414 -0.0838 C 0.09727 -0.07222 0.09805 -0.06921 0.103 -0.05579 C 0.10378 -0.05394 0.10443 -0.05162 0.10534 -0.04977 C 0.10625 -0.04769 0.10769 -0.04607 0.1086 -0.04398 C 0.11146 -0.0375 0.1138 -0.03056 0.11654 -0.02408 C 0.11758 -0.0213 0.11862 -0.01852 0.11979 -0.01597 C 0.12084 -0.01389 0.12227 -0.01227 0.12318 -0.00995 C 0.12644 -0.00208 0.12409 -0.00185 0.12878 0.00393 C 0.12982 0.00509 0.13099 0.00509 0.13216 0.00579 C 0.13763 -0.0007 0.1349 0.00069 0.1444 0.00393 C 0.15157 0.00625 0.15899 0.00694 0.16576 0.0118 C 0.16758 0.01319 0.1694 0.01481 0.17136 0.01574 C 0.19037 0.02616 0.17136 0.01481 0.18698 0.02176 C 0.18933 0.02292 0.19141 0.02477 0.19375 0.02569 C 0.19818 0.02778 0.20651 0.0287 0.21055 0.02986 C 0.21276 0.03032 0.21498 0.03102 0.21719 0.03171 C 0.21875 0.03217 0.22019 0.03356 0.22175 0.0338 C 0.24466 0.03704 0.30651 0.0375 0.31354 0.03773 C 0.32396 0.03842 0.33438 0.03981 0.34492 0.03981 C 0.35274 0.03981 0.36055 0.03889 0.36836 0.03773 C 0.36953 0.0375 0.37058 0.03588 0.37175 0.03565 C 0.37552 0.03518 0.37917 0.03565 0.38295 0.03565 L 0.40091 0.07361 L 0.40091 0.07384 L 0.40091 0.02176 " pathEditMode="relative" rAng="0" ptsTypes="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02" y="-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…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7969" y="247046"/>
            <a:ext cx="949358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les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45552-F64E-5344-BB61-2B43714A9308}"/>
              </a:ext>
            </a:extLst>
          </p:cNvPr>
          <p:cNvSpPr txBox="1"/>
          <p:nvPr/>
        </p:nvSpPr>
        <p:spPr>
          <a:xfrm>
            <a:off x="180000" y="1296000"/>
            <a:ext cx="556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9857671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263</Words>
  <Application>Microsoft Office PowerPoint</Application>
  <PresentationFormat>Widescreen</PresentationFormat>
  <Paragraphs>75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1_Office Theme</vt:lpstr>
      <vt:lpstr>2_Office Theme</vt:lpstr>
      <vt:lpstr>3_Office Theme</vt:lpstr>
      <vt:lpstr>leer</vt:lpstr>
      <vt:lpstr>leer</vt:lpstr>
      <vt:lpstr>leer</vt:lpstr>
      <vt:lpstr>leer</vt:lpstr>
      <vt:lpstr>leer</vt:lpstr>
      <vt:lpstr>leer</vt:lpstr>
      <vt:lpstr>leer</vt:lpstr>
      <vt:lpstr>leer</vt:lpstr>
      <vt:lpstr>…</vt:lpstr>
      <vt:lpstr>…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leer</dc:title>
  <dc:creator>Victoria Hobson</dc:creator>
  <cp:lastModifiedBy>Victoria Hobson</cp:lastModifiedBy>
  <cp:revision>11</cp:revision>
  <dcterms:created xsi:type="dcterms:W3CDTF">2021-01-14T14:06:56Z</dcterms:created>
  <dcterms:modified xsi:type="dcterms:W3CDTF">2021-01-21T10:38:32Z</dcterms:modified>
</cp:coreProperties>
</file>