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24"/>
  </p:notesMasterIdLst>
  <p:sldIdLst>
    <p:sldId id="268" r:id="rId3"/>
    <p:sldId id="407" r:id="rId4"/>
    <p:sldId id="401" r:id="rId5"/>
    <p:sldId id="281" r:id="rId6"/>
    <p:sldId id="402" r:id="rId7"/>
    <p:sldId id="282" r:id="rId8"/>
    <p:sldId id="404" r:id="rId9"/>
    <p:sldId id="403" r:id="rId10"/>
    <p:sldId id="283" r:id="rId11"/>
    <p:sldId id="285" r:id="rId12"/>
    <p:sldId id="286" r:id="rId13"/>
    <p:sldId id="382" r:id="rId14"/>
    <p:sldId id="387" r:id="rId15"/>
    <p:sldId id="399" r:id="rId16"/>
    <p:sldId id="380" r:id="rId17"/>
    <p:sldId id="381" r:id="rId18"/>
    <p:sldId id="392" r:id="rId19"/>
    <p:sldId id="394" r:id="rId20"/>
    <p:sldId id="409" r:id="rId21"/>
    <p:sldId id="410" r:id="rId22"/>
    <p:sldId id="4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86476" autoAdjust="0"/>
  </p:normalViewPr>
  <p:slideViewPr>
    <p:cSldViewPr snapToGrid="0">
      <p:cViewPr varScale="1">
        <p:scale>
          <a:sx n="96" d="100"/>
          <a:sy n="96" d="100"/>
        </p:scale>
        <p:origin x="1024" y="1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 Answer sheet</a:t>
            </a:r>
          </a:p>
          <a:p>
            <a:endParaRPr lang="en-GB" b="1" dirty="0"/>
          </a:p>
          <a:p>
            <a:r>
              <a:rPr lang="en-GB" b="1" dirty="0"/>
              <a:t>Clicking</a:t>
            </a:r>
            <a:r>
              <a:rPr lang="en-GB" b="1" baseline="0" dirty="0"/>
              <a:t> on each number activates the audio for each sentence, so that students who are studying at home can have a second opportunity to generate the spoken sentences, (using slide 16 prompts and taking the role of Person B, too).</a:t>
            </a:r>
            <a:endParaRPr lang="en-GB" b="1" dirty="0"/>
          </a:p>
          <a:p>
            <a:endParaRPr lang="en-GB" b="0" dirty="0"/>
          </a:p>
          <a:p>
            <a:endParaRPr lang="en-GB" b="0" dirty="0"/>
          </a:p>
          <a:p>
            <a:pPr marL="0" indent="0">
              <a:buFontTx/>
              <a:buNone/>
            </a:pPr>
            <a:r>
              <a:rPr lang="en-GB" b="1" u="sng" dirty="0"/>
              <a:t>Transcript</a:t>
            </a:r>
          </a:p>
          <a:p>
            <a:pPr marL="228600" indent="-228600">
              <a:buFontTx/>
              <a:buAutoNum type="arabicPeriod"/>
            </a:pPr>
            <a:r>
              <a:rPr lang="en-GB" b="0" dirty="0" err="1"/>
              <a:t>Jeden</a:t>
            </a:r>
            <a:r>
              <a:rPr lang="en-GB" b="0" dirty="0"/>
              <a:t> </a:t>
            </a:r>
            <a:r>
              <a:rPr lang="en-GB" b="0" dirty="0" err="1"/>
              <a:t>Sonntagmorgen</a:t>
            </a:r>
            <a:r>
              <a:rPr lang="en-GB" b="0" dirty="0"/>
              <a:t> </a:t>
            </a:r>
            <a:r>
              <a:rPr lang="en-GB" b="0" dirty="0" err="1"/>
              <a:t>esse</a:t>
            </a:r>
            <a:r>
              <a:rPr lang="en-GB" b="0" dirty="0"/>
              <a:t> </a:t>
            </a:r>
            <a:r>
              <a:rPr lang="en-GB" b="0" dirty="0" err="1"/>
              <a:t>ich</a:t>
            </a:r>
            <a:r>
              <a:rPr lang="en-GB" b="0" dirty="0"/>
              <a:t> </a:t>
            </a:r>
            <a:r>
              <a:rPr lang="en-GB" b="0" dirty="0" err="1"/>
              <a:t>Eis</a:t>
            </a:r>
            <a:r>
              <a:rPr lang="en-GB" b="0" dirty="0"/>
              <a:t>.</a:t>
            </a:r>
          </a:p>
          <a:p>
            <a:pPr marL="228600" indent="-228600">
              <a:buFontTx/>
              <a:buAutoNum type="arabicPeriod"/>
            </a:pPr>
            <a:r>
              <a:rPr lang="en-GB" b="0" dirty="0" err="1"/>
              <a:t>Danach</a:t>
            </a:r>
            <a:r>
              <a:rPr lang="en-GB" b="0" dirty="0"/>
              <a:t> </a:t>
            </a:r>
            <a:r>
              <a:rPr lang="en-GB" b="0" dirty="0" err="1"/>
              <a:t>spielen</a:t>
            </a:r>
            <a:r>
              <a:rPr lang="en-GB" b="0" dirty="0"/>
              <a:t> </a:t>
            </a:r>
            <a:r>
              <a:rPr lang="en-GB" b="0" dirty="0" err="1"/>
              <a:t>meine</a:t>
            </a:r>
            <a:r>
              <a:rPr lang="en-GB" b="0" dirty="0"/>
              <a:t> Mutter und </a:t>
            </a:r>
            <a:r>
              <a:rPr lang="en-GB" b="0" dirty="0" err="1"/>
              <a:t>ich</a:t>
            </a:r>
            <a:r>
              <a:rPr lang="en-GB" b="0" dirty="0"/>
              <a:t> </a:t>
            </a:r>
            <a:r>
              <a:rPr lang="en-GB" b="0" dirty="0" err="1"/>
              <a:t>Fußball</a:t>
            </a:r>
            <a:r>
              <a:rPr lang="en-GB" b="0" dirty="0"/>
              <a:t>.</a:t>
            </a:r>
          </a:p>
          <a:p>
            <a:pPr marL="228600" indent="-228600">
              <a:buFontTx/>
              <a:buAutoNum type="arabicPeriod"/>
            </a:pPr>
            <a:r>
              <a:rPr lang="en-GB" b="0" dirty="0" err="1"/>
              <a:t>Meine</a:t>
            </a:r>
            <a:r>
              <a:rPr lang="en-GB" b="0" dirty="0"/>
              <a:t> </a:t>
            </a:r>
            <a:r>
              <a:rPr lang="en-GB" b="0" dirty="0" err="1"/>
              <a:t>Schwester</a:t>
            </a:r>
            <a:r>
              <a:rPr lang="en-GB" b="0" dirty="0"/>
              <a:t> </a:t>
            </a:r>
            <a:r>
              <a:rPr lang="en-GB" b="0" dirty="0" err="1"/>
              <a:t>läuft</a:t>
            </a:r>
            <a:r>
              <a:rPr lang="en-GB" b="0" dirty="0"/>
              <a:t>.</a:t>
            </a:r>
          </a:p>
          <a:p>
            <a:pPr marL="228600" indent="-228600">
              <a:buFontTx/>
              <a:buAutoNum type="arabicPeriod"/>
            </a:pPr>
            <a:r>
              <a:rPr lang="en-GB" b="0" dirty="0" err="1"/>
              <a:t>Später</a:t>
            </a:r>
            <a:r>
              <a:rPr lang="en-GB" b="0" dirty="0"/>
              <a:t> </a:t>
            </a:r>
            <a:r>
              <a:rPr lang="en-GB" b="0" dirty="0" err="1"/>
              <a:t>lesen</a:t>
            </a:r>
            <a:r>
              <a:rPr lang="en-GB" b="0" dirty="0"/>
              <a:t> </a:t>
            </a:r>
            <a:r>
              <a:rPr lang="en-GB" b="0" dirty="0" err="1"/>
              <a:t>mein</a:t>
            </a:r>
            <a:r>
              <a:rPr lang="en-GB" b="0" baseline="0" dirty="0"/>
              <a:t> </a:t>
            </a:r>
            <a:r>
              <a:rPr lang="en-GB" b="0" dirty="0" err="1"/>
              <a:t>Vater</a:t>
            </a:r>
            <a:r>
              <a:rPr lang="en-GB" b="0" dirty="0"/>
              <a:t> und </a:t>
            </a:r>
            <a:r>
              <a:rPr lang="en-GB" b="0" dirty="0" err="1"/>
              <a:t>meine</a:t>
            </a:r>
            <a:r>
              <a:rPr lang="en-GB" b="0" dirty="0"/>
              <a:t> </a:t>
            </a:r>
            <a:r>
              <a:rPr lang="en-GB" b="0" dirty="0" err="1"/>
              <a:t>Schwester</a:t>
            </a:r>
            <a:r>
              <a:rPr lang="en-GB" b="0" dirty="0"/>
              <a:t> </a:t>
            </a:r>
            <a:r>
              <a:rPr lang="en-GB" b="0" dirty="0" err="1"/>
              <a:t>ein</a:t>
            </a:r>
            <a:r>
              <a:rPr lang="en-GB" b="0" dirty="0"/>
              <a:t> Buch.</a:t>
            </a:r>
          </a:p>
          <a:p>
            <a:pPr marL="228600" indent="-228600">
              <a:buFontTx/>
              <a:buAutoNum type="arabicPeriod"/>
            </a:pPr>
            <a:r>
              <a:rPr lang="en-GB" b="0" dirty="0"/>
              <a:t>Am </a:t>
            </a:r>
            <a:r>
              <a:rPr lang="en-GB" b="0" dirty="0" err="1"/>
              <a:t>Nachmittag</a:t>
            </a:r>
            <a:r>
              <a:rPr lang="en-GB" b="0" dirty="0"/>
              <a:t> </a:t>
            </a:r>
            <a:r>
              <a:rPr lang="en-GB" b="0" dirty="0" err="1"/>
              <a:t>fahre</a:t>
            </a:r>
            <a:r>
              <a:rPr lang="en-GB" b="0" dirty="0"/>
              <a:t> </a:t>
            </a:r>
            <a:r>
              <a:rPr lang="en-GB" b="0" dirty="0" err="1"/>
              <a:t>ich</a:t>
            </a:r>
            <a:r>
              <a:rPr lang="en-GB" b="0" dirty="0"/>
              <a:t> Rad.</a:t>
            </a:r>
          </a:p>
          <a:p>
            <a:pPr marL="228600" indent="-228600">
              <a:buFontTx/>
              <a:buAutoNum type="arabicPeriod"/>
            </a:pPr>
            <a:r>
              <a:rPr lang="en-GB" b="0" dirty="0" err="1"/>
              <a:t>Meine</a:t>
            </a:r>
            <a:r>
              <a:rPr lang="en-GB" b="0" dirty="0"/>
              <a:t> </a:t>
            </a:r>
            <a:r>
              <a:rPr lang="en-GB" b="0" dirty="0" err="1"/>
              <a:t>Schwester</a:t>
            </a:r>
            <a:r>
              <a:rPr lang="en-GB" b="0" dirty="0"/>
              <a:t> und </a:t>
            </a:r>
            <a:r>
              <a:rPr lang="en-GB" b="0" dirty="0" err="1"/>
              <a:t>meine</a:t>
            </a:r>
            <a:r>
              <a:rPr lang="en-GB" b="0" dirty="0"/>
              <a:t> Mutter </a:t>
            </a:r>
            <a:r>
              <a:rPr lang="en-GB" b="0" dirty="0" err="1"/>
              <a:t>putzen</a:t>
            </a:r>
            <a:r>
              <a:rPr lang="en-GB" b="0" dirty="0"/>
              <a:t> das </a:t>
            </a:r>
            <a:r>
              <a:rPr lang="en-GB" b="0" dirty="0" err="1"/>
              <a:t>Wohnzimmer</a:t>
            </a:r>
            <a:r>
              <a:rPr lang="en-GB" b="0" dirty="0"/>
              <a:t>.</a:t>
            </a:r>
          </a:p>
          <a:p>
            <a:pPr marL="228600" indent="-228600">
              <a:buFontTx/>
              <a:buAutoNum type="arabicPeriod"/>
            </a:pPr>
            <a:r>
              <a:rPr lang="en-GB" b="0" dirty="0" err="1"/>
              <a:t>Meine</a:t>
            </a:r>
            <a:r>
              <a:rPr lang="en-GB" b="0" dirty="0"/>
              <a:t> Mutter und </a:t>
            </a:r>
            <a:r>
              <a:rPr lang="en-GB" b="0" dirty="0" err="1"/>
              <a:t>ich</a:t>
            </a:r>
            <a:r>
              <a:rPr lang="en-GB" b="0" dirty="0"/>
              <a:t> </a:t>
            </a:r>
            <a:r>
              <a:rPr lang="en-GB" b="0" dirty="0" err="1"/>
              <a:t>kochen</a:t>
            </a:r>
            <a:r>
              <a:rPr lang="en-GB" b="0" dirty="0"/>
              <a:t> das Essen.</a:t>
            </a:r>
          </a:p>
          <a:p>
            <a:pPr marL="228600" indent="-228600">
              <a:buFontTx/>
              <a:buAutoNum type="arabicPeriod"/>
            </a:pPr>
            <a:r>
              <a:rPr lang="en-GB" b="0" dirty="0"/>
              <a:t>Dann </a:t>
            </a:r>
            <a:r>
              <a:rPr lang="en-GB" b="0" dirty="0" err="1"/>
              <a:t>schläft</a:t>
            </a:r>
            <a:r>
              <a:rPr lang="en-GB" b="0" dirty="0"/>
              <a:t> </a:t>
            </a:r>
            <a:r>
              <a:rPr lang="en-GB" b="0" dirty="0" err="1"/>
              <a:t>meine</a:t>
            </a:r>
            <a:r>
              <a:rPr lang="en-GB" b="0" dirty="0"/>
              <a:t> </a:t>
            </a:r>
            <a:r>
              <a:rPr lang="en-GB" b="0" dirty="0" err="1"/>
              <a:t>Schwester</a:t>
            </a:r>
            <a:r>
              <a:rPr lang="en-GB" b="0" dirty="0"/>
              <a:t>.</a:t>
            </a:r>
          </a:p>
          <a:p>
            <a:pPr marL="228600" indent="-228600">
              <a:buFontTx/>
              <a:buAutoNum type="arabicPeriod"/>
            </a:pPr>
            <a:r>
              <a:rPr lang="en-GB" b="0" dirty="0"/>
              <a:t>Am Abend </a:t>
            </a:r>
            <a:r>
              <a:rPr lang="en-GB" b="0" dirty="0" err="1"/>
              <a:t>spreche</a:t>
            </a:r>
            <a:r>
              <a:rPr lang="en-GB" b="0" dirty="0"/>
              <a:t> </a:t>
            </a:r>
            <a:r>
              <a:rPr lang="en-GB" b="0" dirty="0" err="1"/>
              <a:t>ich</a:t>
            </a:r>
            <a:r>
              <a:rPr lang="en-GB" b="0" dirty="0"/>
              <a:t> </a:t>
            </a:r>
            <a:r>
              <a:rPr lang="en-GB" b="0" dirty="0" err="1"/>
              <a:t>mit</a:t>
            </a:r>
            <a:r>
              <a:rPr lang="en-GB" b="0" dirty="0"/>
              <a:t> </a:t>
            </a:r>
            <a:r>
              <a:rPr lang="en-GB" b="0" dirty="0" err="1"/>
              <a:t>Freunden</a:t>
            </a:r>
            <a:r>
              <a:rPr lang="en-GB" b="0" dirty="0"/>
              <a:t>.</a:t>
            </a:r>
          </a:p>
          <a:p>
            <a:pPr marL="228600" indent="-228600">
              <a:buFontTx/>
              <a:buAutoNum type="arabicPeriod"/>
            </a:pPr>
            <a:r>
              <a:rPr lang="en-GB" b="0" dirty="0" err="1"/>
              <a:t>Meine</a:t>
            </a:r>
            <a:r>
              <a:rPr lang="en-GB" b="0" dirty="0"/>
              <a:t> Mutter und </a:t>
            </a:r>
            <a:r>
              <a:rPr lang="en-GB" b="0" dirty="0" err="1"/>
              <a:t>ich</a:t>
            </a:r>
            <a:r>
              <a:rPr lang="en-GB" b="0" dirty="0"/>
              <a:t> </a:t>
            </a:r>
            <a:r>
              <a:rPr lang="en-GB" b="0" dirty="0" err="1"/>
              <a:t>zeigen</a:t>
            </a:r>
            <a:r>
              <a:rPr lang="en-GB" b="0" dirty="0"/>
              <a:t> </a:t>
            </a:r>
            <a:r>
              <a:rPr lang="en-GB" b="0" dirty="0" err="1"/>
              <a:t>Bilder</a:t>
            </a:r>
            <a:r>
              <a:rPr lang="en-GB" b="0" dirty="0"/>
              <a:t>.</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8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kern="1200" dirty="0">
                <a:solidFill>
                  <a:schemeClr val="tx1"/>
                </a:solidFill>
                <a:effectLst/>
                <a:latin typeface="+mn-lt"/>
                <a:ea typeface="+mn-ea"/>
                <a:cs typeface="+mn-cs"/>
              </a:rPr>
              <a:t>This a less-structured activity to give the students the opportunity to put the grammar and vocab knowledge to use in their own context. </a:t>
            </a:r>
          </a:p>
          <a:p>
            <a:pPr marL="0" indent="0">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students to describe what they and their families or friends typically do at the weekend. They can invent people and activities or exaggerate if they are feeling creative.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students need more structure they could be prompted to come up with 4 boring activities for the Saturday and 4 exciting activities for the Sunday.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can be made more or less difficult depending on the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students can re-use the verbs from the listening and reading activities or use other verbs they have previously learnt. With some extra preparation time they could also look up new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can be done as a writing exercise, a speaking exercise, or a combined writing and speaking exercise.</a:t>
            </a:r>
          </a:p>
          <a:p>
            <a:pPr marL="0" indent="0">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12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Dictagloss</a:t>
            </a:r>
            <a:r>
              <a:rPr lang="en-GB" b="1" dirty="0"/>
              <a:t> - Ein Tag in </a:t>
            </a:r>
            <a:r>
              <a:rPr lang="en-GB" b="1" dirty="0" err="1"/>
              <a:t>meinem</a:t>
            </a:r>
            <a:r>
              <a:rPr lang="en-GB" b="1" dirty="0"/>
              <a:t> Leben</a:t>
            </a:r>
          </a:p>
          <a:p>
            <a:endParaRPr lang="en-GB" dirty="0"/>
          </a:p>
          <a:p>
            <a:endParaRPr lang="en-GB" b="0" dirty="0"/>
          </a:p>
          <a:p>
            <a:r>
              <a:rPr lang="en-GB" dirty="0"/>
              <a:t>Staged </a:t>
            </a:r>
            <a:r>
              <a:rPr lang="en-GB" dirty="0" err="1"/>
              <a:t>dictagloss</a:t>
            </a:r>
            <a:r>
              <a:rPr lang="en-GB" dirty="0"/>
              <a:t>. Alex is talking about a weekend their family’s life in Namibia. We will start with a vocabulary activity and two activities using isolated sentences and then build up to a longer, three part recording.</a:t>
            </a:r>
          </a:p>
          <a:p>
            <a:endParaRPr lang="en-GB" dirty="0"/>
          </a:p>
          <a:p>
            <a:r>
              <a:rPr lang="en-GB" dirty="0"/>
              <a:t>Ask students if they know which country it is, based on the flag. Welches Land </a:t>
            </a:r>
            <a:r>
              <a:rPr lang="en-GB" dirty="0" err="1"/>
              <a:t>ist</a:t>
            </a:r>
            <a:r>
              <a:rPr lang="en-GB" dirty="0"/>
              <a:t> das? Click to show the country on a map.</a:t>
            </a:r>
          </a:p>
          <a:p>
            <a:endParaRPr lang="en-GB" b="0" dirty="0"/>
          </a:p>
          <a:p>
            <a:r>
              <a:rPr lang="en-GB" b="0" dirty="0"/>
              <a:t>Grammar features revisited in this set of activities will include:</a:t>
            </a:r>
          </a:p>
          <a:p>
            <a:pPr marL="171450" indent="-171450">
              <a:buFontTx/>
              <a:buChar char="-"/>
            </a:pPr>
            <a:r>
              <a:rPr lang="en-GB" b="0" dirty="0"/>
              <a:t>WO1 / WO2</a:t>
            </a:r>
          </a:p>
          <a:p>
            <a:pPr marL="171450" indent="-171450">
              <a:buFontTx/>
              <a:buChar char="-"/>
            </a:pPr>
            <a:r>
              <a:rPr lang="en-GB" b="0" dirty="0"/>
              <a:t>Person / number manipulation</a:t>
            </a:r>
          </a:p>
          <a:p>
            <a:pPr marL="171450" indent="-171450">
              <a:buFontTx/>
              <a:buChar char="-"/>
            </a:pPr>
            <a:r>
              <a:rPr lang="en-GB" b="0" dirty="0"/>
              <a:t>Possessive pronouns</a:t>
            </a:r>
          </a:p>
          <a:p>
            <a:pPr marL="171450" indent="-171450">
              <a:buFontTx/>
              <a:buChar char="-"/>
            </a:pPr>
            <a:r>
              <a:rPr lang="en-GB" b="0" dirty="0"/>
              <a:t>location / movement</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223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I’ve not included: Aquarium, </a:t>
            </a:r>
            <a:r>
              <a:rPr lang="en-GB" dirty="0" err="1"/>
              <a:t>Springbock</a:t>
            </a:r>
            <a:r>
              <a:rPr lang="en-GB" dirty="0"/>
              <a:t>, and </a:t>
            </a:r>
            <a:r>
              <a:rPr lang="en-GB" dirty="0" err="1"/>
              <a:t>Elefant</a:t>
            </a:r>
            <a:r>
              <a:rPr lang="en-GB" dirty="0"/>
              <a:t> as they are close cognates. </a:t>
            </a:r>
          </a:p>
          <a:p>
            <a:r>
              <a:rPr lang="en-GB" b="1" dirty="0"/>
              <a:t>Vocabulary – gloss</a:t>
            </a:r>
          </a:p>
          <a:p>
            <a:endParaRPr lang="en-GB" b="1" dirty="0"/>
          </a:p>
          <a:p>
            <a:r>
              <a:rPr lang="en-GB" b="0" dirty="0"/>
              <a:t>The upcoming recording includes some words local to the region, such as Braai, </a:t>
            </a:r>
            <a:r>
              <a:rPr lang="en-GB" b="0" dirty="0" err="1"/>
              <a:t>Billtong</a:t>
            </a:r>
            <a:r>
              <a:rPr lang="en-GB" b="0" dirty="0"/>
              <a:t>, and Kudu. These words are not German and students are not expected to learn them. They have been included for local flavour. This slide also glosses some cognates.</a:t>
            </a:r>
          </a:p>
          <a:p>
            <a:endParaRPr lang="en-GB" dirty="0"/>
          </a:p>
          <a:p>
            <a:pPr lvl="0"/>
            <a:r>
              <a:rPr lang="de-DE" sz="1200" kern="1200" dirty="0">
                <a:solidFill>
                  <a:schemeClr val="tx1"/>
                </a:solidFill>
                <a:effectLst/>
                <a:latin typeface="+mn-lt"/>
                <a:ea typeface="+mn-ea"/>
                <a:cs typeface="+mn-cs"/>
              </a:rPr>
              <a:t>wohnt bei uns – </a:t>
            </a:r>
            <a:r>
              <a:rPr lang="de-DE" sz="1200" kern="1200" dirty="0" err="1">
                <a:solidFill>
                  <a:schemeClr val="tx1"/>
                </a:solidFill>
                <a:effectLst/>
                <a:latin typeface="+mn-lt"/>
                <a:ea typeface="+mn-ea"/>
                <a:cs typeface="+mn-cs"/>
              </a:rPr>
              <a:t>lives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surfen im Atlantik</a:t>
            </a:r>
          </a:p>
          <a:p>
            <a:pPr lvl="0"/>
            <a:r>
              <a:rPr lang="de-DE" sz="1200" kern="1200" dirty="0">
                <a:solidFill>
                  <a:schemeClr val="tx1"/>
                </a:solidFill>
                <a:effectLst/>
                <a:latin typeface="+mn-lt"/>
                <a:ea typeface="+mn-ea"/>
                <a:cs typeface="+mn-cs"/>
              </a:rPr>
              <a:t>Die </a:t>
            </a:r>
            <a:r>
              <a:rPr lang="de-DE" sz="1200" kern="1200" dirty="0" err="1">
                <a:solidFill>
                  <a:schemeClr val="tx1"/>
                </a:solidFill>
                <a:effectLst/>
                <a:latin typeface="+mn-lt"/>
                <a:ea typeface="+mn-ea"/>
                <a:cs typeface="+mn-cs"/>
              </a:rPr>
              <a:t>Namib</a:t>
            </a:r>
            <a:r>
              <a:rPr lang="de-DE" sz="1200" kern="1200" dirty="0">
                <a:solidFill>
                  <a:schemeClr val="tx1"/>
                </a:solidFill>
                <a:effectLst/>
                <a:latin typeface="+mn-lt"/>
                <a:ea typeface="+mn-ea"/>
                <a:cs typeface="+mn-cs"/>
              </a:rPr>
              <a:t> Wüste </a:t>
            </a:r>
          </a:p>
          <a:p>
            <a:pPr lvl="0"/>
            <a:r>
              <a:rPr lang="de-DE" sz="1200" kern="1200" dirty="0">
                <a:solidFill>
                  <a:schemeClr val="tx1"/>
                </a:solidFill>
                <a:effectLst/>
                <a:latin typeface="+mn-lt"/>
                <a:ea typeface="+mn-ea"/>
                <a:cs typeface="+mn-cs"/>
              </a:rPr>
              <a:t>Quad fahren</a:t>
            </a:r>
          </a:p>
          <a:p>
            <a:pPr lvl="0"/>
            <a:r>
              <a:rPr lang="de-DE" sz="1200" kern="1200" dirty="0" err="1">
                <a:solidFill>
                  <a:schemeClr val="tx1"/>
                </a:solidFill>
                <a:effectLst/>
                <a:latin typeface="+mn-lt"/>
                <a:ea typeface="+mn-ea"/>
                <a:cs typeface="+mn-cs"/>
              </a:rPr>
              <a:t>Biltong</a:t>
            </a:r>
            <a:r>
              <a:rPr lang="de-DE" sz="1200" kern="1200" dirty="0">
                <a:solidFill>
                  <a:schemeClr val="tx1"/>
                </a:solidFill>
                <a:effectLst/>
                <a:latin typeface="+mn-lt"/>
                <a:ea typeface="+mn-ea"/>
                <a:cs typeface="+mn-cs"/>
              </a:rPr>
              <a:t> </a:t>
            </a:r>
          </a:p>
          <a:p>
            <a:pPr lvl="0"/>
            <a:r>
              <a:rPr lang="de-DE" sz="1200" kern="1200" dirty="0" err="1">
                <a:solidFill>
                  <a:schemeClr val="tx1"/>
                </a:solidFill>
                <a:effectLst/>
                <a:latin typeface="+mn-lt"/>
                <a:ea typeface="+mn-ea"/>
                <a:cs typeface="+mn-cs"/>
              </a:rPr>
              <a:t>Braai</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Kudu</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Die Extremsportlerin</a:t>
            </a:r>
          </a:p>
          <a:p>
            <a:pPr lvl="0"/>
            <a:r>
              <a:rPr lang="de-DE" sz="1200" kern="1200" dirty="0">
                <a:solidFill>
                  <a:schemeClr val="tx1"/>
                </a:solidFill>
                <a:effectLst/>
                <a:latin typeface="+mn-lt"/>
                <a:ea typeface="+mn-ea"/>
                <a:cs typeface="+mn-cs"/>
              </a:rPr>
              <a:t>Thunfisch</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81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Ein Tag in </a:t>
            </a:r>
            <a:r>
              <a:rPr lang="en-GB" b="1" dirty="0" err="1"/>
              <a:t>meinem</a:t>
            </a:r>
            <a:r>
              <a:rPr lang="en-GB" b="1" dirty="0"/>
              <a:t> Leben – </a:t>
            </a:r>
            <a:r>
              <a:rPr lang="en-GB" b="1" dirty="0" err="1"/>
              <a:t>Wer</a:t>
            </a:r>
            <a:r>
              <a:rPr lang="en-GB" b="1" dirty="0"/>
              <a:t> </a:t>
            </a:r>
            <a:r>
              <a:rPr lang="en-GB" b="1" dirty="0" err="1"/>
              <a:t>macht</a:t>
            </a:r>
            <a:r>
              <a:rPr lang="en-GB" b="1" dirty="0"/>
              <a:t> was?</a:t>
            </a:r>
          </a:p>
          <a:p>
            <a:endParaRPr lang="en-GB" dirty="0">
              <a:sym typeface="Wingdings" pitchFamily="2" charset="2"/>
            </a:endParaRPr>
          </a:p>
          <a:p>
            <a:r>
              <a:rPr lang="en-GB" dirty="0">
                <a:sym typeface="Wingdings" pitchFamily="2" charset="2"/>
              </a:rPr>
              <a:t>This activity focuses on person / number distinctions. Students pay attention to </a:t>
            </a:r>
            <a:r>
              <a:rPr lang="en-GB" b="1" dirty="0">
                <a:sym typeface="Wingdings" pitchFamily="2" charset="2"/>
              </a:rPr>
              <a:t>who</a:t>
            </a:r>
            <a:r>
              <a:rPr lang="en-GB" dirty="0">
                <a:sym typeface="Wingdings" pitchFamily="2" charset="2"/>
              </a:rPr>
              <a:t> is is doing the action.</a:t>
            </a:r>
          </a:p>
          <a:p>
            <a:endParaRPr lang="en-GB" dirty="0"/>
          </a:p>
          <a:p>
            <a:pPr marL="228600" indent="-228600">
              <a:buAutoNum type="arabicPeriod"/>
            </a:pPr>
            <a:r>
              <a:rPr lang="en-GB" dirty="0"/>
              <a:t>Students create a Venn diagram in their workbooks (illustrated on the board)</a:t>
            </a:r>
          </a:p>
          <a:p>
            <a:pPr marL="228600" indent="-228600">
              <a:buAutoNum type="arabicPeriod"/>
            </a:pPr>
            <a:r>
              <a:rPr lang="en-GB" dirty="0"/>
              <a:t>Listen to the sentences. Who is doing the action? Write the answer in the correct space.</a:t>
            </a:r>
          </a:p>
          <a:p>
            <a:pPr marL="0" indent="0">
              <a:buNone/>
            </a:pPr>
            <a:endParaRPr lang="en-GB" dirty="0"/>
          </a:p>
          <a:p>
            <a:pPr marL="0" indent="0">
              <a:buNone/>
            </a:pPr>
            <a:r>
              <a:rPr lang="en-GB" dirty="0"/>
              <a:t>The first item can be done as an example. Clicking the numbers will play the sounds.</a:t>
            </a:r>
          </a:p>
          <a:p>
            <a:endParaRPr lang="en-GB" dirty="0"/>
          </a:p>
          <a:p>
            <a:r>
              <a:rPr lang="en-GB" b="1" dirty="0"/>
              <a:t>Transcript</a:t>
            </a:r>
          </a:p>
          <a:p>
            <a:r>
              <a:rPr lang="de-DE" sz="1200" kern="1200" dirty="0">
                <a:solidFill>
                  <a:schemeClr val="tx1"/>
                </a:solidFill>
                <a:effectLst/>
                <a:latin typeface="+mn-lt"/>
                <a:ea typeface="+mn-ea"/>
                <a:cs typeface="+mn-cs"/>
              </a:rPr>
              <a:t>1. Am Samstag arbeitet mein Bruder im Aquarium.</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Meine Schwester und ich schwimmen und surfen zusammen.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Meine Geschwister und ich gehen nicht in die Kirche.</a:t>
            </a:r>
          </a:p>
          <a:p>
            <a:r>
              <a:rPr lang="de-DE" sz="1200" kern="1200" dirty="0">
                <a:solidFill>
                  <a:schemeClr val="tx1"/>
                </a:solidFill>
                <a:effectLst/>
                <a:latin typeface="+mn-lt"/>
                <a:ea typeface="+mn-ea"/>
                <a:cs typeface="+mn-cs"/>
              </a:rPr>
              <a:t>4</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Mein Vater grillt oft.</a:t>
            </a:r>
          </a:p>
          <a:p>
            <a:r>
              <a:rPr lang="de-DE" sz="1200" kern="1200" dirty="0">
                <a:solidFill>
                  <a:schemeClr val="tx1"/>
                </a:solidFill>
                <a:effectLst/>
                <a:latin typeface="+mn-lt"/>
                <a:ea typeface="+mn-ea"/>
                <a:cs typeface="+mn-cs"/>
              </a:rPr>
              <a:t>5. Lise und ich helfen im Elefantenpark.</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Meine Schwester Rosa schwimmt mit Delfinen.</a:t>
            </a:r>
          </a:p>
          <a:p>
            <a:r>
              <a:rPr lang="de-DE" sz="1200" kern="1200" dirty="0">
                <a:solidFill>
                  <a:schemeClr val="tx1"/>
                </a:solidFill>
                <a:effectLst/>
                <a:latin typeface="+mn-lt"/>
                <a:ea typeface="+mn-ea"/>
                <a:cs typeface="+mn-cs"/>
              </a:rPr>
              <a:t>7. Am Sonntagabend kocht Oma Fisch.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Danach esse ich </a:t>
            </a:r>
            <a:r>
              <a:rPr lang="de-DE" sz="1200" kern="1200" dirty="0" err="1">
                <a:solidFill>
                  <a:schemeClr val="tx1"/>
                </a:solidFill>
                <a:effectLst/>
                <a:latin typeface="+mn-lt"/>
                <a:ea typeface="+mn-ea"/>
                <a:cs typeface="+mn-cs"/>
              </a:rPr>
              <a:t>Biltong</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192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Ein Tag in </a:t>
            </a:r>
            <a:r>
              <a:rPr lang="en-GB" b="1" dirty="0" err="1"/>
              <a:t>meinem</a:t>
            </a:r>
            <a:r>
              <a:rPr lang="en-GB" b="1" dirty="0"/>
              <a:t> Leben – Und was </a:t>
            </a:r>
            <a:r>
              <a:rPr lang="en-GB" b="1" dirty="0" err="1"/>
              <a:t>machen</a:t>
            </a:r>
            <a:r>
              <a:rPr lang="en-GB" b="1" dirty="0"/>
              <a:t> </a:t>
            </a:r>
            <a:r>
              <a:rPr lang="en-GB" b="1" dirty="0" err="1"/>
              <a:t>sie</a:t>
            </a:r>
            <a:r>
              <a:rPr lang="en-GB" b="1" dirty="0"/>
              <a:t>?</a:t>
            </a:r>
          </a:p>
          <a:p>
            <a:endParaRPr lang="en-GB" b="1" dirty="0"/>
          </a:p>
          <a:p>
            <a:pPr marL="228600" indent="-228600">
              <a:buAutoNum type="arabicPeriod"/>
            </a:pPr>
            <a:r>
              <a:rPr lang="en-GB" dirty="0"/>
              <a:t>Students write 1 to 10 in their note books.</a:t>
            </a:r>
          </a:p>
          <a:p>
            <a:pPr marL="228600" indent="-228600">
              <a:buAutoNum type="arabicPeriod"/>
            </a:pPr>
            <a:r>
              <a:rPr lang="en-GB" dirty="0"/>
              <a:t>Listen to the sentences. What is the person / are the persons doing?  </a:t>
            </a:r>
            <a:r>
              <a:rPr lang="en-GB" b="0" dirty="0"/>
              <a:t>Students should focus on the verb, but we include the entire phrase in the answer to give them another opportunity to see the language written out.</a:t>
            </a:r>
          </a:p>
          <a:p>
            <a:pPr marL="228600" indent="-228600">
              <a:buAutoNum type="arabicPeriod"/>
            </a:pPr>
            <a:endParaRPr lang="en-GB" b="0" dirty="0"/>
          </a:p>
          <a:p>
            <a:pPr marL="0" indent="0">
              <a:buNone/>
            </a:pPr>
            <a:r>
              <a:rPr lang="en-GB" b="0" dirty="0"/>
              <a:t>Clicking on the number will play the audio.</a:t>
            </a:r>
          </a:p>
          <a:p>
            <a:endParaRPr lang="en-GB" b="0" dirty="0"/>
          </a:p>
          <a:p>
            <a:r>
              <a:rPr lang="en-GB" b="1" dirty="0"/>
              <a:t>Transcript</a:t>
            </a:r>
          </a:p>
          <a:p>
            <a:r>
              <a:rPr lang="de-DE" sz="1200" kern="1200" dirty="0">
                <a:solidFill>
                  <a:schemeClr val="tx1"/>
                </a:solidFill>
                <a:effectLst/>
                <a:latin typeface="+mn-lt"/>
                <a:ea typeface="+mn-ea"/>
                <a:cs typeface="+mn-cs"/>
              </a:rPr>
              <a:t>1. Am Samstag arbeitet mein Bruder im Aquarium.</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Meine Schwester und ich schwimmen und surfen zusammen.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Meine Geschwister und ich gehen nicht in die Kirche.</a:t>
            </a:r>
          </a:p>
          <a:p>
            <a:r>
              <a:rPr lang="de-DE" sz="1200" kern="1200" dirty="0">
                <a:solidFill>
                  <a:schemeClr val="tx1"/>
                </a:solidFill>
                <a:effectLst/>
                <a:latin typeface="+mn-lt"/>
                <a:ea typeface="+mn-ea"/>
                <a:cs typeface="+mn-cs"/>
              </a:rPr>
              <a:t>4</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Mein Vater grillt oft.</a:t>
            </a:r>
          </a:p>
          <a:p>
            <a:r>
              <a:rPr lang="de-DE" sz="1200" kern="1200" dirty="0">
                <a:solidFill>
                  <a:schemeClr val="tx1"/>
                </a:solidFill>
                <a:effectLst/>
                <a:latin typeface="+mn-lt"/>
                <a:ea typeface="+mn-ea"/>
                <a:cs typeface="+mn-cs"/>
              </a:rPr>
              <a:t>5. Lise und ich helfen im Elefantenpark.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6. Meine Mutter und Schwester sind Extremsportlerinnen und laufen in der Wüste.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7. Sonntags gehen Oma und mein Vater in die Kirche.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8. Meine Schwester Rosa schwimmt mit Delfinen.</a:t>
            </a:r>
          </a:p>
          <a:p>
            <a:r>
              <a:rPr lang="de-DE" sz="1200" kern="1200" dirty="0">
                <a:solidFill>
                  <a:schemeClr val="tx1"/>
                </a:solidFill>
                <a:effectLst/>
                <a:latin typeface="+mn-lt"/>
                <a:ea typeface="+mn-ea"/>
                <a:cs typeface="+mn-cs"/>
              </a:rPr>
              <a:t>9. Am </a:t>
            </a:r>
            <a:r>
              <a:rPr lang="de-DE" sz="1200" kern="1200" dirty="0" err="1">
                <a:solidFill>
                  <a:schemeClr val="tx1"/>
                </a:solidFill>
                <a:effectLst/>
                <a:latin typeface="+mn-lt"/>
                <a:ea typeface="+mn-ea"/>
                <a:cs typeface="+mn-cs"/>
              </a:rPr>
              <a:t>Sontagabend</a:t>
            </a:r>
            <a:r>
              <a:rPr lang="de-DE" sz="1200" kern="1200" dirty="0">
                <a:solidFill>
                  <a:schemeClr val="tx1"/>
                </a:solidFill>
                <a:effectLst/>
                <a:latin typeface="+mn-lt"/>
                <a:ea typeface="+mn-ea"/>
                <a:cs typeface="+mn-cs"/>
              </a:rPr>
              <a:t> kocht Oma Fisch.</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Mein Bruder und seine Freundin fahren Quad und fahren sehr schnell.</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2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Ein Tag in </a:t>
            </a:r>
            <a:r>
              <a:rPr lang="en-GB" b="1" dirty="0" err="1"/>
              <a:t>meinem</a:t>
            </a:r>
            <a:r>
              <a:rPr lang="en-GB" b="1" dirty="0"/>
              <a:t> Leben – </a:t>
            </a:r>
            <a:r>
              <a:rPr lang="en-GB" b="1" dirty="0" err="1"/>
              <a:t>Teil</a:t>
            </a:r>
            <a:r>
              <a:rPr lang="en-GB" b="1" dirty="0"/>
              <a:t> 1: listening for meaning and listening for form</a:t>
            </a:r>
          </a:p>
          <a:p>
            <a:endParaRPr lang="en-GB" b="1" dirty="0"/>
          </a:p>
          <a:p>
            <a:r>
              <a:rPr lang="en-GB" dirty="0"/>
              <a:t>Alex is talking about a weekend in his family’s life in Namibia.</a:t>
            </a:r>
            <a:r>
              <a:rPr lang="en-GB" b="0" dirty="0"/>
              <a:t> </a:t>
            </a:r>
          </a:p>
          <a:p>
            <a:endParaRPr lang="en-GB" b="0" dirty="0"/>
          </a:p>
          <a:p>
            <a:pPr marL="228600" indent="-228600">
              <a:buAutoNum type="arabicPeriod"/>
            </a:pPr>
            <a:r>
              <a:rPr lang="en-GB" b="0" dirty="0"/>
              <a:t>Listen to the first part of the recording  of Alex describing his and his family’s weekend. </a:t>
            </a:r>
          </a:p>
          <a:p>
            <a:pPr marL="228600" indent="-228600">
              <a:buAutoNum type="arabicPeriod"/>
            </a:pPr>
            <a:r>
              <a:rPr lang="en-GB" b="0" dirty="0"/>
              <a:t>Answer question 1-3. These questions focus on meaning.</a:t>
            </a:r>
          </a:p>
          <a:p>
            <a:pPr marL="228600" indent="-228600">
              <a:buAutoNum type="arabicPeriod"/>
            </a:pPr>
            <a:r>
              <a:rPr lang="en-GB" b="0" dirty="0"/>
              <a:t>Listen to the recording again.</a:t>
            </a:r>
          </a:p>
          <a:p>
            <a:pPr marL="228600" indent="-228600">
              <a:buAutoNum type="arabicPeriod"/>
            </a:pPr>
            <a:r>
              <a:rPr lang="en-GB" b="0" dirty="0"/>
              <a:t>Answer questions 4 and 5. These questions focus on form. Answers for question 4 and 5 are given on the next slide.</a:t>
            </a:r>
          </a:p>
          <a:p>
            <a:pPr marL="228600" indent="-228600">
              <a:buAutoNum type="arabicPeriod"/>
            </a:pPr>
            <a:endParaRPr lang="en-GB" b="0" dirty="0"/>
          </a:p>
          <a:p>
            <a:pPr marL="0" indent="0">
              <a:buNone/>
            </a:pPr>
            <a:r>
              <a:rPr lang="en-GB" b="0" dirty="0"/>
              <a:t>Clicking on </a:t>
            </a:r>
            <a:r>
              <a:rPr lang="en-GB" b="0" dirty="0" err="1"/>
              <a:t>Teil</a:t>
            </a:r>
            <a:r>
              <a:rPr lang="en-GB" b="0" dirty="0"/>
              <a:t> 1 will play the recording.</a:t>
            </a:r>
          </a:p>
          <a:p>
            <a:pPr marL="0" indent="0">
              <a:buNone/>
            </a:pPr>
            <a:endParaRPr lang="en-GB" b="0" dirty="0"/>
          </a:p>
          <a:p>
            <a:pPr marL="0" indent="0">
              <a:buNone/>
            </a:pPr>
            <a:r>
              <a:rPr lang="en-GB" b="1" dirty="0"/>
              <a:t>Transcript</a:t>
            </a:r>
          </a:p>
          <a:p>
            <a:pPr lvl="0">
              <a:lnSpc>
                <a:spcPct val="100000"/>
              </a:lnSpc>
              <a:spcBef>
                <a:spcPts val="0"/>
              </a:spcBef>
            </a:pPr>
            <a:r>
              <a:rPr lang="en-GB" sz="1200" b="1" dirty="0" err="1">
                <a:solidFill>
                  <a:srgbClr val="115076"/>
                </a:solidFill>
                <a:latin typeface="Century Gothic" panose="020F0302020204030204"/>
                <a:ea typeface="+mn-ea"/>
                <a:cs typeface="+mn-cs"/>
              </a:rPr>
              <a:t>Teil</a:t>
            </a:r>
            <a:r>
              <a:rPr lang="en-GB" sz="1200" b="1" dirty="0">
                <a:solidFill>
                  <a:srgbClr val="115076"/>
                </a:solidFill>
                <a:latin typeface="Century Gothic" panose="020F0302020204030204"/>
                <a:ea typeface="+mn-ea"/>
                <a:cs typeface="+mn-cs"/>
              </a:rPr>
              <a:t> 1 – Ich und </a:t>
            </a:r>
            <a:r>
              <a:rPr lang="en-GB" sz="1200" b="1" dirty="0" err="1">
                <a:solidFill>
                  <a:srgbClr val="115076"/>
                </a:solidFill>
                <a:latin typeface="Century Gothic" panose="020F0302020204030204"/>
                <a:ea typeface="+mn-ea"/>
                <a:cs typeface="+mn-cs"/>
              </a:rPr>
              <a:t>meine</a:t>
            </a:r>
            <a:r>
              <a:rPr lang="en-GB" sz="1200" b="1" dirty="0">
                <a:solidFill>
                  <a:srgbClr val="115076"/>
                </a:solidFill>
                <a:latin typeface="Century Gothic" panose="020F0302020204030204"/>
                <a:ea typeface="+mn-ea"/>
                <a:cs typeface="+mn-cs"/>
              </a:rPr>
              <a:t> </a:t>
            </a:r>
            <a:r>
              <a:rPr lang="en-GB" sz="1200" b="1" dirty="0" err="1">
                <a:solidFill>
                  <a:srgbClr val="115076"/>
                </a:solidFill>
                <a:latin typeface="Century Gothic" panose="020F0302020204030204"/>
                <a:ea typeface="+mn-ea"/>
                <a:cs typeface="+mn-cs"/>
              </a:rPr>
              <a:t>Familie</a:t>
            </a:r>
            <a:br>
              <a:rPr lang="en-GB" sz="1200" dirty="0">
                <a:solidFill>
                  <a:srgbClr val="115076"/>
                </a:solidFill>
                <a:latin typeface="Century Gothic" panose="020F0302020204030204"/>
                <a:ea typeface="+mn-ea"/>
                <a:cs typeface="+mn-cs"/>
              </a:rPr>
            </a:br>
            <a:endParaRPr lang="en-GB" sz="1200" b="0" dirty="0">
              <a:solidFill>
                <a:srgbClr val="115076"/>
              </a:solidFill>
              <a:latin typeface="Century Gothic" panose="020F0302020204030204"/>
              <a:ea typeface="+mn-ea"/>
              <a:cs typeface="+mn-cs"/>
            </a:endParaRPr>
          </a:p>
          <a:p>
            <a:pPr lvl="0">
              <a:lnSpc>
                <a:spcPct val="100000"/>
              </a:lnSpc>
              <a:spcBef>
                <a:spcPts val="0"/>
              </a:spcBef>
            </a:pPr>
            <a:r>
              <a:rPr lang="en-GB" sz="1200" b="0" dirty="0">
                <a:solidFill>
                  <a:srgbClr val="115076"/>
                </a:solidFill>
                <a:latin typeface="Century Gothic" panose="020F0302020204030204"/>
                <a:ea typeface="+mn-ea"/>
                <a:cs typeface="+mn-cs"/>
              </a:rPr>
              <a:t>Hallo, ich </a:t>
            </a:r>
            <a:r>
              <a:rPr lang="en-GB" sz="1200" b="0" dirty="0" err="1">
                <a:solidFill>
                  <a:srgbClr val="115076"/>
                </a:solidFill>
                <a:latin typeface="Century Gothic" panose="020F0302020204030204"/>
                <a:ea typeface="+mn-ea"/>
                <a:cs typeface="+mn-cs"/>
              </a:rPr>
              <a:t>heiße</a:t>
            </a:r>
            <a:r>
              <a:rPr lang="en-GB" sz="1200" b="0" dirty="0">
                <a:solidFill>
                  <a:srgbClr val="115076"/>
                </a:solidFill>
                <a:latin typeface="Century Gothic" panose="020F0302020204030204"/>
                <a:ea typeface="+mn-ea"/>
                <a:cs typeface="+mn-cs"/>
              </a:rPr>
              <a:t> Alex. </a:t>
            </a:r>
            <a:r>
              <a:rPr lang="en-GB" sz="1200" b="0" dirty="0" err="1">
                <a:solidFill>
                  <a:srgbClr val="115076"/>
                </a:solidFill>
                <a:latin typeface="Century Gothic" panose="020F0302020204030204"/>
                <a:ea typeface="+mn-ea"/>
                <a:cs typeface="+mn-cs"/>
              </a:rPr>
              <a:t>Meine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Familie</a:t>
            </a:r>
            <a:r>
              <a:rPr lang="en-GB" sz="1200" b="0" dirty="0">
                <a:solidFill>
                  <a:srgbClr val="115076"/>
                </a:solidFill>
                <a:latin typeface="Century Gothic" panose="020F0302020204030204"/>
                <a:ea typeface="+mn-ea"/>
                <a:cs typeface="+mn-cs"/>
              </a:rPr>
              <a:t> und ich </a:t>
            </a:r>
            <a:r>
              <a:rPr lang="en-GB" sz="1200" b="0" dirty="0" err="1">
                <a:solidFill>
                  <a:srgbClr val="115076"/>
                </a:solidFill>
                <a:latin typeface="Century Gothic" panose="020F0302020204030204"/>
                <a:ea typeface="+mn-ea"/>
                <a:cs typeface="+mn-cs"/>
              </a:rPr>
              <a:t>wohnen</a:t>
            </a:r>
            <a:r>
              <a:rPr lang="en-GB" sz="1200" b="0" dirty="0">
                <a:solidFill>
                  <a:srgbClr val="115076"/>
                </a:solidFill>
                <a:latin typeface="Century Gothic" panose="020F0302020204030204"/>
                <a:ea typeface="+mn-ea"/>
                <a:cs typeface="+mn-cs"/>
              </a:rPr>
              <a:t> in Swakopmund, das </a:t>
            </a:r>
            <a:r>
              <a:rPr lang="en-GB" sz="1200" b="0" dirty="0" err="1">
                <a:solidFill>
                  <a:srgbClr val="115076"/>
                </a:solidFill>
                <a:latin typeface="Century Gothic" panose="020F0302020204030204"/>
                <a:ea typeface="+mn-ea"/>
                <a:cs typeface="+mn-cs"/>
              </a:rPr>
              <a:t>liegt</a:t>
            </a:r>
            <a:r>
              <a:rPr lang="en-GB" sz="1200" b="0" dirty="0">
                <a:solidFill>
                  <a:srgbClr val="115076"/>
                </a:solidFill>
                <a:latin typeface="Century Gothic" panose="020F0302020204030204"/>
                <a:ea typeface="+mn-ea"/>
                <a:cs typeface="+mn-cs"/>
              </a:rPr>
              <a:t> in Namibia.  Ich </a:t>
            </a:r>
            <a:r>
              <a:rPr lang="en-GB" sz="1200" b="0" dirty="0" err="1">
                <a:solidFill>
                  <a:srgbClr val="115076"/>
                </a:solidFill>
                <a:latin typeface="Century Gothic" panose="020F0302020204030204"/>
                <a:ea typeface="+mn-ea"/>
                <a:cs typeface="+mn-cs"/>
              </a:rPr>
              <a:t>habe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einen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Bruder</a:t>
            </a:r>
            <a:r>
              <a:rPr lang="en-GB" sz="1200" b="0" dirty="0">
                <a:solidFill>
                  <a:srgbClr val="115076"/>
                </a:solidFill>
                <a:latin typeface="Century Gothic" panose="020F0302020204030204"/>
                <a:ea typeface="+mn-ea"/>
                <a:cs typeface="+mn-cs"/>
              </a:rPr>
              <a:t>, Markus, und </a:t>
            </a:r>
            <a:r>
              <a:rPr lang="en-GB" sz="1200" b="0" dirty="0" err="1">
                <a:solidFill>
                  <a:srgbClr val="115076"/>
                </a:solidFill>
                <a:latin typeface="Century Gothic" panose="020F0302020204030204"/>
                <a:ea typeface="+mn-ea"/>
                <a:cs typeface="+mn-cs"/>
              </a:rPr>
              <a:t>zwei</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Schwestern</a:t>
            </a:r>
            <a:r>
              <a:rPr lang="en-GB" sz="1200" b="0" dirty="0">
                <a:solidFill>
                  <a:srgbClr val="115076"/>
                </a:solidFill>
                <a:latin typeface="Century Gothic" panose="020F0302020204030204"/>
                <a:ea typeface="+mn-ea"/>
                <a:cs typeface="+mn-cs"/>
              </a:rPr>
              <a:t>, Rosa und </a:t>
            </a:r>
            <a:r>
              <a:rPr lang="en-GB" sz="1200" b="0" dirty="0" err="1">
                <a:solidFill>
                  <a:srgbClr val="115076"/>
                </a:solidFill>
                <a:latin typeface="Century Gothic" panose="020F0302020204030204"/>
                <a:ea typeface="+mn-ea"/>
                <a:cs typeface="+mn-cs"/>
              </a:rPr>
              <a:t>Lise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Meine</a:t>
            </a:r>
            <a:r>
              <a:rPr lang="en-GB" sz="1200" b="0" dirty="0">
                <a:solidFill>
                  <a:srgbClr val="115076"/>
                </a:solidFill>
                <a:latin typeface="Century Gothic" panose="020F0302020204030204"/>
                <a:ea typeface="+mn-ea"/>
                <a:cs typeface="+mn-cs"/>
              </a:rPr>
              <a:t> Oma </a:t>
            </a:r>
            <a:r>
              <a:rPr lang="en-GB" sz="1200" b="0" dirty="0" err="1">
                <a:solidFill>
                  <a:srgbClr val="115076"/>
                </a:solidFill>
                <a:latin typeface="Century Gothic" panose="020F0302020204030204"/>
                <a:ea typeface="+mn-ea"/>
                <a:cs typeface="+mn-cs"/>
              </a:rPr>
              <a:t>wohnt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auch</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bei</a:t>
            </a:r>
            <a:r>
              <a:rPr lang="en-GB" sz="1200" b="0" dirty="0">
                <a:solidFill>
                  <a:srgbClr val="115076"/>
                </a:solidFill>
                <a:latin typeface="Century Gothic" panose="020F0302020204030204"/>
                <a:ea typeface="+mn-ea"/>
                <a:cs typeface="+mn-cs"/>
              </a:rPr>
              <a:t> uns. </a:t>
            </a:r>
            <a:r>
              <a:rPr lang="en-GB" sz="1200" b="0" dirty="0" err="1">
                <a:solidFill>
                  <a:srgbClr val="115076"/>
                </a:solidFill>
                <a:latin typeface="Century Gothic" panose="020F0302020204030204"/>
                <a:ea typeface="+mn-ea"/>
                <a:cs typeface="+mn-cs"/>
              </a:rPr>
              <a:t>Leider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lebt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mein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Opa</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nicht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mehr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Wir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sprechen</a:t>
            </a:r>
            <a:r>
              <a:rPr lang="en-GB" sz="1200" b="0" dirty="0">
                <a:solidFill>
                  <a:srgbClr val="115076"/>
                </a:solidFill>
                <a:latin typeface="Century Gothic" panose="020F0302020204030204"/>
                <a:ea typeface="+mn-ea"/>
                <a:cs typeface="+mn-cs"/>
              </a:rPr>
              <a:t> Deutsch, </a:t>
            </a:r>
            <a:r>
              <a:rPr lang="en-GB" sz="1200" b="0" dirty="0" err="1">
                <a:solidFill>
                  <a:srgbClr val="115076"/>
                </a:solidFill>
                <a:latin typeface="Century Gothic" panose="020F0302020204030204"/>
                <a:ea typeface="+mn-ea"/>
                <a:cs typeface="+mn-cs"/>
              </a:rPr>
              <a:t>aber</a:t>
            </a:r>
            <a:r>
              <a:rPr lang="en-GB" sz="1200" b="0" dirty="0">
                <a:solidFill>
                  <a:srgbClr val="115076"/>
                </a:solidFill>
                <a:latin typeface="Century Gothic" panose="020F0302020204030204"/>
                <a:ea typeface="+mn-ea"/>
                <a:cs typeface="+mn-cs"/>
              </a:rPr>
              <a:t> in der Schule </a:t>
            </a:r>
            <a:r>
              <a:rPr lang="en-GB" sz="1200" b="0" dirty="0" err="1">
                <a:solidFill>
                  <a:srgbClr val="115076"/>
                </a:solidFill>
                <a:latin typeface="Century Gothic" panose="020F0302020204030204"/>
                <a:ea typeface="+mn-ea"/>
                <a:cs typeface="+mn-cs"/>
              </a:rPr>
              <a:t>sprechen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wir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Englisch</a:t>
            </a:r>
            <a:r>
              <a:rPr lang="en-GB" sz="1200" b="0" dirty="0">
                <a:solidFill>
                  <a:srgbClr val="115076"/>
                </a:solidFill>
                <a:latin typeface="Century Gothic" panose="020F0302020204030204"/>
                <a:ea typeface="+mn-ea"/>
                <a:cs typeface="+mn-cs"/>
              </a:rPr>
              <a:t>. Ich mag Swakopmund </a:t>
            </a:r>
            <a:r>
              <a:rPr lang="en-GB" sz="1200" b="0" dirty="0" err="1">
                <a:solidFill>
                  <a:srgbClr val="115076"/>
                </a:solidFill>
                <a:latin typeface="Century Gothic" panose="020F0302020204030204"/>
                <a:ea typeface="+mn-ea"/>
                <a:cs typeface="+mn-cs"/>
              </a:rPr>
              <a:t>sehr</a:t>
            </a:r>
            <a:r>
              <a:rPr lang="en-GB" sz="1200" b="0" dirty="0">
                <a:solidFill>
                  <a:srgbClr val="115076"/>
                </a:solidFill>
                <a:latin typeface="Century Gothic" panose="020F0302020204030204"/>
                <a:ea typeface="+mn-ea"/>
                <a:cs typeface="+mn-cs"/>
              </a:rPr>
              <a:t>. Der Ort </a:t>
            </a:r>
            <a:r>
              <a:rPr lang="en-GB" sz="1200" b="0" dirty="0" err="1">
                <a:solidFill>
                  <a:srgbClr val="115076"/>
                </a:solidFill>
                <a:latin typeface="Century Gothic" panose="020F0302020204030204"/>
                <a:ea typeface="+mn-ea"/>
                <a:cs typeface="+mn-cs"/>
              </a:rPr>
              <a:t>ist</a:t>
            </a:r>
            <a:r>
              <a:rPr lang="en-GB" sz="1200" b="0" dirty="0">
                <a:solidFill>
                  <a:srgbClr val="115076"/>
                </a:solidFill>
                <a:latin typeface="Century Gothic" panose="020F0302020204030204"/>
                <a:ea typeface="+mn-ea"/>
                <a:cs typeface="+mn-cs"/>
              </a:rPr>
              <a:t> toll. Es </a:t>
            </a:r>
            <a:r>
              <a:rPr lang="en-GB" sz="1200" b="0" dirty="0" err="1">
                <a:solidFill>
                  <a:srgbClr val="115076"/>
                </a:solidFill>
                <a:latin typeface="Century Gothic" panose="020F0302020204030204"/>
                <a:ea typeface="+mn-ea"/>
                <a:cs typeface="+mn-cs"/>
              </a:rPr>
              <a:t>gibt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hier</a:t>
            </a:r>
            <a:r>
              <a:rPr lang="en-GB" sz="1200" b="0" dirty="0">
                <a:solidFill>
                  <a:srgbClr val="115076"/>
                </a:solidFill>
                <a:latin typeface="Century Gothic" panose="020F0302020204030204"/>
                <a:ea typeface="+mn-ea"/>
                <a:cs typeface="+mn-cs"/>
              </a:rPr>
              <a:t> den </a:t>
            </a:r>
            <a:r>
              <a:rPr lang="en-GB" sz="1200" b="0" dirty="0" err="1">
                <a:solidFill>
                  <a:srgbClr val="115076"/>
                </a:solidFill>
                <a:latin typeface="Century Gothic" panose="020F0302020204030204"/>
                <a:ea typeface="+mn-ea"/>
                <a:cs typeface="+mn-cs"/>
              </a:rPr>
              <a:t>Atlantik</a:t>
            </a:r>
            <a:r>
              <a:rPr lang="en-GB" sz="1200" b="0" dirty="0">
                <a:solidFill>
                  <a:srgbClr val="115076"/>
                </a:solidFill>
                <a:latin typeface="Century Gothic" panose="020F0302020204030204"/>
                <a:ea typeface="+mn-ea"/>
                <a:cs typeface="+mn-cs"/>
              </a:rPr>
              <a:t> und die Namib-</a:t>
            </a:r>
            <a:r>
              <a:rPr lang="en-GB" sz="1200" b="0" dirty="0" err="1">
                <a:solidFill>
                  <a:srgbClr val="115076"/>
                </a:solidFill>
                <a:latin typeface="Century Gothic" panose="020F0302020204030204"/>
                <a:ea typeface="+mn-ea"/>
                <a:cs typeface="+mn-cs"/>
              </a:rPr>
              <a:t>Wüste</a:t>
            </a:r>
            <a:r>
              <a:rPr lang="en-GB" sz="1200" b="0" dirty="0">
                <a:solidFill>
                  <a:srgbClr val="115076"/>
                </a:solidFill>
                <a:latin typeface="Century Gothic" panose="020F0302020204030204"/>
                <a:ea typeface="+mn-ea"/>
                <a:cs typeface="+mn-cs"/>
              </a:rPr>
              <a:t>! Mein </a:t>
            </a:r>
            <a:r>
              <a:rPr lang="en-GB" sz="1200" b="0" dirty="0" err="1">
                <a:solidFill>
                  <a:srgbClr val="115076"/>
                </a:solidFill>
                <a:latin typeface="Century Gothic" panose="020F0302020204030204"/>
                <a:ea typeface="+mn-ea"/>
                <a:cs typeface="+mn-cs"/>
              </a:rPr>
              <a:t>Lieblingsort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ist</a:t>
            </a:r>
            <a:r>
              <a:rPr lang="en-GB" sz="1200" b="0" dirty="0">
                <a:solidFill>
                  <a:srgbClr val="115076"/>
                </a:solidFill>
                <a:latin typeface="Century Gothic" panose="020F0302020204030204"/>
                <a:ea typeface="+mn-ea"/>
                <a:cs typeface="+mn-cs"/>
              </a:rPr>
              <a:t> das Aquarium. </a:t>
            </a:r>
          </a:p>
          <a:p>
            <a:pPr marL="0" indent="0">
              <a:buFontTx/>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0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82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Ein Tag in </a:t>
            </a:r>
            <a:r>
              <a:rPr lang="en-GB" b="1" dirty="0" err="1"/>
              <a:t>meinem</a:t>
            </a:r>
            <a:r>
              <a:rPr lang="en-GB" b="1" dirty="0"/>
              <a:t> Leben – </a:t>
            </a:r>
            <a:r>
              <a:rPr lang="en-GB" b="1" dirty="0" err="1"/>
              <a:t>Teil</a:t>
            </a:r>
            <a:r>
              <a:rPr lang="en-GB" b="1" dirty="0"/>
              <a:t> 2: </a:t>
            </a:r>
            <a:r>
              <a:rPr lang="en-GB" b="1" dirty="0" err="1"/>
              <a:t>Dictogloss</a:t>
            </a:r>
            <a:endParaRPr lang="en-GB" b="1" dirty="0"/>
          </a:p>
          <a:p>
            <a:endParaRPr lang="en-GB" dirty="0"/>
          </a:p>
          <a:p>
            <a:r>
              <a:rPr lang="en-GB" dirty="0"/>
              <a:t>Alex is talking about a weekend his family’s life in Namibia.</a:t>
            </a:r>
            <a:r>
              <a:rPr lang="en-GB" b="0" dirty="0"/>
              <a:t> </a:t>
            </a:r>
          </a:p>
          <a:p>
            <a:endParaRPr lang="en-GB" b="0" dirty="0"/>
          </a:p>
          <a:p>
            <a:pPr marL="228600" indent="-228600">
              <a:buAutoNum type="arabicPeriod"/>
            </a:pPr>
            <a:r>
              <a:rPr lang="en-GB" b="0" dirty="0"/>
              <a:t>Listen to part 2 of Alex describing his and his family’s weekend. </a:t>
            </a:r>
          </a:p>
          <a:p>
            <a:pPr marL="228600" indent="-228600">
              <a:buAutoNum type="arabicPeriod"/>
            </a:pPr>
            <a:r>
              <a:rPr lang="en-GB" b="0" dirty="0"/>
              <a:t>Take notes.</a:t>
            </a:r>
          </a:p>
          <a:p>
            <a:pPr marL="228600" indent="-228600">
              <a:buAutoNum type="arabicPeriod"/>
            </a:pPr>
            <a:r>
              <a:rPr lang="en-GB" b="0" dirty="0"/>
              <a:t>Listen to the recording again.</a:t>
            </a:r>
          </a:p>
          <a:p>
            <a:pPr marL="228600" indent="-228600">
              <a:buAutoNum type="arabicPeriod"/>
            </a:pPr>
            <a:r>
              <a:rPr lang="en-GB" b="0" dirty="0"/>
              <a:t>Reconstruct the text in the third person (e.g. Ich </a:t>
            </a:r>
            <a:r>
              <a:rPr lang="en-GB" b="0" dirty="0" err="1"/>
              <a:t>schwimme</a:t>
            </a:r>
            <a:r>
              <a:rPr lang="en-GB" b="0" dirty="0"/>
              <a:t> oft  </a:t>
            </a:r>
            <a:r>
              <a:rPr lang="en-GB" b="0" dirty="0">
                <a:sym typeface="Wingdings" pitchFamily="2" charset="2"/>
              </a:rPr>
              <a:t> Alex / </a:t>
            </a:r>
            <a:r>
              <a:rPr lang="en-GB" b="0" dirty="0" err="1">
                <a:sym typeface="Wingdings" pitchFamily="2" charset="2"/>
              </a:rPr>
              <a:t>Er</a:t>
            </a:r>
            <a:r>
              <a:rPr lang="en-GB" b="0" dirty="0">
                <a:sym typeface="Wingdings" pitchFamily="2" charset="2"/>
              </a:rPr>
              <a:t> </a:t>
            </a:r>
            <a:r>
              <a:rPr lang="en-GB" b="0" dirty="0" err="1">
                <a:sym typeface="Wingdings" pitchFamily="2" charset="2"/>
              </a:rPr>
              <a:t>schwimmt</a:t>
            </a:r>
            <a:r>
              <a:rPr lang="en-GB" b="0" dirty="0">
                <a:sym typeface="Wingdings" pitchFamily="2" charset="2"/>
              </a:rPr>
              <a:t> oft).</a:t>
            </a:r>
            <a:endParaRPr lang="en-GB" b="0" dirty="0"/>
          </a:p>
          <a:p>
            <a:pPr marL="0" indent="0">
              <a:buFontTx/>
              <a:buNone/>
            </a:pPr>
            <a:endParaRPr lang="en-GB" b="0" dirty="0"/>
          </a:p>
          <a:p>
            <a:r>
              <a:rPr lang="en-GB" b="0" dirty="0"/>
              <a:t>Some grammatical features that will be included in the text:</a:t>
            </a:r>
          </a:p>
          <a:p>
            <a:pPr marL="171450" indent="-171450">
              <a:buFontTx/>
              <a:buChar char="-"/>
            </a:pPr>
            <a:r>
              <a:rPr lang="en-GB" b="0" dirty="0"/>
              <a:t>WO1 / WO2</a:t>
            </a:r>
          </a:p>
          <a:p>
            <a:pPr marL="171450" indent="-171450">
              <a:buFontTx/>
              <a:buChar char="-"/>
            </a:pPr>
            <a:r>
              <a:rPr lang="en-GB" b="0" dirty="0"/>
              <a:t>Possessive pronouns</a:t>
            </a:r>
          </a:p>
          <a:p>
            <a:pPr marL="171450" indent="-171450">
              <a:buFontTx/>
              <a:buChar char="-"/>
            </a:pPr>
            <a:r>
              <a:rPr lang="en-GB" b="0" dirty="0"/>
              <a:t>Accusative / dative with movement or location</a:t>
            </a:r>
          </a:p>
          <a:p>
            <a:pPr marL="171450" indent="-171450">
              <a:buFontTx/>
              <a:buChar char="-"/>
            </a:pPr>
            <a:r>
              <a:rPr lang="en-GB" b="0" dirty="0"/>
              <a:t>Strong and weak verbs</a:t>
            </a:r>
          </a:p>
          <a:p>
            <a:pPr marL="0" indent="0">
              <a:buFontTx/>
              <a:buNone/>
            </a:pPr>
            <a:endParaRPr lang="en-GB" b="0" dirty="0"/>
          </a:p>
          <a:p>
            <a:pPr marL="0" indent="0">
              <a:buFontTx/>
              <a:buNone/>
            </a:pPr>
            <a:r>
              <a:rPr lang="en-GB" b="0" dirty="0"/>
              <a:t>Click on </a:t>
            </a:r>
            <a:r>
              <a:rPr lang="en-GB" b="0" i="1" dirty="0" err="1"/>
              <a:t>Teil</a:t>
            </a:r>
            <a:r>
              <a:rPr lang="en-GB" b="0" i="1" dirty="0"/>
              <a:t> 2</a:t>
            </a:r>
            <a:r>
              <a:rPr lang="en-GB" b="0" dirty="0"/>
              <a:t> to play the recording. The recording can be played as many times as needed. The reconstructed text will be revealed sentence by sentence.</a:t>
            </a:r>
          </a:p>
          <a:p>
            <a:pPr marL="0" indent="0">
              <a:buFontTx/>
              <a:buNone/>
            </a:pPr>
            <a:endParaRPr lang="en-GB" b="0" dirty="0"/>
          </a:p>
          <a:p>
            <a:pPr marL="0" indent="0">
              <a:buFontTx/>
              <a:buNone/>
            </a:pPr>
            <a:r>
              <a:rPr lang="en-GB" b="1" dirty="0"/>
              <a:t>Transcript</a:t>
            </a:r>
          </a:p>
          <a:p>
            <a:r>
              <a:rPr lang="de-DE" sz="1200" b="1" kern="1200" dirty="0">
                <a:solidFill>
                  <a:schemeClr val="tx1"/>
                </a:solidFill>
                <a:effectLst/>
                <a:latin typeface="+mn-lt"/>
                <a:ea typeface="+mn-ea"/>
                <a:cs typeface="+mn-cs"/>
              </a:rPr>
              <a:t>Teil 2 - </a:t>
            </a:r>
            <a:r>
              <a:rPr lang="de-DE" sz="1200" b="1" kern="1200" dirty="0" err="1">
                <a:solidFill>
                  <a:schemeClr val="tx1"/>
                </a:solidFill>
                <a:effectLst/>
                <a:latin typeface="+mn-lt"/>
                <a:ea typeface="+mn-ea"/>
                <a:cs typeface="+mn-cs"/>
              </a:rPr>
              <a:t>Samtags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Samstags arbeitet mein Bruder im Aquarium. Meine Schwester Rosa arbeitet auch. Ihr Job ist toll. Sie schwimmt mit Delfinen! Meine Schwester Lise und ich mögen das Wasser auch sehr! Manchmal schwimmen und surfen wir zusammen. Danach esse ich immer </a:t>
            </a:r>
            <a:r>
              <a:rPr lang="de-DE" sz="1200" b="0" kern="1200" dirty="0" err="1">
                <a:solidFill>
                  <a:schemeClr val="tx1"/>
                </a:solidFill>
                <a:effectLst/>
                <a:latin typeface="+mn-lt"/>
                <a:ea typeface="+mn-ea"/>
                <a:cs typeface="+mn-cs"/>
              </a:rPr>
              <a:t>Biltong</a:t>
            </a:r>
            <a:r>
              <a:rPr lang="de-D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Abends kocht die Familie </a:t>
            </a:r>
            <a:r>
              <a:rPr lang="de-DE" sz="1200" b="0" kern="1200" dirty="0" err="1">
                <a:solidFill>
                  <a:schemeClr val="tx1"/>
                </a:solidFill>
                <a:effectLst/>
                <a:latin typeface="+mn-lt"/>
                <a:ea typeface="+mn-ea"/>
                <a:cs typeface="+mn-cs"/>
              </a:rPr>
              <a:t>Braai</a:t>
            </a:r>
            <a:r>
              <a:rPr lang="de-DE" sz="1200" b="0" kern="1200" dirty="0">
                <a:solidFill>
                  <a:schemeClr val="tx1"/>
                </a:solidFill>
                <a:effectLst/>
                <a:latin typeface="+mn-lt"/>
                <a:ea typeface="+mn-ea"/>
                <a:cs typeface="+mn-cs"/>
              </a:rPr>
              <a:t> zusammen. Das heißt, wir grillen. Ich sage ‚wir‘, aber oft grillt mein Vater!  Das Fleisch ist oft Wildfleisch, zum Beispiel, Kudu oder Springbock. Obst und Gemüse essen wir selten.</a:t>
            </a:r>
            <a:endParaRPr lang="en-GB"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de-DE"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119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Ein Tag in </a:t>
            </a:r>
            <a:r>
              <a:rPr lang="en-GB" b="1" dirty="0" err="1"/>
              <a:t>meinem</a:t>
            </a:r>
            <a:r>
              <a:rPr lang="en-GB" b="1" dirty="0"/>
              <a:t> Leben – </a:t>
            </a:r>
            <a:r>
              <a:rPr lang="en-GB" b="1" dirty="0" err="1"/>
              <a:t>Teil</a:t>
            </a:r>
            <a:r>
              <a:rPr lang="en-GB" b="1" dirty="0"/>
              <a:t> 3: listening for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Alex is talking about a weekend in his family’s life in Namibia.</a:t>
            </a:r>
            <a:r>
              <a:rPr lang="en-GB" b="0" dirty="0"/>
              <a:t> </a:t>
            </a:r>
          </a:p>
          <a:p>
            <a:endParaRPr lang="en-GB" b="0" dirty="0"/>
          </a:p>
          <a:p>
            <a:pPr marL="228600" indent="-228600">
              <a:buAutoNum type="arabicPeriod"/>
            </a:pPr>
            <a:r>
              <a:rPr lang="en-GB" b="0" dirty="0"/>
              <a:t>Listen to the third part of the recording of Alex describing his and his family’s weekend. </a:t>
            </a:r>
          </a:p>
          <a:p>
            <a:pPr marL="228600" indent="-228600">
              <a:buAutoNum type="arabicPeriod"/>
            </a:pPr>
            <a:r>
              <a:rPr lang="en-GB" b="0" dirty="0"/>
              <a:t>How many sentences have WO1 and how many have WO2?</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Click </a:t>
            </a:r>
            <a:r>
              <a:rPr lang="en-GB" b="0" dirty="0" err="1"/>
              <a:t>Teil</a:t>
            </a:r>
            <a:r>
              <a:rPr lang="en-GB" b="0" dirty="0"/>
              <a:t> 3 to play the recording. The answers for WO2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Transcript</a:t>
            </a:r>
          </a:p>
          <a:p>
            <a:pPr>
              <a:lnSpc>
                <a:spcPct val="100000"/>
              </a:lnSpc>
              <a:spcBef>
                <a:spcPts val="0"/>
              </a:spcBef>
            </a:pPr>
            <a:r>
              <a:rPr lang="en-GB" sz="1200" b="0" dirty="0" err="1">
                <a:solidFill>
                  <a:srgbClr val="4472C4">
                    <a:lumMod val="50000"/>
                  </a:srgbClr>
                </a:solidFill>
                <a:latin typeface="Century Gothic" panose="020F0302020204030204"/>
                <a:ea typeface="+mn-ea"/>
                <a:cs typeface="+mn-cs"/>
              </a:rPr>
              <a:t>Sonntags</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Oma und </a:t>
            </a:r>
            <a:r>
              <a:rPr lang="en-GB" sz="1200" b="0" dirty="0" err="1">
                <a:solidFill>
                  <a:srgbClr val="4472C4">
                    <a:lumMod val="50000"/>
                  </a:srgbClr>
                </a:solidFill>
                <a:latin typeface="Century Gothic" panose="020F0302020204030204"/>
                <a:ea typeface="+mn-ea"/>
                <a:cs typeface="+mn-cs"/>
              </a:rPr>
              <a:t>mein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Vater</a:t>
            </a:r>
            <a:r>
              <a:rPr lang="en-GB" sz="1200" b="0" dirty="0">
                <a:solidFill>
                  <a:srgbClr val="4472C4">
                    <a:lumMod val="50000"/>
                  </a:srgbClr>
                </a:solidFill>
                <a:latin typeface="Century Gothic" panose="020F0302020204030204"/>
                <a:ea typeface="+mn-ea"/>
                <a:cs typeface="+mn-cs"/>
              </a:rPr>
              <a:t> in die </a:t>
            </a:r>
            <a:r>
              <a:rPr lang="en-GB" sz="1200" b="0" dirty="0" err="1">
                <a:solidFill>
                  <a:srgbClr val="4472C4">
                    <a:lumMod val="50000"/>
                  </a:srgbClr>
                </a:solidFill>
                <a:latin typeface="Century Gothic" panose="020F0302020204030204"/>
                <a:ea typeface="+mn-ea"/>
                <a:cs typeface="+mn-cs"/>
              </a:rPr>
              <a:t>Kirche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aber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Geschwister</a:t>
            </a:r>
            <a:r>
              <a:rPr lang="en-GB" sz="1200" b="0" dirty="0">
                <a:solidFill>
                  <a:srgbClr val="4472C4">
                    <a:lumMod val="50000"/>
                  </a:srgbClr>
                </a:solidFill>
                <a:latin typeface="Century Gothic" panose="020F0302020204030204"/>
                <a:ea typeface="+mn-ea"/>
                <a:cs typeface="+mn-cs"/>
              </a:rPr>
              <a:t> und ich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nicht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mit</a:t>
            </a:r>
            <a:r>
              <a:rPr lang="en-GB" sz="1200" b="0" dirty="0">
                <a:solidFill>
                  <a:srgbClr val="4472C4">
                    <a:lumMod val="50000"/>
                  </a:srgbClr>
                </a:solidFill>
                <a:latin typeface="Century Gothic" panose="020F0302020204030204"/>
                <a:ea typeface="+mn-ea"/>
                <a:cs typeface="+mn-cs"/>
              </a:rPr>
              <a:t>. Morgens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wir</a:t>
            </a:r>
            <a:r>
              <a:rPr lang="en-GB" sz="1200" b="0" dirty="0">
                <a:solidFill>
                  <a:srgbClr val="4472C4">
                    <a:lumMod val="50000"/>
                  </a:srgbClr>
                </a:solidFill>
                <a:latin typeface="Century Gothic" panose="020F0302020204030204"/>
                <a:ea typeface="+mn-ea"/>
                <a:cs typeface="+mn-cs"/>
              </a:rPr>
              <a:t> oft </a:t>
            </a:r>
            <a:r>
              <a:rPr lang="en-GB" sz="1200" b="0" dirty="0" err="1">
                <a:solidFill>
                  <a:srgbClr val="4472C4">
                    <a:lumMod val="50000"/>
                  </a:srgbClr>
                </a:solidFill>
                <a:latin typeface="Century Gothic" panose="020F0302020204030204"/>
                <a:ea typeface="+mn-ea"/>
                <a:cs typeface="+mn-cs"/>
              </a:rPr>
              <a:t>zusammen</a:t>
            </a:r>
            <a:r>
              <a:rPr lang="en-GB" sz="1200" b="0" dirty="0">
                <a:solidFill>
                  <a:srgbClr val="4472C4">
                    <a:lumMod val="50000"/>
                  </a:srgbClr>
                </a:solidFill>
                <a:latin typeface="Century Gothic" panose="020F0302020204030204"/>
                <a:ea typeface="+mn-ea"/>
                <a:cs typeface="+mn-cs"/>
              </a:rPr>
              <a:t> in die </a:t>
            </a:r>
            <a:r>
              <a:rPr lang="en-GB" sz="1200" b="0" dirty="0" err="1">
                <a:solidFill>
                  <a:srgbClr val="4472C4">
                    <a:lumMod val="50000"/>
                  </a:srgbClr>
                </a:solidFill>
                <a:latin typeface="Century Gothic" panose="020F0302020204030204"/>
                <a:ea typeface="+mn-ea"/>
                <a:cs typeface="+mn-cs"/>
              </a:rPr>
              <a:t>Wüste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Mutter und </a:t>
            </a:r>
            <a:r>
              <a:rPr lang="en-GB" sz="1200" b="0" dirty="0" err="1">
                <a:solidFill>
                  <a:srgbClr val="4472C4">
                    <a:lumMod val="50000"/>
                  </a:srgbClr>
                </a:solidFill>
                <a:latin typeface="Century Gothic" panose="020F0302020204030204"/>
                <a:ea typeface="+mn-ea"/>
                <a:cs typeface="+mn-cs"/>
              </a:rPr>
              <a:t>Schwester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sind</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Extremsportlerinnen</a:t>
            </a:r>
            <a:r>
              <a:rPr lang="en-GB" sz="1200" b="0" dirty="0">
                <a:solidFill>
                  <a:srgbClr val="4472C4">
                    <a:lumMod val="50000"/>
                  </a:srgbClr>
                </a:solidFill>
                <a:latin typeface="Century Gothic" panose="020F0302020204030204"/>
                <a:ea typeface="+mn-ea"/>
                <a:cs typeface="+mn-cs"/>
              </a:rPr>
              <a:t> und </a:t>
            </a:r>
            <a:r>
              <a:rPr lang="en-GB" sz="1200" b="0" dirty="0" err="1">
                <a:solidFill>
                  <a:srgbClr val="4472C4">
                    <a:lumMod val="50000"/>
                  </a:srgbClr>
                </a:solidFill>
                <a:latin typeface="Century Gothic" panose="020F0302020204030204"/>
                <a:ea typeface="+mn-ea"/>
                <a:cs typeface="+mn-cs"/>
              </a:rPr>
              <a:t>laufen</a:t>
            </a:r>
            <a:r>
              <a:rPr lang="en-GB" sz="1200" b="0" dirty="0">
                <a:solidFill>
                  <a:srgbClr val="4472C4">
                    <a:lumMod val="50000"/>
                  </a:srgbClr>
                </a:solidFill>
                <a:latin typeface="Century Gothic" panose="020F0302020204030204"/>
                <a:ea typeface="+mn-ea"/>
                <a:cs typeface="+mn-cs"/>
              </a:rPr>
              <a:t> in der </a:t>
            </a:r>
            <a:r>
              <a:rPr lang="en-GB" sz="1200" b="0" dirty="0" err="1">
                <a:solidFill>
                  <a:srgbClr val="4472C4">
                    <a:lumMod val="50000"/>
                  </a:srgbClr>
                </a:solidFill>
                <a:latin typeface="Century Gothic" panose="020F0302020204030204"/>
                <a:ea typeface="+mn-ea"/>
                <a:cs typeface="+mn-cs"/>
              </a:rPr>
              <a:t>Wüste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Lise</a:t>
            </a:r>
            <a:r>
              <a:rPr lang="en-GB" sz="1200" b="0" dirty="0">
                <a:solidFill>
                  <a:srgbClr val="4472C4">
                    <a:lumMod val="50000"/>
                  </a:srgbClr>
                </a:solidFill>
                <a:latin typeface="Century Gothic" panose="020F0302020204030204"/>
                <a:ea typeface="+mn-ea"/>
                <a:cs typeface="+mn-cs"/>
              </a:rPr>
              <a:t> und ich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manchmal</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sandboarden</a:t>
            </a:r>
            <a:r>
              <a:rPr lang="en-GB" sz="1200" b="0" dirty="0">
                <a:solidFill>
                  <a:srgbClr val="4472C4">
                    <a:lumMod val="50000"/>
                  </a:srgbClr>
                </a:solidFill>
                <a:latin typeface="Century Gothic" panose="020F0302020204030204"/>
                <a:ea typeface="+mn-ea"/>
                <a:cs typeface="+mn-cs"/>
              </a:rPr>
              <a:t>. Das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super toll!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Schwester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kann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gut </a:t>
            </a:r>
            <a:r>
              <a:rPr lang="en-GB" sz="1200" b="0" dirty="0" err="1">
                <a:solidFill>
                  <a:srgbClr val="4472C4">
                    <a:lumMod val="50000"/>
                  </a:srgbClr>
                </a:solidFill>
                <a:latin typeface="Century Gothic" panose="020F0302020204030204"/>
                <a:ea typeface="+mn-ea"/>
                <a:cs typeface="+mn-cs"/>
              </a:rPr>
              <a:t>sandboarden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aber</a:t>
            </a:r>
            <a:r>
              <a:rPr lang="en-GB" sz="1200" b="0" dirty="0">
                <a:solidFill>
                  <a:srgbClr val="4472C4">
                    <a:lumMod val="50000"/>
                  </a:srgbClr>
                </a:solidFill>
                <a:latin typeface="Century Gothic" panose="020F0302020204030204"/>
                <a:ea typeface="+mn-ea"/>
                <a:cs typeface="+mn-cs"/>
              </a:rPr>
              <a:t> ich </a:t>
            </a:r>
            <a:r>
              <a:rPr lang="en-GB" sz="1200" b="0" dirty="0" err="1">
                <a:solidFill>
                  <a:srgbClr val="4472C4">
                    <a:lumMod val="50000"/>
                  </a:srgbClr>
                </a:solidFill>
                <a:latin typeface="Century Gothic" panose="020F0302020204030204"/>
                <a:ea typeface="+mn-ea"/>
                <a:cs typeface="+mn-cs"/>
              </a:rPr>
              <a:t>lerne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noch</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Nachmittags</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helfen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wir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im</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Elefantenpark</a:t>
            </a:r>
            <a:r>
              <a:rPr lang="en-GB" sz="1200" b="0" dirty="0">
                <a:solidFill>
                  <a:srgbClr val="4472C4">
                    <a:lumMod val="50000"/>
                  </a:srgbClr>
                </a:solidFill>
                <a:latin typeface="Century Gothic" panose="020F0302020204030204"/>
                <a:ea typeface="+mn-ea"/>
                <a:cs typeface="+mn-cs"/>
              </a:rPr>
              <a:t>. Mein </a:t>
            </a:r>
            <a:r>
              <a:rPr lang="en-GB" sz="1200" b="0" dirty="0" err="1">
                <a:solidFill>
                  <a:srgbClr val="4472C4">
                    <a:lumMod val="50000"/>
                  </a:srgbClr>
                </a:solidFill>
                <a:latin typeface="Century Gothic" panose="020F0302020204030204"/>
                <a:ea typeface="+mn-ea"/>
                <a:cs typeface="+mn-cs"/>
              </a:rPr>
              <a:t>Bruder</a:t>
            </a:r>
            <a:r>
              <a:rPr lang="en-GB" sz="1200" b="0" dirty="0">
                <a:solidFill>
                  <a:srgbClr val="4472C4">
                    <a:lumMod val="50000"/>
                  </a:srgbClr>
                </a:solidFill>
                <a:latin typeface="Century Gothic" panose="020F0302020204030204"/>
                <a:ea typeface="+mn-ea"/>
                <a:cs typeface="+mn-cs"/>
              </a:rPr>
              <a:t> und seine </a:t>
            </a:r>
            <a:r>
              <a:rPr lang="en-GB" sz="1200" b="0" dirty="0" err="1">
                <a:solidFill>
                  <a:srgbClr val="4472C4">
                    <a:lumMod val="50000"/>
                  </a:srgbClr>
                </a:solidFill>
                <a:latin typeface="Century Gothic" panose="020F0302020204030204"/>
                <a:ea typeface="+mn-ea"/>
                <a:cs typeface="+mn-cs"/>
              </a:rPr>
              <a:t>Freundin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Quad </a:t>
            </a:r>
            <a:r>
              <a:rPr lang="en-GB" sz="1200" b="0" dirty="0" err="1">
                <a:solidFill>
                  <a:srgbClr val="4472C4">
                    <a:lumMod val="50000"/>
                  </a:srgbClr>
                </a:solidFill>
                <a:latin typeface="Century Gothic" panose="020F0302020204030204"/>
                <a:ea typeface="+mn-ea"/>
                <a:cs typeface="+mn-cs"/>
              </a:rPr>
              <a:t>fahren</a:t>
            </a:r>
            <a:r>
              <a:rPr lang="en-GB" sz="1200" b="0" dirty="0">
                <a:solidFill>
                  <a:srgbClr val="4472C4">
                    <a:lumMod val="50000"/>
                  </a:srgbClr>
                </a:solidFill>
                <a:latin typeface="Century Gothic" panose="020F0302020204030204"/>
                <a:ea typeface="+mn-ea"/>
                <a:cs typeface="+mn-cs"/>
              </a:rPr>
              <a:t>. Sie </a:t>
            </a:r>
            <a:r>
              <a:rPr lang="en-GB" sz="1200" b="0" dirty="0" err="1">
                <a:solidFill>
                  <a:srgbClr val="4472C4">
                    <a:lumMod val="50000"/>
                  </a:srgbClr>
                </a:solidFill>
                <a:latin typeface="Century Gothic" panose="020F0302020204030204"/>
                <a:ea typeface="+mn-ea"/>
                <a:cs typeface="+mn-cs"/>
              </a:rPr>
              <a:t>fahren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schnell! </a:t>
            </a:r>
          </a:p>
          <a:p>
            <a:pPr>
              <a:lnSpc>
                <a:spcPct val="100000"/>
              </a:lnSpc>
              <a:spcBef>
                <a:spcPts val="0"/>
              </a:spcBef>
            </a:pPr>
            <a:r>
              <a:rPr lang="en-GB" sz="1200" b="0" dirty="0">
                <a:solidFill>
                  <a:srgbClr val="4472C4">
                    <a:lumMod val="50000"/>
                  </a:srgbClr>
                </a:solidFill>
                <a:latin typeface="Century Gothic" panose="020F0302020204030204"/>
                <a:ea typeface="+mn-ea"/>
                <a:cs typeface="+mn-cs"/>
              </a:rPr>
              <a:t> </a:t>
            </a:r>
          </a:p>
          <a:p>
            <a:pPr>
              <a:lnSpc>
                <a:spcPct val="100000"/>
              </a:lnSpc>
              <a:spcBef>
                <a:spcPts val="0"/>
              </a:spcBef>
            </a:pPr>
            <a:r>
              <a:rPr lang="en-GB" sz="1200" b="0" dirty="0">
                <a:solidFill>
                  <a:srgbClr val="4472C4">
                    <a:lumMod val="50000"/>
                  </a:srgbClr>
                </a:solidFill>
                <a:latin typeface="Century Gothic" panose="020F0302020204030204"/>
                <a:ea typeface="+mn-ea"/>
                <a:cs typeface="+mn-cs"/>
              </a:rPr>
              <a:t>Abends </a:t>
            </a:r>
            <a:r>
              <a:rPr lang="en-GB" sz="1200" b="0" dirty="0" err="1">
                <a:solidFill>
                  <a:srgbClr val="4472C4">
                    <a:lumMod val="50000"/>
                  </a:srgbClr>
                </a:solidFill>
                <a:latin typeface="Century Gothic" panose="020F0302020204030204"/>
                <a:ea typeface="+mn-ea"/>
                <a:cs typeface="+mn-cs"/>
              </a:rPr>
              <a:t>kocht</a:t>
            </a:r>
            <a:r>
              <a:rPr lang="en-GB" sz="1200" b="0" dirty="0">
                <a:solidFill>
                  <a:srgbClr val="4472C4">
                    <a:lumMod val="50000"/>
                  </a:srgbClr>
                </a:solidFill>
                <a:latin typeface="Century Gothic" panose="020F0302020204030204"/>
                <a:ea typeface="+mn-ea"/>
                <a:cs typeface="+mn-cs"/>
              </a:rPr>
              <a:t> Oma Fisch. </a:t>
            </a:r>
            <a:r>
              <a:rPr lang="en-GB" sz="1200" b="0" dirty="0" err="1">
                <a:solidFill>
                  <a:srgbClr val="4472C4">
                    <a:lumMod val="50000"/>
                  </a:srgbClr>
                </a:solidFill>
                <a:latin typeface="Century Gothic" panose="020F0302020204030204"/>
                <a:ea typeface="+mn-ea"/>
                <a:cs typeface="+mn-cs"/>
              </a:rPr>
              <a:t>Ihr</a:t>
            </a:r>
            <a:r>
              <a:rPr lang="en-GB" sz="1200" b="0" dirty="0">
                <a:solidFill>
                  <a:srgbClr val="4472C4">
                    <a:lumMod val="50000"/>
                  </a:srgbClr>
                </a:solidFill>
                <a:latin typeface="Century Gothic" panose="020F0302020204030204"/>
                <a:ea typeface="+mn-ea"/>
                <a:cs typeface="+mn-cs"/>
              </a:rPr>
              <a:t> Essen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lecker</a:t>
            </a:r>
            <a:r>
              <a:rPr lang="en-GB" sz="1200" b="0" dirty="0">
                <a:solidFill>
                  <a:srgbClr val="4472C4">
                    <a:lumMod val="50000"/>
                  </a:srgbClr>
                </a:solidFill>
                <a:latin typeface="Century Gothic" panose="020F0302020204030204"/>
                <a:ea typeface="+mn-ea"/>
                <a:cs typeface="+mn-cs"/>
              </a:rPr>
              <a:t>! Mein </a:t>
            </a:r>
            <a:r>
              <a:rPr lang="en-GB" sz="1200" b="0" dirty="0" err="1">
                <a:solidFill>
                  <a:srgbClr val="4472C4">
                    <a:lumMod val="50000"/>
                  </a:srgbClr>
                </a:solidFill>
                <a:latin typeface="Century Gothic" panose="020F0302020204030204"/>
                <a:ea typeface="+mn-ea"/>
                <a:cs typeface="+mn-cs"/>
              </a:rPr>
              <a:t>Lieblingsfisch</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Thunfisch</a:t>
            </a:r>
            <a:r>
              <a:rPr lang="en-GB" sz="1200" b="0" dirty="0">
                <a:solidFill>
                  <a:srgbClr val="4472C4">
                    <a:lumMod val="50000"/>
                  </a:srgbClr>
                </a:solidFill>
                <a:latin typeface="Century Gothic" panose="020F0302020204030204"/>
                <a:ea typeface="+mn-ea"/>
                <a:cs typeface="+mn-cs"/>
              </a:rPr>
              <a:t>. </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05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Grammar revisit:</a:t>
            </a:r>
            <a:r>
              <a:rPr lang="en-GB" b="1" baseline="0" dirty="0"/>
              <a:t> present tense endings and subject pronouns</a:t>
            </a:r>
            <a:endParaRPr lang="en-GB" dirty="0"/>
          </a:p>
          <a:p>
            <a:endParaRPr lang="en-GB" dirty="0"/>
          </a:p>
          <a:p>
            <a:r>
              <a:rPr lang="en-GB" dirty="0"/>
              <a:t>This short whole-class activity revisits verb endings in the present tense and how to replace nouns / noun phrases with pronouns.</a:t>
            </a:r>
            <a:br>
              <a:rPr lang="en-GB" dirty="0"/>
            </a:br>
            <a:br>
              <a:rPr lang="en-GB" dirty="0"/>
            </a:br>
            <a:r>
              <a:rPr lang="en-GB" dirty="0"/>
              <a:t>1. Elicit the correct verb ending. Answer will appear on click.</a:t>
            </a:r>
          </a:p>
          <a:p>
            <a:r>
              <a:rPr lang="en-GB" sz="1200" dirty="0">
                <a:solidFill>
                  <a:schemeClr val="accent5">
                    <a:lumMod val="50000"/>
                  </a:schemeClr>
                </a:solidFill>
              </a:rPr>
              <a:t>2. Elicit the correct pronoun that would replace the noun phrase. Answer will appear on click.</a:t>
            </a:r>
          </a:p>
          <a:p>
            <a:r>
              <a:rPr lang="en-GB" sz="1200" dirty="0">
                <a:solidFill>
                  <a:schemeClr val="accent5">
                    <a:lumMod val="50000"/>
                  </a:schemeClr>
                </a:solidFill>
              </a:rPr>
              <a:t>3. Elicit the English translation. Answer will appear on click.</a:t>
            </a:r>
          </a:p>
          <a:p>
            <a:endParaRPr lang="en-US"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56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Ein Tag in </a:t>
            </a:r>
            <a:r>
              <a:rPr lang="en-GB" b="1" dirty="0" err="1"/>
              <a:t>meinem</a:t>
            </a:r>
            <a:r>
              <a:rPr lang="en-GB" b="1" dirty="0"/>
              <a:t> Leben – </a:t>
            </a:r>
            <a:r>
              <a:rPr lang="en-GB" b="1" dirty="0" err="1"/>
              <a:t>Teil</a:t>
            </a:r>
            <a:r>
              <a:rPr lang="en-GB" b="1" dirty="0"/>
              <a:t> 3: listening for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sz="1200" b="0" dirty="0" err="1">
                <a:solidFill>
                  <a:srgbClr val="4472C4">
                    <a:lumMod val="50000"/>
                  </a:srgbClr>
                </a:solidFill>
                <a:latin typeface="Century Gothic" panose="020F0302020204030204"/>
                <a:ea typeface="+mn-ea"/>
                <a:cs typeface="+mn-cs"/>
              </a:rPr>
              <a:t>Antworten</a:t>
            </a:r>
            <a:r>
              <a:rPr lang="en-GB" sz="1200" b="0" dirty="0">
                <a:solidFill>
                  <a:srgbClr val="4472C4">
                    <a:lumMod val="50000"/>
                  </a:srgbClr>
                </a:solidFill>
                <a:latin typeface="Century Gothic" panose="020F0302020204030204"/>
                <a:ea typeface="+mn-ea"/>
                <a:cs typeface="+mn-cs"/>
              </a:rPr>
              <a:t> WO2. </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28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Ein Tag in </a:t>
            </a:r>
            <a:r>
              <a:rPr lang="en-GB" b="1" dirty="0" err="1"/>
              <a:t>meinem</a:t>
            </a:r>
            <a:r>
              <a:rPr lang="en-GB" b="1" dirty="0"/>
              <a:t> Leben – </a:t>
            </a:r>
            <a:r>
              <a:rPr lang="en-GB" b="1" dirty="0" err="1"/>
              <a:t>Teil</a:t>
            </a:r>
            <a:r>
              <a:rPr lang="en-GB" b="1" dirty="0"/>
              <a:t> 3: listening for form</a:t>
            </a:r>
          </a:p>
          <a:p>
            <a:endParaRPr lang="en-GB" b="1" dirty="0"/>
          </a:p>
          <a:p>
            <a:r>
              <a:rPr lang="en-GB" b="0" dirty="0"/>
              <a:t>This very short concluding activity picks out a motion / location difference with the same phrase.</a:t>
            </a:r>
          </a:p>
          <a:p>
            <a:pPr marL="228600" indent="-228600">
              <a:buAutoNum type="arabicPeriod"/>
            </a:pPr>
            <a:r>
              <a:rPr lang="en-GB" b="0" dirty="0"/>
              <a:t>Read the two sentences. Ask students of they can see what’s different in the underlined phrases.</a:t>
            </a:r>
          </a:p>
          <a:p>
            <a:pPr marL="228600" indent="-228600">
              <a:buAutoNum type="arabicPeriod"/>
            </a:pPr>
            <a:r>
              <a:rPr lang="en-GB" b="0" dirty="0"/>
              <a:t>Ask the students if they know why they are different.</a:t>
            </a:r>
          </a:p>
          <a:p>
            <a:pPr marL="228600" indent="-228600">
              <a:buAutoNum type="arabicPeriod"/>
            </a:pPr>
            <a:endParaRPr lang="en-GB" b="0" dirty="0"/>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39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Was </a:t>
            </a:r>
            <a:r>
              <a:rPr lang="en-GB" b="1" dirty="0" err="1"/>
              <a:t>machen</a:t>
            </a:r>
            <a:r>
              <a:rPr lang="en-GB" b="1" baseline="0" dirty="0"/>
              <a:t> </a:t>
            </a:r>
            <a:r>
              <a:rPr lang="en-GB" b="1" dirty="0"/>
              <a:t>Anna und </a:t>
            </a:r>
            <a:r>
              <a:rPr lang="en-GB" b="1" dirty="0" err="1"/>
              <a:t>ihre</a:t>
            </a:r>
            <a:r>
              <a:rPr lang="en-GB" b="1" dirty="0"/>
              <a:t> </a:t>
            </a:r>
            <a:r>
              <a:rPr lang="en-GB" b="1" dirty="0" err="1"/>
              <a:t>Familie</a:t>
            </a:r>
            <a:r>
              <a:rPr lang="en-GB" b="1" dirty="0"/>
              <a:t> am </a:t>
            </a:r>
            <a:r>
              <a:rPr lang="en-GB" b="1" dirty="0" err="1"/>
              <a:t>Wochenende</a:t>
            </a:r>
            <a:r>
              <a:rPr lang="en-GB" b="1" dirty="0"/>
              <a:t>?</a:t>
            </a:r>
          </a:p>
          <a:p>
            <a:endParaRPr lang="en-GB" b="1" dirty="0"/>
          </a:p>
          <a:p>
            <a:r>
              <a:rPr lang="en-GB" b="0" dirty="0"/>
              <a:t>This series of activities combines some grammar features that have been previously taught. They focus on verb forms, namely weak and strong verbs in the first and third person singular and plural. We also include WO1/ WO2.</a:t>
            </a:r>
          </a:p>
          <a:p>
            <a:endParaRPr lang="en-GB" b="0" dirty="0"/>
          </a:p>
          <a:p>
            <a:r>
              <a:rPr lang="en-GB" b="0" dirty="0"/>
              <a:t>This first activity is a standard Processing Instruction activity to focus the students’ attention to verb endings. It serves as a reminder of verb endings for different person / number combinations. This activity extends the paradigm to contrast 4 different options within the activity, rather than a binary choice. However, for each item there are only 2 options to choose from.</a:t>
            </a:r>
          </a:p>
          <a:p>
            <a:endParaRPr lang="en-GB" b="1" dirty="0"/>
          </a:p>
          <a:p>
            <a:r>
              <a:rPr lang="en-GB" b="1" dirty="0"/>
              <a:t>Transcript</a:t>
            </a:r>
          </a:p>
          <a:p>
            <a:pPr marL="228600" indent="-228600">
              <a:buAutoNum type="arabicPeriod"/>
            </a:pPr>
            <a:r>
              <a:rPr lang="en-GB" sz="1200" b="0" i="0" u="none" strike="noStrike" kern="1200" dirty="0" err="1">
                <a:solidFill>
                  <a:schemeClr val="tx1"/>
                </a:solidFill>
                <a:effectLst/>
                <a:latin typeface="+mn-lt"/>
                <a:ea typeface="+mn-ea"/>
                <a:cs typeface="+mn-cs"/>
              </a:rPr>
              <a:t>Zuerst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laufen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10 </a:t>
            </a:r>
            <a:r>
              <a:rPr lang="en-GB" sz="1200" b="0" i="0" u="none" strike="noStrike" kern="1200" dirty="0" err="1">
                <a:solidFill>
                  <a:schemeClr val="tx1"/>
                </a:solidFill>
                <a:effectLst/>
                <a:latin typeface="+mn-lt"/>
                <a:ea typeface="+mn-ea"/>
                <a:cs typeface="+mn-cs"/>
              </a:rPr>
              <a:t>Kilometer</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schwimme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Morgen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Kaffee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zusammen</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Briefe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arbeitet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einem</a:t>
            </a:r>
            <a:r>
              <a:rPr lang="en-GB" sz="1200" b="0" i="0" u="none" strike="noStrike" kern="1200" dirty="0">
                <a:solidFill>
                  <a:schemeClr val="tx1"/>
                </a:solidFill>
                <a:effectLst/>
                <a:latin typeface="+mn-lt"/>
                <a:ea typeface="+mn-ea"/>
                <a:cs typeface="+mn-cs"/>
              </a:rPr>
              <a:t> Café. </a:t>
            </a:r>
          </a:p>
          <a:p>
            <a:pPr marL="228600" indent="-228600">
              <a:buAutoNum type="arabicPeriod"/>
            </a:pPr>
            <a:r>
              <a:rPr lang="en-GB" sz="1200" b="0" i="0" u="none" strike="noStrike" kern="1200" dirty="0" err="1">
                <a:solidFill>
                  <a:schemeClr val="tx1"/>
                </a:solidFill>
                <a:effectLst/>
                <a:latin typeface="+mn-lt"/>
                <a:ea typeface="+mn-ea"/>
                <a:cs typeface="+mn-cs"/>
              </a:rPr>
              <a:t>Danach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Eis</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Fußball</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mag </a:t>
            </a:r>
            <a:r>
              <a:rPr lang="en-GB" sz="1200" b="0" i="0" u="none" strike="noStrike" kern="1200" dirty="0" err="1">
                <a:solidFill>
                  <a:schemeClr val="tx1"/>
                </a:solidFill>
                <a:effectLst/>
                <a:latin typeface="+mn-lt"/>
                <a:ea typeface="+mn-ea"/>
                <a:cs typeface="+mn-cs"/>
              </a:rPr>
              <a:t>tanzen</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macht</a:t>
            </a:r>
            <a:r>
              <a:rPr lang="en-GB" sz="1200" b="0" i="0" u="none" strike="noStrike" kern="1200" dirty="0">
                <a:solidFill>
                  <a:schemeClr val="tx1"/>
                </a:solidFill>
                <a:effectLst/>
                <a:latin typeface="+mn-lt"/>
                <a:ea typeface="+mn-ea"/>
                <a:cs typeface="+mn-cs"/>
              </a:rPr>
              <a:t> das am Abend.</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hören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Musik</a:t>
            </a:r>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Schließlich</a:t>
            </a:r>
            <a:r>
              <a:rPr lang="en-GB" sz="1200" b="0" i="0" u="none" strike="noStrike" kern="1200" dirty="0">
                <a:solidFill>
                  <a:schemeClr val="tx1"/>
                </a:solidFill>
                <a:effectLst/>
                <a:latin typeface="+mn-lt"/>
                <a:ea typeface="+mn-ea"/>
                <a:cs typeface="+mn-cs"/>
              </a:rPr>
              <a:t> lese [ich]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a:t>
            </a:r>
            <a:r>
              <a:rPr lang="en-GB" dirty="0"/>
              <a:t> </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8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Hören</a:t>
            </a:r>
            <a:endParaRPr lang="en-GB" b="1" dirty="0"/>
          </a:p>
          <a:p>
            <a:r>
              <a:rPr lang="en-GB" b="0" dirty="0"/>
              <a:t>1. The first item can be done as an example. Animation supports this.</a:t>
            </a:r>
            <a:br>
              <a:rPr lang="en-GB" b="0" dirty="0"/>
            </a:br>
            <a:r>
              <a:rPr lang="en-GB" b="0" dirty="0"/>
              <a:t>2. The pairs of</a:t>
            </a:r>
            <a:r>
              <a:rPr lang="en-GB" b="0" baseline="0" dirty="0"/>
              <a:t> pictures appear on a mouse click.  It is helpful to bring them up one by one to avoid distraction or overload.</a:t>
            </a:r>
            <a:br>
              <a:rPr lang="en-GB" b="0" baseline="0" dirty="0"/>
            </a:br>
            <a:r>
              <a:rPr lang="en-GB" b="0" baseline="0" dirty="0"/>
              <a:t>3. Audio is triggered by clicking each number.</a:t>
            </a:r>
            <a:br>
              <a:rPr lang="en-GB" b="0" baseline="0" dirty="0"/>
            </a:br>
            <a:r>
              <a:rPr lang="en-GB" b="0" baseline="0" dirty="0"/>
              <a:t>4. After the first example, answers appear at the end after all of the question pictures.</a:t>
            </a:r>
            <a:br>
              <a:rPr lang="en-GB" b="0" baseline="0" dirty="0"/>
            </a:br>
            <a:br>
              <a:rPr lang="en-GB" b="0" baseline="0" dirty="0"/>
            </a:br>
            <a:r>
              <a:rPr lang="en-GB" b="0" baseline="0" dirty="0"/>
              <a:t>Note: Teachers should highlight again that it is Anna who is talking about the rest of her family.  With some classes it might even be useful to elicit from students which pronouns in English would correspond.</a:t>
            </a:r>
            <a:br>
              <a:rPr lang="en-GB" b="0" baseline="0" dirty="0"/>
            </a:br>
            <a:r>
              <a:rPr lang="en-GB" b="0" baseline="0" dirty="0"/>
              <a:t>E.g. So if Anna is talking about her father and her brother together, which pronoun would she use in English.  Obviously, in the listening that follows, the pronouns are deliberately omitted to focus on the verb endings, but students will be primed to think about whether they are hearing anything that would indicate ‘they’ or ‘he’ and the only cue they can rely on here is the verb ending.</a:t>
            </a:r>
            <a:endParaRPr lang="en-GB" b="0" dirty="0"/>
          </a:p>
          <a:p>
            <a:endParaRPr lang="en-GB" b="0" dirty="0"/>
          </a:p>
          <a:p>
            <a:r>
              <a:rPr lang="en-GB" b="1" dirty="0"/>
              <a:t>Transcript</a:t>
            </a:r>
          </a:p>
          <a:p>
            <a:pPr marL="228600" indent="-228600">
              <a:buAutoNum type="arabicPeriod"/>
            </a:pPr>
            <a:r>
              <a:rPr lang="en-GB" sz="1200" b="0" i="0" u="none" strike="noStrike" kern="1200" dirty="0" err="1">
                <a:solidFill>
                  <a:schemeClr val="tx1"/>
                </a:solidFill>
                <a:effectLst/>
                <a:latin typeface="+mn-lt"/>
                <a:ea typeface="+mn-ea"/>
                <a:cs typeface="+mn-cs"/>
              </a:rPr>
              <a:t>Zuerst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laufen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10 </a:t>
            </a:r>
            <a:r>
              <a:rPr lang="en-GB" sz="1200" b="0" i="0" u="none" strike="noStrike" kern="1200" dirty="0" err="1">
                <a:solidFill>
                  <a:schemeClr val="tx1"/>
                </a:solidFill>
                <a:effectLst/>
                <a:latin typeface="+mn-lt"/>
                <a:ea typeface="+mn-ea"/>
                <a:cs typeface="+mn-cs"/>
              </a:rPr>
              <a:t>Kilometer</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schwimme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Morgen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zusammen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Kaffee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Briefe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arbeitet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einem</a:t>
            </a:r>
            <a:r>
              <a:rPr lang="en-GB" sz="1200" b="0" i="0" u="none" strike="noStrike" kern="1200" dirty="0">
                <a:solidFill>
                  <a:schemeClr val="tx1"/>
                </a:solidFill>
                <a:effectLst/>
                <a:latin typeface="+mn-lt"/>
                <a:ea typeface="+mn-ea"/>
                <a:cs typeface="+mn-cs"/>
              </a:rPr>
              <a:t> Café. </a:t>
            </a:r>
          </a:p>
          <a:p>
            <a:pPr marL="228600" indent="-228600">
              <a:buAutoNum type="arabicPeriod"/>
            </a:pPr>
            <a:r>
              <a:rPr lang="en-GB" sz="1200" b="0" i="0" u="none" strike="noStrike" kern="1200" dirty="0" err="1">
                <a:solidFill>
                  <a:schemeClr val="tx1"/>
                </a:solidFill>
                <a:effectLst/>
                <a:latin typeface="+mn-lt"/>
                <a:ea typeface="+mn-ea"/>
                <a:cs typeface="+mn-cs"/>
              </a:rPr>
              <a:t>Danach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Eis</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Fußball</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Abend </a:t>
            </a:r>
            <a:r>
              <a:rPr lang="en-GB" sz="1200" b="0" i="0" u="none" strike="noStrike" kern="1200" dirty="0" err="1">
                <a:solidFill>
                  <a:schemeClr val="tx1"/>
                </a:solidFill>
                <a:effectLst/>
                <a:latin typeface="+mn-lt"/>
                <a:ea typeface="+mn-ea"/>
                <a:cs typeface="+mn-cs"/>
              </a:rPr>
              <a:t>tanzt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oft.</a:t>
            </a:r>
            <a:endParaRPr lang="en-GB" dirty="0"/>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hören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Musik</a:t>
            </a:r>
            <a:r>
              <a:rPr lang="en-GB" sz="1200" b="0" i="0" u="none" strike="noStrike" kern="1200" dirty="0">
                <a:solidFill>
                  <a:schemeClr val="tx1"/>
                </a:solidFill>
                <a:effectLst/>
                <a:latin typeface="+mn-lt"/>
                <a:ea typeface="+mn-ea"/>
                <a:cs typeface="+mn-cs"/>
              </a:rPr>
              <a:t>.</a:t>
            </a:r>
          </a:p>
          <a:p>
            <a:pPr marL="228600" indent="-228600">
              <a:buAutoNum type="arabicPeriod"/>
            </a:pP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Schließlich</a:t>
            </a:r>
            <a:r>
              <a:rPr lang="en-GB" sz="1200" b="0" i="0" u="none" strike="noStrike" kern="1200" dirty="0">
                <a:solidFill>
                  <a:schemeClr val="tx1"/>
                </a:solidFill>
                <a:effectLst/>
                <a:latin typeface="+mn-lt"/>
                <a:ea typeface="+mn-ea"/>
                <a:cs typeface="+mn-cs"/>
              </a:rPr>
              <a:t> lese [ich]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97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Am </a:t>
            </a:r>
            <a:r>
              <a:rPr lang="en-GB" b="1" dirty="0" err="1"/>
              <a:t>Wochenende</a:t>
            </a:r>
            <a:r>
              <a:rPr lang="en-GB" b="1" dirty="0"/>
              <a:t> [1] Same information</a:t>
            </a:r>
          </a:p>
          <a:p>
            <a:endParaRPr lang="en-GB" b="1" dirty="0"/>
          </a:p>
          <a:p>
            <a:r>
              <a:rPr lang="en-GB" b="0" dirty="0"/>
              <a:t>This is a speaking / listening/ writing activity in pairs, which re-uses the statements in the previous listening activity. </a:t>
            </a:r>
          </a:p>
          <a:p>
            <a:endParaRPr lang="en-GB" b="0" dirty="0"/>
          </a:p>
          <a:p>
            <a:pPr marL="0" indent="0">
              <a:buFontTx/>
              <a:buNone/>
            </a:pPr>
            <a:r>
              <a:rPr lang="en-GB" b="0" dirty="0"/>
              <a:t>Students will have to pay attention to:</a:t>
            </a:r>
          </a:p>
          <a:p>
            <a:pPr marL="171450" indent="-171450">
              <a:buFontTx/>
              <a:buChar char="-"/>
            </a:pPr>
            <a:r>
              <a:rPr lang="en-GB" b="0" dirty="0"/>
              <a:t>person and number marking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picking the correct possessive pronouns</a:t>
            </a:r>
          </a:p>
          <a:p>
            <a:pPr marL="171450" indent="-171450">
              <a:buFontTx/>
              <a:buChar char="-"/>
            </a:pPr>
            <a:r>
              <a:rPr lang="en-GB" b="0" dirty="0"/>
              <a:t>choosing the correct word order</a:t>
            </a:r>
          </a:p>
          <a:p>
            <a:endParaRPr lang="en-GB" b="0" dirty="0"/>
          </a:p>
          <a:p>
            <a:r>
              <a:rPr lang="en-GB" b="1" dirty="0"/>
              <a:t>Person A </a:t>
            </a:r>
          </a:p>
          <a:p>
            <a:pPr marL="171450" indent="-171450">
              <a:buFont typeface="Arial" panose="020B0604020202020204" pitchFamily="34" charset="0"/>
              <a:buChar char="•"/>
            </a:pPr>
            <a:r>
              <a:rPr lang="en-GB" b="0" dirty="0"/>
              <a:t>Retell what Anna’s family does on a typical Saturday.</a:t>
            </a:r>
          </a:p>
          <a:p>
            <a:pPr marL="171450" indent="-171450">
              <a:buFont typeface="Arial" panose="020B0604020202020204" pitchFamily="34" charset="0"/>
              <a:buChar char="•"/>
            </a:pPr>
            <a:r>
              <a:rPr lang="en-GB" b="0" dirty="0"/>
              <a:t>Using the prompts and pictures to help you recreate the sequence</a:t>
            </a:r>
          </a:p>
          <a:p>
            <a:pPr marL="171450" indent="-171450">
              <a:buFont typeface="Arial" panose="020B0604020202020204" pitchFamily="34" charset="0"/>
              <a:buChar char="•"/>
            </a:pPr>
            <a:r>
              <a:rPr lang="en-GB" b="0" dirty="0"/>
              <a:t>Use Anna’s perspective (i.e. retell it as if you were Anna – Ich </a:t>
            </a:r>
            <a:r>
              <a:rPr lang="en-GB" b="0" dirty="0" err="1"/>
              <a:t>schwimme</a:t>
            </a:r>
            <a:r>
              <a:rPr lang="en-GB" b="0" dirty="0"/>
              <a:t> oft)</a:t>
            </a:r>
          </a:p>
          <a:p>
            <a:endParaRPr lang="en-GB" b="0" dirty="0"/>
          </a:p>
          <a:p>
            <a:endParaRPr lang="en-GB" b="0" dirty="0"/>
          </a:p>
          <a:p>
            <a:r>
              <a:rPr lang="en-GB" b="1" dirty="0"/>
              <a:t>Person B </a:t>
            </a:r>
          </a:p>
          <a:p>
            <a:pPr marL="171450" indent="-171450">
              <a:buFont typeface="Arial" panose="020B0604020202020204" pitchFamily="34" charset="0"/>
              <a:buChar char="•"/>
            </a:pPr>
            <a:r>
              <a:rPr lang="en-GB" b="0" dirty="0"/>
              <a:t>Listen to person A</a:t>
            </a:r>
          </a:p>
          <a:p>
            <a:pPr marL="171450" indent="-171450">
              <a:buFont typeface="Arial" panose="020B0604020202020204" pitchFamily="34" charset="0"/>
              <a:buChar char="•"/>
            </a:pPr>
            <a:r>
              <a:rPr lang="en-GB" b="0" dirty="0"/>
              <a:t>Write down the information </a:t>
            </a:r>
          </a:p>
          <a:p>
            <a:pPr marL="171450" indent="-171450">
              <a:buFont typeface="Arial" panose="020B0604020202020204" pitchFamily="34" charset="0"/>
              <a:buChar char="•"/>
            </a:pPr>
            <a:r>
              <a:rPr lang="en-GB" b="0" dirty="0"/>
              <a:t>Use the perspective of a reporter (i.e. like you are reporting what is being said -- Anna </a:t>
            </a:r>
            <a:r>
              <a:rPr lang="en-GB" b="0" dirty="0" err="1"/>
              <a:t>schwimmt</a:t>
            </a:r>
            <a:r>
              <a:rPr lang="en-GB" b="0" dirty="0"/>
              <a:t> oft).</a:t>
            </a:r>
          </a:p>
          <a:p>
            <a:pPr marL="171450" indent="-171450">
              <a:buFontTx/>
              <a:buChar char="-"/>
            </a:pPr>
            <a:endParaRPr lang="en-GB" b="0" dirty="0"/>
          </a:p>
          <a:p>
            <a:pPr marL="0" indent="0">
              <a:buFontTx/>
              <a:buNone/>
            </a:pPr>
            <a:r>
              <a:rPr lang="en-GB" b="0" dirty="0"/>
              <a:t>Note: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4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 Cues and pictures</a:t>
            </a:r>
          </a:p>
          <a:p>
            <a:endParaRPr lang="en-GB" b="1" dirty="0"/>
          </a:p>
          <a:p>
            <a:r>
              <a:rPr lang="en-GB" b="0" dirty="0"/>
              <a:t>***Don’t show this slide***</a:t>
            </a:r>
          </a:p>
          <a:p>
            <a:endParaRPr lang="en-GB" b="0" dirty="0"/>
          </a:p>
          <a:p>
            <a:r>
              <a:rPr lang="en-GB" b="0" dirty="0"/>
              <a:t>The worksheet will also be available in a printable format.</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4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a:t>
            </a:r>
            <a:r>
              <a:rPr lang="en-GB" b="1" baseline="0" dirty="0"/>
              <a:t> slide can be used as a self-study support.  Student A can check that they gave the correct sentence prompts by clicking on each of the numbers.  They can then click to see what their partner would have written down.</a:t>
            </a:r>
            <a:endParaRPr lang="en-GB" b="1" dirty="0"/>
          </a:p>
          <a:p>
            <a:endParaRPr lang="en-GB" b="1" dirty="0"/>
          </a:p>
          <a:p>
            <a:r>
              <a:rPr lang="en-GB" b="1" dirty="0"/>
              <a:t>Person B – </a:t>
            </a:r>
            <a:r>
              <a:rPr lang="en-GB" b="1" dirty="0" err="1"/>
              <a:t>Antworten</a:t>
            </a:r>
            <a:endParaRPr lang="en-GB" b="1" dirty="0"/>
          </a:p>
          <a:p>
            <a:endParaRPr lang="en-GB" b="0" dirty="0"/>
          </a:p>
          <a:p>
            <a:pPr marL="228600" indent="-228600">
              <a:buAutoNum type="arabicPeriod"/>
            </a:pPr>
            <a:r>
              <a:rPr lang="en-GB" sz="1200" b="0" i="0" u="none" strike="noStrike" kern="1200" dirty="0" err="1">
                <a:solidFill>
                  <a:schemeClr val="tx1"/>
                </a:solidFill>
                <a:effectLst/>
                <a:latin typeface="+mn-lt"/>
                <a:ea typeface="+mn-ea"/>
                <a:cs typeface="+mn-cs"/>
              </a:rPr>
              <a:t>Zuerst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laufen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10 </a:t>
            </a:r>
            <a:r>
              <a:rPr lang="en-GB" sz="1200" b="0" i="0" u="none" strike="noStrike" kern="1200" dirty="0" err="1">
                <a:solidFill>
                  <a:schemeClr val="tx1"/>
                </a:solidFill>
                <a:effectLst/>
                <a:latin typeface="+mn-lt"/>
                <a:ea typeface="+mn-ea"/>
                <a:cs typeface="+mn-cs"/>
              </a:rPr>
              <a:t>Kilometer</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Ich</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schwimme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Morgen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Kaffee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zusammen</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Briefe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arbeitet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einem</a:t>
            </a:r>
            <a:r>
              <a:rPr lang="en-GB" sz="1200" b="0" i="0" u="none" strike="noStrike" kern="1200" dirty="0">
                <a:solidFill>
                  <a:schemeClr val="tx1"/>
                </a:solidFill>
                <a:effectLst/>
                <a:latin typeface="+mn-lt"/>
                <a:ea typeface="+mn-ea"/>
                <a:cs typeface="+mn-cs"/>
              </a:rPr>
              <a:t> Café. </a:t>
            </a:r>
          </a:p>
          <a:p>
            <a:pPr marL="228600" indent="-228600">
              <a:buAutoNum type="arabicPeriod"/>
            </a:pPr>
            <a:r>
              <a:rPr lang="en-GB" sz="1200" b="0" i="0" u="none" strike="noStrike" kern="1200" dirty="0" err="1">
                <a:solidFill>
                  <a:schemeClr val="tx1"/>
                </a:solidFill>
                <a:effectLst/>
                <a:latin typeface="+mn-lt"/>
                <a:ea typeface="+mn-ea"/>
                <a:cs typeface="+mn-cs"/>
              </a:rPr>
              <a:t>Danach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Eis</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Fußball</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Mein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mag </a:t>
            </a:r>
            <a:r>
              <a:rPr lang="en-GB" sz="1200" b="0" i="0" u="none" strike="noStrike" kern="1200" dirty="0" err="1">
                <a:solidFill>
                  <a:schemeClr val="tx1"/>
                </a:solidFill>
                <a:effectLst/>
                <a:latin typeface="+mn-lt"/>
                <a:ea typeface="+mn-ea"/>
                <a:cs typeface="+mn-cs"/>
              </a:rPr>
              <a:t>tanzen</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macht</a:t>
            </a:r>
            <a:r>
              <a:rPr lang="en-GB" sz="1200" b="0" i="0" u="none" strike="noStrike" kern="1200" dirty="0">
                <a:solidFill>
                  <a:schemeClr val="tx1"/>
                </a:solidFill>
                <a:effectLst/>
                <a:latin typeface="+mn-lt"/>
                <a:ea typeface="+mn-ea"/>
                <a:cs typeface="+mn-cs"/>
              </a:rPr>
              <a:t> das am Abend.</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hören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Musik</a:t>
            </a:r>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Schließlich</a:t>
            </a:r>
            <a:r>
              <a:rPr lang="en-GB" sz="1200" b="0" i="0" u="none" strike="noStrike" kern="1200" dirty="0">
                <a:solidFill>
                  <a:schemeClr val="tx1"/>
                </a:solidFill>
                <a:effectLst/>
                <a:latin typeface="+mn-lt"/>
                <a:ea typeface="+mn-ea"/>
                <a:cs typeface="+mn-cs"/>
              </a:rPr>
              <a:t> lese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a:t>
            </a:r>
            <a:r>
              <a:rPr lang="en-GB" dirty="0"/>
              <a:t> </a:t>
            </a: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01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Am </a:t>
            </a:r>
            <a:r>
              <a:rPr lang="en-GB" b="1" dirty="0" err="1"/>
              <a:t>Wochenende</a:t>
            </a:r>
            <a:r>
              <a:rPr lang="en-GB" b="1" dirty="0"/>
              <a:t> [2] New information</a:t>
            </a:r>
          </a:p>
          <a:p>
            <a:endParaRPr lang="en-GB" b="1" dirty="0"/>
          </a:p>
          <a:p>
            <a:r>
              <a:rPr lang="en-GB" b="0" dirty="0"/>
              <a:t>This is a speaking / listening/ writing activity in pairs using the same format as the previous activity. Person A and person B swap roles. This time discusses what Anna &amp; Noah’s family do on a </a:t>
            </a:r>
            <a:r>
              <a:rPr lang="en-GB" b="1" dirty="0"/>
              <a:t>Sunday </a:t>
            </a:r>
            <a:r>
              <a:rPr lang="en-GB" b="0" dirty="0"/>
              <a:t>and from </a:t>
            </a:r>
            <a:r>
              <a:rPr lang="en-GB" b="1" dirty="0"/>
              <a:t>Noah’s </a:t>
            </a:r>
            <a:r>
              <a:rPr lang="en-GB" b="0" dirty="0"/>
              <a:t>perspective</a:t>
            </a:r>
            <a:r>
              <a:rPr lang="en-GB" b="1" dirty="0"/>
              <a:t>. </a:t>
            </a:r>
            <a:r>
              <a:rPr lang="en-GB" b="0" dirty="0"/>
              <a:t>Some of the verbs are re-used from the previous activity and some are new. Where they have been re-used they appear in a different form.</a:t>
            </a:r>
          </a:p>
          <a:p>
            <a:endParaRPr lang="en-GB" b="1" dirty="0"/>
          </a:p>
          <a:p>
            <a:pPr marL="0" indent="0">
              <a:buFontTx/>
              <a:buNone/>
            </a:pPr>
            <a:r>
              <a:rPr lang="en-GB" b="0" dirty="0"/>
              <a:t>Students will have to pay attention to:</a:t>
            </a:r>
          </a:p>
          <a:p>
            <a:pPr marL="171450" indent="-171450">
              <a:buFontTx/>
              <a:buChar char="-"/>
            </a:pPr>
            <a:r>
              <a:rPr lang="en-GB" b="0" dirty="0"/>
              <a:t>person and number marking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picking the correct possessive pronouns</a:t>
            </a:r>
          </a:p>
          <a:p>
            <a:pPr marL="171450" indent="-171450">
              <a:buFontTx/>
              <a:buChar char="-"/>
            </a:pPr>
            <a:r>
              <a:rPr lang="en-GB" b="0" dirty="0"/>
              <a:t>choosing the correct word order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Note: this activity will also include strong and weak verbs. </a:t>
            </a:r>
          </a:p>
          <a:p>
            <a:pPr marL="171450" indent="-171450">
              <a:buFontTx/>
              <a:buChar char="-"/>
            </a:pPr>
            <a:endParaRPr lang="en-GB" b="0" dirty="0"/>
          </a:p>
          <a:p>
            <a:endParaRPr lang="en-GB" b="0" dirty="0"/>
          </a:p>
          <a:p>
            <a:r>
              <a:rPr lang="en-GB" b="1" dirty="0"/>
              <a:t>Person B </a:t>
            </a:r>
          </a:p>
          <a:p>
            <a:pPr marL="171450" indent="-171450">
              <a:buFont typeface="Arial" panose="020B0604020202020204" pitchFamily="34" charset="0"/>
              <a:buChar char="•"/>
            </a:pPr>
            <a:r>
              <a:rPr lang="en-GB" b="0" dirty="0"/>
              <a:t>Describe what Noah’s family does on a typical Sunday.</a:t>
            </a:r>
          </a:p>
          <a:p>
            <a:pPr marL="171450" indent="-171450">
              <a:buFont typeface="Arial" panose="020B0604020202020204" pitchFamily="34" charset="0"/>
              <a:buChar char="•"/>
            </a:pPr>
            <a:r>
              <a:rPr lang="en-GB" b="0" dirty="0"/>
              <a:t>Using the prompts and pictures to help you create the sequence</a:t>
            </a:r>
          </a:p>
          <a:p>
            <a:pPr marL="171450" indent="-171450">
              <a:buFont typeface="Arial" panose="020B0604020202020204" pitchFamily="34" charset="0"/>
              <a:buChar char="•"/>
            </a:pPr>
            <a:r>
              <a:rPr lang="en-GB" b="0" dirty="0"/>
              <a:t>Use Noah’s perspective (i.e. retell it as if you were Noah – Ich </a:t>
            </a:r>
            <a:r>
              <a:rPr lang="en-GB" b="0" dirty="0" err="1"/>
              <a:t>schwimme</a:t>
            </a:r>
            <a:r>
              <a:rPr lang="en-GB" b="0" dirty="0"/>
              <a:t> oft)</a:t>
            </a:r>
          </a:p>
          <a:p>
            <a:endParaRPr lang="en-GB" b="0" dirty="0"/>
          </a:p>
          <a:p>
            <a:endParaRPr lang="en-GB" b="0" dirty="0"/>
          </a:p>
          <a:p>
            <a:r>
              <a:rPr lang="en-GB" b="1" dirty="0"/>
              <a:t>Person A </a:t>
            </a:r>
          </a:p>
          <a:p>
            <a:pPr marL="171450" indent="-171450">
              <a:buFont typeface="Arial" panose="020B0604020202020204" pitchFamily="34" charset="0"/>
              <a:buChar char="•"/>
            </a:pPr>
            <a:r>
              <a:rPr lang="en-GB" b="0" dirty="0"/>
              <a:t>Listen to person A</a:t>
            </a:r>
          </a:p>
          <a:p>
            <a:pPr marL="171450" indent="-171450">
              <a:buFont typeface="Arial" panose="020B0604020202020204" pitchFamily="34" charset="0"/>
              <a:buChar char="•"/>
            </a:pPr>
            <a:r>
              <a:rPr lang="en-GB" b="0" dirty="0"/>
              <a:t>Write down the information </a:t>
            </a:r>
          </a:p>
          <a:p>
            <a:pPr marL="171450" indent="-171450">
              <a:buFont typeface="Arial" panose="020B0604020202020204" pitchFamily="34" charset="0"/>
              <a:buChar char="•"/>
            </a:pPr>
            <a:r>
              <a:rPr lang="en-GB" b="0" dirty="0"/>
              <a:t>Use the perspective of a reporter (i.e. like you a reporting what is being said -- Noah </a:t>
            </a:r>
            <a:r>
              <a:rPr lang="en-GB" b="0" dirty="0" err="1"/>
              <a:t>schwimmt</a:t>
            </a:r>
            <a:r>
              <a:rPr lang="en-GB" b="0" dirty="0"/>
              <a:t> oft).</a:t>
            </a:r>
          </a:p>
          <a:p>
            <a:pPr marL="171450" indent="-171450">
              <a:buFontTx/>
              <a:buChar char="-"/>
            </a:pPr>
            <a:endParaRPr lang="en-GB" b="0" dirty="0"/>
          </a:p>
          <a:p>
            <a:pPr marL="0" indent="0">
              <a:buFontTx/>
              <a:buNone/>
            </a:pPr>
            <a:r>
              <a:rPr lang="en-GB" b="0" dirty="0"/>
              <a:t>Note: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92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 – Cues and pictures</a:t>
            </a:r>
          </a:p>
          <a:p>
            <a:endParaRPr lang="en-GB" b="1" dirty="0"/>
          </a:p>
          <a:p>
            <a:r>
              <a:rPr lang="en-GB" b="0" dirty="0"/>
              <a:t>***Don’t show this slide***</a:t>
            </a:r>
          </a:p>
          <a:p>
            <a:endParaRPr lang="en-GB" b="0" dirty="0"/>
          </a:p>
          <a:p>
            <a:r>
              <a:rPr lang="en-GB" b="0" dirty="0"/>
              <a:t>The worksheet will also be available in a printable format.</a:t>
            </a:r>
          </a:p>
          <a:p>
            <a:pPr marL="171450" indent="-171450">
              <a:buFontTx/>
              <a:buChar char="-"/>
            </a:pPr>
            <a:endParaRPr lang="en-GB" b="0" dirty="0"/>
          </a:p>
          <a:p>
            <a:pPr marL="0" indent="0">
              <a:buFontTx/>
              <a:buNone/>
            </a:pPr>
            <a:r>
              <a:rPr lang="en-GB" b="0" u="sng" dirty="0" err="1"/>
              <a:t>Antworten</a:t>
            </a:r>
            <a:endParaRPr lang="en-GB" b="0" u="sng" dirty="0"/>
          </a:p>
          <a:p>
            <a:pPr marL="228600" indent="-228600">
              <a:buFontTx/>
              <a:buAutoNum type="arabicPeriod"/>
            </a:pPr>
            <a:r>
              <a:rPr lang="en-GB" b="0" dirty="0" err="1"/>
              <a:t>Jeden</a:t>
            </a:r>
            <a:r>
              <a:rPr lang="en-GB" b="0" dirty="0"/>
              <a:t> </a:t>
            </a:r>
            <a:r>
              <a:rPr lang="en-GB" b="0" dirty="0" err="1"/>
              <a:t>Sonntagmorgen</a:t>
            </a:r>
            <a:r>
              <a:rPr lang="en-GB" b="0" dirty="0"/>
              <a:t> </a:t>
            </a:r>
            <a:r>
              <a:rPr lang="en-GB" b="0" dirty="0" err="1"/>
              <a:t>esse</a:t>
            </a:r>
            <a:r>
              <a:rPr lang="en-GB" b="0" dirty="0"/>
              <a:t> ich </a:t>
            </a:r>
            <a:r>
              <a:rPr lang="en-GB" b="0" dirty="0" err="1"/>
              <a:t>Eis</a:t>
            </a:r>
            <a:r>
              <a:rPr lang="en-GB" b="0" dirty="0"/>
              <a:t>.</a:t>
            </a:r>
          </a:p>
          <a:p>
            <a:pPr marL="228600" indent="-228600">
              <a:buFontTx/>
              <a:buAutoNum type="arabicPeriod"/>
            </a:pPr>
            <a:r>
              <a:rPr lang="en-GB" b="0" dirty="0" err="1"/>
              <a:t>Danach</a:t>
            </a:r>
            <a:r>
              <a:rPr lang="en-GB" b="0" dirty="0"/>
              <a:t> </a:t>
            </a:r>
            <a:r>
              <a:rPr lang="en-GB" b="0" dirty="0" err="1"/>
              <a:t>spielen</a:t>
            </a:r>
            <a:r>
              <a:rPr lang="en-GB" b="0" dirty="0"/>
              <a:t> </a:t>
            </a:r>
            <a:r>
              <a:rPr lang="en-GB" b="0" dirty="0" err="1"/>
              <a:t>meine</a:t>
            </a:r>
            <a:r>
              <a:rPr lang="en-GB" b="0" dirty="0"/>
              <a:t> Mutter und ich </a:t>
            </a:r>
            <a:r>
              <a:rPr lang="en-GB" b="0" dirty="0" err="1"/>
              <a:t>Fußball</a:t>
            </a:r>
            <a:r>
              <a:rPr lang="en-GB" b="0" dirty="0"/>
              <a:t>.</a:t>
            </a:r>
          </a:p>
          <a:p>
            <a:pPr marL="228600" indent="-228600">
              <a:buFontTx/>
              <a:buAutoNum type="arabicPeriod"/>
            </a:pPr>
            <a:r>
              <a:rPr lang="en-GB" b="0" dirty="0" err="1"/>
              <a:t>Meine</a:t>
            </a:r>
            <a:r>
              <a:rPr lang="en-GB" b="0" dirty="0"/>
              <a:t> </a:t>
            </a:r>
            <a:r>
              <a:rPr lang="en-GB" b="0" dirty="0" err="1"/>
              <a:t>Schwester</a:t>
            </a:r>
            <a:r>
              <a:rPr lang="en-GB" b="0" dirty="0"/>
              <a:t> </a:t>
            </a:r>
            <a:r>
              <a:rPr lang="en-GB" b="0" dirty="0" err="1"/>
              <a:t>läuft</a:t>
            </a:r>
            <a:r>
              <a:rPr lang="en-GB" b="0" dirty="0"/>
              <a:t>.</a:t>
            </a:r>
          </a:p>
          <a:p>
            <a:pPr marL="228600" indent="-228600">
              <a:buFontTx/>
              <a:buAutoNum type="arabicPeriod"/>
            </a:pPr>
            <a:r>
              <a:rPr lang="en-GB" b="0" dirty="0" err="1"/>
              <a:t>Später</a:t>
            </a:r>
            <a:r>
              <a:rPr lang="en-GB" b="0" dirty="0"/>
              <a:t> </a:t>
            </a:r>
            <a:r>
              <a:rPr lang="en-GB" b="0" dirty="0" err="1"/>
              <a:t>lesen</a:t>
            </a:r>
            <a:r>
              <a:rPr lang="en-GB" b="0" dirty="0"/>
              <a:t> </a:t>
            </a:r>
            <a:r>
              <a:rPr lang="en-GB" b="0" dirty="0" err="1"/>
              <a:t>meine</a:t>
            </a:r>
            <a:r>
              <a:rPr lang="en-GB" b="0" dirty="0"/>
              <a:t> </a:t>
            </a:r>
            <a:r>
              <a:rPr lang="en-GB" b="0" dirty="0" err="1"/>
              <a:t>Vater</a:t>
            </a:r>
            <a:r>
              <a:rPr lang="en-GB" b="0" dirty="0"/>
              <a:t> und </a:t>
            </a:r>
            <a:r>
              <a:rPr lang="en-GB" b="0" dirty="0" err="1"/>
              <a:t>Schwester</a:t>
            </a:r>
            <a:r>
              <a:rPr lang="en-GB" b="0" dirty="0"/>
              <a:t> </a:t>
            </a:r>
            <a:r>
              <a:rPr lang="en-GB" b="0" dirty="0" err="1"/>
              <a:t>en</a:t>
            </a:r>
            <a:r>
              <a:rPr lang="en-GB" b="0" dirty="0"/>
              <a:t> Buch.</a:t>
            </a:r>
          </a:p>
          <a:p>
            <a:pPr marL="228600" indent="-228600">
              <a:buFontTx/>
              <a:buAutoNum type="arabicPeriod"/>
            </a:pPr>
            <a:r>
              <a:rPr lang="en-GB" b="0" dirty="0"/>
              <a:t>Am </a:t>
            </a:r>
            <a:r>
              <a:rPr lang="en-GB" b="0" dirty="0" err="1"/>
              <a:t>Nachmittag</a:t>
            </a:r>
            <a:r>
              <a:rPr lang="en-GB" b="0" dirty="0"/>
              <a:t> </a:t>
            </a:r>
            <a:r>
              <a:rPr lang="en-GB" b="0" dirty="0" err="1"/>
              <a:t>fahre</a:t>
            </a:r>
            <a:r>
              <a:rPr lang="en-GB" b="0" dirty="0"/>
              <a:t> ich Rad.</a:t>
            </a:r>
          </a:p>
          <a:p>
            <a:pPr marL="228600" indent="-228600">
              <a:buFontTx/>
              <a:buAutoNum type="arabicPeriod"/>
            </a:pPr>
            <a:r>
              <a:rPr lang="en-GB" b="0" dirty="0" err="1"/>
              <a:t>Meine</a:t>
            </a:r>
            <a:r>
              <a:rPr lang="en-GB" b="0" dirty="0"/>
              <a:t> </a:t>
            </a:r>
            <a:r>
              <a:rPr lang="en-GB" b="0" dirty="0" err="1"/>
              <a:t>Schwester</a:t>
            </a:r>
            <a:r>
              <a:rPr lang="en-GB" b="0" dirty="0"/>
              <a:t> und </a:t>
            </a:r>
            <a:r>
              <a:rPr lang="en-GB" b="0" dirty="0" err="1"/>
              <a:t>meine</a:t>
            </a:r>
            <a:r>
              <a:rPr lang="en-GB" b="0" dirty="0"/>
              <a:t> Mutter </a:t>
            </a:r>
            <a:r>
              <a:rPr lang="en-GB" b="0" dirty="0" err="1"/>
              <a:t>putzen</a:t>
            </a:r>
            <a:r>
              <a:rPr lang="en-GB" b="0" dirty="0"/>
              <a:t> das </a:t>
            </a:r>
            <a:r>
              <a:rPr lang="en-GB" b="0" dirty="0" err="1"/>
              <a:t>Wohnzimmer</a:t>
            </a:r>
            <a:r>
              <a:rPr lang="en-GB" b="0" dirty="0"/>
              <a:t>.</a:t>
            </a:r>
          </a:p>
          <a:p>
            <a:pPr marL="228600" indent="-228600">
              <a:buFontTx/>
              <a:buAutoNum type="arabicPeriod"/>
            </a:pPr>
            <a:r>
              <a:rPr lang="en-GB" b="0" dirty="0" err="1"/>
              <a:t>Meine</a:t>
            </a:r>
            <a:r>
              <a:rPr lang="en-GB" b="0" dirty="0"/>
              <a:t> Mutter und ich </a:t>
            </a:r>
            <a:r>
              <a:rPr lang="en-GB" b="0" dirty="0" err="1"/>
              <a:t>kochen</a:t>
            </a:r>
            <a:r>
              <a:rPr lang="en-GB" b="0" dirty="0"/>
              <a:t> das Essen.</a:t>
            </a:r>
          </a:p>
          <a:p>
            <a:pPr marL="228600" indent="-228600">
              <a:buFontTx/>
              <a:buAutoNum type="arabicPeriod"/>
            </a:pPr>
            <a:r>
              <a:rPr lang="en-GB" b="0" dirty="0"/>
              <a:t>Dann </a:t>
            </a:r>
            <a:r>
              <a:rPr lang="en-GB" b="0" dirty="0" err="1"/>
              <a:t>schläft</a:t>
            </a:r>
            <a:r>
              <a:rPr lang="en-GB" b="0" dirty="0"/>
              <a:t> </a:t>
            </a:r>
            <a:r>
              <a:rPr lang="en-GB" b="0" dirty="0" err="1"/>
              <a:t>meine</a:t>
            </a:r>
            <a:r>
              <a:rPr lang="en-GB" b="0" dirty="0"/>
              <a:t> </a:t>
            </a:r>
            <a:r>
              <a:rPr lang="en-GB" b="0" dirty="0" err="1"/>
              <a:t>Schwester</a:t>
            </a:r>
            <a:r>
              <a:rPr lang="en-GB" b="0" dirty="0"/>
              <a:t>.</a:t>
            </a:r>
          </a:p>
          <a:p>
            <a:pPr marL="228600" indent="-228600">
              <a:buFontTx/>
              <a:buAutoNum type="arabicPeriod"/>
            </a:pPr>
            <a:r>
              <a:rPr lang="en-GB" b="0" dirty="0"/>
              <a:t>Am Abend </a:t>
            </a:r>
            <a:r>
              <a:rPr lang="en-GB" b="0" dirty="0" err="1"/>
              <a:t>spreche</a:t>
            </a:r>
            <a:r>
              <a:rPr lang="en-GB" b="0" dirty="0"/>
              <a:t> ich it </a:t>
            </a:r>
            <a:r>
              <a:rPr lang="en-GB" b="0" dirty="0" err="1"/>
              <a:t>Freunden</a:t>
            </a:r>
            <a:r>
              <a:rPr lang="en-GB" b="0" dirty="0"/>
              <a:t>.</a:t>
            </a:r>
          </a:p>
          <a:p>
            <a:pPr marL="228600" indent="-228600">
              <a:buFontTx/>
              <a:buAutoNum type="arabicPeriod"/>
            </a:pPr>
            <a:r>
              <a:rPr lang="en-GB" b="0" dirty="0" err="1"/>
              <a:t>Meine</a:t>
            </a:r>
            <a:r>
              <a:rPr lang="en-GB" b="0" dirty="0"/>
              <a:t> Mutter und ich </a:t>
            </a:r>
            <a:r>
              <a:rPr lang="en-GB" b="0" dirty="0" err="1"/>
              <a:t>zeigen</a:t>
            </a:r>
            <a:r>
              <a:rPr lang="en-GB" b="0" dirty="0"/>
              <a:t> </a:t>
            </a:r>
            <a:r>
              <a:rPr lang="en-GB" b="0" dirty="0" err="1"/>
              <a:t>Bilder</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73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64380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08895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9377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01596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0600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50757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079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00243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02791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50852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31951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14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19/05/2020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19/05/2020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605773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g"/><Relationship Id="rId3" Type="http://schemas.openxmlformats.org/officeDocument/2006/relationships/image" Target="../media/image3.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3.png"/><Relationship Id="rId7" Type="http://schemas.openxmlformats.org/officeDocument/2006/relationships/audio" Target="../media/audio45.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15.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image" Target="../media/image3.png"/><Relationship Id="rId7" Type="http://schemas.openxmlformats.org/officeDocument/2006/relationships/audio" Target="../media/audio53.wav"/><Relationship Id="rId12" Type="http://schemas.openxmlformats.org/officeDocument/2006/relationships/audio" Target="../media/audio58.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audio" Target="../media/audio60.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audio" Target="../media/audio60.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audio" Target="../media/audio61.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audio" Target="../media/audio6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audio" Target="../media/audio62.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audio" Target="../media/audio62.wav"/></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audio" Target="../media/audio5.wav"/><Relationship Id="rId18" Type="http://schemas.openxmlformats.org/officeDocument/2006/relationships/image" Target="../media/image15.png"/><Relationship Id="rId26" Type="http://schemas.microsoft.com/office/2007/relationships/hdphoto" Target="../media/hdphoto7.wdp"/><Relationship Id="rId39" Type="http://schemas.openxmlformats.org/officeDocument/2006/relationships/audio" Target="../media/audio9.wav"/><Relationship Id="rId21" Type="http://schemas.microsoft.com/office/2007/relationships/hdphoto" Target="../media/hdphoto6.wdp"/><Relationship Id="rId34" Type="http://schemas.openxmlformats.org/officeDocument/2006/relationships/audio" Target="../media/audio8.wav"/><Relationship Id="rId42" Type="http://schemas.openxmlformats.org/officeDocument/2006/relationships/image" Target="../media/image26.png"/><Relationship Id="rId47"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4.png"/><Relationship Id="rId29" Type="http://schemas.openxmlformats.org/officeDocument/2006/relationships/audio" Target="../media/audio7.wav"/><Relationship Id="rId11" Type="http://schemas.openxmlformats.org/officeDocument/2006/relationships/audio" Target="../media/audio3.wav"/><Relationship Id="rId24" Type="http://schemas.openxmlformats.org/officeDocument/2006/relationships/audio" Target="../media/audio6.wav"/><Relationship Id="rId32" Type="http://schemas.openxmlformats.org/officeDocument/2006/relationships/image" Target="../media/image22.png"/><Relationship Id="rId37" Type="http://schemas.openxmlformats.org/officeDocument/2006/relationships/image" Target="../media/image24.png"/><Relationship Id="rId40" Type="http://schemas.openxmlformats.org/officeDocument/2006/relationships/image" Target="../media/image25.png"/><Relationship Id="rId45" Type="http://schemas.openxmlformats.org/officeDocument/2006/relationships/image" Target="../media/image27.png"/><Relationship Id="rId5" Type="http://schemas.openxmlformats.org/officeDocument/2006/relationships/image" Target="../media/image10.jpeg"/><Relationship Id="rId15" Type="http://schemas.microsoft.com/office/2007/relationships/hdphoto" Target="../media/hdphoto3.wdp"/><Relationship Id="rId23" Type="http://schemas.openxmlformats.org/officeDocument/2006/relationships/image" Target="../media/image18.jpeg"/><Relationship Id="rId28" Type="http://schemas.microsoft.com/office/2007/relationships/hdphoto" Target="../media/hdphoto8.wdp"/><Relationship Id="rId36" Type="http://schemas.microsoft.com/office/2007/relationships/hdphoto" Target="../media/hdphoto11.wdp"/><Relationship Id="rId49" Type="http://schemas.openxmlformats.org/officeDocument/2006/relationships/image" Target="../media/image29.jpeg"/><Relationship Id="rId10" Type="http://schemas.openxmlformats.org/officeDocument/2006/relationships/audio" Target="../media/audio2.wav"/><Relationship Id="rId19" Type="http://schemas.microsoft.com/office/2007/relationships/hdphoto" Target="../media/hdphoto5.wdp"/><Relationship Id="rId31" Type="http://schemas.microsoft.com/office/2007/relationships/hdphoto" Target="../media/hdphoto9.wdp"/><Relationship Id="rId44" Type="http://schemas.openxmlformats.org/officeDocument/2006/relationships/audio" Target="../media/audio10.wav"/><Relationship Id="rId4" Type="http://schemas.microsoft.com/office/2007/relationships/hdphoto" Target="../media/hdphoto1.wdp"/><Relationship Id="rId9" Type="http://schemas.openxmlformats.org/officeDocument/2006/relationships/audio" Target="../media/audio1.wav"/><Relationship Id="rId14" Type="http://schemas.openxmlformats.org/officeDocument/2006/relationships/image" Target="../media/image13.png"/><Relationship Id="rId22" Type="http://schemas.openxmlformats.org/officeDocument/2006/relationships/image" Target="../media/image17.jpeg"/><Relationship Id="rId27" Type="http://schemas.openxmlformats.org/officeDocument/2006/relationships/image" Target="../media/image20.png"/><Relationship Id="rId30" Type="http://schemas.openxmlformats.org/officeDocument/2006/relationships/image" Target="../media/image21.png"/><Relationship Id="rId35" Type="http://schemas.openxmlformats.org/officeDocument/2006/relationships/image" Target="../media/image23.png"/><Relationship Id="rId43" Type="http://schemas.microsoft.com/office/2007/relationships/hdphoto" Target="../media/hdphoto14.wdp"/><Relationship Id="rId48" Type="http://schemas.microsoft.com/office/2007/relationships/hdphoto" Target="../media/hdphoto16.wdp"/><Relationship Id="rId8" Type="http://schemas.openxmlformats.org/officeDocument/2006/relationships/image" Target="../media/image12.jpeg"/><Relationship Id="rId3" Type="http://schemas.openxmlformats.org/officeDocument/2006/relationships/image" Target="../media/image9.png"/><Relationship Id="rId12" Type="http://schemas.openxmlformats.org/officeDocument/2006/relationships/audio" Target="../media/audio4.wav"/><Relationship Id="rId17" Type="http://schemas.microsoft.com/office/2007/relationships/hdphoto" Target="../media/hdphoto4.wdp"/><Relationship Id="rId25" Type="http://schemas.openxmlformats.org/officeDocument/2006/relationships/image" Target="../media/image19.png"/><Relationship Id="rId33" Type="http://schemas.microsoft.com/office/2007/relationships/hdphoto" Target="../media/hdphoto10.wdp"/><Relationship Id="rId38" Type="http://schemas.microsoft.com/office/2007/relationships/hdphoto" Target="../media/hdphoto12.wdp"/><Relationship Id="rId46" Type="http://schemas.microsoft.com/office/2007/relationships/hdphoto" Target="../media/hdphoto15.wdp"/><Relationship Id="rId20" Type="http://schemas.openxmlformats.org/officeDocument/2006/relationships/image" Target="../media/image16.png"/><Relationship Id="rId41" Type="http://schemas.microsoft.com/office/2007/relationships/hdphoto" Target="../media/hdphoto13.wdp"/><Relationship Id="rId1" Type="http://schemas.openxmlformats.org/officeDocument/2006/relationships/slideLayout" Target="../slideLayouts/slideLayout13.xml"/><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0.wdp"/><Relationship Id="rId18" Type="http://schemas.openxmlformats.org/officeDocument/2006/relationships/image" Target="../media/image38.png"/><Relationship Id="rId3" Type="http://schemas.openxmlformats.org/officeDocument/2006/relationships/image" Target="../media/image32.png"/><Relationship Id="rId21" Type="http://schemas.microsoft.com/office/2007/relationships/hdphoto" Target="../media/hdphoto24.wdp"/><Relationship Id="rId7" Type="http://schemas.openxmlformats.org/officeDocument/2006/relationships/image" Target="../media/image33.png"/><Relationship Id="rId12" Type="http://schemas.openxmlformats.org/officeDocument/2006/relationships/image" Target="../media/image35.png"/><Relationship Id="rId17" Type="http://schemas.microsoft.com/office/2007/relationships/hdphoto" Target="../media/hdphoto22.wdp"/><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image" Target="../media/image17.jpeg"/><Relationship Id="rId5" Type="http://schemas.openxmlformats.org/officeDocument/2006/relationships/image" Target="../media/image10.jpeg"/><Relationship Id="rId15" Type="http://schemas.microsoft.com/office/2007/relationships/hdphoto" Target="../media/hdphoto21.wdp"/><Relationship Id="rId10" Type="http://schemas.microsoft.com/office/2007/relationships/hdphoto" Target="../media/hdphoto19.wdp"/><Relationship Id="rId19" Type="http://schemas.microsoft.com/office/2007/relationships/hdphoto" Target="../media/hdphoto23.wdp"/><Relationship Id="rId4" Type="http://schemas.microsoft.com/office/2007/relationships/hdphoto" Target="../media/hdphoto17.wdp"/><Relationship Id="rId9" Type="http://schemas.openxmlformats.org/officeDocument/2006/relationships/image" Target="../media/image34.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41.png"/><Relationship Id="rId18" Type="http://schemas.microsoft.com/office/2007/relationships/hdphoto" Target="../media/hdphoto27.wdp"/><Relationship Id="rId26" Type="http://schemas.microsoft.com/office/2007/relationships/hdphoto" Target="../media/hdphoto31.wdp"/><Relationship Id="rId3" Type="http://schemas.openxmlformats.org/officeDocument/2006/relationships/audio" Target="../media/audio22.wav"/><Relationship Id="rId21" Type="http://schemas.openxmlformats.org/officeDocument/2006/relationships/image" Target="../media/image45.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43.png"/><Relationship Id="rId25" Type="http://schemas.openxmlformats.org/officeDocument/2006/relationships/image" Target="../media/image47.png"/><Relationship Id="rId2" Type="http://schemas.openxmlformats.org/officeDocument/2006/relationships/notesSlide" Target="../notesSlides/notesSlide9.xml"/><Relationship Id="rId16" Type="http://schemas.microsoft.com/office/2007/relationships/hdphoto" Target="../media/hdphoto26.wdp"/><Relationship Id="rId20" Type="http://schemas.microsoft.com/office/2007/relationships/hdphoto" Target="../media/hdphoto28.wdp"/><Relationship Id="rId29"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audio" Target="../media/audio25.wav"/><Relationship Id="rId11" Type="http://schemas.openxmlformats.org/officeDocument/2006/relationships/audio" Target="../media/audio30.wav"/><Relationship Id="rId24" Type="http://schemas.microsoft.com/office/2007/relationships/hdphoto" Target="../media/hdphoto30.wdp"/><Relationship Id="rId32" Type="http://schemas.microsoft.com/office/2007/relationships/hdphoto" Target="../media/hdphoto34.wdp"/><Relationship Id="rId5" Type="http://schemas.openxmlformats.org/officeDocument/2006/relationships/audio" Target="../media/audio24.wav"/><Relationship Id="rId15" Type="http://schemas.openxmlformats.org/officeDocument/2006/relationships/image" Target="../media/image42.png"/><Relationship Id="rId23" Type="http://schemas.openxmlformats.org/officeDocument/2006/relationships/image" Target="../media/image46.png"/><Relationship Id="rId28" Type="http://schemas.microsoft.com/office/2007/relationships/hdphoto" Target="../media/hdphoto32.wdp"/><Relationship Id="rId10" Type="http://schemas.openxmlformats.org/officeDocument/2006/relationships/audio" Target="../media/audio29.wav"/><Relationship Id="rId19" Type="http://schemas.openxmlformats.org/officeDocument/2006/relationships/image" Target="../media/image44.png"/><Relationship Id="rId31" Type="http://schemas.openxmlformats.org/officeDocument/2006/relationships/image" Target="../media/image50.png"/><Relationship Id="rId4" Type="http://schemas.openxmlformats.org/officeDocument/2006/relationships/audio" Target="../media/audio23.wav"/><Relationship Id="rId9" Type="http://schemas.openxmlformats.org/officeDocument/2006/relationships/audio" Target="../media/audio28.wav"/><Relationship Id="rId14" Type="http://schemas.microsoft.com/office/2007/relationships/hdphoto" Target="../media/hdphoto25.wdp"/><Relationship Id="rId22" Type="http://schemas.microsoft.com/office/2007/relationships/hdphoto" Target="../media/hdphoto29.wdp"/><Relationship Id="rId27" Type="http://schemas.openxmlformats.org/officeDocument/2006/relationships/image" Target="../media/image48.png"/><Relationship Id="rId30" Type="http://schemas.microsoft.com/office/2007/relationships/hdphoto" Target="../media/hdphoto3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7778224"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Strong and weak verbs in the present tense |WO2 |possessive adjectives</a:t>
            </a: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5</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19/05/20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sp>
        <p:nvSpPr>
          <p:cNvPr id="5" name="TextBox 4">
            <a:extLst>
              <a:ext uri="{FF2B5EF4-FFF2-40B4-BE49-F238E27FC236}">
                <a16:creationId xmlns:a16="http://schemas.microsoft.com/office/drawing/2014/main" id="{24B5E282-161E-A04E-9AAA-4737087888D2}"/>
              </a:ext>
            </a:extLst>
          </p:cNvPr>
          <p:cNvSpPr txBox="1"/>
          <p:nvPr/>
        </p:nvSpPr>
        <p:spPr>
          <a:xfrm>
            <a:off x="189186" y="230484"/>
            <a:ext cx="10865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 A</a:t>
            </a:r>
          </a:p>
        </p:txBody>
      </p:sp>
      <p:sp>
        <p:nvSpPr>
          <p:cNvPr id="17" name="Title 11">
            <a:extLst>
              <a:ext uri="{FF2B5EF4-FFF2-40B4-BE49-F238E27FC236}">
                <a16:creationId xmlns:a16="http://schemas.microsoft.com/office/drawing/2014/main" id="{6E18FE7E-B418-924A-AF3E-764C6A3372C2}"/>
              </a:ext>
            </a:extLst>
          </p:cNvPr>
          <p:cNvSpPr txBox="1">
            <a:spLocks/>
          </p:cNvSpPr>
          <p:nvPr/>
        </p:nvSpPr>
        <p:spPr>
          <a:xfrm>
            <a:off x="737359" y="671217"/>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Was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machen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Noah und seine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am Sonntag?.</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18" name="Table 17" descr="Table for exercises">
            <a:extLst>
              <a:ext uri="{FF2B5EF4-FFF2-40B4-BE49-F238E27FC236}">
                <a16:creationId xmlns:a16="http://schemas.microsoft.com/office/drawing/2014/main" id="{96EEE5FC-4A53-6346-8FE4-CCF1CCB5BD85}"/>
              </a:ext>
            </a:extLst>
          </p:cNvPr>
          <p:cNvGraphicFramePr>
            <a:graphicFrameLocks noGrp="1"/>
          </p:cNvGraphicFramePr>
          <p:nvPr/>
        </p:nvGraphicFramePr>
        <p:xfrm>
          <a:off x="737359" y="1426649"/>
          <a:ext cx="10717281" cy="4967210"/>
        </p:xfrm>
        <a:graphic>
          <a:graphicData uri="http://schemas.openxmlformats.org/drawingml/2006/table">
            <a:tbl>
              <a:tblPr firstRow="1" bandRow="1">
                <a:tableStyleId>{5940675A-B579-460E-94D1-54222C63F5DA}</a:tableStyleId>
              </a:tblPr>
              <a:tblGrid>
                <a:gridCol w="2073425">
                  <a:extLst>
                    <a:ext uri="{9D8B030D-6E8A-4147-A177-3AD203B41FA5}">
                      <a16:colId xmlns:a16="http://schemas.microsoft.com/office/drawing/2014/main" val="20000"/>
                    </a:ext>
                  </a:extLst>
                </a:gridCol>
                <a:gridCol w="8643856">
                  <a:extLst>
                    <a:ext uri="{9D8B030D-6E8A-4147-A177-3AD203B41FA5}">
                      <a16:colId xmlns:a16="http://schemas.microsoft.com/office/drawing/2014/main" val="2718503455"/>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21" name="Action Button: Custom 20" descr="number 1">
            <a:hlinkClick r:id="" action="ppaction://noaction" highlightClick="1">
              <a:snd r:embed="rId3" name="17.1.wav"/>
            </a:hlinkClick>
            <a:extLst>
              <a:ext uri="{FF2B5EF4-FFF2-40B4-BE49-F238E27FC236}">
                <a16:creationId xmlns:a16="http://schemas.microsoft.com/office/drawing/2014/main" id="{301C6BBF-6790-3449-9DBE-446AE6E760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2" name="TextBox 21" descr="table content ">
            <a:extLst>
              <a:ext uri="{FF2B5EF4-FFF2-40B4-BE49-F238E27FC236}">
                <a16:creationId xmlns:a16="http://schemas.microsoft.com/office/drawing/2014/main" id="{A0A059E5-A3EA-754E-9B4E-4A46A24C2792}"/>
              </a:ext>
            </a:extLst>
          </p:cNvPr>
          <p:cNvSpPr txBox="1"/>
          <p:nvPr/>
        </p:nvSpPr>
        <p:spPr>
          <a:xfrm>
            <a:off x="2950159" y="1510531"/>
            <a:ext cx="47587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Jeden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Sonntagmorgen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Action Button: Custom 23" descr="number 2">
            <a:hlinkClick r:id="" action="ppaction://noaction" highlightClick="1">
              <a:snd r:embed="rId4" name="17.2.wav"/>
            </a:hlinkClick>
            <a:extLst>
              <a:ext uri="{FF2B5EF4-FFF2-40B4-BE49-F238E27FC236}">
                <a16:creationId xmlns:a16="http://schemas.microsoft.com/office/drawing/2014/main" id="{33FE0801-9D1C-6C48-848D-129D45AD68CB}"/>
              </a:ext>
            </a:extLst>
          </p:cNvPr>
          <p:cNvSpPr/>
          <p:nvPr/>
        </p:nvSpPr>
        <p:spPr>
          <a:xfrm>
            <a:off x="1055929" y="197684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TextBox 24" descr="table content ">
            <a:extLst>
              <a:ext uri="{FF2B5EF4-FFF2-40B4-BE49-F238E27FC236}">
                <a16:creationId xmlns:a16="http://schemas.microsoft.com/office/drawing/2014/main" id="{9FAD6EF5-511C-2A40-9369-CF7563D2981A}"/>
              </a:ext>
            </a:extLst>
          </p:cNvPr>
          <p:cNvSpPr txBox="1"/>
          <p:nvPr/>
        </p:nvSpPr>
        <p:spPr>
          <a:xfrm>
            <a:off x="2950159" y="1966970"/>
            <a:ext cx="90455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Danach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seine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7" name="Action Button: Custom 26" descr="number 3">
            <a:hlinkClick r:id="" action="ppaction://noaction" highlightClick="1">
              <a:snd r:embed="rId5" name="17.3.wav"/>
            </a:hlinkClick>
            <a:extLst>
              <a:ext uri="{FF2B5EF4-FFF2-40B4-BE49-F238E27FC236}">
                <a16:creationId xmlns:a16="http://schemas.microsoft.com/office/drawing/2014/main" id="{BF7C0717-B0DF-1347-91A4-7D131BFC691E}"/>
              </a:ext>
            </a:extLst>
          </p:cNvPr>
          <p:cNvSpPr/>
          <p:nvPr/>
        </p:nvSpPr>
        <p:spPr>
          <a:xfrm>
            <a:off x="1052781" y="245901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TextBox 27" descr="table content ">
            <a:extLst>
              <a:ext uri="{FF2B5EF4-FFF2-40B4-BE49-F238E27FC236}">
                <a16:creationId xmlns:a16="http://schemas.microsoft.com/office/drawing/2014/main" id="{89C86041-EEAD-2F4A-90C3-00194AE9044E}"/>
              </a:ext>
            </a:extLst>
          </p:cNvPr>
          <p:cNvSpPr txBox="1"/>
          <p:nvPr/>
        </p:nvSpPr>
        <p:spPr>
          <a:xfrm>
            <a:off x="2950159" y="2491702"/>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Seine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läuft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0" name="Action Button: Custom 29" descr="number 4">
            <a:hlinkClick r:id="" action="ppaction://noaction" highlightClick="1">
              <a:snd r:embed="rId6" name="17.4.wav"/>
            </a:hlinkClick>
            <a:extLst>
              <a:ext uri="{FF2B5EF4-FFF2-40B4-BE49-F238E27FC236}">
                <a16:creationId xmlns:a16="http://schemas.microsoft.com/office/drawing/2014/main" id="{BFBD51C1-310E-2C49-8F1D-674B151855CC}"/>
              </a:ext>
            </a:extLst>
          </p:cNvPr>
          <p:cNvSpPr/>
          <p:nvPr/>
        </p:nvSpPr>
        <p:spPr>
          <a:xfrm>
            <a:off x="1052781" y="295063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TextBox 30" descr="table content ">
            <a:extLst>
              <a:ext uri="{FF2B5EF4-FFF2-40B4-BE49-F238E27FC236}">
                <a16:creationId xmlns:a16="http://schemas.microsoft.com/office/drawing/2014/main" id="{CFA598A0-E2DF-3C47-B193-E0CF281D3A1A}"/>
              </a:ext>
            </a:extLst>
          </p:cNvPr>
          <p:cNvSpPr txBox="1"/>
          <p:nvPr/>
        </p:nvSpPr>
        <p:spPr>
          <a:xfrm>
            <a:off x="2950159" y="2974558"/>
            <a:ext cx="96809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Später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lesen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sein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seine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Buch.</a:t>
            </a:r>
          </a:p>
        </p:txBody>
      </p:sp>
      <p:sp>
        <p:nvSpPr>
          <p:cNvPr id="33" name="Action Button: Custom 32" descr="number 5">
            <a:hlinkClick r:id="" action="ppaction://noaction" highlightClick="1">
              <a:snd r:embed="rId7" name="17.5.wav"/>
            </a:hlinkClick>
            <a:extLst>
              <a:ext uri="{FF2B5EF4-FFF2-40B4-BE49-F238E27FC236}">
                <a16:creationId xmlns:a16="http://schemas.microsoft.com/office/drawing/2014/main" id="{B646FA68-1D6F-B140-8E13-9F4DA14A0269}"/>
              </a:ext>
            </a:extLst>
          </p:cNvPr>
          <p:cNvSpPr/>
          <p:nvPr/>
        </p:nvSpPr>
        <p:spPr>
          <a:xfrm>
            <a:off x="1052781" y="343764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4" name="TextBox 33" descr="table content ">
            <a:extLst>
              <a:ext uri="{FF2B5EF4-FFF2-40B4-BE49-F238E27FC236}">
                <a16:creationId xmlns:a16="http://schemas.microsoft.com/office/drawing/2014/main" id="{178BCD65-C9C6-1041-B49D-EE57BC827391}"/>
              </a:ext>
            </a:extLst>
          </p:cNvPr>
          <p:cNvSpPr txBox="1"/>
          <p:nvPr/>
        </p:nvSpPr>
        <p:spPr>
          <a:xfrm>
            <a:off x="2950159" y="3457414"/>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Nachmittag</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fährt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Rad.</a:t>
            </a:r>
          </a:p>
        </p:txBody>
      </p:sp>
      <p:sp>
        <p:nvSpPr>
          <p:cNvPr id="36" name="Action Button: Custom 35" descr="number 6">
            <a:hlinkClick r:id="" action="ppaction://noaction" highlightClick="1">
              <a:snd r:embed="rId8" name="17.6.wav"/>
            </a:hlinkClick>
            <a:extLst>
              <a:ext uri="{FF2B5EF4-FFF2-40B4-BE49-F238E27FC236}">
                <a16:creationId xmlns:a16="http://schemas.microsoft.com/office/drawing/2014/main" id="{401C2208-60CB-694E-9616-1F8E48F118C1}"/>
              </a:ext>
            </a:extLst>
          </p:cNvPr>
          <p:cNvSpPr/>
          <p:nvPr/>
        </p:nvSpPr>
        <p:spPr>
          <a:xfrm>
            <a:off x="1045993" y="395526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7" name="TextBox 36" descr="table content ">
            <a:extLst>
              <a:ext uri="{FF2B5EF4-FFF2-40B4-BE49-F238E27FC236}">
                <a16:creationId xmlns:a16="http://schemas.microsoft.com/office/drawing/2014/main" id="{90A6FD72-A18D-C747-91B7-9B8F5769CDCB}"/>
              </a:ext>
            </a:extLst>
          </p:cNvPr>
          <p:cNvSpPr txBox="1"/>
          <p:nvPr/>
        </p:nvSpPr>
        <p:spPr>
          <a:xfrm>
            <a:off x="2950159" y="3951239"/>
            <a:ext cx="10099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Seine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seine Mutter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putzen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Wohnzimmer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9" name="Action Button: Custom 38" descr="number 7">
            <a:hlinkClick r:id="" action="ppaction://noaction" highlightClick="1">
              <a:snd r:embed="rId9" name="17.7.wav"/>
            </a:hlinkClick>
            <a:extLst>
              <a:ext uri="{FF2B5EF4-FFF2-40B4-BE49-F238E27FC236}">
                <a16:creationId xmlns:a16="http://schemas.microsoft.com/office/drawing/2014/main" id="{A49DD14C-7983-8542-9AAB-FC9EB1394B29}"/>
              </a:ext>
            </a:extLst>
          </p:cNvPr>
          <p:cNvSpPr/>
          <p:nvPr/>
        </p:nvSpPr>
        <p:spPr>
          <a:xfrm>
            <a:off x="1045988" y="44336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0" name="TextBox 39" descr="table content ">
            <a:extLst>
              <a:ext uri="{FF2B5EF4-FFF2-40B4-BE49-F238E27FC236}">
                <a16:creationId xmlns:a16="http://schemas.microsoft.com/office/drawing/2014/main" id="{ABB243FE-D916-0A4E-A5AF-7549AF5C60AE}"/>
              </a:ext>
            </a:extLst>
          </p:cNvPr>
          <p:cNvSpPr txBox="1"/>
          <p:nvPr/>
        </p:nvSpPr>
        <p:spPr>
          <a:xfrm>
            <a:off x="2950159" y="4458172"/>
            <a:ext cx="58594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Seine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Abendessen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2" name="Action Button: Custom 41" descr="number 8">
            <a:hlinkClick r:id="" action="ppaction://noaction" highlightClick="1">
              <a:snd r:embed="rId10" name="17.8.wav"/>
            </a:hlinkClick>
            <a:extLst>
              <a:ext uri="{FF2B5EF4-FFF2-40B4-BE49-F238E27FC236}">
                <a16:creationId xmlns:a16="http://schemas.microsoft.com/office/drawing/2014/main" id="{5E5E469F-93CE-644A-A453-AF9B8E16556A}"/>
              </a:ext>
            </a:extLst>
          </p:cNvPr>
          <p:cNvSpPr/>
          <p:nvPr/>
        </p:nvSpPr>
        <p:spPr>
          <a:xfrm>
            <a:off x="1045992" y="494325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3" name="TextBox 42" descr="table content ">
            <a:extLst>
              <a:ext uri="{FF2B5EF4-FFF2-40B4-BE49-F238E27FC236}">
                <a16:creationId xmlns:a16="http://schemas.microsoft.com/office/drawing/2014/main" id="{B54AF7ED-6D42-224F-BFCA-CEF27731320B}"/>
              </a:ext>
            </a:extLst>
          </p:cNvPr>
          <p:cNvSpPr txBox="1"/>
          <p:nvPr/>
        </p:nvSpPr>
        <p:spPr>
          <a:xfrm>
            <a:off x="2950159" y="4952642"/>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Dann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schläft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seine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5" name="Action Button: Custom 44" descr="number 9">
            <a:hlinkClick r:id="" action="ppaction://noaction" highlightClick="1">
              <a:snd r:embed="rId11" name="17.9.wav"/>
            </a:hlinkClick>
            <a:extLst>
              <a:ext uri="{FF2B5EF4-FFF2-40B4-BE49-F238E27FC236}">
                <a16:creationId xmlns:a16="http://schemas.microsoft.com/office/drawing/2014/main" id="{05F55D18-3F95-534F-B610-77A483DA999F}"/>
              </a:ext>
            </a:extLst>
          </p:cNvPr>
          <p:cNvSpPr/>
          <p:nvPr/>
        </p:nvSpPr>
        <p:spPr>
          <a:xfrm>
            <a:off x="1045990" y="543378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6" name="TextBox 45" descr="table content ">
            <a:extLst>
              <a:ext uri="{FF2B5EF4-FFF2-40B4-BE49-F238E27FC236}">
                <a16:creationId xmlns:a16="http://schemas.microsoft.com/office/drawing/2014/main" id="{48F7E2FF-8F7F-9749-8F2D-45A6069640A6}"/>
              </a:ext>
            </a:extLst>
          </p:cNvPr>
          <p:cNvSpPr txBox="1"/>
          <p:nvPr/>
        </p:nvSpPr>
        <p:spPr>
          <a:xfrm>
            <a:off x="2950158" y="5393543"/>
            <a:ext cx="112927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Abend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spricht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Freunden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8" name="Action Button: Custom 47" descr="number 10">
            <a:hlinkClick r:id="" action="ppaction://noaction" highlightClick="1">
              <a:snd r:embed="rId12" name="Seine Mutter und er.wav"/>
            </a:hlinkClick>
            <a:extLst>
              <a:ext uri="{FF2B5EF4-FFF2-40B4-BE49-F238E27FC236}">
                <a16:creationId xmlns:a16="http://schemas.microsoft.com/office/drawing/2014/main" id="{1E71E413-0C05-7F45-9F41-44DAF7F052A9}"/>
              </a:ext>
            </a:extLst>
          </p:cNvPr>
          <p:cNvSpPr/>
          <p:nvPr/>
        </p:nvSpPr>
        <p:spPr>
          <a:xfrm>
            <a:off x="1045989" y="593123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9" name="TextBox 48" descr="table content ">
            <a:extLst>
              <a:ext uri="{FF2B5EF4-FFF2-40B4-BE49-F238E27FC236}">
                <a16:creationId xmlns:a16="http://schemas.microsoft.com/office/drawing/2014/main" id="{C82D3046-5DB6-C64A-9080-394AE3DB7F4D}"/>
              </a:ext>
            </a:extLst>
          </p:cNvPr>
          <p:cNvSpPr txBox="1"/>
          <p:nvPr/>
        </p:nvSpPr>
        <p:spPr>
          <a:xfrm>
            <a:off x="2950159" y="5931580"/>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Seine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lesen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Bücher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227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40" grpId="0"/>
      <p:bldP spid="43" grpId="0"/>
      <p:bldP spid="46"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C5F52B-7239-5B4F-AF5D-AEA4F0BD3999}"/>
              </a:ext>
            </a:extLst>
          </p:cNvPr>
          <p:cNvGrpSpPr/>
          <p:nvPr/>
        </p:nvGrpSpPr>
        <p:grpSpPr>
          <a:xfrm>
            <a:off x="7650273" y="1768636"/>
            <a:ext cx="3645877" cy="2608071"/>
            <a:chOff x="6096000" y="2081948"/>
            <a:chExt cx="3645877" cy="2608071"/>
          </a:xfrm>
        </p:grpSpPr>
        <p:pic>
          <p:nvPicPr>
            <p:cNvPr id="5" name="Picture 4">
              <a:extLst>
                <a:ext uri="{FF2B5EF4-FFF2-40B4-BE49-F238E27FC236}">
                  <a16:creationId xmlns:a16="http://schemas.microsoft.com/office/drawing/2014/main" id="{F4BF9899-4011-6444-942C-6F28D56401F1}"/>
                </a:ext>
              </a:extLst>
            </p:cNvPr>
            <p:cNvPicPr>
              <a:picLocks noChangeAspect="1"/>
            </p:cNvPicPr>
            <p:nvPr/>
          </p:nvPicPr>
          <p:blipFill rotWithShape="1">
            <a:blip r:embed="rId3">
              <a:extLst>
                <a:ext uri="{28A0092B-C50C-407E-A947-70E740481C1C}">
                  <a14:useLocalDpi xmlns:a14="http://schemas.microsoft.com/office/drawing/2010/main" val="0"/>
                </a:ext>
              </a:extLst>
            </a:blip>
            <a:srcRect l="3395" t="42005" r="3182" b="2583"/>
            <a:stretch/>
          </p:blipFill>
          <p:spPr>
            <a:xfrm>
              <a:off x="6096000" y="2081948"/>
              <a:ext cx="3517676" cy="2608071"/>
            </a:xfrm>
            <a:prstGeom prst="rect">
              <a:avLst/>
            </a:prstGeom>
          </p:spPr>
        </p:pic>
        <p:sp>
          <p:nvSpPr>
            <p:cNvPr id="2" name="Oval 1">
              <a:extLst>
                <a:ext uri="{FF2B5EF4-FFF2-40B4-BE49-F238E27FC236}">
                  <a16:creationId xmlns:a16="http://schemas.microsoft.com/office/drawing/2014/main" id="{18E93DEA-80CB-3240-BC7F-59C2B1117B83}"/>
                </a:ext>
              </a:extLst>
            </p:cNvPr>
            <p:cNvSpPr/>
            <p:nvPr/>
          </p:nvSpPr>
          <p:spPr>
            <a:xfrm>
              <a:off x="8510953" y="2081948"/>
              <a:ext cx="1230924" cy="58029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32973CE1-EB95-AC4B-889E-3DA6A69ECB1D}"/>
              </a:ext>
            </a:extLst>
          </p:cNvPr>
          <p:cNvSpPr>
            <a:spLocks noGrp="1"/>
          </p:cNvSpPr>
          <p:nvPr>
            <p:ph type="title"/>
          </p:nvPr>
        </p:nvSpPr>
        <p:spPr/>
        <p:txBody>
          <a:bodyPr>
            <a:normAutofit/>
          </a:bodyPr>
          <a:lstStyle/>
          <a:p>
            <a:r>
              <a:rPr lang="en-GB" sz="2400" b="1" dirty="0">
                <a:solidFill>
                  <a:srgbClr val="115076"/>
                </a:solidFill>
              </a:rPr>
              <a:t>Und du? Was </a:t>
            </a:r>
            <a:r>
              <a:rPr lang="en-GB" sz="2400" b="1" dirty="0" err="1">
                <a:solidFill>
                  <a:srgbClr val="115076"/>
                </a:solidFill>
              </a:rPr>
              <a:t>machst</a:t>
            </a:r>
            <a:r>
              <a:rPr lang="en-GB" sz="2400" b="1" dirty="0">
                <a:solidFill>
                  <a:srgbClr val="115076"/>
                </a:solidFill>
              </a:rPr>
              <a:t> du am </a:t>
            </a:r>
            <a:r>
              <a:rPr lang="en-GB" sz="2400" b="1" dirty="0" err="1">
                <a:solidFill>
                  <a:srgbClr val="115076"/>
                </a:solidFill>
              </a:rPr>
              <a:t>Wochenende</a:t>
            </a:r>
            <a:r>
              <a:rPr lang="en-GB" sz="2400" b="1" dirty="0">
                <a:solidFill>
                  <a:srgbClr val="115076"/>
                </a:solidFill>
              </a:rPr>
              <a:t>?</a:t>
            </a:r>
            <a:br>
              <a:rPr lang="en-GB" sz="2400" b="1" dirty="0">
                <a:solidFill>
                  <a:srgbClr val="115076"/>
                </a:solidFill>
              </a:rPr>
            </a:br>
            <a:endParaRPr lang="en-US" sz="2400" dirty="0"/>
          </a:p>
        </p:txBody>
      </p:sp>
      <p:sp>
        <p:nvSpPr>
          <p:cNvPr id="4" name="TextBox 3">
            <a:extLst>
              <a:ext uri="{FF2B5EF4-FFF2-40B4-BE49-F238E27FC236}">
                <a16:creationId xmlns:a16="http://schemas.microsoft.com/office/drawing/2014/main" id="{CDD5A514-9338-ED48-91EE-2A81AD37E165}"/>
              </a:ext>
            </a:extLst>
          </p:cNvPr>
          <p:cNvSpPr txBox="1"/>
          <p:nvPr/>
        </p:nvSpPr>
        <p:spPr>
          <a:xfrm>
            <a:off x="838200" y="1584855"/>
            <a:ext cx="6134100"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Samstags</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sind</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langweilig</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Morgens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läuft</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mein</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Vater</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5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kilometer</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Meine</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Mutter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liest</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immer</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die Zeitung. Mein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Bruder</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b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Sonntags</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sind</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normalerweise</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toll!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Ich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gehe</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mit</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Freunden</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ins Kino.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Meine</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 </a:t>
            </a:r>
            <a:r>
              <a:rPr kumimoji="0" lang="en-GB" sz="2400" b="0" i="0" u="none" strike="noStrike" kern="1200" cap="none" spc="0" normalizeH="0" baseline="0" noProof="0" dirty="0" err="1">
                <a:ln>
                  <a:noFill/>
                </a:ln>
                <a:solidFill>
                  <a:srgbClr val="115076"/>
                </a:solidFill>
                <a:effectLst/>
                <a:uLnTx/>
                <a:uFillTx/>
                <a:latin typeface="Bradley Hand ITC" panose="03070402050302030203" pitchFamily="66" charset="77"/>
                <a:ea typeface="+mn-ea"/>
                <a:cs typeface="+mn-cs"/>
              </a:rPr>
              <a:t>Schwester</a:t>
            </a:r>
            <a:r>
              <a:rPr kumimoji="0" lang="en-GB" sz="2400" b="0" i="0" u="none" strike="noStrike" kern="1200" cap="none" spc="0" normalizeH="0" baseline="0" noProof="0" dirty="0">
                <a:ln>
                  <a:noFill/>
                </a:ln>
                <a:solidFill>
                  <a:srgbClr val="115076"/>
                </a:solidFill>
                <a:effectLst/>
                <a:uLnTx/>
                <a:uFillTx/>
                <a:latin typeface="Bradley Hand ITC" panose="03070402050302030203" pitchFamily="66"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Rounded Rectangle 11">
            <a:extLst>
              <a:ext uri="{FF2B5EF4-FFF2-40B4-BE49-F238E27FC236}">
                <a16:creationId xmlns:a16="http://schemas.microsoft.com/office/drawing/2014/main" id="{4F8CCD73-F24A-8642-8E1E-CBA81F1DC8AE}"/>
              </a:ext>
            </a:extLst>
          </p:cNvPr>
          <p:cNvSpPr/>
          <p:nvPr/>
        </p:nvSpPr>
        <p:spPr>
          <a:xfrm>
            <a:off x="10600840" y="63913"/>
            <a:ext cx="1390621" cy="42346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13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furniture, outdoor, baseball&#10;&#10;Description automatically generated">
            <a:extLst>
              <a:ext uri="{FF2B5EF4-FFF2-40B4-BE49-F238E27FC236}">
                <a16:creationId xmlns:a16="http://schemas.microsoft.com/office/drawing/2014/main" id="{AD7DD240-77B0-3C43-97A7-B1D0CF69C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27341" cy="687413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2588" y="247046"/>
            <a:ext cx="2454739" cy="523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hören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A close up of a map&#10;&#10;Description automatically generated">
            <a:extLst>
              <a:ext uri="{FF2B5EF4-FFF2-40B4-BE49-F238E27FC236}">
                <a16:creationId xmlns:a16="http://schemas.microsoft.com/office/drawing/2014/main" id="{72E1580C-E9EB-8C48-8BE2-94F402DDC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089" y="770965"/>
            <a:ext cx="5431911" cy="5540188"/>
          </a:xfrm>
          <a:prstGeom prst="rect">
            <a:avLst/>
          </a:prstGeom>
        </p:spPr>
      </p:pic>
      <p:sp>
        <p:nvSpPr>
          <p:cNvPr id="7" name="TextBox 6">
            <a:extLst>
              <a:ext uri="{FF2B5EF4-FFF2-40B4-BE49-F238E27FC236}">
                <a16:creationId xmlns:a16="http://schemas.microsoft.com/office/drawing/2014/main" id="{92D1FEEA-660F-C444-A64C-30D79ABCE2D3}"/>
              </a:ext>
            </a:extLst>
          </p:cNvPr>
          <p:cNvSpPr txBox="1"/>
          <p:nvPr/>
        </p:nvSpPr>
        <p:spPr>
          <a:xfrm>
            <a:off x="4918086" y="5069150"/>
            <a:ext cx="33698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rPr>
              <a:t>Namibia</a:t>
            </a:r>
          </a:p>
        </p:txBody>
      </p:sp>
    </p:spTree>
    <p:extLst>
      <p:ext uri="{BB962C8B-B14F-4D97-AF65-F5344CB8AC3E}">
        <p14:creationId xmlns:p14="http://schemas.microsoft.com/office/powerpoint/2010/main" val="111151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57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 Gloss</a:t>
            </a:r>
          </a:p>
        </p:txBody>
      </p:sp>
      <p:grpSp>
        <p:nvGrpSpPr>
          <p:cNvPr id="5" name="Group 4">
            <a:extLst>
              <a:ext uri="{FF2B5EF4-FFF2-40B4-BE49-F238E27FC236}">
                <a16:creationId xmlns:a16="http://schemas.microsoft.com/office/drawing/2014/main" id="{51D90B62-523B-CE4E-9D16-C4104DDB664F}"/>
              </a:ext>
            </a:extLst>
          </p:cNvPr>
          <p:cNvGrpSpPr/>
          <p:nvPr/>
        </p:nvGrpSpPr>
        <p:grpSpPr>
          <a:xfrm>
            <a:off x="205317" y="1316216"/>
            <a:ext cx="2078169" cy="2770892"/>
            <a:chOff x="205317" y="1316216"/>
            <a:chExt cx="2078169" cy="2770892"/>
          </a:xfrm>
        </p:grpSpPr>
        <p:pic>
          <p:nvPicPr>
            <p:cNvPr id="9" name="Picture 8" descr="A snow covered mountain&#10;&#10;Description automatically generated">
              <a:extLst>
                <a:ext uri="{FF2B5EF4-FFF2-40B4-BE49-F238E27FC236}">
                  <a16:creationId xmlns:a16="http://schemas.microsoft.com/office/drawing/2014/main" id="{D0202A68-1D51-0C44-8BFF-ED437F092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17" y="1316216"/>
              <a:ext cx="2078169" cy="2770892"/>
            </a:xfrm>
            <a:prstGeom prst="rect">
              <a:avLst/>
            </a:prstGeom>
          </p:spPr>
        </p:pic>
        <p:sp>
          <p:nvSpPr>
            <p:cNvPr id="2" name="TextBox 1">
              <a:extLst>
                <a:ext uri="{FF2B5EF4-FFF2-40B4-BE49-F238E27FC236}">
                  <a16:creationId xmlns:a16="http://schemas.microsoft.com/office/drawing/2014/main" id="{B4417715-C476-FD43-9E50-C4A401A41E79}"/>
                </a:ext>
              </a:extLst>
            </p:cNvPr>
            <p:cNvSpPr txBox="1"/>
            <p:nvPr/>
          </p:nvSpPr>
          <p:spPr>
            <a:xfrm>
              <a:off x="364105" y="1438124"/>
              <a:ext cx="184217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Die Namib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Wüste</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6" name="Group 5">
            <a:extLst>
              <a:ext uri="{FF2B5EF4-FFF2-40B4-BE49-F238E27FC236}">
                <a16:creationId xmlns:a16="http://schemas.microsoft.com/office/drawing/2014/main" id="{5563014A-5BDD-2546-885B-0ABB2534CF0D}"/>
              </a:ext>
            </a:extLst>
          </p:cNvPr>
          <p:cNvGrpSpPr/>
          <p:nvPr/>
        </p:nvGrpSpPr>
        <p:grpSpPr>
          <a:xfrm>
            <a:off x="3276156" y="-31718"/>
            <a:ext cx="4639733" cy="2319867"/>
            <a:chOff x="3276156" y="-31718"/>
            <a:chExt cx="4639733" cy="2319867"/>
          </a:xfrm>
        </p:grpSpPr>
        <p:pic>
          <p:nvPicPr>
            <p:cNvPr id="12" name="Picture 11" descr="A person riding a wave on a surfboard in the ocean&#10;&#10;Description automatically generated">
              <a:extLst>
                <a:ext uri="{FF2B5EF4-FFF2-40B4-BE49-F238E27FC236}">
                  <a16:creationId xmlns:a16="http://schemas.microsoft.com/office/drawing/2014/main" id="{9470C94F-5479-2C43-B20E-53A1BEBF6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156" y="-31718"/>
              <a:ext cx="4639733" cy="2319867"/>
            </a:xfrm>
            <a:prstGeom prst="rect">
              <a:avLst/>
            </a:prstGeom>
          </p:spPr>
        </p:pic>
        <p:sp>
          <p:nvSpPr>
            <p:cNvPr id="16" name="TextBox 15">
              <a:extLst>
                <a:ext uri="{FF2B5EF4-FFF2-40B4-BE49-F238E27FC236}">
                  <a16:creationId xmlns:a16="http://schemas.microsoft.com/office/drawing/2014/main" id="{59C5C568-786D-B540-B20D-D245E9D5FC7C}"/>
                </a:ext>
              </a:extLst>
            </p:cNvPr>
            <p:cNvSpPr txBox="1"/>
            <p:nvPr/>
          </p:nvSpPr>
          <p:spPr>
            <a:xfrm>
              <a:off x="4984981" y="706899"/>
              <a:ext cx="26981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surfen</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Atlantik</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1D3D43DB-D945-A14D-8FDA-0A4F3C0D4921}"/>
              </a:ext>
            </a:extLst>
          </p:cNvPr>
          <p:cNvGrpSpPr/>
          <p:nvPr/>
        </p:nvGrpSpPr>
        <p:grpSpPr>
          <a:xfrm>
            <a:off x="9271063" y="-16997"/>
            <a:ext cx="2519276" cy="3793067"/>
            <a:chOff x="9271063" y="-16997"/>
            <a:chExt cx="2519276" cy="3793067"/>
          </a:xfrm>
        </p:grpSpPr>
        <p:pic>
          <p:nvPicPr>
            <p:cNvPr id="7" name="Picture 6" descr="A pan of pizza on a grill&#10;&#10;Description automatically generated">
              <a:extLst>
                <a:ext uri="{FF2B5EF4-FFF2-40B4-BE49-F238E27FC236}">
                  <a16:creationId xmlns:a16="http://schemas.microsoft.com/office/drawing/2014/main" id="{20C050E6-385A-DC49-9EA5-DB41186905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063" y="-16997"/>
              <a:ext cx="2519276" cy="3793067"/>
            </a:xfrm>
            <a:prstGeom prst="rect">
              <a:avLst/>
            </a:prstGeom>
          </p:spPr>
        </p:pic>
        <p:sp>
          <p:nvSpPr>
            <p:cNvPr id="18" name="TextBox 17">
              <a:extLst>
                <a:ext uri="{FF2B5EF4-FFF2-40B4-BE49-F238E27FC236}">
                  <a16:creationId xmlns:a16="http://schemas.microsoft.com/office/drawing/2014/main" id="{FC6926F8-D9A9-D749-A5F4-1FBFB6D52A52}"/>
                </a:ext>
              </a:extLst>
            </p:cNvPr>
            <p:cNvSpPr txBox="1"/>
            <p:nvPr/>
          </p:nvSpPr>
          <p:spPr>
            <a:xfrm>
              <a:off x="10732666" y="104548"/>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Braai</a:t>
              </a:r>
            </a:p>
          </p:txBody>
        </p:sp>
      </p:grpSp>
      <p:grpSp>
        <p:nvGrpSpPr>
          <p:cNvPr id="10" name="Group 9">
            <a:extLst>
              <a:ext uri="{FF2B5EF4-FFF2-40B4-BE49-F238E27FC236}">
                <a16:creationId xmlns:a16="http://schemas.microsoft.com/office/drawing/2014/main" id="{A677E940-803C-994E-9D48-8C800ECE80AC}"/>
              </a:ext>
            </a:extLst>
          </p:cNvPr>
          <p:cNvGrpSpPr/>
          <p:nvPr/>
        </p:nvGrpSpPr>
        <p:grpSpPr>
          <a:xfrm>
            <a:off x="701270" y="4224798"/>
            <a:ext cx="2721157" cy="2038652"/>
            <a:chOff x="440930" y="4377373"/>
            <a:chExt cx="2721157" cy="2038652"/>
          </a:xfrm>
        </p:grpSpPr>
        <p:pic>
          <p:nvPicPr>
            <p:cNvPr id="13" name="Picture 12" descr="A person standing on a beach&#10;&#10;Description automatically generated">
              <a:extLst>
                <a:ext uri="{FF2B5EF4-FFF2-40B4-BE49-F238E27FC236}">
                  <a16:creationId xmlns:a16="http://schemas.microsoft.com/office/drawing/2014/main" id="{A7901E02-F82D-E245-BC1B-CDFED3253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930" y="4377373"/>
              <a:ext cx="2721157" cy="2038652"/>
            </a:xfrm>
            <a:prstGeom prst="rect">
              <a:avLst/>
            </a:prstGeom>
          </p:spPr>
        </p:pic>
        <p:sp>
          <p:nvSpPr>
            <p:cNvPr id="20" name="TextBox 19">
              <a:extLst>
                <a:ext uri="{FF2B5EF4-FFF2-40B4-BE49-F238E27FC236}">
                  <a16:creationId xmlns:a16="http://schemas.microsoft.com/office/drawing/2014/main" id="{71E708CD-E744-5B45-B98C-1DB9A710EC7B}"/>
                </a:ext>
              </a:extLst>
            </p:cNvPr>
            <p:cNvSpPr txBox="1"/>
            <p:nvPr/>
          </p:nvSpPr>
          <p:spPr>
            <a:xfrm>
              <a:off x="787321" y="5924642"/>
              <a:ext cx="22284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sandboarden</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37" name="Group 36">
            <a:extLst>
              <a:ext uri="{FF2B5EF4-FFF2-40B4-BE49-F238E27FC236}">
                <a16:creationId xmlns:a16="http://schemas.microsoft.com/office/drawing/2014/main" id="{76A89600-D715-FC49-A1F2-B0E4B2FFC535}"/>
              </a:ext>
            </a:extLst>
          </p:cNvPr>
          <p:cNvGrpSpPr/>
          <p:nvPr/>
        </p:nvGrpSpPr>
        <p:grpSpPr>
          <a:xfrm>
            <a:off x="1916194" y="1786573"/>
            <a:ext cx="3898900" cy="2590800"/>
            <a:chOff x="2569002" y="2506460"/>
            <a:chExt cx="3898900" cy="2590800"/>
          </a:xfrm>
        </p:grpSpPr>
        <p:pic>
          <p:nvPicPr>
            <p:cNvPr id="17" name="Picture 16" descr="A close up of a slice of pizza&#10;&#10;Description automatically generated">
              <a:extLst>
                <a:ext uri="{FF2B5EF4-FFF2-40B4-BE49-F238E27FC236}">
                  <a16:creationId xmlns:a16="http://schemas.microsoft.com/office/drawing/2014/main" id="{7B978EFE-5436-6342-8C76-881B373171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9002" y="2506460"/>
              <a:ext cx="3898900" cy="2590800"/>
            </a:xfrm>
            <a:prstGeom prst="rect">
              <a:avLst/>
            </a:prstGeom>
          </p:spPr>
        </p:pic>
        <p:sp>
          <p:nvSpPr>
            <p:cNvPr id="22" name="TextBox 21">
              <a:extLst>
                <a:ext uri="{FF2B5EF4-FFF2-40B4-BE49-F238E27FC236}">
                  <a16:creationId xmlns:a16="http://schemas.microsoft.com/office/drawing/2014/main" id="{67BC49FD-3BF9-FF41-97B4-2EBBC73F2C65}"/>
                </a:ext>
              </a:extLst>
            </p:cNvPr>
            <p:cNvSpPr txBox="1"/>
            <p:nvPr/>
          </p:nvSpPr>
          <p:spPr>
            <a:xfrm>
              <a:off x="3996597" y="2738220"/>
              <a:ext cx="1244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Billtong</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8" name="Group 27">
            <a:extLst>
              <a:ext uri="{FF2B5EF4-FFF2-40B4-BE49-F238E27FC236}">
                <a16:creationId xmlns:a16="http://schemas.microsoft.com/office/drawing/2014/main" id="{4D1C59ED-B9BD-CE44-9AF2-2D2E3A1F263B}"/>
              </a:ext>
            </a:extLst>
          </p:cNvPr>
          <p:cNvGrpSpPr/>
          <p:nvPr/>
        </p:nvGrpSpPr>
        <p:grpSpPr>
          <a:xfrm>
            <a:off x="8499993" y="3577576"/>
            <a:ext cx="3566646" cy="2374048"/>
            <a:chOff x="8499993" y="3577576"/>
            <a:chExt cx="3566646" cy="2374048"/>
          </a:xfrm>
        </p:grpSpPr>
        <p:pic>
          <p:nvPicPr>
            <p:cNvPr id="15" name="Picture 14" descr="A close up of an animal&#10;&#10;Description automatically generated">
              <a:extLst>
                <a:ext uri="{FF2B5EF4-FFF2-40B4-BE49-F238E27FC236}">
                  <a16:creationId xmlns:a16="http://schemas.microsoft.com/office/drawing/2014/main" id="{81E3C105-4E9A-6845-BFD2-4A9168C6A2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9993" y="3577576"/>
              <a:ext cx="3566646" cy="2374048"/>
            </a:xfrm>
            <a:prstGeom prst="rect">
              <a:avLst/>
            </a:prstGeom>
          </p:spPr>
        </p:pic>
        <p:sp>
          <p:nvSpPr>
            <p:cNvPr id="24" name="TextBox 23">
              <a:extLst>
                <a:ext uri="{FF2B5EF4-FFF2-40B4-BE49-F238E27FC236}">
                  <a16:creationId xmlns:a16="http://schemas.microsoft.com/office/drawing/2014/main" id="{AF81D4FE-A4FD-A649-AE05-5E717C583E38}"/>
                </a:ext>
              </a:extLst>
            </p:cNvPr>
            <p:cNvSpPr txBox="1"/>
            <p:nvPr/>
          </p:nvSpPr>
          <p:spPr>
            <a:xfrm>
              <a:off x="10020008" y="5489959"/>
              <a:ext cx="15424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Kudu</a:t>
              </a:r>
            </a:p>
          </p:txBody>
        </p:sp>
      </p:grpSp>
      <p:grpSp>
        <p:nvGrpSpPr>
          <p:cNvPr id="27" name="Group 26">
            <a:extLst>
              <a:ext uri="{FF2B5EF4-FFF2-40B4-BE49-F238E27FC236}">
                <a16:creationId xmlns:a16="http://schemas.microsoft.com/office/drawing/2014/main" id="{CF8DD2A4-0D17-0445-A298-46A3F5B47131}"/>
              </a:ext>
            </a:extLst>
          </p:cNvPr>
          <p:cNvGrpSpPr/>
          <p:nvPr/>
        </p:nvGrpSpPr>
        <p:grpSpPr>
          <a:xfrm>
            <a:off x="6389141" y="2259473"/>
            <a:ext cx="3134783" cy="2586952"/>
            <a:chOff x="6610627" y="1711306"/>
            <a:chExt cx="3134783" cy="2586952"/>
          </a:xfrm>
        </p:grpSpPr>
        <p:pic>
          <p:nvPicPr>
            <p:cNvPr id="14" name="Picture 13" descr="A picture containing outdoor, man, water, riding&#10;&#10;Description automatically generated">
              <a:extLst>
                <a:ext uri="{FF2B5EF4-FFF2-40B4-BE49-F238E27FC236}">
                  <a16:creationId xmlns:a16="http://schemas.microsoft.com/office/drawing/2014/main" id="{D37C2416-E7B9-A24B-8A17-0B5E306247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0627" y="1711306"/>
              <a:ext cx="3134783" cy="2556807"/>
            </a:xfrm>
            <a:prstGeom prst="rect">
              <a:avLst/>
            </a:prstGeom>
          </p:spPr>
        </p:pic>
        <p:sp>
          <p:nvSpPr>
            <p:cNvPr id="26" name="TextBox 25">
              <a:extLst>
                <a:ext uri="{FF2B5EF4-FFF2-40B4-BE49-F238E27FC236}">
                  <a16:creationId xmlns:a16="http://schemas.microsoft.com/office/drawing/2014/main" id="{AA28450E-4216-5348-8FED-B6692012B915}"/>
                </a:ext>
              </a:extLst>
            </p:cNvPr>
            <p:cNvSpPr txBox="1"/>
            <p:nvPr/>
          </p:nvSpPr>
          <p:spPr>
            <a:xfrm>
              <a:off x="7439446" y="3836593"/>
              <a:ext cx="21210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Quad </a:t>
              </a:r>
              <a:r>
                <a:rPr kumimoji="0" lang="en-US" sz="2400" b="0" i="0" u="none" strike="noStrike" kern="1200" cap="none" spc="0" normalizeH="0" baseline="0" noProof="0" dirty="0" err="1">
                  <a:ln>
                    <a:noFill/>
                  </a:ln>
                  <a:solidFill>
                    <a:prstClr val="black"/>
                  </a:solidFill>
                  <a:effectLst/>
                  <a:uLnTx/>
                  <a:uFillTx/>
                  <a:latin typeface="Century Gothic" panose="020F0302020204030204"/>
                  <a:ea typeface="+mn-ea"/>
                  <a:cs typeface="+mn-cs"/>
                </a:rPr>
                <a:t>fahren</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grpSp>
        <p:nvGrpSpPr>
          <p:cNvPr id="32" name="Group 31">
            <a:extLst>
              <a:ext uri="{FF2B5EF4-FFF2-40B4-BE49-F238E27FC236}">
                <a16:creationId xmlns:a16="http://schemas.microsoft.com/office/drawing/2014/main" id="{5D67DBD4-A5F7-D84C-AD84-F2B1D9C41B8F}"/>
              </a:ext>
            </a:extLst>
          </p:cNvPr>
          <p:cNvGrpSpPr/>
          <p:nvPr/>
        </p:nvGrpSpPr>
        <p:grpSpPr>
          <a:xfrm>
            <a:off x="1726445" y="3340195"/>
            <a:ext cx="2892277" cy="1933827"/>
            <a:chOff x="1726445" y="3340195"/>
            <a:chExt cx="2892277" cy="1933827"/>
          </a:xfrm>
        </p:grpSpPr>
        <p:pic>
          <p:nvPicPr>
            <p:cNvPr id="30" name="Picture 29" descr="A picture containing water, animal, mammal, racket&#10;&#10;Description automatically generated">
              <a:extLst>
                <a:ext uri="{FF2B5EF4-FFF2-40B4-BE49-F238E27FC236}">
                  <a16:creationId xmlns:a16="http://schemas.microsoft.com/office/drawing/2014/main" id="{3C06A84E-761E-704D-9555-2FB1115E83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6445" y="3363714"/>
              <a:ext cx="2865462" cy="1910308"/>
            </a:xfrm>
            <a:prstGeom prst="rect">
              <a:avLst/>
            </a:prstGeom>
          </p:spPr>
        </p:pic>
        <p:sp>
          <p:nvSpPr>
            <p:cNvPr id="31" name="TextBox 30">
              <a:extLst>
                <a:ext uri="{FF2B5EF4-FFF2-40B4-BE49-F238E27FC236}">
                  <a16:creationId xmlns:a16="http://schemas.microsoft.com/office/drawing/2014/main" id="{7176790E-B8BB-9743-9190-E1829D0E00A1}"/>
                </a:ext>
              </a:extLst>
            </p:cNvPr>
            <p:cNvSpPr txBox="1"/>
            <p:nvPr/>
          </p:nvSpPr>
          <p:spPr>
            <a:xfrm>
              <a:off x="3008986" y="3340195"/>
              <a:ext cx="16097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Delfin</a:t>
              </a:r>
            </a:p>
          </p:txBody>
        </p:sp>
      </p:grpSp>
      <p:grpSp>
        <p:nvGrpSpPr>
          <p:cNvPr id="36" name="Group 35">
            <a:extLst>
              <a:ext uri="{FF2B5EF4-FFF2-40B4-BE49-F238E27FC236}">
                <a16:creationId xmlns:a16="http://schemas.microsoft.com/office/drawing/2014/main" id="{80C9B8AC-2666-464D-89BA-E0C7B1297215}"/>
              </a:ext>
            </a:extLst>
          </p:cNvPr>
          <p:cNvGrpSpPr/>
          <p:nvPr/>
        </p:nvGrpSpPr>
        <p:grpSpPr>
          <a:xfrm>
            <a:off x="5220774" y="2357650"/>
            <a:ext cx="2655445" cy="3975699"/>
            <a:chOff x="4437271" y="-64239"/>
            <a:chExt cx="2655445" cy="3975699"/>
          </a:xfrm>
        </p:grpSpPr>
        <p:pic>
          <p:nvPicPr>
            <p:cNvPr id="34" name="Picture 33" descr="A picture containing table, wooden, board, sitting&#10;&#10;Description automatically generated">
              <a:extLst>
                <a:ext uri="{FF2B5EF4-FFF2-40B4-BE49-F238E27FC236}">
                  <a16:creationId xmlns:a16="http://schemas.microsoft.com/office/drawing/2014/main" id="{37E8B650-6B6F-5840-BD16-78255C349E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7271" y="-64239"/>
              <a:ext cx="2655445" cy="3975699"/>
            </a:xfrm>
            <a:prstGeom prst="rect">
              <a:avLst/>
            </a:prstGeom>
          </p:spPr>
        </p:pic>
        <p:sp>
          <p:nvSpPr>
            <p:cNvPr id="35" name="TextBox 34">
              <a:extLst>
                <a:ext uri="{FF2B5EF4-FFF2-40B4-BE49-F238E27FC236}">
                  <a16:creationId xmlns:a16="http://schemas.microsoft.com/office/drawing/2014/main" id="{25D2EC69-AFF9-0045-9E44-D70EE880738D}"/>
                </a:ext>
              </a:extLst>
            </p:cNvPr>
            <p:cNvSpPr txBox="1"/>
            <p:nvPr/>
          </p:nvSpPr>
          <p:spPr>
            <a:xfrm>
              <a:off x="4477925" y="-31255"/>
              <a:ext cx="21323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Thunfisch</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41" name="Group 40">
            <a:extLst>
              <a:ext uri="{FF2B5EF4-FFF2-40B4-BE49-F238E27FC236}">
                <a16:creationId xmlns:a16="http://schemas.microsoft.com/office/drawing/2014/main" id="{447A6560-4D65-C343-B748-E0FA881A041B}"/>
              </a:ext>
            </a:extLst>
          </p:cNvPr>
          <p:cNvGrpSpPr/>
          <p:nvPr/>
        </p:nvGrpSpPr>
        <p:grpSpPr>
          <a:xfrm>
            <a:off x="7611089" y="676612"/>
            <a:ext cx="3898900" cy="2590800"/>
            <a:chOff x="4146550" y="2133600"/>
            <a:chExt cx="3898900" cy="2590800"/>
          </a:xfrm>
        </p:grpSpPr>
        <p:pic>
          <p:nvPicPr>
            <p:cNvPr id="39" name="Picture 38" descr="A person standing in front of a sunset&#10;&#10;Description automatically generated">
              <a:extLst>
                <a:ext uri="{FF2B5EF4-FFF2-40B4-BE49-F238E27FC236}">
                  <a16:creationId xmlns:a16="http://schemas.microsoft.com/office/drawing/2014/main" id="{F586AB11-89C2-D641-B118-152404EB9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6550" y="2133600"/>
              <a:ext cx="3898900" cy="2590800"/>
            </a:xfrm>
            <a:prstGeom prst="rect">
              <a:avLst/>
            </a:prstGeom>
          </p:spPr>
        </p:pic>
        <p:sp>
          <p:nvSpPr>
            <p:cNvPr id="40" name="TextBox 39">
              <a:extLst>
                <a:ext uri="{FF2B5EF4-FFF2-40B4-BE49-F238E27FC236}">
                  <a16:creationId xmlns:a16="http://schemas.microsoft.com/office/drawing/2014/main" id="{CCD9D8D4-1AAE-9C49-A214-AE1228E12D02}"/>
                </a:ext>
              </a:extLst>
            </p:cNvPr>
            <p:cNvSpPr txBox="1"/>
            <p:nvPr/>
          </p:nvSpPr>
          <p:spPr>
            <a:xfrm>
              <a:off x="4224135" y="4060799"/>
              <a:ext cx="2515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Extremsportlerin</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2" name="TextBox 41">
            <a:extLst>
              <a:ext uri="{FF2B5EF4-FFF2-40B4-BE49-F238E27FC236}">
                <a16:creationId xmlns:a16="http://schemas.microsoft.com/office/drawing/2014/main" id="{54FBB009-B0E9-9E48-8A43-1D5841BAFC09}"/>
              </a:ext>
            </a:extLst>
          </p:cNvPr>
          <p:cNvSpPr txBox="1"/>
          <p:nvPr/>
        </p:nvSpPr>
        <p:spPr>
          <a:xfrm>
            <a:off x="3680701" y="4892213"/>
            <a:ext cx="270619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[lives with us]</a:t>
            </a:r>
          </a:p>
        </p:txBody>
      </p:sp>
    </p:spTree>
    <p:extLst>
      <p:ext uri="{BB962C8B-B14F-4D97-AF65-F5344CB8AC3E}">
        <p14:creationId xmlns:p14="http://schemas.microsoft.com/office/powerpoint/2010/main" val="37154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584"/>
            <a:ext cx="6807200" cy="869950"/>
          </a:xfrm>
          <a:prstGeom prst="rect">
            <a:avLst/>
          </a:prstGeom>
        </p:spPr>
      </p:pic>
      <p:sp>
        <p:nvSpPr>
          <p:cNvPr id="4" name="Title 3"/>
          <p:cNvSpPr>
            <a:spLocks noGrp="1"/>
          </p:cNvSpPr>
          <p:nvPr>
            <p:ph type="title"/>
          </p:nvPr>
        </p:nvSpPr>
        <p:spPr>
          <a:xfrm>
            <a:off x="234673" y="337584"/>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90589"/>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5C1A1B96-4BF0-9941-A615-EC3456FCF342}"/>
              </a:ext>
            </a:extLst>
          </p:cNvPr>
          <p:cNvGrpSpPr/>
          <p:nvPr/>
        </p:nvGrpSpPr>
        <p:grpSpPr>
          <a:xfrm>
            <a:off x="234673" y="1360986"/>
            <a:ext cx="7842582" cy="3800294"/>
            <a:chOff x="234673" y="1360986"/>
            <a:chExt cx="7842582" cy="4715434"/>
          </a:xfrm>
        </p:grpSpPr>
        <p:sp>
          <p:nvSpPr>
            <p:cNvPr id="10" name="Oval 9">
              <a:extLst>
                <a:ext uri="{FF2B5EF4-FFF2-40B4-BE49-F238E27FC236}">
                  <a16:creationId xmlns:a16="http://schemas.microsoft.com/office/drawing/2014/main" id="{D6C13558-8FAC-164F-B839-3D26CDDAE8B3}"/>
                </a:ext>
              </a:extLst>
            </p:cNvPr>
            <p:cNvSpPr/>
            <p:nvPr/>
          </p:nvSpPr>
          <p:spPr>
            <a:xfrm>
              <a:off x="234673" y="1360986"/>
              <a:ext cx="7842582" cy="4715434"/>
            </a:xfrm>
            <a:prstGeom prst="ellipse">
              <a:avLst/>
            </a:prstGeom>
            <a:solidFill>
              <a:srgbClr val="115076">
                <a:alpha val="37000"/>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B581B8F5-1DF4-444C-9882-4865EA2B677E}"/>
                </a:ext>
              </a:extLst>
            </p:cNvPr>
            <p:cNvSpPr txBox="1"/>
            <p:nvPr/>
          </p:nvSpPr>
          <p:spPr>
            <a:xfrm>
              <a:off x="1410612" y="2070760"/>
              <a:ext cx="6527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grpSp>
      <p:grpSp>
        <p:nvGrpSpPr>
          <p:cNvPr id="14" name="Group 13">
            <a:extLst>
              <a:ext uri="{FF2B5EF4-FFF2-40B4-BE49-F238E27FC236}">
                <a16:creationId xmlns:a16="http://schemas.microsoft.com/office/drawing/2014/main" id="{45E9A755-4EA2-7446-B3E2-877C7E63C6BD}"/>
              </a:ext>
            </a:extLst>
          </p:cNvPr>
          <p:cNvGrpSpPr/>
          <p:nvPr/>
        </p:nvGrpSpPr>
        <p:grpSpPr>
          <a:xfrm>
            <a:off x="2547257" y="1279937"/>
            <a:ext cx="9410070" cy="4217077"/>
            <a:chOff x="2547257" y="1279937"/>
            <a:chExt cx="9410070" cy="4217077"/>
          </a:xfrm>
        </p:grpSpPr>
        <p:sp>
          <p:nvSpPr>
            <p:cNvPr id="11" name="Oval 10">
              <a:extLst>
                <a:ext uri="{FF2B5EF4-FFF2-40B4-BE49-F238E27FC236}">
                  <a16:creationId xmlns:a16="http://schemas.microsoft.com/office/drawing/2014/main" id="{C8A9150F-62B3-2447-9308-4346E2A41688}"/>
                </a:ext>
              </a:extLst>
            </p:cNvPr>
            <p:cNvSpPr/>
            <p:nvPr/>
          </p:nvSpPr>
          <p:spPr>
            <a:xfrm>
              <a:off x="2547257" y="1279937"/>
              <a:ext cx="9410070" cy="4217077"/>
            </a:xfrm>
            <a:prstGeom prst="ellipse">
              <a:avLst/>
            </a:prstGeom>
            <a:solidFill>
              <a:srgbClr val="DAA520">
                <a:alpha val="37000"/>
              </a:srgbClr>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E9473C3-83B5-6A46-84E2-B8820FAB3BEA}"/>
                </a:ext>
              </a:extLst>
            </p:cNvPr>
            <p:cNvSpPr txBox="1"/>
            <p:nvPr/>
          </p:nvSpPr>
          <p:spPr>
            <a:xfrm>
              <a:off x="8789480" y="2070760"/>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8" name="TextBox 7">
            <a:extLst>
              <a:ext uri="{FF2B5EF4-FFF2-40B4-BE49-F238E27FC236}">
                <a16:creationId xmlns:a16="http://schemas.microsoft.com/office/drawing/2014/main" id="{1D29BC70-BDD8-A24F-8AC6-5572620DEE31}"/>
              </a:ext>
            </a:extLst>
          </p:cNvPr>
          <p:cNvSpPr txBox="1"/>
          <p:nvPr/>
        </p:nvSpPr>
        <p:spPr>
          <a:xfrm>
            <a:off x="5385597" y="2070760"/>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CEEFE61-6F0D-1044-A646-0836B4151C2C}"/>
              </a:ext>
            </a:extLst>
          </p:cNvPr>
          <p:cNvSpPr txBox="1"/>
          <p:nvPr/>
        </p:nvSpPr>
        <p:spPr>
          <a:xfrm>
            <a:off x="7252292" y="293225"/>
            <a:ext cx="26548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sp>
        <p:nvSpPr>
          <p:cNvPr id="2" name="TextBox 1">
            <a:extLst>
              <a:ext uri="{FF2B5EF4-FFF2-40B4-BE49-F238E27FC236}">
                <a16:creationId xmlns:a16="http://schemas.microsoft.com/office/drawing/2014/main" id="{3C379D4D-6B5B-F94B-A56D-C8CB97B42CD4}"/>
              </a:ext>
            </a:extLst>
          </p:cNvPr>
          <p:cNvSpPr txBox="1"/>
          <p:nvPr/>
        </p:nvSpPr>
        <p:spPr>
          <a:xfrm>
            <a:off x="8258431" y="2406680"/>
            <a:ext cx="29145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32EA1827-C3E9-2D45-A4D3-509CA11B5F36}"/>
              </a:ext>
            </a:extLst>
          </p:cNvPr>
          <p:cNvSpPr txBox="1"/>
          <p:nvPr/>
        </p:nvSpPr>
        <p:spPr>
          <a:xfrm>
            <a:off x="3403600" y="2595806"/>
            <a:ext cx="42659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ich</a:t>
            </a:r>
          </a:p>
        </p:txBody>
      </p:sp>
      <p:sp>
        <p:nvSpPr>
          <p:cNvPr id="16" name="TextBox 15">
            <a:extLst>
              <a:ext uri="{FF2B5EF4-FFF2-40B4-BE49-F238E27FC236}">
                <a16:creationId xmlns:a16="http://schemas.microsoft.com/office/drawing/2014/main" id="{0EA11552-A1D1-7640-A3B9-376820063E48}"/>
              </a:ext>
            </a:extLst>
          </p:cNvPr>
          <p:cNvSpPr txBox="1"/>
          <p:nvPr/>
        </p:nvSpPr>
        <p:spPr>
          <a:xfrm>
            <a:off x="3403599" y="3184234"/>
            <a:ext cx="45608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Geschwister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ich</a:t>
            </a:r>
          </a:p>
        </p:txBody>
      </p:sp>
      <p:sp>
        <p:nvSpPr>
          <p:cNvPr id="17" name="TextBox 16">
            <a:extLst>
              <a:ext uri="{FF2B5EF4-FFF2-40B4-BE49-F238E27FC236}">
                <a16:creationId xmlns:a16="http://schemas.microsoft.com/office/drawing/2014/main" id="{F8190CD4-6C19-B541-B60C-19DFD22DED62}"/>
              </a:ext>
            </a:extLst>
          </p:cNvPr>
          <p:cNvSpPr txBox="1"/>
          <p:nvPr/>
        </p:nvSpPr>
        <p:spPr>
          <a:xfrm>
            <a:off x="8258431" y="2917223"/>
            <a:ext cx="27767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7602F5C8-54A6-F24F-9D5D-B4D0A2718C30}"/>
              </a:ext>
            </a:extLst>
          </p:cNvPr>
          <p:cNvSpPr txBox="1"/>
          <p:nvPr/>
        </p:nvSpPr>
        <p:spPr>
          <a:xfrm>
            <a:off x="3403599" y="3835602"/>
            <a:ext cx="2252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ich</a:t>
            </a:r>
          </a:p>
        </p:txBody>
      </p:sp>
      <p:sp>
        <p:nvSpPr>
          <p:cNvPr id="19" name="TextBox 18">
            <a:extLst>
              <a:ext uri="{FF2B5EF4-FFF2-40B4-BE49-F238E27FC236}">
                <a16:creationId xmlns:a16="http://schemas.microsoft.com/office/drawing/2014/main" id="{D3BD0DF7-9496-1741-99FD-40D347A8C1ED}"/>
              </a:ext>
            </a:extLst>
          </p:cNvPr>
          <p:cNvSpPr txBox="1"/>
          <p:nvPr/>
        </p:nvSpPr>
        <p:spPr>
          <a:xfrm>
            <a:off x="8259587" y="3415089"/>
            <a:ext cx="30620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AF9D403E-EE73-154B-AEF5-21C71C52EB51}"/>
              </a:ext>
            </a:extLst>
          </p:cNvPr>
          <p:cNvSpPr txBox="1"/>
          <p:nvPr/>
        </p:nvSpPr>
        <p:spPr>
          <a:xfrm>
            <a:off x="8259587" y="4381587"/>
            <a:ext cx="1984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Oma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E7181943-F1FE-CC47-8304-71A3E397F355}"/>
              </a:ext>
            </a:extLst>
          </p:cNvPr>
          <p:cNvSpPr txBox="1"/>
          <p:nvPr/>
        </p:nvSpPr>
        <p:spPr>
          <a:xfrm>
            <a:off x="855277" y="3184234"/>
            <a:ext cx="9797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Ich</a:t>
            </a:r>
          </a:p>
        </p:txBody>
      </p:sp>
      <p:sp>
        <p:nvSpPr>
          <p:cNvPr id="22" name="Action Button: Custom 21" descr="number 1">
            <a:hlinkClick r:id="" action="ppaction://noaction" highlightClick="1">
              <a:snd r:embed="rId4" name="1. am Samstag.wav"/>
            </a:hlinkClick>
            <a:extLst>
              <a:ext uri="{FF2B5EF4-FFF2-40B4-BE49-F238E27FC236}">
                <a16:creationId xmlns:a16="http://schemas.microsoft.com/office/drawing/2014/main" id="{66CE620C-77B2-AC49-888A-E3F6B3EAFB89}"/>
              </a:ext>
            </a:extLst>
          </p:cNvPr>
          <p:cNvSpPr/>
          <p:nvPr/>
        </p:nvSpPr>
        <p:spPr>
          <a:xfrm>
            <a:off x="321156" y="58035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3" name="Action Button: Custom 22" descr="number 2">
            <a:hlinkClick r:id="" action="ppaction://noaction" highlightClick="1">
              <a:snd r:embed="rId5" name="2. meine Schwester.wav"/>
            </a:hlinkClick>
            <a:extLst>
              <a:ext uri="{FF2B5EF4-FFF2-40B4-BE49-F238E27FC236}">
                <a16:creationId xmlns:a16="http://schemas.microsoft.com/office/drawing/2014/main" id="{C7E706C4-BAB8-164D-8557-9D97D15C01D2}"/>
              </a:ext>
            </a:extLst>
          </p:cNvPr>
          <p:cNvSpPr/>
          <p:nvPr/>
        </p:nvSpPr>
        <p:spPr>
          <a:xfrm>
            <a:off x="1113472" y="580282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4" name="Action Button: Custom 23" descr="number 3">
            <a:hlinkClick r:id="" action="ppaction://noaction" highlightClick="1">
              <a:snd r:embed="rId6" name="3. meine Geschwister.wav"/>
            </a:hlinkClick>
            <a:extLst>
              <a:ext uri="{FF2B5EF4-FFF2-40B4-BE49-F238E27FC236}">
                <a16:creationId xmlns:a16="http://schemas.microsoft.com/office/drawing/2014/main" id="{6D753A15-85D2-FE48-9BF2-235D7094CFF8}"/>
              </a:ext>
            </a:extLst>
          </p:cNvPr>
          <p:cNvSpPr/>
          <p:nvPr/>
        </p:nvSpPr>
        <p:spPr>
          <a:xfrm>
            <a:off x="1881818" y="582405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Action Button: Custom 24" descr="number 4">
            <a:hlinkClick r:id="" action="ppaction://noaction" highlightClick="1">
              <a:snd r:embed="rId7" name="4. mein Vater.wav"/>
            </a:hlinkClick>
            <a:extLst>
              <a:ext uri="{FF2B5EF4-FFF2-40B4-BE49-F238E27FC236}">
                <a16:creationId xmlns:a16="http://schemas.microsoft.com/office/drawing/2014/main" id="{83EBFC78-96CD-D543-AB29-174806646035}"/>
              </a:ext>
            </a:extLst>
          </p:cNvPr>
          <p:cNvSpPr/>
          <p:nvPr/>
        </p:nvSpPr>
        <p:spPr>
          <a:xfrm>
            <a:off x="2709272" y="580287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6" name="Action Button: Custom 25" descr="number 5">
            <a:hlinkClick r:id="" action="ppaction://noaction" highlightClick="1">
              <a:snd r:embed="rId8" name="5. Lise und ich.wav"/>
            </a:hlinkClick>
            <a:extLst>
              <a:ext uri="{FF2B5EF4-FFF2-40B4-BE49-F238E27FC236}">
                <a16:creationId xmlns:a16="http://schemas.microsoft.com/office/drawing/2014/main" id="{BFE2C8F3-3FCA-6A40-9FE2-8E194C6F912B}"/>
              </a:ext>
            </a:extLst>
          </p:cNvPr>
          <p:cNvSpPr/>
          <p:nvPr/>
        </p:nvSpPr>
        <p:spPr>
          <a:xfrm>
            <a:off x="3512051" y="580287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7" name="Action Button: Custom 26" descr="number 6">
            <a:hlinkClick r:id="" action="ppaction://noaction" highlightClick="1">
              <a:snd r:embed="rId9" name="6. meine Schwester.wav"/>
            </a:hlinkClick>
            <a:extLst>
              <a:ext uri="{FF2B5EF4-FFF2-40B4-BE49-F238E27FC236}">
                <a16:creationId xmlns:a16="http://schemas.microsoft.com/office/drawing/2014/main" id="{ED162C78-914B-324A-9F79-3E7AD9A7DD1C}"/>
              </a:ext>
            </a:extLst>
          </p:cNvPr>
          <p:cNvSpPr/>
          <p:nvPr/>
        </p:nvSpPr>
        <p:spPr>
          <a:xfrm>
            <a:off x="4304367" y="580287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8" name="Action Button: Custom 27" descr="number 7">
            <a:hlinkClick r:id="" action="ppaction://noaction" highlightClick="1">
              <a:snd r:embed="rId10" name="7. am Sonntagabend.wav"/>
            </a:hlinkClick>
            <a:extLst>
              <a:ext uri="{FF2B5EF4-FFF2-40B4-BE49-F238E27FC236}">
                <a16:creationId xmlns:a16="http://schemas.microsoft.com/office/drawing/2014/main" id="{36E65451-29F4-E441-9A0B-8EC321629C0B}"/>
              </a:ext>
            </a:extLst>
          </p:cNvPr>
          <p:cNvSpPr/>
          <p:nvPr/>
        </p:nvSpPr>
        <p:spPr>
          <a:xfrm>
            <a:off x="5134749" y="580282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9" name="Action Button: Custom 28" descr="number 8">
            <a:hlinkClick r:id="" action="ppaction://noaction" highlightClick="1">
              <a:snd r:embed="rId11" name="8. danach.wav"/>
            </a:hlinkClick>
            <a:extLst>
              <a:ext uri="{FF2B5EF4-FFF2-40B4-BE49-F238E27FC236}">
                <a16:creationId xmlns:a16="http://schemas.microsoft.com/office/drawing/2014/main" id="{5DC3F156-FFDA-644A-94D4-4C5BC2E34565}"/>
              </a:ext>
            </a:extLst>
          </p:cNvPr>
          <p:cNvSpPr/>
          <p:nvPr/>
        </p:nvSpPr>
        <p:spPr>
          <a:xfrm>
            <a:off x="5965261" y="580282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9741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5" grpId="0"/>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71"/>
            <a:ext cx="6807200" cy="869950"/>
          </a:xfrm>
          <a:prstGeom prst="rect">
            <a:avLst/>
          </a:prstGeom>
        </p:spPr>
      </p:pic>
      <p:sp>
        <p:nvSpPr>
          <p:cNvPr id="4" name="Title 3"/>
          <p:cNvSpPr>
            <a:spLocks noGrp="1"/>
          </p:cNvSpPr>
          <p:nvPr>
            <p:ph type="title"/>
          </p:nvPr>
        </p:nvSpPr>
        <p:spPr>
          <a:xfrm>
            <a:off x="262507" y="11782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3064" y="149831"/>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4" name="Table 33" descr="Table for exercises">
            <a:extLst>
              <a:ext uri="{FF2B5EF4-FFF2-40B4-BE49-F238E27FC236}">
                <a16:creationId xmlns:a16="http://schemas.microsoft.com/office/drawing/2014/main" id="{EF52533B-CA6F-F24A-A9E5-F1E72C558884}"/>
              </a:ext>
            </a:extLst>
          </p:cNvPr>
          <p:cNvGraphicFramePr>
            <a:graphicFrameLocks noGrp="1"/>
          </p:cNvGraphicFramePr>
          <p:nvPr/>
        </p:nvGraphicFramePr>
        <p:xfrm>
          <a:off x="764588" y="926705"/>
          <a:ext cx="10461144" cy="5463931"/>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39" name="TextBox 38">
            <a:extLst>
              <a:ext uri="{FF2B5EF4-FFF2-40B4-BE49-F238E27FC236}">
                <a16:creationId xmlns:a16="http://schemas.microsoft.com/office/drawing/2014/main" id="{256355FC-1A93-1347-B609-D38710D6BF34}"/>
              </a:ext>
            </a:extLst>
          </p:cNvPr>
          <p:cNvSpPr txBox="1"/>
          <p:nvPr/>
        </p:nvSpPr>
        <p:spPr>
          <a:xfrm>
            <a:off x="1924748" y="973910"/>
            <a:ext cx="4797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0" name="TextBox 39" descr="table content ">
            <a:extLst>
              <a:ext uri="{FF2B5EF4-FFF2-40B4-BE49-F238E27FC236}">
                <a16:creationId xmlns:a16="http://schemas.microsoft.com/office/drawing/2014/main" id="{2236B1F4-017A-B64E-B93B-804238FA7720}"/>
              </a:ext>
            </a:extLst>
          </p:cNvPr>
          <p:cNvSpPr txBox="1"/>
          <p:nvPr/>
        </p:nvSpPr>
        <p:spPr>
          <a:xfrm>
            <a:off x="6742315" y="951804"/>
            <a:ext cx="4316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Was?</a:t>
            </a:r>
          </a:p>
        </p:txBody>
      </p:sp>
      <p:sp>
        <p:nvSpPr>
          <p:cNvPr id="41" name="Action Button: Custom 40" descr="number 1">
            <a:hlinkClick r:id="" action="ppaction://noaction" highlightClick="1">
              <a:snd r:embed="rId4" name="1.wav"/>
            </a:hlinkClick>
            <a:extLst>
              <a:ext uri="{FF2B5EF4-FFF2-40B4-BE49-F238E27FC236}">
                <a16:creationId xmlns:a16="http://schemas.microsoft.com/office/drawing/2014/main" id="{477D1447-9A2E-9B43-9A4B-BC610DA824D4}"/>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2" name="TextBox 41" descr="table content ">
            <a:extLst>
              <a:ext uri="{FF2B5EF4-FFF2-40B4-BE49-F238E27FC236}">
                <a16:creationId xmlns:a16="http://schemas.microsoft.com/office/drawing/2014/main" id="{199A68EA-F628-124A-95BC-192B9FCE8D85}"/>
              </a:ext>
            </a:extLst>
          </p:cNvPr>
          <p:cNvSpPr txBox="1"/>
          <p:nvPr/>
        </p:nvSpPr>
        <p:spPr>
          <a:xfrm>
            <a:off x="1905131" y="1460178"/>
            <a:ext cx="47587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Mein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descr="table content ">
            <a:extLst>
              <a:ext uri="{FF2B5EF4-FFF2-40B4-BE49-F238E27FC236}">
                <a16:creationId xmlns:a16="http://schemas.microsoft.com/office/drawing/2014/main" id="{3C583102-1D2A-DC45-989D-080698E372D8}"/>
              </a:ext>
            </a:extLst>
          </p:cNvPr>
          <p:cNvSpPr txBox="1"/>
          <p:nvPr/>
        </p:nvSpPr>
        <p:spPr>
          <a:xfrm>
            <a:off x="6742315" y="1467323"/>
            <a:ext cx="4316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arbeitet</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Aquarium.</a:t>
            </a:r>
          </a:p>
        </p:txBody>
      </p:sp>
      <p:sp>
        <p:nvSpPr>
          <p:cNvPr id="44" name="Action Button: Custom 43" descr="number 2">
            <a:hlinkClick r:id="" action="ppaction://noaction" highlightClick="1">
              <a:snd r:embed="rId5" name="2.wav"/>
            </a:hlinkClick>
            <a:extLst>
              <a:ext uri="{FF2B5EF4-FFF2-40B4-BE49-F238E27FC236}">
                <a16:creationId xmlns:a16="http://schemas.microsoft.com/office/drawing/2014/main" id="{B68AD104-A581-EB40-83CE-2401E39DDF16}"/>
              </a:ext>
            </a:extLst>
          </p:cNvPr>
          <p:cNvSpPr/>
          <p:nvPr/>
        </p:nvSpPr>
        <p:spPr>
          <a:xfrm>
            <a:off x="1055929" y="197684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descr="table content ">
            <a:extLst>
              <a:ext uri="{FF2B5EF4-FFF2-40B4-BE49-F238E27FC236}">
                <a16:creationId xmlns:a16="http://schemas.microsoft.com/office/drawing/2014/main" id="{07685DA4-4313-E945-A6C6-4E9BEA91EC83}"/>
              </a:ext>
            </a:extLst>
          </p:cNvPr>
          <p:cNvSpPr txBox="1"/>
          <p:nvPr/>
        </p:nvSpPr>
        <p:spPr>
          <a:xfrm>
            <a:off x="1944364" y="1968773"/>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ich</a:t>
            </a:r>
          </a:p>
        </p:txBody>
      </p:sp>
      <p:sp>
        <p:nvSpPr>
          <p:cNvPr id="46" name="TextBox 45" descr="table content ">
            <a:extLst>
              <a:ext uri="{FF2B5EF4-FFF2-40B4-BE49-F238E27FC236}">
                <a16:creationId xmlns:a16="http://schemas.microsoft.com/office/drawing/2014/main" id="{50A06245-F691-A440-BDEE-53B4F5CEEB7A}"/>
              </a:ext>
            </a:extLst>
          </p:cNvPr>
          <p:cNvSpPr txBox="1"/>
          <p:nvPr/>
        </p:nvSpPr>
        <p:spPr>
          <a:xfrm>
            <a:off x="6763806" y="1958766"/>
            <a:ext cx="439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schwimmen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und </a:t>
            </a: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surfen</a:t>
            </a: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zusammen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7" name="Action Button: Custom 46" descr="number 3">
            <a:hlinkClick r:id="" action="ppaction://noaction" highlightClick="1">
              <a:snd r:embed="rId6" name="3.wav"/>
            </a:hlinkClick>
            <a:extLst>
              <a:ext uri="{FF2B5EF4-FFF2-40B4-BE49-F238E27FC236}">
                <a16:creationId xmlns:a16="http://schemas.microsoft.com/office/drawing/2014/main" id="{D7B1421A-B302-1B4C-8966-247B8EEE69DA}"/>
              </a:ext>
            </a:extLst>
          </p:cNvPr>
          <p:cNvSpPr/>
          <p:nvPr/>
        </p:nvSpPr>
        <p:spPr>
          <a:xfrm>
            <a:off x="1052781" y="245901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8" name="TextBox 47" descr="table content ">
            <a:extLst>
              <a:ext uri="{FF2B5EF4-FFF2-40B4-BE49-F238E27FC236}">
                <a16:creationId xmlns:a16="http://schemas.microsoft.com/office/drawing/2014/main" id="{7B17DEB7-F4BE-FA4F-AA9F-317D2A430D0F}"/>
              </a:ext>
            </a:extLst>
          </p:cNvPr>
          <p:cNvSpPr txBox="1"/>
          <p:nvPr/>
        </p:nvSpPr>
        <p:spPr>
          <a:xfrm>
            <a:off x="1903928" y="2458024"/>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Geschwister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ich</a:t>
            </a:r>
          </a:p>
        </p:txBody>
      </p:sp>
      <p:sp>
        <p:nvSpPr>
          <p:cNvPr id="49" name="TextBox 48" descr="table content ">
            <a:extLst>
              <a:ext uri="{FF2B5EF4-FFF2-40B4-BE49-F238E27FC236}">
                <a16:creationId xmlns:a16="http://schemas.microsoft.com/office/drawing/2014/main" id="{10943F43-1536-334F-A17F-D7139A1B3622}"/>
              </a:ext>
            </a:extLst>
          </p:cNvPr>
          <p:cNvSpPr txBox="1"/>
          <p:nvPr/>
        </p:nvSpPr>
        <p:spPr>
          <a:xfrm>
            <a:off x="6742315" y="2460876"/>
            <a:ext cx="44338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in die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Kirche</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0" name="Action Button: Custom 49" descr="number 4">
            <a:hlinkClick r:id="" action="ppaction://noaction" highlightClick="1">
              <a:snd r:embed="rId7" name="4.wav"/>
            </a:hlinkClick>
            <a:extLst>
              <a:ext uri="{FF2B5EF4-FFF2-40B4-BE49-F238E27FC236}">
                <a16:creationId xmlns:a16="http://schemas.microsoft.com/office/drawing/2014/main" id="{A160CED2-36D1-154F-91A3-6F2C8CF36811}"/>
              </a:ext>
            </a:extLst>
          </p:cNvPr>
          <p:cNvSpPr/>
          <p:nvPr/>
        </p:nvSpPr>
        <p:spPr>
          <a:xfrm>
            <a:off x="1052781" y="295063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TextBox 50" descr="table content ">
            <a:extLst>
              <a:ext uri="{FF2B5EF4-FFF2-40B4-BE49-F238E27FC236}">
                <a16:creationId xmlns:a16="http://schemas.microsoft.com/office/drawing/2014/main" id="{4C9F72FE-631A-2145-9708-3440F394C8E3}"/>
              </a:ext>
            </a:extLst>
          </p:cNvPr>
          <p:cNvSpPr txBox="1"/>
          <p:nvPr/>
        </p:nvSpPr>
        <p:spPr>
          <a:xfrm>
            <a:off x="1903928" y="2908852"/>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Mein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Vater</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descr="table content ">
            <a:extLst>
              <a:ext uri="{FF2B5EF4-FFF2-40B4-BE49-F238E27FC236}">
                <a16:creationId xmlns:a16="http://schemas.microsoft.com/office/drawing/2014/main" id="{F22192AB-E777-5149-95D8-6103452D934C}"/>
              </a:ext>
            </a:extLst>
          </p:cNvPr>
          <p:cNvSpPr txBox="1"/>
          <p:nvPr/>
        </p:nvSpPr>
        <p:spPr>
          <a:xfrm>
            <a:off x="6763807" y="2950633"/>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grillt</a:t>
            </a: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oft.</a:t>
            </a:r>
          </a:p>
        </p:txBody>
      </p:sp>
      <p:sp>
        <p:nvSpPr>
          <p:cNvPr id="53" name="Action Button: Custom 52" descr="number 5">
            <a:hlinkClick r:id="" action="ppaction://noaction" highlightClick="1">
              <a:snd r:embed="rId8" name="5.wav"/>
            </a:hlinkClick>
            <a:extLst>
              <a:ext uri="{FF2B5EF4-FFF2-40B4-BE49-F238E27FC236}">
                <a16:creationId xmlns:a16="http://schemas.microsoft.com/office/drawing/2014/main" id="{F69E0E13-3370-4F42-9A30-73D99294D0E0}"/>
              </a:ext>
            </a:extLst>
          </p:cNvPr>
          <p:cNvSpPr/>
          <p:nvPr/>
        </p:nvSpPr>
        <p:spPr>
          <a:xfrm>
            <a:off x="1052781" y="343764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4" name="TextBox 53" descr="table content ">
            <a:extLst>
              <a:ext uri="{FF2B5EF4-FFF2-40B4-BE49-F238E27FC236}">
                <a16:creationId xmlns:a16="http://schemas.microsoft.com/office/drawing/2014/main" id="{56EA5EBE-68D2-B040-8D5D-107ECD5E8441}"/>
              </a:ext>
            </a:extLst>
          </p:cNvPr>
          <p:cNvSpPr txBox="1"/>
          <p:nvPr/>
        </p:nvSpPr>
        <p:spPr>
          <a:xfrm>
            <a:off x="1963981" y="3457415"/>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ich</a:t>
            </a:r>
          </a:p>
        </p:txBody>
      </p:sp>
      <p:sp>
        <p:nvSpPr>
          <p:cNvPr id="55" name="TextBox 54" descr="table content ">
            <a:extLst>
              <a:ext uri="{FF2B5EF4-FFF2-40B4-BE49-F238E27FC236}">
                <a16:creationId xmlns:a16="http://schemas.microsoft.com/office/drawing/2014/main" id="{0E88304B-3C62-FD41-B1DD-86994AB220F0}"/>
              </a:ext>
            </a:extLst>
          </p:cNvPr>
          <p:cNvSpPr txBox="1"/>
          <p:nvPr/>
        </p:nvSpPr>
        <p:spPr>
          <a:xfrm>
            <a:off x="6763807" y="3490667"/>
            <a:ext cx="4189257" cy="3694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Elefantenpark</a:t>
            </a:r>
            <a:endPar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Action Button: Custom 55" descr="number 6">
            <a:hlinkClick r:id="" action="ppaction://noaction" highlightClick="1">
              <a:snd r:embed="rId9" name="6.wav"/>
            </a:hlinkClick>
            <a:extLst>
              <a:ext uri="{FF2B5EF4-FFF2-40B4-BE49-F238E27FC236}">
                <a16:creationId xmlns:a16="http://schemas.microsoft.com/office/drawing/2014/main" id="{57806004-536C-2A4F-9D23-0C20D35B0317}"/>
              </a:ext>
            </a:extLst>
          </p:cNvPr>
          <p:cNvSpPr/>
          <p:nvPr/>
        </p:nvSpPr>
        <p:spPr>
          <a:xfrm>
            <a:off x="1045993" y="395526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7" name="TextBox 56" descr="table content ">
            <a:extLst>
              <a:ext uri="{FF2B5EF4-FFF2-40B4-BE49-F238E27FC236}">
                <a16:creationId xmlns:a16="http://schemas.microsoft.com/office/drawing/2014/main" id="{94357827-7C9A-C043-B318-C47E7251F7B0}"/>
              </a:ext>
            </a:extLst>
          </p:cNvPr>
          <p:cNvSpPr txBox="1"/>
          <p:nvPr/>
        </p:nvSpPr>
        <p:spPr>
          <a:xfrm>
            <a:off x="1944364" y="3935943"/>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Box 57" descr="table content ">
            <a:extLst>
              <a:ext uri="{FF2B5EF4-FFF2-40B4-BE49-F238E27FC236}">
                <a16:creationId xmlns:a16="http://schemas.microsoft.com/office/drawing/2014/main" id="{5F3B92F6-F137-2148-A9DC-E1505AD389F2}"/>
              </a:ext>
            </a:extLst>
          </p:cNvPr>
          <p:cNvSpPr txBox="1"/>
          <p:nvPr/>
        </p:nvSpPr>
        <p:spPr>
          <a:xfrm>
            <a:off x="6776347" y="3930349"/>
            <a:ext cx="4515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laufen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in der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Wüste</a:t>
            </a:r>
            <a:endPar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Action Button: Custom 58" descr="number 7">
            <a:hlinkClick r:id="" action="ppaction://noaction" highlightClick="1">
              <a:snd r:embed="rId10" name="7.wav"/>
            </a:hlinkClick>
            <a:extLst>
              <a:ext uri="{FF2B5EF4-FFF2-40B4-BE49-F238E27FC236}">
                <a16:creationId xmlns:a16="http://schemas.microsoft.com/office/drawing/2014/main" id="{B4A36942-6F3B-704B-BDBA-BEA7275C495A}"/>
              </a:ext>
            </a:extLst>
          </p:cNvPr>
          <p:cNvSpPr/>
          <p:nvPr/>
        </p:nvSpPr>
        <p:spPr>
          <a:xfrm>
            <a:off x="1045988" y="44336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0" name="TextBox 59" descr="table content ">
            <a:extLst>
              <a:ext uri="{FF2B5EF4-FFF2-40B4-BE49-F238E27FC236}">
                <a16:creationId xmlns:a16="http://schemas.microsoft.com/office/drawing/2014/main" id="{2F555D83-5865-2E40-A17D-E8FC1F81776E}"/>
              </a:ext>
            </a:extLst>
          </p:cNvPr>
          <p:cNvSpPr txBox="1"/>
          <p:nvPr/>
        </p:nvSpPr>
        <p:spPr>
          <a:xfrm>
            <a:off x="1944364" y="4406489"/>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Oma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Vater</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Box 60" descr="table content ">
            <a:extLst>
              <a:ext uri="{FF2B5EF4-FFF2-40B4-BE49-F238E27FC236}">
                <a16:creationId xmlns:a16="http://schemas.microsoft.com/office/drawing/2014/main" id="{54EC7B01-D04F-0445-8BBF-F3B12FC388B3}"/>
              </a:ext>
            </a:extLst>
          </p:cNvPr>
          <p:cNvSpPr txBox="1"/>
          <p:nvPr/>
        </p:nvSpPr>
        <p:spPr>
          <a:xfrm>
            <a:off x="6763807" y="4419040"/>
            <a:ext cx="452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in die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Kirche</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2" name="Action Button: Custom 61" descr="number 8">
            <a:hlinkClick r:id="" action="ppaction://noaction" highlightClick="1">
              <a:snd r:embed="rId11" name="8.wav"/>
            </a:hlinkClick>
            <a:extLst>
              <a:ext uri="{FF2B5EF4-FFF2-40B4-BE49-F238E27FC236}">
                <a16:creationId xmlns:a16="http://schemas.microsoft.com/office/drawing/2014/main" id="{8DD11308-834A-D548-94AB-64E1D2DFDF71}"/>
              </a:ext>
            </a:extLst>
          </p:cNvPr>
          <p:cNvSpPr/>
          <p:nvPr/>
        </p:nvSpPr>
        <p:spPr>
          <a:xfrm>
            <a:off x="1045992" y="494325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3" name="TextBox 62" descr="table content ">
            <a:extLst>
              <a:ext uri="{FF2B5EF4-FFF2-40B4-BE49-F238E27FC236}">
                <a16:creationId xmlns:a16="http://schemas.microsoft.com/office/drawing/2014/main" id="{117247C0-8422-3545-AAC5-8B46EFF2E1B3}"/>
              </a:ext>
            </a:extLst>
          </p:cNvPr>
          <p:cNvSpPr txBox="1"/>
          <p:nvPr/>
        </p:nvSpPr>
        <p:spPr>
          <a:xfrm>
            <a:off x="1963981" y="4914561"/>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Schwester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Rosa</a:t>
            </a:r>
          </a:p>
        </p:txBody>
      </p:sp>
      <p:sp>
        <p:nvSpPr>
          <p:cNvPr id="64" name="TextBox 63" descr="table content ">
            <a:extLst>
              <a:ext uri="{FF2B5EF4-FFF2-40B4-BE49-F238E27FC236}">
                <a16:creationId xmlns:a16="http://schemas.microsoft.com/office/drawing/2014/main" id="{8EAB50AA-0C6E-E644-91BC-B0BA6D4864A0}"/>
              </a:ext>
            </a:extLst>
          </p:cNvPr>
          <p:cNvSpPr txBox="1"/>
          <p:nvPr/>
        </p:nvSpPr>
        <p:spPr>
          <a:xfrm>
            <a:off x="6748432" y="4923735"/>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schwimmt</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Delfinen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5" name="Action Button: Custom 64" descr="number 9">
            <a:hlinkClick r:id="" action="ppaction://noaction" highlightClick="1">
              <a:snd r:embed="rId12" name="9.wav"/>
            </a:hlinkClick>
            <a:extLst>
              <a:ext uri="{FF2B5EF4-FFF2-40B4-BE49-F238E27FC236}">
                <a16:creationId xmlns:a16="http://schemas.microsoft.com/office/drawing/2014/main" id="{892FDD11-EE0F-904D-AAE7-60EE936A62AA}"/>
              </a:ext>
            </a:extLst>
          </p:cNvPr>
          <p:cNvSpPr/>
          <p:nvPr/>
        </p:nvSpPr>
        <p:spPr>
          <a:xfrm>
            <a:off x="1045990" y="543378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66" name="TextBox 65" descr="table content ">
            <a:extLst>
              <a:ext uri="{FF2B5EF4-FFF2-40B4-BE49-F238E27FC236}">
                <a16:creationId xmlns:a16="http://schemas.microsoft.com/office/drawing/2014/main" id="{8CB42CE9-4F6D-9B44-A7D9-C3355B8C9460}"/>
              </a:ext>
            </a:extLst>
          </p:cNvPr>
          <p:cNvSpPr txBox="1"/>
          <p:nvPr/>
        </p:nvSpPr>
        <p:spPr>
          <a:xfrm>
            <a:off x="1974376" y="5409833"/>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Oma</a:t>
            </a:r>
          </a:p>
        </p:txBody>
      </p:sp>
      <p:sp>
        <p:nvSpPr>
          <p:cNvPr id="67" name="TextBox 66" descr="table content ">
            <a:extLst>
              <a:ext uri="{FF2B5EF4-FFF2-40B4-BE49-F238E27FC236}">
                <a16:creationId xmlns:a16="http://schemas.microsoft.com/office/drawing/2014/main" id="{B6F355E9-6AD1-5C48-82DB-DA4AEF3644FE}"/>
              </a:ext>
            </a:extLst>
          </p:cNvPr>
          <p:cNvSpPr txBox="1"/>
          <p:nvPr/>
        </p:nvSpPr>
        <p:spPr>
          <a:xfrm>
            <a:off x="6748432" y="5422190"/>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kocht</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Fisch.</a:t>
            </a:r>
          </a:p>
        </p:txBody>
      </p:sp>
      <p:sp>
        <p:nvSpPr>
          <p:cNvPr id="68" name="Action Button: Custom 67" descr="number 10">
            <a:hlinkClick r:id="" action="ppaction://noaction" highlightClick="1">
              <a:snd r:embed="rId13" name="10.wav"/>
            </a:hlinkClick>
            <a:extLst>
              <a:ext uri="{FF2B5EF4-FFF2-40B4-BE49-F238E27FC236}">
                <a16:creationId xmlns:a16="http://schemas.microsoft.com/office/drawing/2014/main" id="{D182FA21-D231-FE47-93C9-3427E4A5D905}"/>
              </a:ext>
            </a:extLst>
          </p:cNvPr>
          <p:cNvSpPr/>
          <p:nvPr/>
        </p:nvSpPr>
        <p:spPr>
          <a:xfrm>
            <a:off x="1045989" y="593123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69" name="TextBox 68" descr="table content ">
            <a:extLst>
              <a:ext uri="{FF2B5EF4-FFF2-40B4-BE49-F238E27FC236}">
                <a16:creationId xmlns:a16="http://schemas.microsoft.com/office/drawing/2014/main" id="{6A5AC667-651E-844C-BEE6-716A165B1067}"/>
              </a:ext>
            </a:extLst>
          </p:cNvPr>
          <p:cNvSpPr txBox="1"/>
          <p:nvPr/>
        </p:nvSpPr>
        <p:spPr>
          <a:xfrm>
            <a:off x="1974376" y="5916891"/>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Mein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sein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Freundin</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0" name="TextBox 69" descr="table content ">
            <a:extLst>
              <a:ext uri="{FF2B5EF4-FFF2-40B4-BE49-F238E27FC236}">
                <a16:creationId xmlns:a16="http://schemas.microsoft.com/office/drawing/2014/main" id="{4EDCD099-332F-8C44-9312-FFD3C07C5304}"/>
              </a:ext>
            </a:extLst>
          </p:cNvPr>
          <p:cNvSpPr txBox="1"/>
          <p:nvPr/>
        </p:nvSpPr>
        <p:spPr>
          <a:xfrm>
            <a:off x="6776347" y="5889673"/>
            <a:ext cx="4412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fahren</a:t>
            </a:r>
            <a:r>
              <a:rPr kumimoji="0" lang="en-US" sz="1800" b="0" i="0" u="none" strike="noStrike" kern="1200" cap="none" spc="0" normalizeH="0" baseline="0" noProof="0" dirty="0">
                <a:ln>
                  <a:noFill/>
                </a:ln>
                <a:solidFill>
                  <a:srgbClr val="115076"/>
                </a:solidFill>
                <a:effectLst/>
                <a:uLnTx/>
                <a:uFillTx/>
                <a:latin typeface="Century Gothic" panose="020F0302020204030204"/>
                <a:ea typeface="+mn-ea"/>
                <a:cs typeface="+mn-cs"/>
              </a:rPr>
              <a:t> Quad.</a:t>
            </a:r>
          </a:p>
        </p:txBody>
      </p:sp>
    </p:spTree>
    <p:extLst>
      <p:ext uri="{BB962C8B-B14F-4D97-AF65-F5344CB8AC3E}">
        <p14:creationId xmlns:p14="http://schemas.microsoft.com/office/powerpoint/2010/main" val="82024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3" grpId="1"/>
      <p:bldP spid="45" grpId="0"/>
      <p:bldP spid="46" grpId="0"/>
      <p:bldP spid="48" grpId="0"/>
      <p:bldP spid="49" grpId="0"/>
      <p:bldP spid="51" grpId="0"/>
      <p:bldP spid="52" grpId="0"/>
      <p:bldP spid="54" grpId="0"/>
      <p:bldP spid="55" grpId="0"/>
      <p:bldP spid="57" grpId="0"/>
      <p:bldP spid="58" grpId="0"/>
      <p:bldP spid="60" grpId="0"/>
      <p:bldP spid="61" grpId="0"/>
      <p:bldP spid="63" grpId="0"/>
      <p:bldP spid="64" grpId="0"/>
      <p:bldP spid="66" grpId="0"/>
      <p:bldP spid="67"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7ACCADC8-27CD-4C4A-BAEF-A71996AE590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6096000" y="0"/>
            <a:ext cx="6233200" cy="63574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6112" y="294041"/>
            <a:ext cx="1444002"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4FDF283-2D31-104B-9E37-C5B345612708}"/>
              </a:ext>
            </a:extLst>
          </p:cNvPr>
          <p:cNvSpPr txBox="1"/>
          <p:nvPr/>
        </p:nvSpPr>
        <p:spPr>
          <a:xfrm>
            <a:off x="0" y="1416232"/>
            <a:ext cx="95285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Alex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das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Oval 14">
            <a:extLst>
              <a:ext uri="{FF2B5EF4-FFF2-40B4-BE49-F238E27FC236}">
                <a16:creationId xmlns:a16="http://schemas.microsoft.com/office/drawing/2014/main" id="{AF0C85DC-C061-6E47-9174-713B11DEF5ED}"/>
              </a:ext>
            </a:extLst>
          </p:cNvPr>
          <p:cNvSpPr/>
          <p:nvPr/>
        </p:nvSpPr>
        <p:spPr>
          <a:xfrm>
            <a:off x="8958805" y="5362753"/>
            <a:ext cx="69448" cy="82177"/>
          </a:xfrm>
          <a:prstGeom prst="ellipse">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AAE514B-D9BB-0D4F-9FCC-A0AF36F00AD4}"/>
              </a:ext>
            </a:extLst>
          </p:cNvPr>
          <p:cNvSpPr txBox="1"/>
          <p:nvPr/>
        </p:nvSpPr>
        <p:spPr>
          <a:xfrm>
            <a:off x="6807200" y="4861148"/>
            <a:ext cx="1729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Swakopmund</a:t>
            </a:r>
          </a:p>
        </p:txBody>
      </p:sp>
      <p:cxnSp>
        <p:nvCxnSpPr>
          <p:cNvPr id="18" name="Straight Connector 17">
            <a:extLst>
              <a:ext uri="{FF2B5EF4-FFF2-40B4-BE49-F238E27FC236}">
                <a16:creationId xmlns:a16="http://schemas.microsoft.com/office/drawing/2014/main" id="{30986921-34BD-CB40-8BE7-876FE3458EB4}"/>
              </a:ext>
            </a:extLst>
          </p:cNvPr>
          <p:cNvCxnSpPr>
            <a:cxnSpLocks/>
          </p:cNvCxnSpPr>
          <p:nvPr/>
        </p:nvCxnSpPr>
        <p:spPr>
          <a:xfrm>
            <a:off x="7672180" y="5230480"/>
            <a:ext cx="1085740" cy="132273"/>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17" name="Title 11">
            <a:extLst>
              <a:ext uri="{FF2B5EF4-FFF2-40B4-BE49-F238E27FC236}">
                <a16:creationId xmlns:a16="http://schemas.microsoft.com/office/drawing/2014/main" id="{74E5232B-D5A6-7F45-A9A0-33BDA2451D56}"/>
              </a:ext>
            </a:extLst>
          </p:cNvPr>
          <p:cNvSpPr txBox="1">
            <a:spLocks/>
          </p:cNvSpPr>
          <p:nvPr/>
        </p:nvSpPr>
        <p:spPr>
          <a:xfrm>
            <a:off x="126345" y="2008762"/>
            <a:ext cx="8018195" cy="4348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Hör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Alex an.</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Spricht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Englisch</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zu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Hause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Wie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findet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seine Stadt?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Was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ist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sein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Lieblingsort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Hör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Alex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nochmal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an.</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4.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Singular?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5.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Verben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Plural?</a:t>
            </a:r>
          </a:p>
        </p:txBody>
      </p:sp>
      <p:sp>
        <p:nvSpPr>
          <p:cNvPr id="19" name="Action Button: Custom 18" descr="number 1">
            <a:hlinkClick r:id="" action="ppaction://noaction" highlightClick="1">
              <a:snd r:embed="rId5" name="teil 1.wav"/>
            </a:hlinkClick>
            <a:extLst>
              <a:ext uri="{FF2B5EF4-FFF2-40B4-BE49-F238E27FC236}">
                <a16:creationId xmlns:a16="http://schemas.microsoft.com/office/drawing/2014/main" id="{333F5E00-9C37-8E4A-B79B-7501CC812CD2}"/>
              </a:ext>
            </a:extLst>
          </p:cNvPr>
          <p:cNvSpPr/>
          <p:nvPr/>
        </p:nvSpPr>
        <p:spPr>
          <a:xfrm>
            <a:off x="7568746" y="294041"/>
            <a:ext cx="1704754" cy="523220"/>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1</a:t>
            </a:r>
          </a:p>
        </p:txBody>
      </p:sp>
      <p:sp>
        <p:nvSpPr>
          <p:cNvPr id="6" name="TextBox 5">
            <a:extLst>
              <a:ext uri="{FF2B5EF4-FFF2-40B4-BE49-F238E27FC236}">
                <a16:creationId xmlns:a16="http://schemas.microsoft.com/office/drawing/2014/main" id="{AE3E3FF1-6462-584B-A443-701FAB4057A5}"/>
              </a:ext>
            </a:extLst>
          </p:cNvPr>
          <p:cNvSpPr txBox="1"/>
          <p:nvPr/>
        </p:nvSpPr>
        <p:spPr>
          <a:xfrm>
            <a:off x="4976037" y="6426759"/>
            <a:ext cx="24368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nochmal</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again</a:t>
            </a:r>
          </a:p>
        </p:txBody>
      </p:sp>
      <p:sp>
        <p:nvSpPr>
          <p:cNvPr id="20" name="Title 11">
            <a:extLst>
              <a:ext uri="{FF2B5EF4-FFF2-40B4-BE49-F238E27FC236}">
                <a16:creationId xmlns:a16="http://schemas.microsoft.com/office/drawing/2014/main" id="{50E38C20-157D-D640-8BE0-108BCD1C6000}"/>
              </a:ext>
            </a:extLst>
          </p:cNvPr>
          <p:cNvSpPr txBox="1">
            <a:spLocks/>
          </p:cNvSpPr>
          <p:nvPr/>
        </p:nvSpPr>
        <p:spPr>
          <a:xfrm>
            <a:off x="4949708" y="2538423"/>
            <a:ext cx="4078546" cy="1542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Nein</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er</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spricht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Er</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j-ea"/>
                <a:cs typeface="+mj-cs"/>
              </a:rPr>
              <a:t>findet</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 seine Stadt toll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j-ea"/>
                <a:cs typeface="+mj-cs"/>
              </a:rPr>
              <a:t>Das Aquarium</a:t>
            </a:r>
          </a:p>
        </p:txBody>
      </p:sp>
    </p:spTree>
    <p:extLst>
      <p:ext uri="{BB962C8B-B14F-4D97-AF65-F5344CB8AC3E}">
        <p14:creationId xmlns:p14="http://schemas.microsoft.com/office/powerpoint/2010/main" val="42852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71913" y="1468792"/>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1 – Ich und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Familie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b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Hallo, 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heiße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Alex.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wohnen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Swakopmund, das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liegt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Namibia.  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habe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Bruder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Markus,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zwei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Rosa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Oma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wohnt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auch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bei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Leider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lebt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Opa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Deutsch,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der Schule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Englisch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Ich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mag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Swakopmund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Der Ort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toll. Es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gibt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hier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den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Atlantik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die Namib-</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Lieblingsort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das Aquarium.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Rounded Rectangle 11">
            <a:hlinkClick r:id="" action="ppaction://noaction">
              <a:snd r:embed="rId4" name="teil 1.wav"/>
            </a:hlinkClick>
            <a:extLst>
              <a:ext uri="{FF2B5EF4-FFF2-40B4-BE49-F238E27FC236}">
                <a16:creationId xmlns:a16="http://schemas.microsoft.com/office/drawing/2014/main" id="{EE4916D8-D1FF-F542-804E-B1C3F02650BD}"/>
              </a:ext>
            </a:extLst>
          </p:cNvPr>
          <p:cNvSpPr/>
          <p:nvPr/>
        </p:nvSpPr>
        <p:spPr>
          <a:xfrm>
            <a:off x="9524770" y="294041"/>
            <a:ext cx="2275344"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7" descr="number 1">
            <a:hlinkClick r:id="" action="ppaction://noaction" highlightClick="1">
              <a:snd r:embed="rId4" name="teil 1.wav"/>
            </a:hlinkClick>
            <a:extLst>
              <a:ext uri="{FF2B5EF4-FFF2-40B4-BE49-F238E27FC236}">
                <a16:creationId xmlns:a16="http://schemas.microsoft.com/office/drawing/2014/main" id="{C21964AE-AF6A-C345-A6C5-A007560B7BDB}"/>
              </a:ext>
            </a:extLst>
          </p:cNvPr>
          <p:cNvSpPr/>
          <p:nvPr/>
        </p:nvSpPr>
        <p:spPr>
          <a:xfrm>
            <a:off x="9524770" y="1207182"/>
            <a:ext cx="1704754" cy="523220"/>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1</a:t>
            </a:r>
          </a:p>
        </p:txBody>
      </p:sp>
      <p:sp>
        <p:nvSpPr>
          <p:cNvPr id="10" name="Title 11">
            <a:extLst>
              <a:ext uri="{FF2B5EF4-FFF2-40B4-BE49-F238E27FC236}">
                <a16:creationId xmlns:a16="http://schemas.microsoft.com/office/drawing/2014/main" id="{3DFEE1C4-613C-0B48-A92D-B77C71CA90F6}"/>
              </a:ext>
            </a:extLst>
          </p:cNvPr>
          <p:cNvSpPr txBox="1">
            <a:spLocks/>
          </p:cNvSpPr>
          <p:nvPr/>
        </p:nvSpPr>
        <p:spPr>
          <a:xfrm>
            <a:off x="271913" y="1487565"/>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j-ea"/>
                <a:cs typeface="+mj-cs"/>
              </a:rPr>
              <a:t> 1 – Ich und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Familie</a:t>
            </a:r>
            <a:b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Hallo, ich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heiße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Alex.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und ich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wohnen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Swakopmund, das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liegt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Namibia.  Ich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habe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einen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Bruder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Markus, 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zwei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Schwestern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Rosa 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Oma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wohnt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auch</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bei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Leider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lebt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Opa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nicht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mehr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Deutsch,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der Schule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Englisch</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Ich mag Swakopmund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Der Ort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toll. 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gibt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hier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Atlantik</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und die Namib-</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Mein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Lieblingsort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das Aquarium.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4" name="Title 11">
            <a:extLst>
              <a:ext uri="{FF2B5EF4-FFF2-40B4-BE49-F238E27FC236}">
                <a16:creationId xmlns:a16="http://schemas.microsoft.com/office/drawing/2014/main" id="{CCBC3D76-93F8-4240-8184-872FC6F4DB06}"/>
              </a:ext>
            </a:extLst>
          </p:cNvPr>
          <p:cNvSpPr txBox="1">
            <a:spLocks/>
          </p:cNvSpPr>
          <p:nvPr/>
        </p:nvSpPr>
        <p:spPr>
          <a:xfrm>
            <a:off x="271913" y="1468792"/>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j-ea"/>
                <a:cs typeface="+mj-cs"/>
              </a:rPr>
              <a:t> 1 – Ich und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Familie</a:t>
            </a:r>
            <a:b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Hallo, ich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heiße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Alex.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und ich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wohnen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Swakopmund, das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liegt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Namibia.  Ich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habe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einen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Bruder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Markus, 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zwei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Schwestern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Rosa 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Oma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wohnt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auch</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bei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Leider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lebt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mein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Opa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nicht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mehr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Deutsch,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in der Schule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j-ea"/>
                <a:cs typeface="+mj-cs"/>
              </a:rPr>
              <a:t>sprechen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Englisch</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Ich mag Swakopmund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Der Ort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toll. 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gibt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hier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den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Atlantik</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und die Namib-</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Mein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Lieblingsort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 das Aquarium.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D1966AD8-C117-5F4E-8721-2A364A7D076E}"/>
              </a:ext>
            </a:extLst>
          </p:cNvPr>
          <p:cNvSpPr txBox="1"/>
          <p:nvPr/>
        </p:nvSpPr>
        <p:spPr>
          <a:xfrm>
            <a:off x="1226672" y="5719536"/>
            <a:ext cx="19656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Singular: 9</a:t>
            </a:r>
          </a:p>
        </p:txBody>
      </p:sp>
      <p:sp>
        <p:nvSpPr>
          <p:cNvPr id="15" name="TextBox 14">
            <a:extLst>
              <a:ext uri="{FF2B5EF4-FFF2-40B4-BE49-F238E27FC236}">
                <a16:creationId xmlns:a16="http://schemas.microsoft.com/office/drawing/2014/main" id="{763B7325-E68C-964F-B2CB-59D0773F8E7C}"/>
              </a:ext>
            </a:extLst>
          </p:cNvPr>
          <p:cNvSpPr txBox="1"/>
          <p:nvPr/>
        </p:nvSpPr>
        <p:spPr>
          <a:xfrm>
            <a:off x="4041489" y="5719536"/>
            <a:ext cx="15279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Plural: 3</a:t>
            </a:r>
          </a:p>
        </p:txBody>
      </p:sp>
    </p:spTree>
    <p:extLst>
      <p:ext uri="{BB962C8B-B14F-4D97-AF65-F5344CB8AC3E}">
        <p14:creationId xmlns:p14="http://schemas.microsoft.com/office/powerpoint/2010/main" val="40304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4" grpId="0"/>
      <p:bldP spid="2" grpId="0"/>
      <p:bldP spid="2"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1">
            <a:hlinkClick r:id="" action="ppaction://noaction">
              <a:snd r:embed="rId4" name="teil 2.wav"/>
            </a:hlinkClick>
            <a:extLst>
              <a:ext uri="{FF2B5EF4-FFF2-40B4-BE49-F238E27FC236}">
                <a16:creationId xmlns:a16="http://schemas.microsoft.com/office/drawing/2014/main" id="{EE4916D8-D1FF-F542-804E-B1C3F02650BD}"/>
              </a:ext>
            </a:extLst>
          </p:cNvPr>
          <p:cNvSpPr/>
          <p:nvPr/>
        </p:nvSpPr>
        <p:spPr>
          <a:xfrm>
            <a:off x="9524770" y="294041"/>
            <a:ext cx="2275344"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7" descr="number 2">
            <a:hlinkClick r:id="" action="ppaction://noaction" highlightClick="1">
              <a:snd r:embed="rId4" name="teil 2.wav"/>
            </a:hlinkClick>
            <a:extLst>
              <a:ext uri="{FF2B5EF4-FFF2-40B4-BE49-F238E27FC236}">
                <a16:creationId xmlns:a16="http://schemas.microsoft.com/office/drawing/2014/main" id="{F9C5F283-F9C6-5840-B6BF-6082F4A67DCB}"/>
              </a:ext>
            </a:extLst>
          </p:cNvPr>
          <p:cNvSpPr/>
          <p:nvPr/>
        </p:nvSpPr>
        <p:spPr>
          <a:xfrm>
            <a:off x="7091916" y="1051340"/>
            <a:ext cx="1704754" cy="530104"/>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2</a:t>
            </a:r>
          </a:p>
        </p:txBody>
      </p:sp>
      <p:sp>
        <p:nvSpPr>
          <p:cNvPr id="10" name="Title 11">
            <a:extLst>
              <a:ext uri="{FF2B5EF4-FFF2-40B4-BE49-F238E27FC236}">
                <a16:creationId xmlns:a16="http://schemas.microsoft.com/office/drawing/2014/main" id="{ED55B20D-7C93-E44F-8DFB-957D5B46D30F}"/>
              </a:ext>
            </a:extLst>
          </p:cNvPr>
          <p:cNvSpPr txBox="1">
            <a:spLocks/>
          </p:cNvSpPr>
          <p:nvPr/>
        </p:nvSpPr>
        <p:spPr>
          <a:xfrm>
            <a:off x="429322" y="1382207"/>
            <a:ext cx="11370792" cy="48910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2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Samstags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Samstags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arbeitet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sein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Bruder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Aquarium.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Seine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Rosa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arbeitet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auch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Job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toll. Sie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schwimmt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Delphinen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Seine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mögen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das Wasser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auch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Manchmal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schwimmen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surfen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zusammen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Danach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isst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Biltong.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Abends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kocht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Braai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zusammen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heißt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grillen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sagt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j-ea"/>
                <a:cs typeface="+mj-cs"/>
              </a:rPr>
              <a: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sie</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oft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grillt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sein</a:t>
            </a:r>
            <a:r>
              <a:rPr kumimoji="0" lang="en-GB" sz="2400" b="0"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Vater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Fleisch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oft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Wildfleisch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Beispiel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Kudu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Springbock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Obst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Gemüse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essen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sie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selten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747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71913" y="1741714"/>
            <a:ext cx="10515600" cy="4419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3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Sonntags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Sonntags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Oma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Vater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Kirche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Geschwister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Morgens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oft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zusammen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Mutter und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Schwester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sind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Extremsportlerinnen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und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laufen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in der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Lise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und 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gehen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manchmal</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sandboarden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Das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super toll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Schwester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kann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sehr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gut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sandboarden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aber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lerne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noch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Nachmittags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helfen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Elefantenpark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Mein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Bruder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und seine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Freundin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gehen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Quad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fahren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Sie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fahren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sehr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schnell!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Abends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kocht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Oma Fisch.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Essen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sehr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lecker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Mein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Lieblingsfisch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ist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j-ea"/>
                <a:cs typeface="+mj-cs"/>
              </a:rPr>
              <a:t>Thunfisch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j-ea"/>
                <a:cs typeface="+mj-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Rounded Rectangle 11">
            <a:hlinkClick r:id="" action="ppaction://noaction">
              <a:snd r:embed="rId4" name="teil 3.wav"/>
            </a:hlinkClick>
            <a:extLst>
              <a:ext uri="{FF2B5EF4-FFF2-40B4-BE49-F238E27FC236}">
                <a16:creationId xmlns:a16="http://schemas.microsoft.com/office/drawing/2014/main" id="{EE4916D8-D1FF-F542-804E-B1C3F02650BD}"/>
              </a:ext>
            </a:extLst>
          </p:cNvPr>
          <p:cNvSpPr/>
          <p:nvPr/>
        </p:nvSpPr>
        <p:spPr>
          <a:xfrm>
            <a:off x="9524770" y="294041"/>
            <a:ext cx="2275344"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3</a:t>
            </a:r>
          </a:p>
        </p:txBody>
      </p:sp>
      <p:sp>
        <p:nvSpPr>
          <p:cNvPr id="13" name="TextBox 12">
            <a:extLst>
              <a:ext uri="{FF2B5EF4-FFF2-40B4-BE49-F238E27FC236}">
                <a16:creationId xmlns:a16="http://schemas.microsoft.com/office/drawing/2014/main" id="{35213B23-3006-2445-A79D-2BCE27343B8A}"/>
              </a:ext>
            </a:extLst>
          </p:cNvPr>
          <p:cNvSpPr txBox="1"/>
          <p:nvPr/>
        </p:nvSpPr>
        <p:spPr>
          <a:xfrm>
            <a:off x="4117147" y="5638094"/>
            <a:ext cx="14125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WO1: 8</a:t>
            </a:r>
          </a:p>
        </p:txBody>
      </p:sp>
    </p:spTree>
    <p:extLst>
      <p:ext uri="{BB962C8B-B14F-4D97-AF65-F5344CB8AC3E}">
        <p14:creationId xmlns:p14="http://schemas.microsoft.com/office/powerpoint/2010/main" val="21500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254343" y="189682"/>
            <a:ext cx="16773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BE73CBBB-7BE0-FC46-A8AD-66B8703956F2}"/>
              </a:ext>
            </a:extLst>
          </p:cNvPr>
          <p:cNvSpPr txBox="1"/>
          <p:nvPr/>
        </p:nvSpPr>
        <p:spPr>
          <a:xfrm>
            <a:off x="1330655" y="3371365"/>
            <a:ext cx="8716454"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koch</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 das Essen.</a:t>
            </a:r>
          </a:p>
        </p:txBody>
      </p:sp>
      <p:sp>
        <p:nvSpPr>
          <p:cNvPr id="7" name="TextBox 6">
            <a:extLst>
              <a:ext uri="{FF2B5EF4-FFF2-40B4-BE49-F238E27FC236}">
                <a16:creationId xmlns:a16="http://schemas.microsoft.com/office/drawing/2014/main" id="{D0AE85E3-7B64-1844-B2BB-DF7A5DB73960}"/>
              </a:ext>
            </a:extLst>
          </p:cNvPr>
          <p:cNvSpPr txBox="1"/>
          <p:nvPr/>
        </p:nvSpPr>
        <p:spPr>
          <a:xfrm>
            <a:off x="4094802" y="5203123"/>
            <a:ext cx="2881364" cy="648997"/>
          </a:xfrm>
          <a:prstGeom prst="rect">
            <a:avLst/>
          </a:prstGeom>
          <a:noFill/>
          <a:ln w="12700">
            <a:noFill/>
          </a:ln>
        </p:spPr>
        <p:txBody>
          <a:bodyPr wrap="non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schwimm</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 </a:t>
            </a:r>
          </a:p>
        </p:txBody>
      </p:sp>
      <p:sp>
        <p:nvSpPr>
          <p:cNvPr id="9" name="TextBox 8">
            <a:extLst>
              <a:ext uri="{FF2B5EF4-FFF2-40B4-BE49-F238E27FC236}">
                <a16:creationId xmlns:a16="http://schemas.microsoft.com/office/drawing/2014/main" id="{15F09939-5370-CA4F-B5CC-F1DBC8A1736D}"/>
              </a:ext>
            </a:extLst>
          </p:cNvPr>
          <p:cNvSpPr txBox="1"/>
          <p:nvPr/>
        </p:nvSpPr>
        <p:spPr>
          <a:xfrm>
            <a:off x="1522173" y="4258154"/>
            <a:ext cx="8716454" cy="648997"/>
          </a:xfrm>
          <a:prstGeom prst="rect">
            <a:avLst/>
          </a:prstGeom>
          <a:noFill/>
          <a:ln w="12700">
            <a:noFill/>
          </a:ln>
        </p:spPr>
        <p:txBody>
          <a:bodyPr wrap="square" lIns="251999"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red___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Freunden</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5695FAB8-3E82-E943-8F5E-5AD91F7409E9}"/>
              </a:ext>
            </a:extLst>
          </p:cNvPr>
          <p:cNvSpPr txBox="1"/>
          <p:nvPr/>
        </p:nvSpPr>
        <p:spPr>
          <a:xfrm>
            <a:off x="1330655" y="2481285"/>
            <a:ext cx="8709883"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spiel___ Tennis.</a:t>
            </a:r>
          </a:p>
        </p:txBody>
      </p:sp>
      <p:sp>
        <p:nvSpPr>
          <p:cNvPr id="21" name="TextBox 20">
            <a:extLst>
              <a:ext uri="{FF2B5EF4-FFF2-40B4-BE49-F238E27FC236}">
                <a16:creationId xmlns:a16="http://schemas.microsoft.com/office/drawing/2014/main" id="{ABA781EF-3C30-6941-AD43-F0218BAF8655}"/>
              </a:ext>
            </a:extLst>
          </p:cNvPr>
          <p:cNvSpPr txBox="1"/>
          <p:nvPr/>
        </p:nvSpPr>
        <p:spPr>
          <a:xfrm>
            <a:off x="209386" y="2489852"/>
            <a:ext cx="3314699"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Anna und Noah</a:t>
            </a:r>
          </a:p>
        </p:txBody>
      </p:sp>
      <p:sp>
        <p:nvSpPr>
          <p:cNvPr id="22" name="TextBox 21">
            <a:extLst>
              <a:ext uri="{FF2B5EF4-FFF2-40B4-BE49-F238E27FC236}">
                <a16:creationId xmlns:a16="http://schemas.microsoft.com/office/drawing/2014/main" id="{10456A5D-D83C-AB4F-A7B8-D0C981147DBA}"/>
              </a:ext>
            </a:extLst>
          </p:cNvPr>
          <p:cNvSpPr txBox="1"/>
          <p:nvPr/>
        </p:nvSpPr>
        <p:spPr>
          <a:xfrm>
            <a:off x="209386" y="3361048"/>
            <a:ext cx="1629204"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Noah</a:t>
            </a:r>
          </a:p>
        </p:txBody>
      </p:sp>
      <p:sp>
        <p:nvSpPr>
          <p:cNvPr id="23" name="TextBox 22">
            <a:extLst>
              <a:ext uri="{FF2B5EF4-FFF2-40B4-BE49-F238E27FC236}">
                <a16:creationId xmlns:a16="http://schemas.microsoft.com/office/drawing/2014/main" id="{7840F762-1CA3-A74E-8392-0AA90F798D84}"/>
              </a:ext>
            </a:extLst>
          </p:cNvPr>
          <p:cNvSpPr txBox="1"/>
          <p:nvPr/>
        </p:nvSpPr>
        <p:spPr>
          <a:xfrm>
            <a:off x="277684" y="4265655"/>
            <a:ext cx="2488979" cy="648997"/>
          </a:xfrm>
          <a:prstGeom prst="rect">
            <a:avLst/>
          </a:prstGeom>
          <a:noFill/>
          <a:ln w="12700">
            <a:noFill/>
          </a:ln>
        </p:spPr>
        <p:txBody>
          <a:bodyPr wrap="square" lIns="251999"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Anna</a:t>
            </a:r>
          </a:p>
        </p:txBody>
      </p:sp>
      <p:sp>
        <p:nvSpPr>
          <p:cNvPr id="25" name="TextBox 24">
            <a:extLst>
              <a:ext uri="{FF2B5EF4-FFF2-40B4-BE49-F238E27FC236}">
                <a16:creationId xmlns:a16="http://schemas.microsoft.com/office/drawing/2014/main" id="{55F4F711-98D1-A141-9348-CB89CCA9D6AA}"/>
              </a:ext>
            </a:extLst>
          </p:cNvPr>
          <p:cNvSpPr txBox="1"/>
          <p:nvPr/>
        </p:nvSpPr>
        <p:spPr>
          <a:xfrm>
            <a:off x="252970" y="5218239"/>
            <a:ext cx="4237505" cy="648997"/>
          </a:xfrm>
          <a:prstGeom prst="rect">
            <a:avLst/>
          </a:prstGeom>
          <a:noFill/>
          <a:ln w="12700">
            <a:noFill/>
          </a:ln>
        </p:spPr>
        <p:txBody>
          <a:bodyPr wrap="non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ich</a:t>
            </a:r>
          </a:p>
        </p:txBody>
      </p:sp>
      <p:sp>
        <p:nvSpPr>
          <p:cNvPr id="27" name="TextBox 26">
            <a:extLst>
              <a:ext uri="{FF2B5EF4-FFF2-40B4-BE49-F238E27FC236}">
                <a16:creationId xmlns:a16="http://schemas.microsoft.com/office/drawing/2014/main" id="{DBF312A5-4992-834A-BE65-FADAA5640C3D}"/>
              </a:ext>
            </a:extLst>
          </p:cNvPr>
          <p:cNvSpPr txBox="1"/>
          <p:nvPr/>
        </p:nvSpPr>
        <p:spPr>
          <a:xfrm>
            <a:off x="3970244" y="2482216"/>
            <a:ext cx="1073361"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endPar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B0C66AD-9263-F543-B901-8ED5311FC49F}"/>
              </a:ext>
            </a:extLst>
          </p:cNvPr>
          <p:cNvSpPr txBox="1"/>
          <p:nvPr/>
        </p:nvSpPr>
        <p:spPr>
          <a:xfrm>
            <a:off x="2197047" y="4225785"/>
            <a:ext cx="1073361"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et</a:t>
            </a:r>
          </a:p>
        </p:txBody>
      </p:sp>
      <p:sp>
        <p:nvSpPr>
          <p:cNvPr id="30" name="TextBox 29">
            <a:extLst>
              <a:ext uri="{FF2B5EF4-FFF2-40B4-BE49-F238E27FC236}">
                <a16:creationId xmlns:a16="http://schemas.microsoft.com/office/drawing/2014/main" id="{34CEB345-DCA8-0146-AF1F-10206A6A31ED}"/>
              </a:ext>
            </a:extLst>
          </p:cNvPr>
          <p:cNvSpPr txBox="1"/>
          <p:nvPr/>
        </p:nvSpPr>
        <p:spPr>
          <a:xfrm>
            <a:off x="5828180" y="5195645"/>
            <a:ext cx="1073361"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endPar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B7C3E2B-8603-DA41-B103-C609DA5B04E1}"/>
              </a:ext>
            </a:extLst>
          </p:cNvPr>
          <p:cNvSpPr txBox="1"/>
          <p:nvPr/>
        </p:nvSpPr>
        <p:spPr>
          <a:xfrm>
            <a:off x="2229982" y="3368091"/>
            <a:ext cx="1073361"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t</a:t>
            </a:r>
          </a:p>
        </p:txBody>
      </p:sp>
      <p:sp>
        <p:nvSpPr>
          <p:cNvPr id="33" name="TextBox 32">
            <a:extLst>
              <a:ext uri="{FF2B5EF4-FFF2-40B4-BE49-F238E27FC236}">
                <a16:creationId xmlns:a16="http://schemas.microsoft.com/office/drawing/2014/main" id="{F6C6F1B7-CAEC-4A46-8440-4E4686E87684}"/>
              </a:ext>
            </a:extLst>
          </p:cNvPr>
          <p:cNvSpPr txBox="1"/>
          <p:nvPr/>
        </p:nvSpPr>
        <p:spPr>
          <a:xfrm>
            <a:off x="209386" y="2502272"/>
            <a:ext cx="2822898"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a:t>
            </a:r>
          </a:p>
        </p:txBody>
      </p:sp>
      <p:sp>
        <p:nvSpPr>
          <p:cNvPr id="34" name="TextBox 33">
            <a:extLst>
              <a:ext uri="{FF2B5EF4-FFF2-40B4-BE49-F238E27FC236}">
                <a16:creationId xmlns:a16="http://schemas.microsoft.com/office/drawing/2014/main" id="{5444BCB5-B735-A643-B9C3-3B890A6A0154}"/>
              </a:ext>
            </a:extLst>
          </p:cNvPr>
          <p:cNvSpPr txBox="1"/>
          <p:nvPr/>
        </p:nvSpPr>
        <p:spPr>
          <a:xfrm>
            <a:off x="1140231" y="2504659"/>
            <a:ext cx="1629204"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Sie</a:t>
            </a:r>
          </a:p>
        </p:txBody>
      </p:sp>
      <p:sp>
        <p:nvSpPr>
          <p:cNvPr id="35" name="TextBox 34">
            <a:extLst>
              <a:ext uri="{FF2B5EF4-FFF2-40B4-BE49-F238E27FC236}">
                <a16:creationId xmlns:a16="http://schemas.microsoft.com/office/drawing/2014/main" id="{B11141B2-AD8C-3343-A910-79460EAE9238}"/>
              </a:ext>
            </a:extLst>
          </p:cNvPr>
          <p:cNvSpPr txBox="1"/>
          <p:nvPr/>
        </p:nvSpPr>
        <p:spPr>
          <a:xfrm>
            <a:off x="252970" y="3365107"/>
            <a:ext cx="1629204"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6" name="TextBox 35">
            <a:extLst>
              <a:ext uri="{FF2B5EF4-FFF2-40B4-BE49-F238E27FC236}">
                <a16:creationId xmlns:a16="http://schemas.microsoft.com/office/drawing/2014/main" id="{3FDC3E68-969F-7547-B4BE-69554714D94E}"/>
              </a:ext>
            </a:extLst>
          </p:cNvPr>
          <p:cNvSpPr txBox="1"/>
          <p:nvPr/>
        </p:nvSpPr>
        <p:spPr>
          <a:xfrm>
            <a:off x="516053" y="3375115"/>
            <a:ext cx="1629204"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endPar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F866C013-7DBE-9B49-A171-E9708456957F}"/>
              </a:ext>
            </a:extLst>
          </p:cNvPr>
          <p:cNvSpPr txBox="1"/>
          <p:nvPr/>
        </p:nvSpPr>
        <p:spPr>
          <a:xfrm>
            <a:off x="330313" y="4304772"/>
            <a:ext cx="2488979" cy="648997"/>
          </a:xfrm>
          <a:prstGeom prst="rect">
            <a:avLst/>
          </a:prstGeom>
          <a:noFill/>
          <a:ln w="12700">
            <a:noFill/>
          </a:ln>
        </p:spPr>
        <p:txBody>
          <a:bodyPr wrap="square" lIns="251999"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38" name="TextBox 37">
            <a:extLst>
              <a:ext uri="{FF2B5EF4-FFF2-40B4-BE49-F238E27FC236}">
                <a16:creationId xmlns:a16="http://schemas.microsoft.com/office/drawing/2014/main" id="{1F9460F6-7FB2-5845-9085-93DB1FE43173}"/>
              </a:ext>
            </a:extLst>
          </p:cNvPr>
          <p:cNvSpPr txBox="1"/>
          <p:nvPr/>
        </p:nvSpPr>
        <p:spPr>
          <a:xfrm>
            <a:off x="503242" y="4280018"/>
            <a:ext cx="2488979" cy="648997"/>
          </a:xfrm>
          <a:prstGeom prst="rect">
            <a:avLst/>
          </a:prstGeom>
          <a:noFill/>
          <a:ln w="12700">
            <a:noFill/>
          </a:ln>
        </p:spPr>
        <p:txBody>
          <a:bodyPr wrap="square" lIns="251999"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Sie</a:t>
            </a:r>
          </a:p>
        </p:txBody>
      </p:sp>
      <p:sp>
        <p:nvSpPr>
          <p:cNvPr id="41" name="TextBox 40">
            <a:extLst>
              <a:ext uri="{FF2B5EF4-FFF2-40B4-BE49-F238E27FC236}">
                <a16:creationId xmlns:a16="http://schemas.microsoft.com/office/drawing/2014/main" id="{2BE2A2A8-BAE7-3942-A18B-D9741F2F3D01}"/>
              </a:ext>
            </a:extLst>
          </p:cNvPr>
          <p:cNvSpPr txBox="1"/>
          <p:nvPr/>
        </p:nvSpPr>
        <p:spPr>
          <a:xfrm>
            <a:off x="264424" y="5245671"/>
            <a:ext cx="4279183" cy="648997"/>
          </a:xfrm>
          <a:prstGeom prst="rect">
            <a:avLst/>
          </a:prstGeom>
          <a:noFill/>
          <a:ln w="12700">
            <a:noFill/>
          </a:ln>
        </p:spPr>
        <p:txBody>
          <a:bodyPr wrap="non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_____________________</a:t>
            </a:r>
          </a:p>
        </p:txBody>
      </p:sp>
      <p:sp>
        <p:nvSpPr>
          <p:cNvPr id="42" name="TextBox 41">
            <a:extLst>
              <a:ext uri="{FF2B5EF4-FFF2-40B4-BE49-F238E27FC236}">
                <a16:creationId xmlns:a16="http://schemas.microsoft.com/office/drawing/2014/main" id="{7DE9D522-9F8E-4B4A-9F90-0FB30E618DFE}"/>
              </a:ext>
            </a:extLst>
          </p:cNvPr>
          <p:cNvSpPr txBox="1"/>
          <p:nvPr/>
        </p:nvSpPr>
        <p:spPr>
          <a:xfrm>
            <a:off x="1454236" y="5218238"/>
            <a:ext cx="1033102" cy="648997"/>
          </a:xfrm>
          <a:prstGeom prst="rect">
            <a:avLst/>
          </a:prstGeom>
          <a:noFill/>
          <a:ln w="12700">
            <a:noFill/>
          </a:ln>
        </p:spPr>
        <p:txBody>
          <a:bodyPr wrap="non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endPar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E5012ACB-19E6-914E-B659-EE336C03D5C3}"/>
              </a:ext>
            </a:extLst>
          </p:cNvPr>
          <p:cNvSpPr txBox="1"/>
          <p:nvPr/>
        </p:nvSpPr>
        <p:spPr>
          <a:xfrm>
            <a:off x="5131365" y="2502272"/>
            <a:ext cx="6524466"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A520"/>
                </a:solidFill>
                <a:effectLst/>
                <a:uLnTx/>
                <a:uFillTx/>
                <a:latin typeface="Century Gothic" panose="020F0302020204030204"/>
                <a:ea typeface="+mn-ea"/>
                <a:cs typeface="+mn-cs"/>
              </a:rPr>
              <a:t>		They are playing tennis.</a:t>
            </a:r>
          </a:p>
        </p:txBody>
      </p:sp>
      <p:sp>
        <p:nvSpPr>
          <p:cNvPr id="46" name="TextBox 45">
            <a:extLst>
              <a:ext uri="{FF2B5EF4-FFF2-40B4-BE49-F238E27FC236}">
                <a16:creationId xmlns:a16="http://schemas.microsoft.com/office/drawing/2014/main" id="{BADF26D3-28A4-FF4D-9731-74E376208393}"/>
              </a:ext>
            </a:extLst>
          </p:cNvPr>
          <p:cNvSpPr txBox="1"/>
          <p:nvPr/>
        </p:nvSpPr>
        <p:spPr>
          <a:xfrm>
            <a:off x="5114054" y="3357166"/>
            <a:ext cx="6524466"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A520"/>
                </a:solidFill>
                <a:effectLst/>
                <a:uLnTx/>
                <a:uFillTx/>
                <a:latin typeface="Century Gothic" panose="020F0302020204030204"/>
                <a:ea typeface="+mn-ea"/>
                <a:cs typeface="+mn-cs"/>
              </a:rPr>
              <a:t>		He is cooking the food.</a:t>
            </a:r>
          </a:p>
        </p:txBody>
      </p:sp>
      <p:sp>
        <p:nvSpPr>
          <p:cNvPr id="47" name="TextBox 46">
            <a:extLst>
              <a:ext uri="{FF2B5EF4-FFF2-40B4-BE49-F238E27FC236}">
                <a16:creationId xmlns:a16="http://schemas.microsoft.com/office/drawing/2014/main" id="{B3BA6D9C-D48A-F74E-A7B7-1EA26D3B567F}"/>
              </a:ext>
            </a:extLst>
          </p:cNvPr>
          <p:cNvSpPr txBox="1"/>
          <p:nvPr/>
        </p:nvSpPr>
        <p:spPr>
          <a:xfrm>
            <a:off x="5094097" y="4261445"/>
            <a:ext cx="7023393"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A520"/>
                </a:solidFill>
                <a:effectLst/>
                <a:uLnTx/>
                <a:uFillTx/>
                <a:latin typeface="Century Gothic" panose="020F0302020204030204"/>
                <a:ea typeface="+mn-ea"/>
                <a:cs typeface="+mn-cs"/>
              </a:rPr>
              <a:t>		She is talking with friends.</a:t>
            </a:r>
          </a:p>
        </p:txBody>
      </p:sp>
      <p:sp>
        <p:nvSpPr>
          <p:cNvPr id="48" name="TextBox 47">
            <a:extLst>
              <a:ext uri="{FF2B5EF4-FFF2-40B4-BE49-F238E27FC236}">
                <a16:creationId xmlns:a16="http://schemas.microsoft.com/office/drawing/2014/main" id="{89FBDC47-D14A-EB47-8727-2F54980A64B6}"/>
              </a:ext>
            </a:extLst>
          </p:cNvPr>
          <p:cNvSpPr txBox="1"/>
          <p:nvPr/>
        </p:nvSpPr>
        <p:spPr>
          <a:xfrm>
            <a:off x="5094097" y="5176443"/>
            <a:ext cx="6524466" cy="648997"/>
          </a:xfrm>
          <a:prstGeom prst="rect">
            <a:avLst/>
          </a:prstGeom>
          <a:noFill/>
          <a:ln w="12700">
            <a:noFill/>
          </a:ln>
        </p:spPr>
        <p:txBody>
          <a:bodyPr wrap="square" lIns="251999" tIns="108000" rIns="251999"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A520"/>
                </a:solidFill>
                <a:effectLst/>
                <a:uLnTx/>
                <a:uFillTx/>
                <a:latin typeface="Century Gothic" panose="020F0302020204030204"/>
                <a:ea typeface="+mn-ea"/>
                <a:cs typeface="+mn-cs"/>
              </a:rPr>
              <a:t>		We are swimming.</a:t>
            </a:r>
          </a:p>
        </p:txBody>
      </p:sp>
      <p:pic>
        <p:nvPicPr>
          <p:cNvPr id="39" name="Picture 38" descr="background rectangle">
            <a:extLst>
              <a:ext uri="{FF2B5EF4-FFF2-40B4-BE49-F238E27FC236}">
                <a16:creationId xmlns:a16="http://schemas.microsoft.com/office/drawing/2014/main" id="{B9EF40CE-4C25-DF4A-9720-4B2E6D5B55F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9189"/>
            <a:ext cx="9903417" cy="869950"/>
          </a:xfrm>
          <a:prstGeom prst="rect">
            <a:avLst/>
          </a:prstGeom>
        </p:spPr>
      </p:pic>
      <p:sp>
        <p:nvSpPr>
          <p:cNvPr id="14" name="Title 2"/>
          <p:cNvSpPr>
            <a:spLocks noGrp="1"/>
          </p:cNvSpPr>
          <p:nvPr>
            <p:ph type="title"/>
          </p:nvPr>
        </p:nvSpPr>
        <p:spPr>
          <a:xfrm>
            <a:off x="-79941" y="-109127"/>
            <a:ext cx="10515600" cy="1325563"/>
          </a:xfrm>
        </p:spPr>
        <p:txBody>
          <a:bodyPr>
            <a:normAutofit/>
          </a:bodyPr>
          <a:lstStyle/>
          <a:p>
            <a:r>
              <a:rPr lang="en-US" sz="3200" b="1" dirty="0">
                <a:solidFill>
                  <a:schemeClr val="bg1"/>
                </a:solidFill>
              </a:rPr>
              <a:t>Present tense endings and subject pronouns</a:t>
            </a:r>
            <a:endParaRPr lang="en-GB" sz="3200" dirty="0">
              <a:solidFill>
                <a:schemeClr val="bg1"/>
              </a:solidFill>
            </a:endParaRPr>
          </a:p>
        </p:txBody>
      </p:sp>
      <p:sp>
        <p:nvSpPr>
          <p:cNvPr id="2" name="Rectangle 1"/>
          <p:cNvSpPr/>
          <p:nvPr/>
        </p:nvSpPr>
        <p:spPr>
          <a:xfrm>
            <a:off x="91865" y="1189541"/>
            <a:ext cx="1183980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Pronouns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like a shortcut to refer to a noun, e.g., ‘I, he, she, we, they’.  </a:t>
            </a:r>
          </a:p>
        </p:txBody>
      </p:sp>
      <p:sp>
        <p:nvSpPr>
          <p:cNvPr id="3" name="Rectangle 2"/>
          <p:cNvSpPr/>
          <p:nvPr/>
        </p:nvSpPr>
        <p:spPr>
          <a:xfrm>
            <a:off x="91865" y="1755125"/>
            <a:ext cx="1176223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Don’t forget that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verbs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change their </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endings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in German to match the person(s) they refer to.</a:t>
            </a:r>
          </a:p>
        </p:txBody>
      </p:sp>
    </p:spTree>
    <p:extLst>
      <p:ext uri="{BB962C8B-B14F-4D97-AF65-F5344CB8AC3E}">
        <p14:creationId xmlns:p14="http://schemas.microsoft.com/office/powerpoint/2010/main" val="31030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21" grpId="0"/>
      <p:bldP spid="21" grpId="1"/>
      <p:bldP spid="22" grpId="0"/>
      <p:bldP spid="22" grpId="1"/>
      <p:bldP spid="23" grpId="0"/>
      <p:bldP spid="23" grpId="1"/>
      <p:bldP spid="25" grpId="0"/>
      <p:bldP spid="25" grpId="1"/>
      <p:bldP spid="27" grpId="0"/>
      <p:bldP spid="29" grpId="0"/>
      <p:bldP spid="30" grpId="0"/>
      <p:bldP spid="32" grpId="0"/>
      <p:bldP spid="33" grpId="0"/>
      <p:bldP spid="34" grpId="0"/>
      <p:bldP spid="35" grpId="0"/>
      <p:bldP spid="36" grpId="0"/>
      <p:bldP spid="37" grpId="0"/>
      <p:bldP spid="38" grpId="0"/>
      <p:bldP spid="41" grpId="0"/>
      <p:bldP spid="42" grpId="0"/>
      <p:bldP spid="45" grpId="0"/>
      <p:bldP spid="46" grpId="0"/>
      <p:bldP spid="47" grpId="0"/>
      <p:bldP spid="48"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71913" y="1741714"/>
            <a:ext cx="10515600" cy="4419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Teil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3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Sonntags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Sonntags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Oma und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Vater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Kirche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aber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Geschwister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ich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nicht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Morgens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oft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zusammen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Mutter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sind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Extremsportlerinnen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laufen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in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manchmal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sandboarden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super toll!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kann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gut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sandboarden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aber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lerne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noch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Nachmittags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helfen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Elefantenpark</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Bruder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seine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Freundin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Quad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fahren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Sie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fahren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schnell!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[Abends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kocht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Oma Fisch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Essen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lecker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Lieblingsfisch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Thunfisch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Rounded Rectangle 11">
            <a:hlinkClick r:id="" action="ppaction://noaction">
              <a:snd r:embed="rId4" name="teil 3.wav"/>
            </a:hlinkClick>
            <a:extLst>
              <a:ext uri="{FF2B5EF4-FFF2-40B4-BE49-F238E27FC236}">
                <a16:creationId xmlns:a16="http://schemas.microsoft.com/office/drawing/2014/main" id="{EE4916D8-D1FF-F542-804E-B1C3F02650BD}"/>
              </a:ext>
            </a:extLst>
          </p:cNvPr>
          <p:cNvSpPr/>
          <p:nvPr/>
        </p:nvSpPr>
        <p:spPr>
          <a:xfrm>
            <a:off x="9524770" y="294041"/>
            <a:ext cx="2275344"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3</a:t>
            </a:r>
          </a:p>
        </p:txBody>
      </p:sp>
      <p:sp>
        <p:nvSpPr>
          <p:cNvPr id="11" name="TextBox 10">
            <a:extLst>
              <a:ext uri="{FF2B5EF4-FFF2-40B4-BE49-F238E27FC236}">
                <a16:creationId xmlns:a16="http://schemas.microsoft.com/office/drawing/2014/main" id="{DFBD9C8A-B428-A243-9635-BC59C17E2F28}"/>
              </a:ext>
            </a:extLst>
          </p:cNvPr>
          <p:cNvSpPr txBox="1"/>
          <p:nvPr/>
        </p:nvSpPr>
        <p:spPr>
          <a:xfrm>
            <a:off x="6007092" y="5638094"/>
            <a:ext cx="14125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WO2: 4</a:t>
            </a:r>
          </a:p>
        </p:txBody>
      </p:sp>
    </p:spTree>
    <p:extLst>
      <p:ext uri="{BB962C8B-B14F-4D97-AF65-F5344CB8AC3E}">
        <p14:creationId xmlns:p14="http://schemas.microsoft.com/office/powerpoint/2010/main" val="3899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1">
            <a:hlinkClick r:id="" action="ppaction://noaction">
              <a:snd r:embed="rId4" name="teil 3.wav"/>
            </a:hlinkClick>
            <a:extLst>
              <a:ext uri="{FF2B5EF4-FFF2-40B4-BE49-F238E27FC236}">
                <a16:creationId xmlns:a16="http://schemas.microsoft.com/office/drawing/2014/main" id="{EE4916D8-D1FF-F542-804E-B1C3F02650BD}"/>
              </a:ext>
            </a:extLst>
          </p:cNvPr>
          <p:cNvSpPr/>
          <p:nvPr/>
        </p:nvSpPr>
        <p:spPr>
          <a:xfrm>
            <a:off x="9524770" y="294041"/>
            <a:ext cx="2275344" cy="52322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Teil</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3</a:t>
            </a:r>
          </a:p>
        </p:txBody>
      </p:sp>
      <p:sp>
        <p:nvSpPr>
          <p:cNvPr id="10" name="Title 11">
            <a:extLst>
              <a:ext uri="{FF2B5EF4-FFF2-40B4-BE49-F238E27FC236}">
                <a16:creationId xmlns:a16="http://schemas.microsoft.com/office/drawing/2014/main" id="{5A21660B-1181-3344-BED8-782761DC14E5}"/>
              </a:ext>
            </a:extLst>
          </p:cNvPr>
          <p:cNvSpPr txBox="1">
            <a:spLocks/>
          </p:cNvSpPr>
          <p:nvPr/>
        </p:nvSpPr>
        <p:spPr>
          <a:xfrm>
            <a:off x="429322" y="817261"/>
            <a:ext cx="10515600" cy="441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Morgens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gehen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wir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oft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zusammen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800" b="0" i="0" u="sng"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in die </a:t>
            </a:r>
            <a:r>
              <a:rPr kumimoji="0" lang="en-GB" sz="2800" b="0" i="0" u="sng"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Meine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Mutter und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Schwester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sind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Extremsportlerinnen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und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laufen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800" b="0" i="0" u="sng"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in der </a:t>
            </a:r>
            <a:r>
              <a:rPr kumimoji="0" lang="en-GB" sz="2800" b="0" i="0" u="sng"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Wüste</a:t>
            </a:r>
            <a:r>
              <a:rPr kumimoji="0" lang="en-GB" sz="2800" b="0" i="0" u="sng"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t>
            </a:r>
            <a:endParaRPr kumimoji="0" lang="en-US" sz="28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1591C6F1-0BCA-8140-B3E2-4042DA26F543}"/>
              </a:ext>
            </a:extLst>
          </p:cNvPr>
          <p:cNvGrpSpPr/>
          <p:nvPr/>
        </p:nvGrpSpPr>
        <p:grpSpPr>
          <a:xfrm>
            <a:off x="8871530" y="1279488"/>
            <a:ext cx="2553863" cy="1046440"/>
            <a:chOff x="8871530" y="1279488"/>
            <a:chExt cx="2553863" cy="1046440"/>
          </a:xfrm>
        </p:grpSpPr>
        <p:cxnSp>
          <p:nvCxnSpPr>
            <p:cNvPr id="6" name="Straight Arrow Connector 5">
              <a:extLst>
                <a:ext uri="{FF2B5EF4-FFF2-40B4-BE49-F238E27FC236}">
                  <a16:creationId xmlns:a16="http://schemas.microsoft.com/office/drawing/2014/main" id="{B08D736F-766B-AC41-82A9-6DF493E7D3F7}"/>
                </a:ext>
              </a:extLst>
            </p:cNvPr>
            <p:cNvCxnSpPr>
              <a:cxnSpLocks/>
            </p:cNvCxnSpPr>
            <p:nvPr/>
          </p:nvCxnSpPr>
          <p:spPr>
            <a:xfrm flipH="1">
              <a:off x="8871530" y="1621139"/>
              <a:ext cx="653240" cy="704789"/>
            </a:xfrm>
            <a:prstGeom prst="straightConnector1">
              <a:avLst/>
            </a:prstGeom>
            <a:ln w="76200">
              <a:solidFill>
                <a:srgbClr val="DAA52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8E9A2E-224B-A049-8ADE-01CACD9CC697}"/>
                </a:ext>
              </a:extLst>
            </p:cNvPr>
            <p:cNvSpPr txBox="1"/>
            <p:nvPr/>
          </p:nvSpPr>
          <p:spPr>
            <a:xfrm>
              <a:off x="9323536" y="1279488"/>
              <a:ext cx="2101857" cy="523220"/>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movement</a:t>
              </a:r>
            </a:p>
          </p:txBody>
        </p:sp>
      </p:grpSp>
      <p:grpSp>
        <p:nvGrpSpPr>
          <p:cNvPr id="25" name="Group 24">
            <a:extLst>
              <a:ext uri="{FF2B5EF4-FFF2-40B4-BE49-F238E27FC236}">
                <a16:creationId xmlns:a16="http://schemas.microsoft.com/office/drawing/2014/main" id="{D277E2A3-EBB7-AE45-BDAC-11CB565A8FF4}"/>
              </a:ext>
            </a:extLst>
          </p:cNvPr>
          <p:cNvGrpSpPr/>
          <p:nvPr/>
        </p:nvGrpSpPr>
        <p:grpSpPr>
          <a:xfrm>
            <a:off x="3976899" y="3944772"/>
            <a:ext cx="2099824" cy="987452"/>
            <a:chOff x="3976899" y="3944772"/>
            <a:chExt cx="2099824" cy="987452"/>
          </a:xfrm>
        </p:grpSpPr>
        <p:cxnSp>
          <p:nvCxnSpPr>
            <p:cNvPr id="19" name="Straight Arrow Connector 18">
              <a:extLst>
                <a:ext uri="{FF2B5EF4-FFF2-40B4-BE49-F238E27FC236}">
                  <a16:creationId xmlns:a16="http://schemas.microsoft.com/office/drawing/2014/main" id="{D770D59E-3A96-7144-ACA5-591B5F6E22B3}"/>
                </a:ext>
              </a:extLst>
            </p:cNvPr>
            <p:cNvCxnSpPr>
              <a:cxnSpLocks/>
            </p:cNvCxnSpPr>
            <p:nvPr/>
          </p:nvCxnSpPr>
          <p:spPr>
            <a:xfrm flipH="1" flipV="1">
              <a:off x="3976899" y="3944772"/>
              <a:ext cx="786487" cy="725842"/>
            </a:xfrm>
            <a:prstGeom prst="straightConnector1">
              <a:avLst/>
            </a:prstGeom>
            <a:ln w="76200">
              <a:solidFill>
                <a:srgbClr val="DAA52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4FB7DD-F4FC-B141-9511-709A834AA1A4}"/>
                </a:ext>
              </a:extLst>
            </p:cNvPr>
            <p:cNvSpPr txBox="1"/>
            <p:nvPr/>
          </p:nvSpPr>
          <p:spPr>
            <a:xfrm>
              <a:off x="4457369" y="4409004"/>
              <a:ext cx="1619354" cy="523220"/>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location</a:t>
              </a:r>
            </a:p>
          </p:txBody>
        </p:sp>
      </p:grpSp>
    </p:spTree>
    <p:extLst>
      <p:ext uri="{BB962C8B-B14F-4D97-AF65-F5344CB8AC3E}">
        <p14:creationId xmlns:p14="http://schemas.microsoft.com/office/powerpoint/2010/main" val="99542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sp>
        <p:nvSpPr>
          <p:cNvPr id="4" name="Title 3"/>
          <p:cNvSpPr>
            <a:spLocks noGrp="1"/>
          </p:cNvSpPr>
          <p:nvPr>
            <p:ph type="title"/>
          </p:nvPr>
        </p:nvSpPr>
        <p:spPr>
          <a:xfrm>
            <a:off x="51751" y="280397"/>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pic>
        <p:nvPicPr>
          <p:cNvPr id="21" name="Picture 20" descr="background rectangle">
            <a:extLst>
              <a:ext uri="{FF2B5EF4-FFF2-40B4-BE49-F238E27FC236}">
                <a16:creationId xmlns:a16="http://schemas.microsoft.com/office/drawing/2014/main" id="{B9EF40CE-4C25-DF4A-9720-4B2E6D5B55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1" y="383975"/>
            <a:ext cx="6807200" cy="869950"/>
          </a:xfrm>
          <a:prstGeom prst="rect">
            <a:avLst/>
          </a:prstGeom>
        </p:spPr>
      </p:pic>
      <p:sp>
        <p:nvSpPr>
          <p:cNvPr id="22" name="Title 3">
            <a:extLst>
              <a:ext uri="{FF2B5EF4-FFF2-40B4-BE49-F238E27FC236}">
                <a16:creationId xmlns:a16="http://schemas.microsoft.com/office/drawing/2014/main" id="{A0587B12-58BD-AD40-9E69-E98076097916}"/>
              </a:ext>
            </a:extLst>
          </p:cNvPr>
          <p:cNvSpPr txBox="1">
            <a:spLocks/>
          </p:cNvSpPr>
          <p:nvPr/>
        </p:nvSpPr>
        <p:spPr>
          <a:xfrm>
            <a:off x="127483" y="429497"/>
            <a:ext cx="4704676"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Wochenende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172" r="30426" b="4500"/>
          <a:stretch/>
        </p:blipFill>
        <p:spPr>
          <a:xfrm>
            <a:off x="4511275" y="3749969"/>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Anna</a:t>
            </a:r>
          </a:p>
        </p:txBody>
      </p:sp>
      <p:sp>
        <p:nvSpPr>
          <p:cNvPr id="26" name="TextBox 25">
            <a:extLst>
              <a:ext uri="{FF2B5EF4-FFF2-40B4-BE49-F238E27FC236}">
                <a16:creationId xmlns:a16="http://schemas.microsoft.com/office/drawing/2014/main" id="{96BF95EF-001D-2C4A-9C7A-4DB8D6AE447E}"/>
              </a:ext>
            </a:extLst>
          </p:cNvPr>
          <p:cNvSpPr txBox="1"/>
          <p:nvPr/>
        </p:nvSpPr>
        <p:spPr>
          <a:xfrm>
            <a:off x="51751" y="1403894"/>
            <a:ext cx="1279134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Anna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redet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Freunden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Familie</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Leider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in der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Stadt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es</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laut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und man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kann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richtig</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Wer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was?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336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pic>
        <p:nvPicPr>
          <p:cNvPr id="8" name="Picture 7">
            <a:extLst>
              <a:ext uri="{FF2B5EF4-FFF2-40B4-BE49-F238E27FC236}">
                <a16:creationId xmlns:a16="http://schemas.microsoft.com/office/drawing/2014/main" id="{DB81ADD0-5C6E-214D-8A7B-6B88ED7034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21" b="89655" l="9709" r="89968">
                        <a14:foregroundMark x1="66019" y1="25862" x2="66019" y2="25862"/>
                        <a14:foregroundMark x1="66667" y1="51724" x2="66667" y2="51724"/>
                        <a14:foregroundMark x1="70227" y1="80460" x2="70227" y2="80460"/>
                        <a14:foregroundMark x1="33981" y1="8621" x2="33981" y2="8621"/>
                      </a14:backgroundRemoval>
                    </a14:imgEffect>
                  </a14:imgLayer>
                </a14:imgProps>
              </a:ext>
              <a:ext uri="{28A0092B-C50C-407E-A947-70E740481C1C}">
                <a14:useLocalDpi xmlns:a14="http://schemas.microsoft.com/office/drawing/2010/main" val="0"/>
              </a:ext>
            </a:extLst>
          </a:blip>
          <a:stretch>
            <a:fillRect/>
          </a:stretch>
        </p:blipFill>
        <p:spPr>
          <a:xfrm>
            <a:off x="1402244" y="399135"/>
            <a:ext cx="1286400" cy="723600"/>
          </a:xfrm>
          <a:prstGeom prst="rect">
            <a:avLst/>
          </a:prstGeom>
        </p:spPr>
      </p:pic>
      <p:pic>
        <p:nvPicPr>
          <p:cNvPr id="11" name="Picture 10">
            <a:extLst>
              <a:ext uri="{FF2B5EF4-FFF2-40B4-BE49-F238E27FC236}">
                <a16:creationId xmlns:a16="http://schemas.microsoft.com/office/drawing/2014/main" id="{DBFDACCB-B70A-944F-A15E-E1291937B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927" y="1626151"/>
            <a:ext cx="1286400" cy="723600"/>
          </a:xfrm>
          <a:prstGeom prst="rect">
            <a:avLst/>
          </a:prstGeom>
        </p:spPr>
      </p:pic>
      <p:pic>
        <p:nvPicPr>
          <p:cNvPr id="14" name="Picture 13">
            <a:extLst>
              <a:ext uri="{FF2B5EF4-FFF2-40B4-BE49-F238E27FC236}">
                <a16:creationId xmlns:a16="http://schemas.microsoft.com/office/drawing/2014/main" id="{B67759A7-E16F-9240-8FD8-E02AB6058B6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70" b="91379" l="9709" r="89968">
                        <a14:foregroundMark x1="54693" y1="91379" x2="54693" y2="91379"/>
                        <a14:foregroundMark x1="50162" y1="14368" x2="50162" y2="14368"/>
                      </a14:backgroundRemoval>
                    </a14:imgEffect>
                  </a14:imgLayer>
                </a14:imgProps>
              </a:ext>
              <a:ext uri="{28A0092B-C50C-407E-A947-70E740481C1C}">
                <a14:useLocalDpi xmlns:a14="http://schemas.microsoft.com/office/drawing/2010/main" val="0"/>
              </a:ext>
            </a:extLst>
          </a:blip>
          <a:stretch>
            <a:fillRect/>
          </a:stretch>
        </p:blipFill>
        <p:spPr>
          <a:xfrm>
            <a:off x="3401927" y="457542"/>
            <a:ext cx="1286400" cy="723600"/>
          </a:xfrm>
          <a:prstGeom prst="rect">
            <a:avLst/>
          </a:prstGeom>
        </p:spPr>
      </p:pic>
      <p:pic>
        <p:nvPicPr>
          <p:cNvPr id="16" name="Picture 15">
            <a:extLst>
              <a:ext uri="{FF2B5EF4-FFF2-40B4-BE49-F238E27FC236}">
                <a16:creationId xmlns:a16="http://schemas.microsoft.com/office/drawing/2014/main" id="{BEAA7010-99FE-0C4A-BA92-580BB1FB81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244" y="1626151"/>
            <a:ext cx="1286400" cy="723600"/>
          </a:xfrm>
          <a:prstGeom prst="rect">
            <a:avLst/>
          </a:prstGeom>
        </p:spPr>
      </p:pic>
      <p:sp>
        <p:nvSpPr>
          <p:cNvPr id="17" name="TextBox 16">
            <a:hlinkClick r:id="" action="ppaction://noaction">
              <a:snd r:embed="rId9" name="1sound.wav"/>
            </a:hlinkClick>
            <a:extLst>
              <a:ext uri="{FF2B5EF4-FFF2-40B4-BE49-F238E27FC236}">
                <a16:creationId xmlns:a16="http://schemas.microsoft.com/office/drawing/2014/main" id="{DDEAD716-2B6A-3D4A-A329-A8C040696A0D}"/>
              </a:ext>
            </a:extLst>
          </p:cNvPr>
          <p:cNvSpPr txBox="1">
            <a:spLocks noChangeAspect="1"/>
          </p:cNvSpPr>
          <p:nvPr/>
        </p:nvSpPr>
        <p:spPr>
          <a:xfrm>
            <a:off x="424322" y="457014"/>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19" name="TextBox 18">
            <a:hlinkClick r:id="" action="ppaction://noaction">
              <a:snd r:embed="rId10" name="2sound.wav"/>
            </a:hlinkClick>
            <a:extLst>
              <a:ext uri="{FF2B5EF4-FFF2-40B4-BE49-F238E27FC236}">
                <a16:creationId xmlns:a16="http://schemas.microsoft.com/office/drawing/2014/main" id="{67F5DB7C-55C9-6845-BB89-49D999B749A6}"/>
              </a:ext>
            </a:extLst>
          </p:cNvPr>
          <p:cNvSpPr txBox="1">
            <a:spLocks noChangeAspect="1"/>
          </p:cNvSpPr>
          <p:nvPr/>
        </p:nvSpPr>
        <p:spPr>
          <a:xfrm>
            <a:off x="424322" y="1694551"/>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20" name="Oval 19">
            <a:extLst>
              <a:ext uri="{FF2B5EF4-FFF2-40B4-BE49-F238E27FC236}">
                <a16:creationId xmlns:a16="http://schemas.microsoft.com/office/drawing/2014/main" id="{A6E60A45-5D6D-0A41-AD72-E808709D940A}"/>
              </a:ext>
            </a:extLst>
          </p:cNvPr>
          <p:cNvSpPr/>
          <p:nvPr/>
        </p:nvSpPr>
        <p:spPr>
          <a:xfrm>
            <a:off x="1402244" y="338225"/>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D5E29592-C376-D540-9A00-48A6ADEEBE86}"/>
              </a:ext>
            </a:extLst>
          </p:cNvPr>
          <p:cNvSpPr/>
          <p:nvPr/>
        </p:nvSpPr>
        <p:spPr>
          <a:xfrm>
            <a:off x="3240846" y="1454762"/>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hlinkClick r:id="" action="ppaction://noaction">
              <a:snd r:embed="rId11" name="3sound.wav"/>
            </a:hlinkClick>
            <a:extLst>
              <a:ext uri="{FF2B5EF4-FFF2-40B4-BE49-F238E27FC236}">
                <a16:creationId xmlns:a16="http://schemas.microsoft.com/office/drawing/2014/main" id="{FC98FB97-25C8-9B49-9829-A816F2D52B22}"/>
              </a:ext>
            </a:extLst>
          </p:cNvPr>
          <p:cNvSpPr txBox="1">
            <a:spLocks noChangeAspect="1"/>
          </p:cNvSpPr>
          <p:nvPr/>
        </p:nvSpPr>
        <p:spPr>
          <a:xfrm>
            <a:off x="424322" y="2929828"/>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21" name="TextBox 20">
            <a:hlinkClick r:id="" action="ppaction://noaction">
              <a:snd r:embed="rId12" name="4sound.wav"/>
            </a:hlinkClick>
            <a:extLst>
              <a:ext uri="{FF2B5EF4-FFF2-40B4-BE49-F238E27FC236}">
                <a16:creationId xmlns:a16="http://schemas.microsoft.com/office/drawing/2014/main" id="{13BF67F0-F905-1947-8165-5A061F81B637}"/>
              </a:ext>
            </a:extLst>
          </p:cNvPr>
          <p:cNvSpPr txBox="1">
            <a:spLocks noChangeAspect="1"/>
          </p:cNvSpPr>
          <p:nvPr/>
        </p:nvSpPr>
        <p:spPr>
          <a:xfrm>
            <a:off x="424322" y="4165105"/>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22" name="TextBox 21">
            <a:hlinkClick r:id="" action="ppaction://noaction">
              <a:snd r:embed="rId13" name="5sound.wav"/>
            </a:hlinkClick>
            <a:extLst>
              <a:ext uri="{FF2B5EF4-FFF2-40B4-BE49-F238E27FC236}">
                <a16:creationId xmlns:a16="http://schemas.microsoft.com/office/drawing/2014/main" id="{5ABA0D93-6BC5-0B49-83A4-99AF28F33BD8}"/>
              </a:ext>
            </a:extLst>
          </p:cNvPr>
          <p:cNvSpPr txBox="1">
            <a:spLocks noChangeAspect="1"/>
          </p:cNvSpPr>
          <p:nvPr/>
        </p:nvSpPr>
        <p:spPr>
          <a:xfrm>
            <a:off x="424322" y="5400382"/>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pic>
        <p:nvPicPr>
          <p:cNvPr id="23" name="Picture 22">
            <a:extLst>
              <a:ext uri="{FF2B5EF4-FFF2-40B4-BE49-F238E27FC236}">
                <a16:creationId xmlns:a16="http://schemas.microsoft.com/office/drawing/2014/main" id="{58AC0B4B-AE3E-AA4B-9D9F-92AC121C0B7F}"/>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6322" b="97126" l="9709" r="89968">
                        <a14:foregroundMark x1="40777" y1="8046" x2="40777" y2="8046"/>
                        <a14:foregroundMark x1="65372" y1="6322" x2="65372" y2="6322"/>
                        <a14:foregroundMark x1="29450" y1="97126" x2="29450" y2="97126"/>
                        <a14:foregroundMark x1="41424" y1="7471" x2="41424" y2="7471"/>
                      </a14:backgroundRemoval>
                    </a14:imgEffect>
                  </a14:imgLayer>
                </a14:imgProps>
              </a:ext>
              <a:ext uri="{28A0092B-C50C-407E-A947-70E740481C1C}">
                <a14:useLocalDpi xmlns:a14="http://schemas.microsoft.com/office/drawing/2010/main" val="0"/>
              </a:ext>
            </a:extLst>
          </a:blip>
          <a:stretch>
            <a:fillRect/>
          </a:stretch>
        </p:blipFill>
        <p:spPr>
          <a:xfrm>
            <a:off x="3401926" y="2936724"/>
            <a:ext cx="1286400" cy="723600"/>
          </a:xfrm>
          <a:prstGeom prst="rect">
            <a:avLst/>
          </a:prstGeom>
        </p:spPr>
      </p:pic>
      <p:pic>
        <p:nvPicPr>
          <p:cNvPr id="24" name="Picture 23">
            <a:extLst>
              <a:ext uri="{FF2B5EF4-FFF2-40B4-BE49-F238E27FC236}">
                <a16:creationId xmlns:a16="http://schemas.microsoft.com/office/drawing/2014/main" id="{5F9366AB-DC3A-4E4A-A56E-028A3899509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770" b="93103" l="9709" r="89968">
                        <a14:foregroundMark x1="36246" y1="93103" x2="36246" y2="93103"/>
                        <a14:foregroundMark x1="49191" y1="9195" x2="49191" y2="9195"/>
                      </a14:backgroundRemoval>
                    </a14:imgEffect>
                  </a14:imgLayer>
                </a14:imgProps>
              </a:ext>
              <a:ext uri="{28A0092B-C50C-407E-A947-70E740481C1C}">
                <a14:useLocalDpi xmlns:a14="http://schemas.microsoft.com/office/drawing/2010/main" val="0"/>
              </a:ext>
            </a:extLst>
          </a:blip>
          <a:stretch>
            <a:fillRect/>
          </a:stretch>
        </p:blipFill>
        <p:spPr>
          <a:xfrm>
            <a:off x="1349992" y="2936724"/>
            <a:ext cx="1286400" cy="723600"/>
          </a:xfrm>
          <a:prstGeom prst="rect">
            <a:avLst/>
          </a:prstGeom>
        </p:spPr>
      </p:pic>
      <p:sp>
        <p:nvSpPr>
          <p:cNvPr id="26" name="Oval 25">
            <a:extLst>
              <a:ext uri="{FF2B5EF4-FFF2-40B4-BE49-F238E27FC236}">
                <a16:creationId xmlns:a16="http://schemas.microsoft.com/office/drawing/2014/main" id="{3E543A53-1A88-2442-B57B-D3A474031D0F}"/>
              </a:ext>
            </a:extLst>
          </p:cNvPr>
          <p:cNvSpPr/>
          <p:nvPr/>
        </p:nvSpPr>
        <p:spPr>
          <a:xfrm>
            <a:off x="3240846" y="2787149"/>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C34E8B30-3F17-914E-AACD-85E80BD0105D}"/>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8046" b="96552" l="9709" r="89968">
                        <a14:foregroundMark x1="36246" y1="96552" x2="36246" y2="96552"/>
                        <a14:foregroundMark x1="66343" y1="8046" x2="66343" y2="8046"/>
                        <a14:foregroundMark x1="62136" y1="41954" x2="62136" y2="41954"/>
                        <a14:foregroundMark x1="61489" y1="39080" x2="61489" y2="39080"/>
                        <a14:foregroundMark x1="63430" y1="37356" x2="63430" y2="37356"/>
                      </a14:backgroundRemoval>
                    </a14:imgEffect>
                  </a14:imgLayer>
                </a14:imgProps>
              </a:ext>
              <a:ext uri="{28A0092B-C50C-407E-A947-70E740481C1C}">
                <a14:useLocalDpi xmlns:a14="http://schemas.microsoft.com/office/drawing/2010/main" val="0"/>
              </a:ext>
            </a:extLst>
          </a:blip>
          <a:stretch>
            <a:fillRect/>
          </a:stretch>
        </p:blipFill>
        <p:spPr>
          <a:xfrm>
            <a:off x="1349992" y="4099423"/>
            <a:ext cx="1286400" cy="723600"/>
          </a:xfrm>
          <a:prstGeom prst="rect">
            <a:avLst/>
          </a:prstGeom>
        </p:spPr>
      </p:pic>
      <p:pic>
        <p:nvPicPr>
          <p:cNvPr id="28" name="Picture 27">
            <a:extLst>
              <a:ext uri="{FF2B5EF4-FFF2-40B4-BE49-F238E27FC236}">
                <a16:creationId xmlns:a16="http://schemas.microsoft.com/office/drawing/2014/main" id="{5557FC15-AB6B-0E48-9739-3CB4D10D8E3A}"/>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8621" b="93103" l="9709" r="89968">
                        <a14:foregroundMark x1="40453" y1="93678" x2="40453" y2="93678"/>
                        <a14:foregroundMark x1="43689" y1="8621" x2="43689" y2="8621"/>
                      </a14:backgroundRemoval>
                    </a14:imgEffect>
                  </a14:imgLayer>
                </a14:imgProps>
              </a:ext>
              <a:ext uri="{28A0092B-C50C-407E-A947-70E740481C1C}">
                <a14:useLocalDpi xmlns:a14="http://schemas.microsoft.com/office/drawing/2010/main" val="0"/>
              </a:ext>
            </a:extLst>
          </a:blip>
          <a:stretch>
            <a:fillRect/>
          </a:stretch>
        </p:blipFill>
        <p:spPr>
          <a:xfrm>
            <a:off x="3401926" y="4099423"/>
            <a:ext cx="1286400" cy="723600"/>
          </a:xfrm>
          <a:prstGeom prst="rect">
            <a:avLst/>
          </a:prstGeom>
        </p:spPr>
      </p:pic>
      <p:sp>
        <p:nvSpPr>
          <p:cNvPr id="29" name="Oval 28">
            <a:extLst>
              <a:ext uri="{FF2B5EF4-FFF2-40B4-BE49-F238E27FC236}">
                <a16:creationId xmlns:a16="http://schemas.microsoft.com/office/drawing/2014/main" id="{9875F002-C3D9-AF42-9705-F118D609BE86}"/>
              </a:ext>
            </a:extLst>
          </p:cNvPr>
          <p:cNvSpPr/>
          <p:nvPr/>
        </p:nvSpPr>
        <p:spPr>
          <a:xfrm>
            <a:off x="1349992" y="3996655"/>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 name="Picture 29">
            <a:extLst>
              <a:ext uri="{FF2B5EF4-FFF2-40B4-BE49-F238E27FC236}">
                <a16:creationId xmlns:a16="http://schemas.microsoft.com/office/drawing/2014/main" id="{A2FE9B67-05FB-AF48-ACA2-4783B2B1E15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02244" y="5307228"/>
            <a:ext cx="1286400" cy="723600"/>
          </a:xfrm>
          <a:prstGeom prst="rect">
            <a:avLst/>
          </a:prstGeom>
        </p:spPr>
      </p:pic>
      <p:pic>
        <p:nvPicPr>
          <p:cNvPr id="31" name="Picture 30">
            <a:extLst>
              <a:ext uri="{FF2B5EF4-FFF2-40B4-BE49-F238E27FC236}">
                <a16:creationId xmlns:a16="http://schemas.microsoft.com/office/drawing/2014/main" id="{BE9E7A63-5BD9-8B4F-B820-E37403067BA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01926" y="5307228"/>
            <a:ext cx="1286400" cy="723600"/>
          </a:xfrm>
          <a:prstGeom prst="rect">
            <a:avLst/>
          </a:prstGeom>
        </p:spPr>
      </p:pic>
      <p:sp>
        <p:nvSpPr>
          <p:cNvPr id="32" name="Oval 31">
            <a:extLst>
              <a:ext uri="{FF2B5EF4-FFF2-40B4-BE49-F238E27FC236}">
                <a16:creationId xmlns:a16="http://schemas.microsoft.com/office/drawing/2014/main" id="{5A378804-B8E5-D848-B3D9-C5CB54FB301B}"/>
              </a:ext>
            </a:extLst>
          </p:cNvPr>
          <p:cNvSpPr/>
          <p:nvPr/>
        </p:nvSpPr>
        <p:spPr>
          <a:xfrm>
            <a:off x="1349992" y="5123536"/>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4" name="6sound.wav"/>
            </a:hlinkClick>
            <a:extLst>
              <a:ext uri="{FF2B5EF4-FFF2-40B4-BE49-F238E27FC236}">
                <a16:creationId xmlns:a16="http://schemas.microsoft.com/office/drawing/2014/main" id="{B26476AA-923C-754D-BBF0-BB18E4CD3BBC}"/>
              </a:ext>
            </a:extLst>
          </p:cNvPr>
          <p:cNvSpPr txBox="1">
            <a:spLocks noChangeAspect="1"/>
          </p:cNvSpPr>
          <p:nvPr/>
        </p:nvSpPr>
        <p:spPr>
          <a:xfrm>
            <a:off x="6446039" y="457014"/>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a:t>
            </a:r>
          </a:p>
        </p:txBody>
      </p:sp>
      <p:pic>
        <p:nvPicPr>
          <p:cNvPr id="34" name="Picture 33">
            <a:extLst>
              <a:ext uri="{FF2B5EF4-FFF2-40B4-BE49-F238E27FC236}">
                <a16:creationId xmlns:a16="http://schemas.microsoft.com/office/drawing/2014/main" id="{81EEF3F3-3217-5846-9C4A-90635E35DD17}"/>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9195" b="94253" l="9709" r="89968">
                        <a14:foregroundMark x1="57282" y1="43103" x2="57282" y2="43103"/>
                        <a14:foregroundMark x1="57282" y1="39655" x2="57282" y2="39655"/>
                        <a14:foregroundMark x1="35275" y1="16667" x2="35275" y2="16667"/>
                        <a14:foregroundMark x1="34304" y1="45402" x2="34304" y2="45402"/>
                        <a14:foregroundMark x1="30744" y1="86207" x2="30744" y2="86207"/>
                        <a14:foregroundMark x1="36570" y1="83908" x2="36570" y2="83908"/>
                        <a14:foregroundMark x1="39806" y1="41954" x2="39806" y2="41954"/>
                        <a14:foregroundMark x1="39806" y1="40805" x2="39806" y2="40805"/>
                        <a14:foregroundMark x1="39806" y1="39655" x2="39806" y2="39655"/>
                        <a14:foregroundMark x1="33657" y1="59195" x2="33657" y2="59195"/>
                        <a14:foregroundMark x1="60841" y1="91954" x2="60841" y2="91954"/>
                        <a14:foregroundMark x1="66667" y1="94253" x2="66667" y2="94253"/>
                        <a14:foregroundMark x1="35922" y1="26437" x2="35922" y2="26437"/>
                        <a14:foregroundMark x1="35275" y1="52874" x2="35275" y2="52874"/>
                        <a14:foregroundMark x1="40453" y1="69540" x2="40453" y2="69540"/>
                        <a14:foregroundMark x1="39482" y1="56322" x2="39482" y2="56322"/>
                        <a14:foregroundMark x1="40129" y1="56322" x2="40129" y2="56322"/>
                        <a14:foregroundMark x1="40453" y1="57471" x2="40453" y2="57471"/>
                        <a14:foregroundMark x1="40777" y1="69540" x2="40777" y2="69540"/>
                        <a14:foregroundMark x1="40777" y1="58621" x2="40777" y2="58621"/>
                      </a14:backgroundRemoval>
                    </a14:imgEffect>
                  </a14:imgLayer>
                </a14:imgProps>
              </a:ext>
              <a:ext uri="{28A0092B-C50C-407E-A947-70E740481C1C}">
                <a14:useLocalDpi xmlns:a14="http://schemas.microsoft.com/office/drawing/2010/main" val="0"/>
              </a:ext>
            </a:extLst>
          </a:blip>
          <a:stretch>
            <a:fillRect/>
          </a:stretch>
        </p:blipFill>
        <p:spPr>
          <a:xfrm>
            <a:off x="9382711" y="388614"/>
            <a:ext cx="1286400" cy="723600"/>
          </a:xfrm>
          <a:prstGeom prst="rect">
            <a:avLst/>
          </a:prstGeom>
        </p:spPr>
      </p:pic>
      <p:pic>
        <p:nvPicPr>
          <p:cNvPr id="35" name="Picture 34">
            <a:extLst>
              <a:ext uri="{FF2B5EF4-FFF2-40B4-BE49-F238E27FC236}">
                <a16:creationId xmlns:a16="http://schemas.microsoft.com/office/drawing/2014/main" id="{069D32B9-D70A-C64C-8ABB-AC8B81C4C716}"/>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9770" b="93103" l="9709" r="89968">
                        <a14:foregroundMark x1="45631" y1="93103" x2="45631" y2="93103"/>
                        <a14:foregroundMark x1="52104" y1="90230" x2="52104" y2="90230"/>
                      </a14:backgroundRemoval>
                    </a14:imgEffect>
                  </a14:imgLayer>
                </a14:imgProps>
              </a:ext>
              <a:ext uri="{28A0092B-C50C-407E-A947-70E740481C1C}">
                <a14:useLocalDpi xmlns:a14="http://schemas.microsoft.com/office/drawing/2010/main" val="0"/>
              </a:ext>
            </a:extLst>
          </a:blip>
          <a:stretch>
            <a:fillRect/>
          </a:stretch>
        </p:blipFill>
        <p:spPr>
          <a:xfrm>
            <a:off x="7564575" y="393536"/>
            <a:ext cx="1286400" cy="723600"/>
          </a:xfrm>
          <a:prstGeom prst="rect">
            <a:avLst/>
          </a:prstGeom>
        </p:spPr>
      </p:pic>
      <p:sp>
        <p:nvSpPr>
          <p:cNvPr id="36" name="Oval 35">
            <a:extLst>
              <a:ext uri="{FF2B5EF4-FFF2-40B4-BE49-F238E27FC236}">
                <a16:creationId xmlns:a16="http://schemas.microsoft.com/office/drawing/2014/main" id="{D2B14F79-66F9-0F43-B276-EC6879A5481C}"/>
              </a:ext>
            </a:extLst>
          </p:cNvPr>
          <p:cNvSpPr/>
          <p:nvPr/>
        </p:nvSpPr>
        <p:spPr>
          <a:xfrm>
            <a:off x="9181195" y="288564"/>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ounded Rectangle 11">
            <a:extLst>
              <a:ext uri="{FF2B5EF4-FFF2-40B4-BE49-F238E27FC236}">
                <a16:creationId xmlns:a16="http://schemas.microsoft.com/office/drawing/2014/main" id="{080DC8D6-EBFC-C848-8571-2117EB8EDB15}"/>
              </a:ext>
            </a:extLst>
          </p:cNvPr>
          <p:cNvSpPr/>
          <p:nvPr/>
        </p:nvSpPr>
        <p:spPr>
          <a:xfrm>
            <a:off x="10789756" y="137765"/>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a:hlinkClick r:id="" action="ppaction://noaction">
              <a:snd r:embed="rId29" name="7sound.wav"/>
            </a:hlinkClick>
            <a:extLst>
              <a:ext uri="{FF2B5EF4-FFF2-40B4-BE49-F238E27FC236}">
                <a16:creationId xmlns:a16="http://schemas.microsoft.com/office/drawing/2014/main" id="{3BFEA28D-8089-734F-A869-7F239F91D900}"/>
              </a:ext>
            </a:extLst>
          </p:cNvPr>
          <p:cNvSpPr txBox="1">
            <a:spLocks noChangeAspect="1"/>
          </p:cNvSpPr>
          <p:nvPr/>
        </p:nvSpPr>
        <p:spPr>
          <a:xfrm>
            <a:off x="6446039" y="1694551"/>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a:t>
            </a:r>
          </a:p>
        </p:txBody>
      </p:sp>
      <p:pic>
        <p:nvPicPr>
          <p:cNvPr id="39" name="Picture 38">
            <a:extLst>
              <a:ext uri="{FF2B5EF4-FFF2-40B4-BE49-F238E27FC236}">
                <a16:creationId xmlns:a16="http://schemas.microsoft.com/office/drawing/2014/main" id="{E80629F8-1F22-CA41-805E-8ECB07E3E15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foregroundMark x1="24595" y1="41379" x2="24595" y2="41379"/>
                        <a14:foregroundMark x1="26861" y1="40230" x2="26861" y2="40230"/>
                        <a14:foregroundMark x1="27184" y1="22414" x2="27184" y2="22414"/>
                        <a14:foregroundMark x1="27184" y1="20115" x2="27184" y2="20115"/>
                        <a14:foregroundMark x1="27832" y1="21839" x2="27832" y2="21839"/>
                        <a14:foregroundMark x1="22977" y1="76437" x2="22977" y2="76437"/>
                        <a14:foregroundMark x1="35275" y1="89080" x2="35275" y2="89080"/>
                        <a14:foregroundMark x1="45307" y1="85057" x2="45307" y2="85057"/>
                        <a14:foregroundMark x1="44013" y1="79310" x2="44013" y2="79310"/>
                        <a14:foregroundMark x1="45631" y1="81609" x2="45631" y2="81609"/>
                        <a14:foregroundMark x1="45631" y1="80460" x2="45631" y2="80460"/>
                        <a14:foregroundMark x1="47249" y1="85057" x2="47249" y2="85057"/>
                        <a14:foregroundMark x1="44013" y1="77586" x2="44013" y2="77586"/>
                        <a14:foregroundMark x1="41424" y1="79310" x2="41424" y2="79310"/>
                        <a14:foregroundMark x1="46926" y1="83908" x2="46926" y2="83908"/>
                        <a14:foregroundMark x1="47249" y1="85057" x2="47249" y2="85057"/>
                        <a14:foregroundMark x1="47249" y1="81609" x2="47249" y2="81609"/>
                        <a14:foregroundMark x1="48220" y1="83908" x2="48220" y2="83908"/>
                        <a14:foregroundMark x1="47573" y1="78161" x2="47573" y2="78161"/>
                        <a14:foregroundMark x1="45955" y1="77586" x2="45955" y2="77586"/>
                        <a14:foregroundMark x1="40777" y1="55172" x2="40777" y2="55172"/>
                        <a14:foregroundMark x1="35599" y1="52299" x2="35599" y2="52299"/>
                        <a14:foregroundMark x1="38188" y1="29310" x2="38188" y2="29310"/>
                        <a14:foregroundMark x1="38188" y1="30460" x2="38188" y2="30460"/>
                        <a14:foregroundMark x1="37864" y1="28736" x2="37864" y2="28736"/>
                        <a14:foregroundMark x1="37864" y1="30460" x2="37864" y2="30460"/>
                        <a14:foregroundMark x1="38511" y1="30460" x2="38511" y2="30460"/>
                        <a14:foregroundMark x1="38835" y1="27586" x2="38835" y2="27586"/>
                        <a14:foregroundMark x1="39159" y1="28736" x2="39159" y2="28736"/>
                        <a14:foregroundMark x1="37864" y1="33908" x2="37864" y2="33908"/>
                        <a14:foregroundMark x1="36570" y1="40805" x2="36570" y2="40805"/>
                        <a14:foregroundMark x1="37540" y1="41379" x2="37540" y2="41379"/>
                        <a14:foregroundMark x1="37540" y1="38506" x2="37540" y2="38506"/>
                        <a14:foregroundMark x1="38511" y1="34483" x2="38511" y2="34483"/>
                        <a14:foregroundMark x1="39482" y1="29885" x2="39482" y2="29885"/>
                        <a14:foregroundMark x1="38835" y1="29885" x2="38835" y2="29885"/>
                        <a14:foregroundMark x1="38188" y1="34483" x2="38188" y2="34483"/>
                        <a14:foregroundMark x1="77346" y1="51149" x2="77346" y2="51149"/>
                        <a14:foregroundMark x1="76052" y1="37931" x2="76052" y2="37931"/>
                        <a14:foregroundMark x1="76052" y1="28736" x2="76052" y2="28736"/>
                        <a14:foregroundMark x1="70227" y1="37931" x2="70227" y2="37931"/>
                        <a14:foregroundMark x1="77994" y1="58621" x2="77994" y2="58621"/>
                        <a14:foregroundMark x1="78317" y1="51149" x2="78317" y2="51149"/>
                        <a14:foregroundMark x1="69256" y1="56322" x2="69256" y2="56322"/>
                        <a14:foregroundMark x1="69256" y1="54023" x2="69256" y2="54023"/>
                        <a14:foregroundMark x1="83819" y1="62069" x2="83819" y2="62069"/>
                        <a14:foregroundMark x1="83819" y1="52874" x2="83819" y2="52874"/>
                        <a14:foregroundMark x1="68285" y1="52874" x2="68285" y2="52874"/>
                        <a14:foregroundMark x1="69579" y1="54023" x2="69579" y2="54023"/>
                        <a14:foregroundMark x1="68932" y1="54023" x2="68932" y2="54023"/>
                        <a14:foregroundMark x1="68932" y1="53448" x2="68932" y2="53448"/>
                        <a14:foregroundMark x1="68932" y1="53448" x2="68932" y2="53448"/>
                        <a14:foregroundMark x1="68932" y1="53448" x2="68932" y2="53448"/>
                        <a14:foregroundMark x1="68932" y1="53448" x2="68932" y2="53448"/>
                        <a14:foregroundMark x1="68932" y1="53448" x2="68932" y2="53448"/>
                        <a14:foregroundMark x1="69256" y1="54023" x2="69256" y2="54023"/>
                        <a14:foregroundMark x1="68932" y1="50575" x2="68932" y2="50575"/>
                        <a14:foregroundMark x1="48220" y1="82184" x2="48220" y2="82184"/>
                        <a14:foregroundMark x1="48220" y1="80460" x2="48220" y2="80460"/>
                        <a14:foregroundMark x1="45955" y1="75862" x2="45955" y2="75862"/>
                        <a14:foregroundMark x1="48867" y1="81609" x2="48867" y2="81609"/>
                        <a14:foregroundMark x1="48544" y1="82759" x2="48544" y2="82759"/>
                        <a14:foregroundMark x1="48867" y1="83908" x2="48867" y2="83908"/>
                        <a14:foregroundMark x1="47573" y1="79310" x2="47573" y2="79310"/>
                      </a14:backgroundRemoval>
                    </a14:imgEffect>
                  </a14:imgLayer>
                </a14:imgProps>
              </a:ext>
              <a:ext uri="{28A0092B-C50C-407E-A947-70E740481C1C}">
                <a14:useLocalDpi xmlns:a14="http://schemas.microsoft.com/office/drawing/2010/main" val="0"/>
              </a:ext>
            </a:extLst>
          </a:blip>
          <a:stretch>
            <a:fillRect/>
          </a:stretch>
        </p:blipFill>
        <p:spPr>
          <a:xfrm>
            <a:off x="7564575" y="1626151"/>
            <a:ext cx="1286400" cy="723600"/>
          </a:xfrm>
          <a:prstGeom prst="rect">
            <a:avLst/>
          </a:prstGeom>
        </p:spPr>
      </p:pic>
      <p:pic>
        <p:nvPicPr>
          <p:cNvPr id="40" name="Picture 39">
            <a:extLst>
              <a:ext uri="{FF2B5EF4-FFF2-40B4-BE49-F238E27FC236}">
                <a16:creationId xmlns:a16="http://schemas.microsoft.com/office/drawing/2014/main" id="{8B5E043D-15A9-E94B-AEA7-A5CB2033D610}"/>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foregroundMark x1="50809" y1="87931" x2="50809" y2="87931"/>
                        <a14:foregroundMark x1="56634" y1="83333" x2="56634" y2="83333"/>
                        <a14:foregroundMark x1="62136" y1="79885" x2="62136" y2="79885"/>
                        <a14:foregroundMark x1="58576" y1="79310" x2="58576" y2="79310"/>
                        <a14:foregroundMark x1="59547" y1="78736" x2="59547" y2="78736"/>
                        <a14:foregroundMark x1="59547" y1="78736" x2="59547" y2="78736"/>
                        <a14:foregroundMark x1="59547" y1="78736" x2="59547" y2="78736"/>
                        <a14:foregroundMark x1="59547" y1="78736" x2="59547" y2="78736"/>
                        <a14:foregroundMark x1="59547" y1="78736" x2="59547" y2="78736"/>
                        <a14:foregroundMark x1="63107" y1="82184" x2="63107" y2="82184"/>
                        <a14:foregroundMark x1="63107" y1="82184" x2="63107" y2="82184"/>
                        <a14:foregroundMark x1="63107" y1="82184" x2="63107" y2="82184"/>
                        <a14:foregroundMark x1="63107" y1="82184" x2="63107" y2="82184"/>
                        <a14:foregroundMark x1="63107" y1="82184" x2="63107" y2="82184"/>
                        <a14:foregroundMark x1="63754" y1="79885" x2="63754" y2="79885"/>
                        <a14:foregroundMark x1="63754" y1="79885" x2="63754" y2="79885"/>
                        <a14:foregroundMark x1="63754" y1="79885" x2="63754" y2="79885"/>
                        <a14:foregroundMark x1="64078" y1="78161" x2="64078" y2="78161"/>
                        <a14:foregroundMark x1="64078" y1="78161" x2="64078" y2="78161"/>
                        <a14:foregroundMark x1="64078" y1="78161" x2="64078" y2="78161"/>
                        <a14:foregroundMark x1="61489" y1="77586" x2="61489" y2="77586"/>
                        <a14:foregroundMark x1="61489" y1="77586" x2="61489" y2="77586"/>
                        <a14:foregroundMark x1="62136" y1="77586" x2="62136" y2="77586"/>
                        <a14:foregroundMark x1="62136" y1="77586" x2="62136" y2="77586"/>
                        <a14:foregroundMark x1="64401" y1="83908" x2="64401" y2="83908"/>
                        <a14:foregroundMark x1="64401" y1="83908" x2="64401" y2="83908"/>
                        <a14:foregroundMark x1="64078" y1="81034" x2="64078" y2="81034"/>
                        <a14:foregroundMark x1="64078" y1="81034" x2="64078" y2="81034"/>
                        <a14:foregroundMark x1="64078" y1="83333" x2="64078" y2="83333"/>
                        <a14:foregroundMark x1="64078" y1="83333" x2="64078" y2="83333"/>
                        <a14:foregroundMark x1="64078" y1="82759" x2="64078" y2="82759"/>
                        <a14:foregroundMark x1="64078" y1="82759" x2="64078" y2="82759"/>
                        <a14:foregroundMark x1="54693" y1="32759" x2="54693" y2="32759"/>
                        <a14:foregroundMark x1="54693" y1="32184" x2="54693" y2="32184"/>
                        <a14:foregroundMark x1="55016" y1="25287" x2="55016" y2="25287"/>
                        <a14:foregroundMark x1="55663" y1="27011" x2="55663" y2="27011"/>
                        <a14:foregroundMark x1="55663" y1="26437" x2="55663" y2="26437"/>
                        <a14:foregroundMark x1="55987" y1="19540" x2="55987" y2="19540"/>
                        <a14:foregroundMark x1="55987" y1="19540" x2="55987" y2="19540"/>
                        <a14:foregroundMark x1="51780" y1="43678" x2="51780" y2="43678"/>
                      </a14:backgroundRemoval>
                    </a14:imgEffect>
                  </a14:imgLayer>
                </a14:imgProps>
              </a:ext>
              <a:ext uri="{28A0092B-C50C-407E-A947-70E740481C1C}">
                <a14:useLocalDpi xmlns:a14="http://schemas.microsoft.com/office/drawing/2010/main" val="0"/>
              </a:ext>
            </a:extLst>
          </a:blip>
          <a:stretch>
            <a:fillRect/>
          </a:stretch>
        </p:blipFill>
        <p:spPr>
          <a:xfrm>
            <a:off x="9382711" y="1626151"/>
            <a:ext cx="1286400" cy="723600"/>
          </a:xfrm>
          <a:prstGeom prst="rect">
            <a:avLst/>
          </a:prstGeom>
        </p:spPr>
      </p:pic>
      <p:sp>
        <p:nvSpPr>
          <p:cNvPr id="41" name="Oval 40">
            <a:extLst>
              <a:ext uri="{FF2B5EF4-FFF2-40B4-BE49-F238E27FC236}">
                <a16:creationId xmlns:a16="http://schemas.microsoft.com/office/drawing/2014/main" id="{AF958272-6E1D-2B4B-83A6-19D06F18CF59}"/>
              </a:ext>
            </a:extLst>
          </p:cNvPr>
          <p:cNvSpPr/>
          <p:nvPr/>
        </p:nvSpPr>
        <p:spPr>
          <a:xfrm>
            <a:off x="7403494" y="1526101"/>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hlinkClick r:id="" action="ppaction://noaction">
              <a:snd r:embed="rId34" name="8sound.wav"/>
            </a:hlinkClick>
            <a:extLst>
              <a:ext uri="{FF2B5EF4-FFF2-40B4-BE49-F238E27FC236}">
                <a16:creationId xmlns:a16="http://schemas.microsoft.com/office/drawing/2014/main" id="{C1CABB3A-CA60-884B-975C-7B2A6323E55C}"/>
              </a:ext>
            </a:extLst>
          </p:cNvPr>
          <p:cNvSpPr txBox="1">
            <a:spLocks noChangeAspect="1"/>
          </p:cNvSpPr>
          <p:nvPr/>
        </p:nvSpPr>
        <p:spPr>
          <a:xfrm>
            <a:off x="6446039" y="2842200"/>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a:t>
            </a:r>
          </a:p>
        </p:txBody>
      </p:sp>
      <p:pic>
        <p:nvPicPr>
          <p:cNvPr id="43" name="Picture 42">
            <a:extLst>
              <a:ext uri="{FF2B5EF4-FFF2-40B4-BE49-F238E27FC236}">
                <a16:creationId xmlns:a16="http://schemas.microsoft.com/office/drawing/2014/main" id="{A2588CE1-1E30-8244-BD63-28E0567DFD32}"/>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8046" b="92529" l="9709" r="89968">
                        <a14:foregroundMark x1="44984" y1="17241" x2="44984" y2="17241"/>
                        <a14:foregroundMark x1="53722" y1="91954" x2="53722" y2="91954"/>
                        <a14:foregroundMark x1="42718" y1="93103" x2="42718" y2="93103"/>
                        <a14:foregroundMark x1="35599" y1="47126" x2="35599" y2="47126"/>
                        <a14:foregroundMark x1="34951" y1="44253" x2="34951" y2="44253"/>
                        <a14:foregroundMark x1="34628" y1="41379" x2="34628" y2="41379"/>
                        <a14:foregroundMark x1="50809" y1="29885" x2="50809" y2="29885"/>
                        <a14:foregroundMark x1="51456" y1="30460" x2="51456" y2="30460"/>
                        <a14:foregroundMark x1="55987" y1="30460" x2="55987" y2="30460"/>
                        <a14:foregroundMark x1="53074" y1="17241" x2="53074" y2="17241"/>
                        <a14:foregroundMark x1="34304" y1="24713" x2="34304" y2="24713"/>
                        <a14:foregroundMark x1="36570" y1="28161" x2="36570" y2="28161"/>
                        <a14:foregroundMark x1="64078" y1="39080" x2="64078" y2="39080"/>
                        <a14:foregroundMark x1="66667" y1="35632" x2="66667" y2="35632"/>
                        <a14:foregroundMark x1="66667" y1="35057" x2="66667" y2="35057"/>
                        <a14:foregroundMark x1="66343" y1="38506" x2="66343" y2="38506"/>
                        <a14:foregroundMark x1="67961" y1="33333" x2="67961" y2="33333"/>
                        <a14:foregroundMark x1="67961" y1="33333" x2="67961" y2="33333"/>
                        <a14:foregroundMark x1="64725" y1="25287" x2="64725" y2="25287"/>
                        <a14:foregroundMark x1="60841" y1="23563" x2="60841" y2="23563"/>
                        <a14:foregroundMark x1="63107" y1="18391" x2="63107" y2="18391"/>
                        <a14:foregroundMark x1="63754" y1="17241" x2="63754" y2="17241"/>
                        <a14:foregroundMark x1="32362" y1="31609" x2="32362" y2="31609"/>
                        <a14:foregroundMark x1="33981" y1="31034" x2="33981" y2="31034"/>
                        <a14:foregroundMark x1="35275" y1="14943" x2="35275" y2="14943"/>
                        <a14:foregroundMark x1="37217" y1="11494" x2="37217" y2="11494"/>
                        <a14:foregroundMark x1="35922" y1="8046" x2="35922" y2="8046"/>
                      </a14:backgroundRemoval>
                    </a14:imgEffect>
                  </a14:imgLayer>
                </a14:imgProps>
              </a:ext>
              <a:ext uri="{28A0092B-C50C-407E-A947-70E740481C1C}">
                <a14:useLocalDpi xmlns:a14="http://schemas.microsoft.com/office/drawing/2010/main" val="0"/>
              </a:ext>
            </a:extLst>
          </a:blip>
          <a:stretch>
            <a:fillRect/>
          </a:stretch>
        </p:blipFill>
        <p:spPr>
          <a:xfrm>
            <a:off x="7564575" y="2787149"/>
            <a:ext cx="1286400" cy="723600"/>
          </a:xfrm>
          <a:prstGeom prst="rect">
            <a:avLst/>
          </a:prstGeom>
        </p:spPr>
      </p:pic>
      <p:pic>
        <p:nvPicPr>
          <p:cNvPr id="44" name="Picture 43">
            <a:extLst>
              <a:ext uri="{FF2B5EF4-FFF2-40B4-BE49-F238E27FC236}">
                <a16:creationId xmlns:a16="http://schemas.microsoft.com/office/drawing/2014/main" id="{6CCCE250-13BB-A245-8830-3528D16A2C46}"/>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9195" b="93103" l="9709" r="89968">
                        <a14:foregroundMark x1="43366" y1="91379" x2="43366" y2="91379"/>
                        <a14:foregroundMark x1="54045" y1="89655" x2="54045" y2="89655"/>
                        <a14:foregroundMark x1="53398" y1="93103" x2="53398" y2="93103"/>
                        <a14:foregroundMark x1="54045" y1="91379" x2="54045" y2="91379"/>
                        <a14:foregroundMark x1="36246" y1="29310" x2="36246" y2="29310"/>
                        <a14:foregroundMark x1="33981" y1="25287" x2="33981" y2="25287"/>
                        <a14:foregroundMark x1="35599" y1="18391" x2="35599" y2="18391"/>
                        <a14:foregroundMark x1="61812" y1="23563" x2="61812" y2="23563"/>
                        <a14:foregroundMark x1="64725" y1="26437" x2="64725" y2="26437"/>
                        <a14:foregroundMark x1="65049" y1="39080" x2="65049" y2="39080"/>
                      </a14:backgroundRemoval>
                    </a14:imgEffect>
                  </a14:imgLayer>
                </a14:imgProps>
              </a:ext>
              <a:ext uri="{28A0092B-C50C-407E-A947-70E740481C1C}">
                <a14:useLocalDpi xmlns:a14="http://schemas.microsoft.com/office/drawing/2010/main" val="0"/>
              </a:ext>
            </a:extLst>
          </a:blip>
          <a:stretch>
            <a:fillRect/>
          </a:stretch>
        </p:blipFill>
        <p:spPr>
          <a:xfrm>
            <a:off x="9382711" y="2822576"/>
            <a:ext cx="1286400" cy="723600"/>
          </a:xfrm>
          <a:prstGeom prst="rect">
            <a:avLst/>
          </a:prstGeom>
        </p:spPr>
      </p:pic>
      <p:sp>
        <p:nvSpPr>
          <p:cNvPr id="45" name="Oval 44">
            <a:extLst>
              <a:ext uri="{FF2B5EF4-FFF2-40B4-BE49-F238E27FC236}">
                <a16:creationId xmlns:a16="http://schemas.microsoft.com/office/drawing/2014/main" id="{96053C75-B7D4-C448-9A62-5300229511F8}"/>
              </a:ext>
            </a:extLst>
          </p:cNvPr>
          <p:cNvSpPr/>
          <p:nvPr/>
        </p:nvSpPr>
        <p:spPr>
          <a:xfrm>
            <a:off x="7403494" y="2687099"/>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TextBox 45">
            <a:hlinkClick r:id="" action="ppaction://noaction">
              <a:snd r:embed="rId39" name="9sound.wav"/>
            </a:hlinkClick>
            <a:extLst>
              <a:ext uri="{FF2B5EF4-FFF2-40B4-BE49-F238E27FC236}">
                <a16:creationId xmlns:a16="http://schemas.microsoft.com/office/drawing/2014/main" id="{9C0F9604-96EB-2D4C-985B-DD7FE52B12B1}"/>
              </a:ext>
            </a:extLst>
          </p:cNvPr>
          <p:cNvSpPr txBox="1">
            <a:spLocks noChangeAspect="1"/>
          </p:cNvSpPr>
          <p:nvPr/>
        </p:nvSpPr>
        <p:spPr>
          <a:xfrm>
            <a:off x="6446039" y="4165105"/>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a:t>
            </a:r>
          </a:p>
        </p:txBody>
      </p:sp>
      <p:pic>
        <p:nvPicPr>
          <p:cNvPr id="47" name="Picture 46">
            <a:extLst>
              <a:ext uri="{FF2B5EF4-FFF2-40B4-BE49-F238E27FC236}">
                <a16:creationId xmlns:a16="http://schemas.microsoft.com/office/drawing/2014/main" id="{BA8D65AB-818B-8649-A4D0-F8707D4C5E23}"/>
              </a:ext>
            </a:extLst>
          </p:cNvPr>
          <p:cNvPicPr>
            <a:picLocks noChangeAspect="1"/>
          </p:cNvPicPr>
          <p:nvPr/>
        </p:nvPicPr>
        <p:blipFill>
          <a:blip r:embed="rId40" cstate="print">
            <a:extLst>
              <a:ext uri="{BEBA8EAE-BF5A-486C-A8C5-ECC9F3942E4B}">
                <a14:imgProps xmlns:a14="http://schemas.microsoft.com/office/drawing/2010/main">
                  <a14:imgLayer r:embed="rId41">
                    <a14:imgEffect>
                      <a14:backgroundRemoval t="9195" b="93103" l="9709" r="89968">
                        <a14:foregroundMark x1="36893" y1="13218" x2="36893" y2="13218"/>
                        <a14:foregroundMark x1="39482" y1="29310" x2="39482" y2="29310"/>
                        <a14:foregroundMark x1="45631" y1="31034" x2="45631" y2="31034"/>
                        <a14:foregroundMark x1="33981" y1="47701" x2="33981" y2="47701"/>
                        <a14:foregroundMark x1="33010" y1="43678" x2="33010" y2="43678"/>
                        <a14:foregroundMark x1="43366" y1="69540" x2="43366" y2="69540"/>
                        <a14:foregroundMark x1="43042" y1="61494" x2="43042" y2="61494"/>
                        <a14:foregroundMark x1="39482" y1="83908" x2="39482" y2="83908"/>
                        <a14:foregroundMark x1="33657" y1="84483" x2="33657" y2="84483"/>
                        <a14:foregroundMark x1="57282" y1="91954" x2="57282" y2="91954"/>
                        <a14:foregroundMark x1="62783" y1="93103" x2="62783" y2="93103"/>
                        <a14:foregroundMark x1="56958" y1="29885" x2="56958" y2="29885"/>
                        <a14:foregroundMark x1="75081" y1="30460" x2="75081" y2="30460"/>
                        <a14:foregroundMark x1="76052" y1="17241" x2="76052" y2="17241"/>
                        <a14:foregroundMark x1="25890" y1="21839" x2="25890" y2="21839"/>
                        <a14:foregroundMark x1="25243" y1="39080" x2="25243" y2="39080"/>
                        <a14:foregroundMark x1="52427" y1="72989" x2="52427" y2="72989"/>
                        <a14:foregroundMark x1="52751" y1="72414" x2="52751" y2="72414"/>
                        <a14:foregroundMark x1="53722" y1="71264" x2="53722" y2="71264"/>
                      </a14:backgroundRemoval>
                    </a14:imgEffect>
                  </a14:imgLayer>
                </a14:imgProps>
              </a:ext>
              <a:ext uri="{28A0092B-C50C-407E-A947-70E740481C1C}">
                <a14:useLocalDpi xmlns:a14="http://schemas.microsoft.com/office/drawing/2010/main" val="0"/>
              </a:ext>
            </a:extLst>
          </a:blip>
          <a:stretch>
            <a:fillRect/>
          </a:stretch>
        </p:blipFill>
        <p:spPr>
          <a:xfrm>
            <a:off x="9382711" y="4095540"/>
            <a:ext cx="1286400" cy="723600"/>
          </a:xfrm>
          <a:prstGeom prst="rect">
            <a:avLst/>
          </a:prstGeom>
        </p:spPr>
      </p:pic>
      <p:pic>
        <p:nvPicPr>
          <p:cNvPr id="48" name="Picture 47">
            <a:extLst>
              <a:ext uri="{FF2B5EF4-FFF2-40B4-BE49-F238E27FC236}">
                <a16:creationId xmlns:a16="http://schemas.microsoft.com/office/drawing/2014/main" id="{A9DF2CC4-1EF9-B64A-B5BD-1BE83E6E8DCE}"/>
              </a:ext>
            </a:extLst>
          </p:cNvPr>
          <p:cNvPicPr>
            <a:picLocks noChangeAspect="1"/>
          </p:cNvPicPr>
          <p:nvPr/>
        </p:nvPicPr>
        <p:blipFill>
          <a:blip r:embed="rId42" cstate="print">
            <a:extLst>
              <a:ext uri="{BEBA8EAE-BF5A-486C-A8C5-ECC9F3942E4B}">
                <a14:imgProps xmlns:a14="http://schemas.microsoft.com/office/drawing/2010/main">
                  <a14:imgLayer r:embed="rId43">
                    <a14:imgEffect>
                      <a14:backgroundRemoval t="8046" b="93103" l="9709" r="89968">
                        <a14:foregroundMark x1="48220" y1="8046" x2="48220" y2="8046"/>
                        <a14:foregroundMark x1="62460" y1="17241" x2="62460" y2="17241"/>
                        <a14:foregroundMark x1="63107" y1="31609" x2="63107" y2="31609"/>
                        <a14:foregroundMark x1="50162" y1="91954" x2="50162" y2="91954"/>
                        <a14:foregroundMark x1="43689" y1="93103" x2="43689" y2="93103"/>
                        <a14:foregroundMark x1="29773" y1="23563" x2="29773" y2="23563"/>
                        <a14:foregroundMark x1="33981" y1="41954" x2="33981" y2="41954"/>
                      </a14:backgroundRemoval>
                    </a14:imgEffect>
                  </a14:imgLayer>
                </a14:imgProps>
              </a:ext>
              <a:ext uri="{28A0092B-C50C-407E-A947-70E740481C1C}">
                <a14:useLocalDpi xmlns:a14="http://schemas.microsoft.com/office/drawing/2010/main" val="0"/>
              </a:ext>
            </a:extLst>
          </a:blip>
          <a:stretch>
            <a:fillRect/>
          </a:stretch>
        </p:blipFill>
        <p:spPr>
          <a:xfrm>
            <a:off x="7564575" y="4096151"/>
            <a:ext cx="1286400" cy="723600"/>
          </a:xfrm>
          <a:prstGeom prst="rect">
            <a:avLst/>
          </a:prstGeom>
        </p:spPr>
      </p:pic>
      <p:sp>
        <p:nvSpPr>
          <p:cNvPr id="49" name="Oval 48">
            <a:extLst>
              <a:ext uri="{FF2B5EF4-FFF2-40B4-BE49-F238E27FC236}">
                <a16:creationId xmlns:a16="http://schemas.microsoft.com/office/drawing/2014/main" id="{8B695274-2928-6D47-BA05-EA89648F2D2B}"/>
              </a:ext>
            </a:extLst>
          </p:cNvPr>
          <p:cNvSpPr/>
          <p:nvPr/>
        </p:nvSpPr>
        <p:spPr>
          <a:xfrm>
            <a:off x="9181195" y="4010088"/>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hlinkClick r:id="" action="ppaction://noaction">
              <a:snd r:embed="rId44" name="10sound.wav"/>
            </a:hlinkClick>
            <a:extLst>
              <a:ext uri="{FF2B5EF4-FFF2-40B4-BE49-F238E27FC236}">
                <a16:creationId xmlns:a16="http://schemas.microsoft.com/office/drawing/2014/main" id="{BD64BCCC-EA2E-F241-A04C-A136EE7E7137}"/>
              </a:ext>
            </a:extLst>
          </p:cNvPr>
          <p:cNvSpPr txBox="1">
            <a:spLocks noChangeAspect="1"/>
          </p:cNvSpPr>
          <p:nvPr/>
        </p:nvSpPr>
        <p:spPr>
          <a:xfrm>
            <a:off x="6446039" y="5400382"/>
            <a:ext cx="586800" cy="5868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pic>
        <p:nvPicPr>
          <p:cNvPr id="51" name="Picture 50">
            <a:extLst>
              <a:ext uri="{FF2B5EF4-FFF2-40B4-BE49-F238E27FC236}">
                <a16:creationId xmlns:a16="http://schemas.microsoft.com/office/drawing/2014/main" id="{152A3B12-5152-F049-A492-5D6767F10EC6}"/>
              </a:ext>
            </a:extLst>
          </p:cNvPr>
          <p:cNvPicPr>
            <a:picLocks noChangeAspect="1"/>
          </p:cNvPicPr>
          <p:nvPr/>
        </p:nvPicPr>
        <p:blipFill>
          <a:blip r:embed="rId45" cstate="print">
            <a:extLst>
              <a:ext uri="{BEBA8EAE-BF5A-486C-A8C5-ECC9F3942E4B}">
                <a14:imgProps xmlns:a14="http://schemas.microsoft.com/office/drawing/2010/main">
                  <a14:imgLayer r:embed="rId46">
                    <a14:imgEffect>
                      <a14:backgroundRemoval t="9195" b="91954" l="8091" r="89968">
                        <a14:foregroundMark x1="58900" y1="27586" x2="58900" y2="27586"/>
                        <a14:foregroundMark x1="56958" y1="43678" x2="56958" y2="43678"/>
                        <a14:foregroundMark x1="60518" y1="32759" x2="60518" y2="32759"/>
                        <a14:foregroundMark x1="61489" y1="34483" x2="61489" y2="34483"/>
                        <a14:foregroundMark x1="55663" y1="56322" x2="55663" y2="56322"/>
                        <a14:foregroundMark x1="52104" y1="50575" x2="52104" y2="50575"/>
                        <a14:foregroundMark x1="44337" y1="68966" x2="44337" y2="68966"/>
                        <a14:foregroundMark x1="44660" y1="74713" x2="44660" y2="74713"/>
                        <a14:foregroundMark x1="44984" y1="77011" x2="44984" y2="77011"/>
                        <a14:foregroundMark x1="59223" y1="72989" x2="59223" y2="72989"/>
                        <a14:foregroundMark x1="60841" y1="85632" x2="60841" y2="85632"/>
                        <a14:foregroundMark x1="64725" y1="75287" x2="64725" y2="75287"/>
                        <a14:foregroundMark x1="63754" y1="65517" x2="63754" y2="65517"/>
                        <a14:foregroundMark x1="62460" y1="60920" x2="62460" y2="60920"/>
                        <a14:foregroundMark x1="54693" y1="72414" x2="54693" y2="72414"/>
                        <a14:foregroundMark x1="55016" y1="76437" x2="55016" y2="76437"/>
                        <a14:foregroundMark x1="71197" y1="70690" x2="71197" y2="70690"/>
                        <a14:foregroundMark x1="72492" y1="74138" x2="72492" y2="74138"/>
                        <a14:foregroundMark x1="87702" y1="67241" x2="87702" y2="67241"/>
                        <a14:foregroundMark x1="88026" y1="75287" x2="88026" y2="75287"/>
                        <a14:foregroundMark x1="51133" y1="63218" x2="51133" y2="63218"/>
                        <a14:foregroundMark x1="48867" y1="74713" x2="48867" y2="74713"/>
                        <a14:foregroundMark x1="48867" y1="74713" x2="48867" y2="74713"/>
                        <a14:foregroundMark x1="48220" y1="74713" x2="48220" y2="74713"/>
                        <a14:foregroundMark x1="48867" y1="69540" x2="48867" y2="69540"/>
                        <a14:foregroundMark x1="48867" y1="78736" x2="48867" y2="78736"/>
                        <a14:foregroundMark x1="50162" y1="69540" x2="50162" y2="69540"/>
                        <a14:foregroundMark x1="49838" y1="73563" x2="49838" y2="73563"/>
                        <a14:foregroundMark x1="55663" y1="70690" x2="55663" y2="70690"/>
                        <a14:foregroundMark x1="55663" y1="78161" x2="55663" y2="78161"/>
                        <a14:foregroundMark x1="55663" y1="82759" x2="55663" y2="82759"/>
                        <a14:foregroundMark x1="55987" y1="74138" x2="55987" y2="74138"/>
                        <a14:foregroundMark x1="54045" y1="81609" x2="54045" y2="81609"/>
                        <a14:foregroundMark x1="66019" y1="81034" x2="66019" y2="81034"/>
                        <a14:foregroundMark x1="66019" y1="79310" x2="66019" y2="79310"/>
                        <a14:foregroundMark x1="67314" y1="79310" x2="67314" y2="79310"/>
                        <a14:foregroundMark x1="65696" y1="79885" x2="65696" y2="79885"/>
                        <a14:foregroundMark x1="62136" y1="18391" x2="62136" y2="18391"/>
                        <a14:foregroundMark x1="8091" y1="50575" x2="8091" y2="50575"/>
                        <a14:foregroundMark x1="85761" y1="80460" x2="85761" y2="80460"/>
                        <a14:foregroundMark x1="59223" y1="91954" x2="59223" y2="91954"/>
                        <a14:foregroundMark x1="52104" y1="48851" x2="52104" y2="48851"/>
                        <a14:foregroundMark x1="59223" y1="19540" x2="59223" y2="19540"/>
                        <a14:foregroundMark x1="50809" y1="45977" x2="50809" y2="45977"/>
                      </a14:backgroundRemoval>
                    </a14:imgEffect>
                  </a14:imgLayer>
                </a14:imgProps>
              </a:ext>
              <a:ext uri="{28A0092B-C50C-407E-A947-70E740481C1C}">
                <a14:useLocalDpi xmlns:a14="http://schemas.microsoft.com/office/drawing/2010/main" val="0"/>
              </a:ext>
            </a:extLst>
          </a:blip>
          <a:stretch>
            <a:fillRect/>
          </a:stretch>
        </p:blipFill>
        <p:spPr>
          <a:xfrm>
            <a:off x="9382711" y="5294502"/>
            <a:ext cx="1286400" cy="723600"/>
          </a:xfrm>
          <a:prstGeom prst="rect">
            <a:avLst/>
          </a:prstGeom>
        </p:spPr>
      </p:pic>
      <p:pic>
        <p:nvPicPr>
          <p:cNvPr id="52" name="Picture 51">
            <a:extLst>
              <a:ext uri="{FF2B5EF4-FFF2-40B4-BE49-F238E27FC236}">
                <a16:creationId xmlns:a16="http://schemas.microsoft.com/office/drawing/2014/main" id="{7D4EA202-60A5-824F-85AF-D1FB0439C922}"/>
              </a:ext>
            </a:extLst>
          </p:cNvPr>
          <p:cNvPicPr>
            <a:picLocks noChangeAspect="1"/>
          </p:cNvPicPr>
          <p:nvPr/>
        </p:nvPicPr>
        <p:blipFill>
          <a:blip r:embed="rId47" cstate="print">
            <a:extLst>
              <a:ext uri="{BEBA8EAE-BF5A-486C-A8C5-ECC9F3942E4B}">
                <a14:imgProps xmlns:a14="http://schemas.microsoft.com/office/drawing/2010/main">
                  <a14:imgLayer r:embed="rId48">
                    <a14:imgEffect>
                      <a14:backgroundRemoval t="10000" b="90000" l="10000" r="90000">
                        <a14:foregroundMark x1="62783" y1="24138" x2="62783" y2="24138"/>
                        <a14:foregroundMark x1="61812" y1="35057" x2="61812" y2="35057"/>
                        <a14:foregroundMark x1="61489" y1="50575" x2="61489" y2="50575"/>
                        <a14:foregroundMark x1="59547" y1="58046" x2="59547" y2="58046"/>
                        <a14:foregroundMark x1="60518" y1="66667" x2="60518" y2="66667"/>
                        <a14:foregroundMark x1="73786" y1="54598" x2="73786" y2="54598"/>
                        <a14:foregroundMark x1="64725" y1="74138" x2="64725" y2="74138"/>
                        <a14:foregroundMark x1="56311" y1="42529" x2="56311" y2="42529"/>
                        <a14:foregroundMark x1="49838" y1="48851" x2="49838" y2="48851"/>
                        <a14:foregroundMark x1="85761" y1="66092" x2="85761" y2="66092"/>
                        <a14:foregroundMark x1="71197" y1="67816" x2="71197" y2="67816"/>
                        <a14:foregroundMark x1="71845" y1="64368" x2="71845" y2="64368"/>
                        <a14:foregroundMark x1="10032" y1="47701" x2="10032" y2="47701"/>
                      </a14:backgroundRemoval>
                    </a14:imgEffect>
                  </a14:imgLayer>
                </a14:imgProps>
              </a:ext>
              <a:ext uri="{28A0092B-C50C-407E-A947-70E740481C1C}">
                <a14:useLocalDpi xmlns:a14="http://schemas.microsoft.com/office/drawing/2010/main" val="0"/>
              </a:ext>
            </a:extLst>
          </a:blip>
          <a:stretch>
            <a:fillRect/>
          </a:stretch>
        </p:blipFill>
        <p:spPr>
          <a:xfrm>
            <a:off x="7564575" y="5294502"/>
            <a:ext cx="1286400" cy="723600"/>
          </a:xfrm>
          <a:prstGeom prst="rect">
            <a:avLst/>
          </a:prstGeom>
        </p:spPr>
      </p:pic>
      <p:sp>
        <p:nvSpPr>
          <p:cNvPr id="53" name="Oval 52">
            <a:extLst>
              <a:ext uri="{FF2B5EF4-FFF2-40B4-BE49-F238E27FC236}">
                <a16:creationId xmlns:a16="http://schemas.microsoft.com/office/drawing/2014/main" id="{5F14AE61-8AFD-E44F-B65D-8B162A45D2D8}"/>
              </a:ext>
            </a:extLst>
          </p:cNvPr>
          <p:cNvSpPr/>
          <p:nvPr/>
        </p:nvSpPr>
        <p:spPr>
          <a:xfrm>
            <a:off x="9181194" y="5207178"/>
            <a:ext cx="1608561" cy="92369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a:extLst>
              <a:ext uri="{FF2B5EF4-FFF2-40B4-BE49-F238E27FC236}">
                <a16:creationId xmlns:a16="http://schemas.microsoft.com/office/drawing/2014/main" id="{0B596F6F-9754-2A42-BCBD-FFB39EFECD61}"/>
              </a:ext>
            </a:extLst>
          </p:cNvPr>
          <p:cNvPicPr>
            <a:picLocks noChangeAspect="1"/>
          </p:cNvPicPr>
          <p:nvPr/>
        </p:nvPicPr>
        <p:blipFill rotWithShape="1">
          <a:blip r:embed="rId49" cstate="print">
            <a:extLst>
              <a:ext uri="{28A0092B-C50C-407E-A947-70E740481C1C}">
                <a14:useLocalDpi xmlns:a14="http://schemas.microsoft.com/office/drawing/2010/main" val="0"/>
              </a:ext>
            </a:extLst>
          </a:blip>
          <a:srcRect l="27172" r="30426" b="4500"/>
          <a:stretch/>
        </p:blipFill>
        <p:spPr>
          <a:xfrm>
            <a:off x="10870627" y="760935"/>
            <a:ext cx="967778" cy="1226048"/>
          </a:xfrm>
          <a:prstGeom prst="rect">
            <a:avLst/>
          </a:prstGeom>
          <a:ln>
            <a:solidFill>
              <a:schemeClr val="tx1"/>
            </a:solidFill>
          </a:ln>
          <a:scene3d>
            <a:camera prst="orthographicFront">
              <a:rot lat="0" lon="0" rev="0"/>
            </a:camera>
            <a:lightRig rig="threePt" dir="t"/>
          </a:scene3d>
        </p:spPr>
      </p:pic>
      <p:sp>
        <p:nvSpPr>
          <p:cNvPr id="2" name="TextBox 1"/>
          <p:cNvSpPr txBox="1"/>
          <p:nvPr/>
        </p:nvSpPr>
        <p:spPr>
          <a:xfrm>
            <a:off x="10680127" y="1986983"/>
            <a:ext cx="15118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9001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26" grpId="0" animBg="1"/>
      <p:bldP spid="29" grpId="0" animBg="1"/>
      <p:bldP spid="32" grpId="0" animBg="1"/>
      <p:bldP spid="36" grpId="0" animBg="1"/>
      <p:bldP spid="41" grpId="0" animBg="1"/>
      <p:bldP spid="45" grpId="0" animBg="1"/>
      <p:bldP spid="49"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sp>
        <p:nvSpPr>
          <p:cNvPr id="4" name="Title 3"/>
          <p:cNvSpPr>
            <a:spLocks noGrp="1"/>
          </p:cNvSpPr>
          <p:nvPr>
            <p:ph type="title"/>
          </p:nvPr>
        </p:nvSpPr>
        <p:spPr>
          <a:xfrm>
            <a:off x="234673" y="294041"/>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pic>
        <p:nvPicPr>
          <p:cNvPr id="21" name="Picture 20" descr="background rectangle">
            <a:extLst>
              <a:ext uri="{FF2B5EF4-FFF2-40B4-BE49-F238E27FC236}">
                <a16:creationId xmlns:a16="http://schemas.microsoft.com/office/drawing/2014/main" id="{B9EF40CE-4C25-DF4A-9720-4B2E6D5B55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1" y="383975"/>
            <a:ext cx="6807200" cy="869950"/>
          </a:xfrm>
          <a:prstGeom prst="rect">
            <a:avLst/>
          </a:prstGeom>
        </p:spPr>
      </p:pic>
      <p:sp>
        <p:nvSpPr>
          <p:cNvPr id="22" name="Title 3">
            <a:extLst>
              <a:ext uri="{FF2B5EF4-FFF2-40B4-BE49-F238E27FC236}">
                <a16:creationId xmlns:a16="http://schemas.microsoft.com/office/drawing/2014/main" id="{A0587B12-58BD-AD40-9E69-E98076097916}"/>
              </a:ext>
            </a:extLst>
          </p:cNvPr>
          <p:cNvSpPr txBox="1">
            <a:spLocks/>
          </p:cNvSpPr>
          <p:nvPr/>
        </p:nvSpPr>
        <p:spPr>
          <a:xfrm>
            <a:off x="144772" y="419955"/>
            <a:ext cx="4843352"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Wochenende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11">
            <a:extLst>
              <a:ext uri="{FF2B5EF4-FFF2-40B4-BE49-F238E27FC236}">
                <a16:creationId xmlns:a16="http://schemas.microsoft.com/office/drawing/2014/main" id="{4F8CCD73-F24A-8642-8E1E-CBA81F1DC8AE}"/>
              </a:ext>
            </a:extLst>
          </p:cNvPr>
          <p:cNvSpPr/>
          <p:nvPr/>
        </p:nvSpPr>
        <p:spPr>
          <a:xfrm>
            <a:off x="9129501" y="181573"/>
            <a:ext cx="2914876" cy="42346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286424" y="2370380"/>
            <a:ext cx="12650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(Anna)</a:t>
            </a:r>
          </a:p>
        </p:txBody>
      </p:sp>
      <p:sp>
        <p:nvSpPr>
          <p:cNvPr id="18" name="Oval Callout 17">
            <a:extLst>
              <a:ext uri="{FF2B5EF4-FFF2-40B4-BE49-F238E27FC236}">
                <a16:creationId xmlns:a16="http://schemas.microsoft.com/office/drawing/2014/main" id="{00FC4282-37FB-8246-AFC5-4819A3456FF4}"/>
              </a:ext>
            </a:extLst>
          </p:cNvPr>
          <p:cNvSpPr/>
          <p:nvPr/>
        </p:nvSpPr>
        <p:spPr>
          <a:xfrm>
            <a:off x="2549538" y="1253718"/>
            <a:ext cx="4253411" cy="837283"/>
          </a:xfrm>
          <a:prstGeom prst="wedgeEllipseCallout">
            <a:avLst>
              <a:gd name="adj1" fmla="val -53906"/>
              <a:gd name="adj2" fmla="val 55775"/>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schwimme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527349" y="1386206"/>
            <a:ext cx="12234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 name="Rectangle 6">
            <a:extLst>
              <a:ext uri="{FF2B5EF4-FFF2-40B4-BE49-F238E27FC236}">
                <a16:creationId xmlns:a16="http://schemas.microsoft.com/office/drawing/2014/main" id="{3629F66B-341F-EF4D-8ABA-9437D04C518B}"/>
              </a:ext>
            </a:extLst>
          </p:cNvPr>
          <p:cNvSpPr/>
          <p:nvPr/>
        </p:nvSpPr>
        <p:spPr>
          <a:xfrm>
            <a:off x="4149447" y="3504134"/>
            <a:ext cx="2064487" cy="268778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B4A16182-51AF-2F44-9DCC-53CF69BC02DA}"/>
              </a:ext>
            </a:extLst>
          </p:cNvPr>
          <p:cNvGrpSpPr/>
          <p:nvPr/>
        </p:nvGrpSpPr>
        <p:grpSpPr>
          <a:xfrm>
            <a:off x="8001683" y="2091001"/>
            <a:ext cx="3917748" cy="761279"/>
            <a:chOff x="7289064" y="1448262"/>
            <a:chExt cx="3917748" cy="761279"/>
          </a:xfrm>
        </p:grpSpPr>
        <p:sp>
          <p:nvSpPr>
            <p:cNvPr id="6" name="TextBox 5">
              <a:extLst>
                <a:ext uri="{FF2B5EF4-FFF2-40B4-BE49-F238E27FC236}">
                  <a16:creationId xmlns:a16="http://schemas.microsoft.com/office/drawing/2014/main" id="{58384DE6-7052-4248-A32F-871B2F37AA00}"/>
                </a:ext>
              </a:extLst>
            </p:cNvPr>
            <p:cNvSpPr txBox="1"/>
            <p:nvPr/>
          </p:nvSpPr>
          <p:spPr>
            <a:xfrm>
              <a:off x="7289064" y="1624766"/>
              <a:ext cx="33361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77"/>
                  <a:ea typeface="+mn-ea"/>
                  <a:cs typeface="+mn-cs"/>
                </a:rPr>
                <a:t>Sie </a:t>
              </a:r>
              <a:r>
                <a:rPr kumimoji="0" lang="en-US" sz="3200" b="0" i="0" u="none" strike="noStrike" kern="1200" cap="none" spc="0" normalizeH="0" baseline="0" noProof="0" dirty="0" err="1">
                  <a:ln>
                    <a:noFill/>
                  </a:ln>
                  <a:solidFill>
                    <a:srgbClr val="4472C4">
                      <a:lumMod val="50000"/>
                    </a:srgbClr>
                  </a:solidFill>
                  <a:effectLst/>
                  <a:uLnTx/>
                  <a:uFillTx/>
                  <a:latin typeface="Bradley Hand ITC" panose="03070402050302030203" pitchFamily="66" charset="77"/>
                  <a:ea typeface="+mn-ea"/>
                  <a:cs typeface="+mn-cs"/>
                </a:rPr>
                <a:t>schwimmt</a:t>
              </a:r>
              <a:r>
                <a:rPr kumimoji="0" lang="en-US" sz="32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77"/>
                  <a:ea typeface="+mn-ea"/>
                  <a:cs typeface="+mn-cs"/>
                </a:rPr>
                <a:t> oft.</a:t>
              </a:r>
            </a:p>
          </p:txBody>
        </p:sp>
        <p:pic>
          <p:nvPicPr>
            <p:cNvPr id="30" name="Graphic 29" descr="Pencil">
              <a:extLst>
                <a:ext uri="{FF2B5EF4-FFF2-40B4-BE49-F238E27FC236}">
                  <a16:creationId xmlns:a16="http://schemas.microsoft.com/office/drawing/2014/main" id="{C5DA64F7-543B-A14A-882F-EDD5A73E71A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22037" y="1448262"/>
              <a:ext cx="584775" cy="584775"/>
            </a:xfrm>
            <a:prstGeom prst="rect">
              <a:avLst/>
            </a:prstGeom>
          </p:spPr>
        </p:pic>
      </p:grpSp>
    </p:spTree>
    <p:extLst>
      <p:ext uri="{BB962C8B-B14F-4D97-AF65-F5344CB8AC3E}">
        <p14:creationId xmlns:p14="http://schemas.microsoft.com/office/powerpoint/2010/main" val="424415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6364" y="-107116"/>
            <a:ext cx="1905693" cy="707849"/>
          </a:xfrm>
        </p:spPr>
        <p:txBody>
          <a:bodyPr>
            <a:normAutofit/>
          </a:bodyPr>
          <a:lstStyle/>
          <a:p>
            <a:r>
              <a:rPr lang="en-GB" sz="2000" b="1" dirty="0">
                <a:solidFill>
                  <a:srgbClr val="115076"/>
                </a:solidFill>
              </a:rPr>
              <a:t>PERSON A</a:t>
            </a:r>
          </a:p>
        </p:txBody>
      </p:sp>
      <p:pic>
        <p:nvPicPr>
          <p:cNvPr id="8" name="Picture 7">
            <a:extLst>
              <a:ext uri="{FF2B5EF4-FFF2-40B4-BE49-F238E27FC236}">
                <a16:creationId xmlns:a16="http://schemas.microsoft.com/office/drawing/2014/main" id="{DB81ADD0-5C6E-214D-8A7B-6B88ED7034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21" b="89655" l="9709" r="89968">
                        <a14:foregroundMark x1="17152" y1="29885" x2="17152" y2="29885"/>
                        <a14:foregroundMark x1="31392" y1="24138" x2="31392" y2="24138"/>
                        <a14:foregroundMark x1="30744" y1="24713" x2="30744" y2="24713"/>
                        <a14:foregroundMark x1="35599" y1="8621" x2="35599" y2="8621"/>
                        <a14:foregroundMark x1="67961" y1="63793" x2="67961" y2="63793"/>
                        <a14:foregroundMark x1="66019" y1="16092" x2="66019" y2="16092"/>
                        <a14:foregroundMark x1="60841" y1="46552" x2="60841" y2="46552"/>
                        <a14:foregroundMark x1="61812" y1="48851" x2="61812" y2="48851"/>
                        <a14:foregroundMark x1="62136" y1="44253" x2="62136" y2="44253"/>
                        <a14:foregroundMark x1="62136" y1="43678" x2="62136" y2="43678"/>
                      </a14:backgroundRemoval>
                    </a14:imgEffect>
                  </a14:imgLayer>
                </a14:imgProps>
              </a:ext>
              <a:ext uri="{28A0092B-C50C-407E-A947-70E740481C1C}">
                <a14:useLocalDpi xmlns:a14="http://schemas.microsoft.com/office/drawing/2010/main" val="0"/>
              </a:ext>
            </a:extLst>
          </a:blip>
          <a:stretch>
            <a:fillRect/>
          </a:stretch>
        </p:blipFill>
        <p:spPr>
          <a:xfrm>
            <a:off x="4374632" y="388614"/>
            <a:ext cx="1286400" cy="723600"/>
          </a:xfrm>
          <a:prstGeom prst="rect">
            <a:avLst/>
          </a:prstGeom>
        </p:spPr>
      </p:pic>
      <p:pic>
        <p:nvPicPr>
          <p:cNvPr id="11" name="Picture 10">
            <a:extLst>
              <a:ext uri="{FF2B5EF4-FFF2-40B4-BE49-F238E27FC236}">
                <a16:creationId xmlns:a16="http://schemas.microsoft.com/office/drawing/2014/main" id="{DBFDACCB-B70A-944F-A15E-E1291937B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530" y="1607944"/>
            <a:ext cx="1286400" cy="723600"/>
          </a:xfrm>
          <a:prstGeom prst="rect">
            <a:avLst/>
          </a:prstGeom>
        </p:spPr>
      </p:pic>
      <p:sp>
        <p:nvSpPr>
          <p:cNvPr id="17" name="TextBox 16">
            <a:hlinkClick r:id="" action="ppaction://noaction">
              <a:snd r:embed="rId6" name="1.wav"/>
            </a:hlinkClick>
            <a:extLst>
              <a:ext uri="{FF2B5EF4-FFF2-40B4-BE49-F238E27FC236}">
                <a16:creationId xmlns:a16="http://schemas.microsoft.com/office/drawing/2014/main" id="{DDEAD716-2B6A-3D4A-A329-A8C040696A0D}"/>
              </a:ext>
            </a:extLst>
          </p:cNvPr>
          <p:cNvSpPr txBox="1">
            <a:spLocks noChangeAspect="1"/>
          </p:cNvSpPr>
          <p:nvPr/>
        </p:nvSpPr>
        <p:spPr>
          <a:xfrm>
            <a:off x="424322" y="457014"/>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19" name="TextBox 18">
            <a:extLst>
              <a:ext uri="{FF2B5EF4-FFF2-40B4-BE49-F238E27FC236}">
                <a16:creationId xmlns:a16="http://schemas.microsoft.com/office/drawing/2014/main" id="{67F5DB7C-55C9-6845-BB89-49D999B749A6}"/>
              </a:ext>
            </a:extLst>
          </p:cNvPr>
          <p:cNvSpPr txBox="1">
            <a:spLocks noChangeAspect="1"/>
          </p:cNvSpPr>
          <p:nvPr/>
        </p:nvSpPr>
        <p:spPr>
          <a:xfrm>
            <a:off x="424322" y="1694551"/>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18" name="TextBox 17">
            <a:extLst>
              <a:ext uri="{FF2B5EF4-FFF2-40B4-BE49-F238E27FC236}">
                <a16:creationId xmlns:a16="http://schemas.microsoft.com/office/drawing/2014/main" id="{FC98FB97-25C8-9B49-9829-A816F2D52B22}"/>
              </a:ext>
            </a:extLst>
          </p:cNvPr>
          <p:cNvSpPr txBox="1">
            <a:spLocks noChangeAspect="1"/>
          </p:cNvSpPr>
          <p:nvPr/>
        </p:nvSpPr>
        <p:spPr>
          <a:xfrm>
            <a:off x="424322" y="2929828"/>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21" name="TextBox 20">
            <a:extLst>
              <a:ext uri="{FF2B5EF4-FFF2-40B4-BE49-F238E27FC236}">
                <a16:creationId xmlns:a16="http://schemas.microsoft.com/office/drawing/2014/main" id="{13BF67F0-F905-1947-8165-5A061F81B637}"/>
              </a:ext>
            </a:extLst>
          </p:cNvPr>
          <p:cNvSpPr txBox="1">
            <a:spLocks noChangeAspect="1"/>
          </p:cNvSpPr>
          <p:nvPr/>
        </p:nvSpPr>
        <p:spPr>
          <a:xfrm>
            <a:off x="424322" y="4165105"/>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22" name="TextBox 21">
            <a:extLst>
              <a:ext uri="{FF2B5EF4-FFF2-40B4-BE49-F238E27FC236}">
                <a16:creationId xmlns:a16="http://schemas.microsoft.com/office/drawing/2014/main" id="{5ABA0D93-6BC5-0B49-83A4-99AF28F33BD8}"/>
              </a:ext>
            </a:extLst>
          </p:cNvPr>
          <p:cNvSpPr txBox="1">
            <a:spLocks noChangeAspect="1"/>
          </p:cNvSpPr>
          <p:nvPr/>
        </p:nvSpPr>
        <p:spPr>
          <a:xfrm>
            <a:off x="424322" y="5400382"/>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pic>
        <p:nvPicPr>
          <p:cNvPr id="23" name="Picture 22">
            <a:extLst>
              <a:ext uri="{FF2B5EF4-FFF2-40B4-BE49-F238E27FC236}">
                <a16:creationId xmlns:a16="http://schemas.microsoft.com/office/drawing/2014/main" id="{58AC0B4B-AE3E-AA4B-9D9F-92AC121C0B7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598" b="95402" l="9709" r="89968">
                        <a14:foregroundMark x1="42071" y1="8621" x2="42071" y2="8621"/>
                        <a14:foregroundMark x1="66343" y1="5747" x2="66343" y2="5747"/>
                        <a14:foregroundMark x1="23948" y1="90230" x2="23948" y2="90230"/>
                        <a14:foregroundMark x1="29773" y1="95402" x2="29773" y2="95402"/>
                      </a14:backgroundRemoval>
                    </a14:imgEffect>
                  </a14:imgLayer>
                </a14:imgProps>
              </a:ext>
              <a:ext uri="{28A0092B-C50C-407E-A947-70E740481C1C}">
                <a14:useLocalDpi xmlns:a14="http://schemas.microsoft.com/office/drawing/2010/main" val="0"/>
              </a:ext>
            </a:extLst>
          </a:blip>
          <a:stretch>
            <a:fillRect/>
          </a:stretch>
        </p:blipFill>
        <p:spPr>
          <a:xfrm>
            <a:off x="4347737" y="2929828"/>
            <a:ext cx="1286400" cy="723600"/>
          </a:xfrm>
          <a:prstGeom prst="rect">
            <a:avLst/>
          </a:prstGeom>
        </p:spPr>
      </p:pic>
      <p:pic>
        <p:nvPicPr>
          <p:cNvPr id="27" name="Picture 26">
            <a:extLst>
              <a:ext uri="{FF2B5EF4-FFF2-40B4-BE49-F238E27FC236}">
                <a16:creationId xmlns:a16="http://schemas.microsoft.com/office/drawing/2014/main" id="{C34E8B30-3F17-914E-AACD-85E80BD0105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897" b="92529" l="9709" r="89968">
                        <a14:foregroundMark x1="35922" y1="93103" x2="35922" y2="93103"/>
                        <a14:foregroundMark x1="66667" y1="6897" x2="66667" y2="6897"/>
                        <a14:foregroundMark x1="61165" y1="43103" x2="61165" y2="43103"/>
                        <a14:foregroundMark x1="64078" y1="35057" x2="64078" y2="35057"/>
                        <a14:foregroundMark x1="61489" y1="39655" x2="61489" y2="39655"/>
                      </a14:backgroundRemoval>
                    </a14:imgEffect>
                  </a14:imgLayer>
                </a14:imgProps>
              </a:ext>
              <a:ext uri="{28A0092B-C50C-407E-A947-70E740481C1C}">
                <a14:useLocalDpi xmlns:a14="http://schemas.microsoft.com/office/drawing/2010/main" val="0"/>
              </a:ext>
            </a:extLst>
          </a:blip>
          <a:stretch>
            <a:fillRect/>
          </a:stretch>
        </p:blipFill>
        <p:spPr>
          <a:xfrm>
            <a:off x="4349944" y="4097933"/>
            <a:ext cx="1286400" cy="723600"/>
          </a:xfrm>
          <a:prstGeom prst="rect">
            <a:avLst/>
          </a:prstGeom>
        </p:spPr>
      </p:pic>
      <p:pic>
        <p:nvPicPr>
          <p:cNvPr id="30" name="Picture 29">
            <a:extLst>
              <a:ext uri="{FF2B5EF4-FFF2-40B4-BE49-F238E27FC236}">
                <a16:creationId xmlns:a16="http://schemas.microsoft.com/office/drawing/2014/main" id="{A2FE9B67-05FB-AF48-ACA2-4783B2B1E1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74632" y="5294502"/>
            <a:ext cx="1286400" cy="723600"/>
          </a:xfrm>
          <a:prstGeom prst="rect">
            <a:avLst/>
          </a:prstGeom>
        </p:spPr>
      </p:pic>
      <p:sp>
        <p:nvSpPr>
          <p:cNvPr id="33" name="TextBox 32">
            <a:extLst>
              <a:ext uri="{FF2B5EF4-FFF2-40B4-BE49-F238E27FC236}">
                <a16:creationId xmlns:a16="http://schemas.microsoft.com/office/drawing/2014/main" id="{B26476AA-923C-754D-BBF0-BB18E4CD3BBC}"/>
              </a:ext>
            </a:extLst>
          </p:cNvPr>
          <p:cNvSpPr txBox="1">
            <a:spLocks noChangeAspect="1"/>
          </p:cNvSpPr>
          <p:nvPr/>
        </p:nvSpPr>
        <p:spPr>
          <a:xfrm>
            <a:off x="6446039" y="457014"/>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a:t>
            </a:r>
          </a:p>
        </p:txBody>
      </p:sp>
      <p:pic>
        <p:nvPicPr>
          <p:cNvPr id="34" name="Picture 33">
            <a:extLst>
              <a:ext uri="{FF2B5EF4-FFF2-40B4-BE49-F238E27FC236}">
                <a16:creationId xmlns:a16="http://schemas.microsoft.com/office/drawing/2014/main" id="{81EEF3F3-3217-5846-9C4A-90635E35DD1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195" b="93103" l="9709" r="89968">
                        <a14:foregroundMark x1="57605" y1="41379" x2="57605" y2="41379"/>
                        <a14:foregroundMark x1="60518" y1="90805" x2="60518" y2="90805"/>
                        <a14:foregroundMark x1="66667" y1="93103" x2="66667" y2="93103"/>
                        <a14:foregroundMark x1="39482" y1="11494" x2="39482" y2="11494"/>
                        <a14:foregroundMark x1="36570" y1="29310" x2="36570" y2="29310"/>
                        <a14:foregroundMark x1="41424" y1="27011" x2="41424" y2="27011"/>
                        <a14:foregroundMark x1="37540" y1="17241" x2="37540" y2="17241"/>
                        <a14:foregroundMark x1="38188" y1="91379" x2="38188" y2="91379"/>
                        <a14:foregroundMark x1="31715" y1="91954" x2="31715" y2="91954"/>
                        <a14:foregroundMark x1="63754" y1="18966" x2="63754" y2="18966"/>
                        <a14:foregroundMark x1="66343" y1="72414" x2="66343" y2="72414"/>
                        <a14:foregroundMark x1="66019" y1="57471" x2="66019" y2="57471"/>
                        <a14:foregroundMark x1="67961" y1="73563" x2="67961" y2="73563"/>
                        <a14:foregroundMark x1="58252" y1="67816" x2="58252" y2="67816"/>
                        <a14:foregroundMark x1="61489" y1="29885" x2="61489" y2="29885"/>
                        <a14:foregroundMark x1="59223" y1="89080" x2="59223" y2="89080"/>
                        <a14:foregroundMark x1="60518" y1="89080" x2="60518" y2="89080"/>
                        <a14:foregroundMark x1="68608" y1="18391" x2="68608" y2="18391"/>
                      </a14:backgroundRemoval>
                    </a14:imgEffect>
                  </a14:imgLayer>
                </a14:imgProps>
              </a:ext>
              <a:ext uri="{28A0092B-C50C-407E-A947-70E740481C1C}">
                <a14:useLocalDpi xmlns:a14="http://schemas.microsoft.com/office/drawing/2010/main" val="0"/>
              </a:ext>
            </a:extLst>
          </a:blip>
          <a:stretch>
            <a:fillRect/>
          </a:stretch>
        </p:blipFill>
        <p:spPr>
          <a:xfrm>
            <a:off x="10431293" y="388614"/>
            <a:ext cx="1286400" cy="723600"/>
          </a:xfrm>
          <a:prstGeom prst="rect">
            <a:avLst/>
          </a:prstGeom>
        </p:spPr>
      </p:pic>
      <p:sp>
        <p:nvSpPr>
          <p:cNvPr id="38" name="TextBox 37">
            <a:extLst>
              <a:ext uri="{FF2B5EF4-FFF2-40B4-BE49-F238E27FC236}">
                <a16:creationId xmlns:a16="http://schemas.microsoft.com/office/drawing/2014/main" id="{3BFEA28D-8089-734F-A869-7F239F91D900}"/>
              </a:ext>
            </a:extLst>
          </p:cNvPr>
          <p:cNvSpPr txBox="1">
            <a:spLocks noChangeAspect="1"/>
          </p:cNvSpPr>
          <p:nvPr/>
        </p:nvSpPr>
        <p:spPr>
          <a:xfrm>
            <a:off x="6446039" y="1694551"/>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a:t>
            </a:r>
          </a:p>
        </p:txBody>
      </p:sp>
      <p:pic>
        <p:nvPicPr>
          <p:cNvPr id="39" name="Picture 38">
            <a:extLst>
              <a:ext uri="{FF2B5EF4-FFF2-40B4-BE49-F238E27FC236}">
                <a16:creationId xmlns:a16="http://schemas.microsoft.com/office/drawing/2014/main" id="{E80629F8-1F22-CA41-805E-8ECB07E3E15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770" b="90230" l="9709" r="89968">
                        <a14:foregroundMark x1="25566" y1="41379" x2="25566" y2="41379"/>
                        <a14:foregroundMark x1="37540" y1="53448" x2="37540" y2="53448"/>
                        <a14:foregroundMark x1="39806" y1="52874" x2="39806" y2="52874"/>
                        <a14:foregroundMark x1="22654" y1="77011" x2="22654" y2="77011"/>
                        <a14:foregroundMark x1="36570" y1="90230" x2="36570" y2="90230"/>
                        <a14:foregroundMark x1="43042" y1="86207" x2="43042" y2="86207"/>
                        <a14:foregroundMark x1="46602" y1="82759" x2="46602" y2="82759"/>
                        <a14:foregroundMark x1="43042" y1="78736" x2="43042" y2="78736"/>
                        <a14:foregroundMark x1="44660" y1="83333" x2="44660" y2="83333"/>
                        <a14:foregroundMark x1="39806" y1="54598" x2="39806" y2="54598"/>
                        <a14:foregroundMark x1="77346" y1="54023" x2="77346" y2="54023"/>
                        <a14:foregroundMark x1="77670" y1="28161" x2="77670" y2="28161"/>
                        <a14:foregroundMark x1="83819" y1="54598" x2="83819" y2="54598"/>
                        <a14:foregroundMark x1="43689" y1="77011" x2="43689" y2="77011"/>
                        <a14:foregroundMark x1="44984" y1="78161" x2="44984" y2="78161"/>
                        <a14:foregroundMark x1="46926" y1="82759" x2="46926" y2="82759"/>
                        <a14:foregroundMark x1="47249" y1="83333" x2="47249" y2="83333"/>
                        <a14:foregroundMark x1="48220" y1="82759" x2="48220" y2="82759"/>
                        <a14:foregroundMark x1="45631" y1="77011" x2="45631" y2="77011"/>
                        <a14:foregroundMark x1="47573" y1="81609" x2="47573" y2="81609"/>
                        <a14:foregroundMark x1="48220" y1="81609" x2="48220" y2="81609"/>
                        <a14:foregroundMark x1="44337" y1="76437" x2="44337" y2="76437"/>
                        <a14:foregroundMark x1="48220" y1="81034" x2="48220" y2="81034"/>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backgroundMark x1="12621" y1="22989" x2="12621" y2="22989"/>
                        <a14:backgroundMark x1="12621" y1="22989" x2="12621" y2="22989"/>
                      </a14:backgroundRemoval>
                    </a14:imgEffect>
                  </a14:imgLayer>
                </a14:imgProps>
              </a:ext>
              <a:ext uri="{28A0092B-C50C-407E-A947-70E740481C1C}">
                <a14:useLocalDpi xmlns:a14="http://schemas.microsoft.com/office/drawing/2010/main" val="0"/>
              </a:ext>
            </a:extLst>
          </a:blip>
          <a:stretch>
            <a:fillRect/>
          </a:stretch>
        </p:blipFill>
        <p:spPr>
          <a:xfrm>
            <a:off x="10523997" y="1580384"/>
            <a:ext cx="1286400" cy="723600"/>
          </a:xfrm>
          <a:prstGeom prst="rect">
            <a:avLst/>
          </a:prstGeom>
        </p:spPr>
      </p:pic>
      <p:sp>
        <p:nvSpPr>
          <p:cNvPr id="42" name="TextBox 41">
            <a:extLst>
              <a:ext uri="{FF2B5EF4-FFF2-40B4-BE49-F238E27FC236}">
                <a16:creationId xmlns:a16="http://schemas.microsoft.com/office/drawing/2014/main" id="{C1CABB3A-CA60-884B-975C-7B2A6323E55C}"/>
              </a:ext>
            </a:extLst>
          </p:cNvPr>
          <p:cNvSpPr txBox="1">
            <a:spLocks noChangeAspect="1"/>
          </p:cNvSpPr>
          <p:nvPr/>
        </p:nvSpPr>
        <p:spPr>
          <a:xfrm>
            <a:off x="6446039" y="2927568"/>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a:t>
            </a:r>
          </a:p>
        </p:txBody>
      </p:sp>
      <p:pic>
        <p:nvPicPr>
          <p:cNvPr id="43" name="Picture 42">
            <a:extLst>
              <a:ext uri="{FF2B5EF4-FFF2-40B4-BE49-F238E27FC236}">
                <a16:creationId xmlns:a16="http://schemas.microsoft.com/office/drawing/2014/main" id="{A2588CE1-1E30-8244-BD63-28E0567DFD32}"/>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770" b="92529" l="9709" r="89968">
                        <a14:foregroundMark x1="51456" y1="10345" x2="51456" y2="10345"/>
                        <a14:foregroundMark x1="54693" y1="92529" x2="54693" y2="92529"/>
                        <a14:foregroundMark x1="42395" y1="91954" x2="42395" y2="91954"/>
                        <a14:foregroundMark x1="44337" y1="85057" x2="44337" y2="85057"/>
                        <a14:foregroundMark x1="54045" y1="82759" x2="54045" y2="82759"/>
                        <a14:foregroundMark x1="35922" y1="46552" x2="35922" y2="46552"/>
                        <a14:foregroundMark x1="33657" y1="41954" x2="33657" y2="41954"/>
                        <a14:foregroundMark x1="51133" y1="13218" x2="51133" y2="13218"/>
                        <a14:foregroundMark x1="51780" y1="25287" x2="51780" y2="25287"/>
                        <a14:foregroundMark x1="61165" y1="22989" x2="61165" y2="22989"/>
                        <a14:foregroundMark x1="65049" y1="39080" x2="65049" y2="39080"/>
                        <a14:foregroundMark x1="35922" y1="16092" x2="35922" y2="16092"/>
                        <a14:foregroundMark x1="33981" y1="22989" x2="33981" y2="22989"/>
                        <a14:foregroundMark x1="36570" y1="29310" x2="36570" y2="29310"/>
                      </a14:backgroundRemoval>
                    </a14:imgEffect>
                  </a14:imgLayer>
                </a14:imgProps>
              </a:ext>
              <a:ext uri="{28A0092B-C50C-407E-A947-70E740481C1C}">
                <a14:useLocalDpi xmlns:a14="http://schemas.microsoft.com/office/drawing/2010/main" val="0"/>
              </a:ext>
            </a:extLst>
          </a:blip>
          <a:stretch>
            <a:fillRect/>
          </a:stretch>
        </p:blipFill>
        <p:spPr>
          <a:xfrm>
            <a:off x="10431293" y="2816010"/>
            <a:ext cx="1286400" cy="723600"/>
          </a:xfrm>
          <a:prstGeom prst="rect">
            <a:avLst/>
          </a:prstGeom>
        </p:spPr>
      </p:pic>
      <p:sp>
        <p:nvSpPr>
          <p:cNvPr id="46" name="TextBox 45">
            <a:extLst>
              <a:ext uri="{FF2B5EF4-FFF2-40B4-BE49-F238E27FC236}">
                <a16:creationId xmlns:a16="http://schemas.microsoft.com/office/drawing/2014/main" id="{9C0F9604-96EB-2D4C-985B-DD7FE52B12B1}"/>
              </a:ext>
            </a:extLst>
          </p:cNvPr>
          <p:cNvSpPr txBox="1">
            <a:spLocks noChangeAspect="1"/>
          </p:cNvSpPr>
          <p:nvPr/>
        </p:nvSpPr>
        <p:spPr>
          <a:xfrm>
            <a:off x="6446039" y="4165105"/>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a:t>
            </a:r>
          </a:p>
        </p:txBody>
      </p:sp>
      <p:pic>
        <p:nvPicPr>
          <p:cNvPr id="47" name="Picture 46">
            <a:extLst>
              <a:ext uri="{FF2B5EF4-FFF2-40B4-BE49-F238E27FC236}">
                <a16:creationId xmlns:a16="http://schemas.microsoft.com/office/drawing/2014/main" id="{BA8D65AB-818B-8649-A4D0-F8707D4C5E23}"/>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9195" b="94828" l="9709" r="89968">
                        <a14:foregroundMark x1="37864" y1="17241" x2="37864" y2="17241"/>
                        <a14:foregroundMark x1="29773" y1="29885" x2="29773" y2="29885"/>
                        <a14:foregroundMark x1="30744" y1="31034" x2="30744" y2="31034"/>
                        <a14:foregroundMark x1="23948" y1="22989" x2="23948" y2="22989"/>
                        <a14:foregroundMark x1="24595" y1="44253" x2="24595" y2="44253"/>
                        <a14:foregroundMark x1="32686" y1="45977" x2="32686" y2="45977"/>
                        <a14:foregroundMark x1="39159" y1="32759" x2="39159" y2="32759"/>
                        <a14:foregroundMark x1="39482" y1="31609" x2="39482" y2="31609"/>
                        <a14:foregroundMark x1="24272" y1="40805" x2="24272" y2="40805"/>
                        <a14:foregroundMark x1="37540" y1="67816" x2="37540" y2="67816"/>
                        <a14:foregroundMark x1="33981" y1="85057" x2="33981" y2="85057"/>
                        <a14:foregroundMark x1="40777" y1="93103" x2="40777" y2="93103"/>
                        <a14:foregroundMark x1="40129" y1="85057" x2="40129" y2="85057"/>
                        <a14:foregroundMark x1="40129" y1="31609" x2="40129" y2="31609"/>
                        <a14:foregroundMark x1="54369" y1="90805" x2="54369" y2="90805"/>
                        <a14:foregroundMark x1="63107" y1="94828" x2="63107" y2="94828"/>
                        <a14:foregroundMark x1="75405" y1="31034" x2="75405" y2="31034"/>
                        <a14:foregroundMark x1="74434" y1="17816" x2="74434" y2="17816"/>
                        <a14:foregroundMark x1="64401" y1="74713" x2="64401" y2="74713"/>
                        <a14:foregroundMark x1="53074" y1="70690" x2="53074" y2="70690"/>
                        <a14:foregroundMark x1="42395" y1="59770" x2="42395" y2="59770"/>
                        <a14:foregroundMark x1="33981" y1="82759" x2="33981" y2="82759"/>
                        <a14:foregroundMark x1="43689" y1="67816" x2="43689" y2="67816"/>
                        <a14:foregroundMark x1="44337" y1="67816" x2="44337" y2="67816"/>
                        <a14:foregroundMark x1="43689" y1="71264" x2="43689" y2="71264"/>
                        <a14:foregroundMark x1="45631" y1="30460" x2="45631" y2="30460"/>
                        <a14:foregroundMark x1="45955" y1="29885" x2="45955" y2="29885"/>
                        <a14:foregroundMark x1="53074" y1="72989" x2="53074" y2="72989"/>
                        <a14:foregroundMark x1="39482" y1="15517" x2="39482" y2="15517"/>
                      </a14:backgroundRemoval>
                    </a14:imgEffect>
                  </a14:imgLayer>
                </a14:imgProps>
              </a:ext>
              <a:ext uri="{28A0092B-C50C-407E-A947-70E740481C1C}">
                <a14:useLocalDpi xmlns:a14="http://schemas.microsoft.com/office/drawing/2010/main" val="0"/>
              </a:ext>
            </a:extLst>
          </a:blip>
          <a:stretch>
            <a:fillRect/>
          </a:stretch>
        </p:blipFill>
        <p:spPr>
          <a:xfrm>
            <a:off x="10431293" y="4094929"/>
            <a:ext cx="1286400" cy="723600"/>
          </a:xfrm>
          <a:prstGeom prst="rect">
            <a:avLst/>
          </a:prstGeom>
        </p:spPr>
      </p:pic>
      <p:sp>
        <p:nvSpPr>
          <p:cNvPr id="50" name="TextBox 49">
            <a:extLst>
              <a:ext uri="{FF2B5EF4-FFF2-40B4-BE49-F238E27FC236}">
                <a16:creationId xmlns:a16="http://schemas.microsoft.com/office/drawing/2014/main" id="{BD64BCCC-EA2E-F241-A04C-A136EE7E7137}"/>
              </a:ext>
            </a:extLst>
          </p:cNvPr>
          <p:cNvSpPr txBox="1">
            <a:spLocks noChangeAspect="1"/>
          </p:cNvSpPr>
          <p:nvPr/>
        </p:nvSpPr>
        <p:spPr>
          <a:xfrm>
            <a:off x="6446039" y="5400382"/>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pic>
        <p:nvPicPr>
          <p:cNvPr id="51" name="Picture 50">
            <a:extLst>
              <a:ext uri="{FF2B5EF4-FFF2-40B4-BE49-F238E27FC236}">
                <a16:creationId xmlns:a16="http://schemas.microsoft.com/office/drawing/2014/main" id="{152A3B12-5152-F049-A492-5D6767F10EC6}"/>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9195" b="94253" l="8091" r="89968">
                        <a14:foregroundMark x1="37864" y1="9770" x2="37864" y2="9770"/>
                        <a14:foregroundMark x1="59547" y1="24713" x2="59547" y2="24713"/>
                        <a14:foregroundMark x1="49838" y1="54023" x2="49838" y2="54023"/>
                        <a14:foregroundMark x1="44984" y1="79310" x2="44984" y2="79310"/>
                        <a14:foregroundMark x1="51456" y1="64943" x2="51456" y2="64943"/>
                        <a14:foregroundMark x1="49191" y1="72989" x2="49191" y2="72989"/>
                        <a14:foregroundMark x1="56311" y1="79310" x2="56311" y2="79310"/>
                        <a14:foregroundMark x1="59547" y1="81034" x2="59547" y2="81034"/>
                        <a14:foregroundMark x1="63430" y1="74713" x2="63430" y2="74713"/>
                        <a14:foregroundMark x1="62460" y1="63218" x2="62460" y2="63218"/>
                        <a14:foregroundMark x1="71197" y1="71264" x2="71197" y2="71264"/>
                        <a14:foregroundMark x1="72492" y1="72414" x2="72492" y2="72414"/>
                        <a14:foregroundMark x1="87055" y1="55747" x2="87055" y2="55747"/>
                        <a14:foregroundMark x1="87055" y1="61494" x2="87055" y2="61494"/>
                        <a14:foregroundMark x1="87055" y1="71839" x2="87055" y2="71839"/>
                        <a14:foregroundMark x1="61489" y1="20690" x2="61489" y2="20690"/>
                        <a14:foregroundMark x1="55340" y1="41379" x2="55340" y2="41379"/>
                        <a14:foregroundMark x1="51133" y1="44828" x2="51133" y2="44828"/>
                        <a14:foregroundMark x1="44660" y1="66092" x2="44660" y2="66092"/>
                        <a14:foregroundMark x1="49515" y1="70115" x2="49515" y2="70115"/>
                        <a14:foregroundMark x1="49515" y1="68966" x2="49515" y2="68966"/>
                        <a14:foregroundMark x1="47573" y1="78736" x2="47573" y2="78736"/>
                        <a14:foregroundMark x1="47573" y1="81609" x2="47573" y2="81609"/>
                        <a14:foregroundMark x1="47249" y1="79885" x2="47249" y2="79885"/>
                        <a14:foregroundMark x1="47896" y1="79885" x2="47896" y2="79885"/>
                        <a14:foregroundMark x1="47896" y1="79885" x2="47896" y2="79885"/>
                        <a14:foregroundMark x1="47896" y1="79885" x2="47896" y2="79885"/>
                        <a14:foregroundMark x1="47896" y1="79885" x2="47896" y2="79885"/>
                        <a14:foregroundMark x1="54693" y1="77586" x2="54693" y2="77586"/>
                        <a14:foregroundMark x1="54369" y1="72989" x2="54369" y2="72989"/>
                        <a14:foregroundMark x1="54045" y1="69540" x2="54045" y2="69540"/>
                        <a14:foregroundMark x1="54693" y1="82184" x2="54693" y2="82184"/>
                        <a14:foregroundMark x1="55016" y1="79310" x2="55016" y2="79310"/>
                        <a14:foregroundMark x1="55016" y1="74713" x2="55016" y2="74713"/>
                        <a14:foregroundMark x1="65049" y1="80460" x2="65049" y2="80460"/>
                        <a14:foregroundMark x1="66019" y1="80460" x2="66019" y2="80460"/>
                        <a14:foregroundMark x1="58900" y1="68391" x2="58900" y2="68391"/>
                        <a14:foregroundMark x1="60841" y1="61494" x2="60841" y2="61494"/>
                        <a14:foregroundMark x1="62460" y1="61494" x2="62460" y2="61494"/>
                        <a14:foregroundMark x1="54693" y1="74138" x2="54693" y2="74138"/>
                        <a14:foregroundMark x1="8414" y1="48276" x2="8414" y2="48276"/>
                        <a14:foregroundMark x1="59871" y1="87931" x2="59871" y2="87931"/>
                        <a14:foregroundMark x1="86408" y1="83333" x2="86408" y2="83333"/>
                        <a14:foregroundMark x1="59871" y1="94253" x2="59871" y2="94253"/>
                        <a14:foregroundMark x1="54369" y1="77011" x2="54369" y2="77011"/>
                        <a14:foregroundMark x1="54369" y1="77011" x2="54369" y2="77011"/>
                        <a14:foregroundMark x1="54369" y1="77011" x2="54369" y2="77011"/>
                        <a14:foregroundMark x1="54369" y1="77011" x2="54369" y2="77011"/>
                        <a14:foregroundMark x1="55016" y1="72989" x2="55016" y2="72989"/>
                        <a14:foregroundMark x1="55016" y1="84483" x2="55016" y2="84483"/>
                        <a14:foregroundMark x1="55016" y1="84483" x2="55016" y2="84483"/>
                        <a14:foregroundMark x1="55016" y1="84483" x2="55016" y2="84483"/>
                        <a14:foregroundMark x1="55016" y1="84483" x2="55016" y2="84483"/>
                        <a14:foregroundMark x1="55016" y1="84483" x2="55016" y2="84483"/>
                        <a14:foregroundMark x1="65696" y1="79310" x2="65696" y2="79310"/>
                        <a14:foregroundMark x1="65696" y1="79310" x2="65696" y2="79310"/>
                      </a14:backgroundRemoval>
                    </a14:imgEffect>
                  </a14:imgLayer>
                </a14:imgProps>
              </a:ext>
              <a:ext uri="{28A0092B-C50C-407E-A947-70E740481C1C}">
                <a14:useLocalDpi xmlns:a14="http://schemas.microsoft.com/office/drawing/2010/main" val="0"/>
              </a:ext>
            </a:extLst>
          </a:blip>
          <a:stretch>
            <a:fillRect/>
          </a:stretch>
        </p:blipFill>
        <p:spPr>
          <a:xfrm>
            <a:off x="10404446" y="5263582"/>
            <a:ext cx="1286400" cy="723600"/>
          </a:xfrm>
          <a:prstGeom prst="rect">
            <a:avLst/>
          </a:prstGeom>
        </p:spPr>
      </p:pic>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14302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23503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Morgen …</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18461" y="692149"/>
            <a:ext cx="18004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77789" y="1907858"/>
            <a:ext cx="2977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21178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62918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sp>
        <p:nvSpPr>
          <p:cNvPr id="5" name="TextBox 4">
            <a:extLst>
              <a:ext uri="{FF2B5EF4-FFF2-40B4-BE49-F238E27FC236}">
                <a16:creationId xmlns:a16="http://schemas.microsoft.com/office/drawing/2014/main" id="{24B5E282-161E-A04E-9AAA-4737087888D2}"/>
              </a:ext>
            </a:extLst>
          </p:cNvPr>
          <p:cNvSpPr txBox="1"/>
          <p:nvPr/>
        </p:nvSpPr>
        <p:spPr>
          <a:xfrm>
            <a:off x="189186" y="230484"/>
            <a:ext cx="10865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 B</a:t>
            </a:r>
          </a:p>
        </p:txBody>
      </p:sp>
      <p:sp>
        <p:nvSpPr>
          <p:cNvPr id="17" name="Title 11">
            <a:extLst>
              <a:ext uri="{FF2B5EF4-FFF2-40B4-BE49-F238E27FC236}">
                <a16:creationId xmlns:a16="http://schemas.microsoft.com/office/drawing/2014/main" id="{6E18FE7E-B418-924A-AF3E-764C6A3372C2}"/>
              </a:ext>
            </a:extLst>
          </p:cNvPr>
          <p:cNvSpPr txBox="1">
            <a:spLocks/>
          </p:cNvSpPr>
          <p:nvPr/>
        </p:nvSpPr>
        <p:spPr>
          <a:xfrm>
            <a:off x="737359" y="671217"/>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Was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machen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Anna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ihre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j-ea"/>
                <a:cs typeface="+mj-cs"/>
              </a:rPr>
              <a:t>Familie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 am Sonntag?.</a:t>
            </a:r>
            <a:endParaRPr kumimoji="0" lang="en-US"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18" name="Table 17" descr="Table for exercises">
            <a:extLst>
              <a:ext uri="{FF2B5EF4-FFF2-40B4-BE49-F238E27FC236}">
                <a16:creationId xmlns:a16="http://schemas.microsoft.com/office/drawing/2014/main" id="{96EEE5FC-4A53-6346-8FE4-CCF1CCB5BD85}"/>
              </a:ext>
            </a:extLst>
          </p:cNvPr>
          <p:cNvGraphicFramePr>
            <a:graphicFrameLocks noGrp="1"/>
          </p:cNvGraphicFramePr>
          <p:nvPr/>
        </p:nvGraphicFramePr>
        <p:xfrm>
          <a:off x="737359" y="1426649"/>
          <a:ext cx="10717281" cy="4967210"/>
        </p:xfrm>
        <a:graphic>
          <a:graphicData uri="http://schemas.openxmlformats.org/drawingml/2006/table">
            <a:tbl>
              <a:tblPr firstRow="1" bandRow="1">
                <a:tableStyleId>{5940675A-B579-460E-94D1-54222C63F5DA}</a:tableStyleId>
              </a:tblPr>
              <a:tblGrid>
                <a:gridCol w="2073425">
                  <a:extLst>
                    <a:ext uri="{9D8B030D-6E8A-4147-A177-3AD203B41FA5}">
                      <a16:colId xmlns:a16="http://schemas.microsoft.com/office/drawing/2014/main" val="20000"/>
                    </a:ext>
                  </a:extLst>
                </a:gridCol>
                <a:gridCol w="8643856">
                  <a:extLst>
                    <a:ext uri="{9D8B030D-6E8A-4147-A177-3AD203B41FA5}">
                      <a16:colId xmlns:a16="http://schemas.microsoft.com/office/drawing/2014/main" val="2718503455"/>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20" name="TextBox 19" descr="table content ">
            <a:extLst>
              <a:ext uri="{FF2B5EF4-FFF2-40B4-BE49-F238E27FC236}">
                <a16:creationId xmlns:a16="http://schemas.microsoft.com/office/drawing/2014/main" id="{656C6B8A-0310-0045-9BF7-16D679E3B037}"/>
              </a:ext>
            </a:extLst>
          </p:cNvPr>
          <p:cNvSpPr txBox="1"/>
          <p:nvPr/>
        </p:nvSpPr>
        <p:spPr>
          <a:xfrm>
            <a:off x="6742315" y="951804"/>
            <a:ext cx="4316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Action Button: Custom 20" descr="number 1">
            <a:hlinkClick r:id="" action="ppaction://noaction" highlightClick="1">
              <a:snd r:embed="rId3" name="14.1.wav"/>
            </a:hlinkClick>
            <a:extLst>
              <a:ext uri="{FF2B5EF4-FFF2-40B4-BE49-F238E27FC236}">
                <a16:creationId xmlns:a16="http://schemas.microsoft.com/office/drawing/2014/main" id="{301C6BBF-6790-3449-9DBE-446AE6E760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2" name="TextBox 21" descr="table content ">
            <a:extLst>
              <a:ext uri="{FF2B5EF4-FFF2-40B4-BE49-F238E27FC236}">
                <a16:creationId xmlns:a16="http://schemas.microsoft.com/office/drawing/2014/main" id="{A0A059E5-A3EA-754E-9B4E-4A46A24C2792}"/>
              </a:ext>
            </a:extLst>
          </p:cNvPr>
          <p:cNvSpPr txBox="1"/>
          <p:nvPr/>
        </p:nvSpPr>
        <p:spPr>
          <a:xfrm>
            <a:off x="2950488" y="1468853"/>
            <a:ext cx="60138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Zuerst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laufen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(10 km). </a:t>
            </a:r>
          </a:p>
        </p:txBody>
      </p:sp>
      <p:sp>
        <p:nvSpPr>
          <p:cNvPr id="23" name="TextBox 22" descr="table content ">
            <a:extLst>
              <a:ext uri="{FF2B5EF4-FFF2-40B4-BE49-F238E27FC236}">
                <a16:creationId xmlns:a16="http://schemas.microsoft.com/office/drawing/2014/main" id="{B60C368B-D5C6-D346-B45D-1FB05377C155}"/>
              </a:ext>
            </a:extLst>
          </p:cNvPr>
          <p:cNvSpPr txBox="1"/>
          <p:nvPr/>
        </p:nvSpPr>
        <p:spPr>
          <a:xfrm>
            <a:off x="13557792" y="1772634"/>
            <a:ext cx="4316981" cy="417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ction Button: Custom 23" descr="number 2">
            <a:hlinkClick r:id="" action="ppaction://noaction" highlightClick="1">
              <a:snd r:embed="rId4" name="14.2.wav"/>
            </a:hlinkClick>
            <a:extLst>
              <a:ext uri="{FF2B5EF4-FFF2-40B4-BE49-F238E27FC236}">
                <a16:creationId xmlns:a16="http://schemas.microsoft.com/office/drawing/2014/main" id="{33FE0801-9D1C-6C48-848D-129D45AD68CB}"/>
              </a:ext>
            </a:extLst>
          </p:cNvPr>
          <p:cNvSpPr/>
          <p:nvPr/>
        </p:nvSpPr>
        <p:spPr>
          <a:xfrm>
            <a:off x="1055929" y="197684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TextBox 24" descr="table content ">
            <a:extLst>
              <a:ext uri="{FF2B5EF4-FFF2-40B4-BE49-F238E27FC236}">
                <a16:creationId xmlns:a16="http://schemas.microsoft.com/office/drawing/2014/main" id="{9FAD6EF5-511C-2A40-9369-CF7563D2981A}"/>
              </a:ext>
            </a:extLst>
          </p:cNvPr>
          <p:cNvSpPr txBox="1"/>
          <p:nvPr/>
        </p:nvSpPr>
        <p:spPr>
          <a:xfrm>
            <a:off x="2950488" y="1968809"/>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schwimmt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TextBox 25" descr="table content ">
            <a:extLst>
              <a:ext uri="{FF2B5EF4-FFF2-40B4-BE49-F238E27FC236}">
                <a16:creationId xmlns:a16="http://schemas.microsoft.com/office/drawing/2014/main" id="{690D6532-AA75-4C45-93FF-4CE4F0DF64B3}"/>
              </a:ext>
            </a:extLst>
          </p:cNvPr>
          <p:cNvSpPr txBox="1"/>
          <p:nvPr/>
        </p:nvSpPr>
        <p:spPr>
          <a:xfrm>
            <a:off x="5857286" y="2260004"/>
            <a:ext cx="4396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Action Button: Custom 26" descr="number 3">
            <a:hlinkClick r:id="" action="ppaction://noaction" highlightClick="1">
              <a:snd r:embed="rId5" name="14.3.wav"/>
            </a:hlinkClick>
            <a:extLst>
              <a:ext uri="{FF2B5EF4-FFF2-40B4-BE49-F238E27FC236}">
                <a16:creationId xmlns:a16="http://schemas.microsoft.com/office/drawing/2014/main" id="{BF7C0717-B0DF-1347-91A4-7D131BFC691E}"/>
              </a:ext>
            </a:extLst>
          </p:cNvPr>
          <p:cNvSpPr/>
          <p:nvPr/>
        </p:nvSpPr>
        <p:spPr>
          <a:xfrm>
            <a:off x="1052781" y="245901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TextBox 27" descr="table content ">
            <a:extLst>
              <a:ext uri="{FF2B5EF4-FFF2-40B4-BE49-F238E27FC236}">
                <a16:creationId xmlns:a16="http://schemas.microsoft.com/office/drawing/2014/main" id="{89C86041-EEAD-2F4A-90C3-00194AE9044E}"/>
              </a:ext>
            </a:extLst>
          </p:cNvPr>
          <p:cNvSpPr txBox="1"/>
          <p:nvPr/>
        </p:nvSpPr>
        <p:spPr>
          <a:xfrm>
            <a:off x="2950487" y="2459600"/>
            <a:ext cx="8104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Morgen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trinken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Kaffee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9" name="TextBox 28" descr="table content ">
            <a:extLst>
              <a:ext uri="{FF2B5EF4-FFF2-40B4-BE49-F238E27FC236}">
                <a16:creationId xmlns:a16="http://schemas.microsoft.com/office/drawing/2014/main" id="{E1D7DD14-DADC-7849-9040-C211C5CCC656}"/>
              </a:ext>
            </a:extLst>
          </p:cNvPr>
          <p:cNvSpPr txBox="1"/>
          <p:nvPr/>
        </p:nvSpPr>
        <p:spPr>
          <a:xfrm>
            <a:off x="6742315" y="2460876"/>
            <a:ext cx="44338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Action Button: Custom 29" descr="number 4">
            <a:hlinkClick r:id="" action="ppaction://noaction" highlightClick="1">
              <a:snd r:embed="rId6" name="14.4.wav"/>
            </a:hlinkClick>
            <a:extLst>
              <a:ext uri="{FF2B5EF4-FFF2-40B4-BE49-F238E27FC236}">
                <a16:creationId xmlns:a16="http://schemas.microsoft.com/office/drawing/2014/main" id="{BFBD51C1-310E-2C49-8F1D-674B151855CC}"/>
              </a:ext>
            </a:extLst>
          </p:cNvPr>
          <p:cNvSpPr/>
          <p:nvPr/>
        </p:nvSpPr>
        <p:spPr>
          <a:xfrm>
            <a:off x="1052781" y="295063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TextBox 30" descr="table content ">
            <a:extLst>
              <a:ext uri="{FF2B5EF4-FFF2-40B4-BE49-F238E27FC236}">
                <a16:creationId xmlns:a16="http://schemas.microsoft.com/office/drawing/2014/main" id="{CFA598A0-E2DF-3C47-B193-E0CF281D3A1A}"/>
              </a:ext>
            </a:extLst>
          </p:cNvPr>
          <p:cNvSpPr txBox="1"/>
          <p:nvPr/>
        </p:nvSpPr>
        <p:spPr>
          <a:xfrm>
            <a:off x="2950488" y="2925284"/>
            <a:ext cx="91226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Vater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Briefe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3" name="Action Button: Custom 32" descr="number 5">
            <a:hlinkClick r:id="" action="ppaction://noaction" highlightClick="1">
              <a:snd r:embed="rId7" name="14.5.wav"/>
            </a:hlinkClick>
            <a:extLst>
              <a:ext uri="{FF2B5EF4-FFF2-40B4-BE49-F238E27FC236}">
                <a16:creationId xmlns:a16="http://schemas.microsoft.com/office/drawing/2014/main" id="{B646FA68-1D6F-B140-8E13-9F4DA14A0269}"/>
              </a:ext>
            </a:extLst>
          </p:cNvPr>
          <p:cNvSpPr/>
          <p:nvPr/>
        </p:nvSpPr>
        <p:spPr>
          <a:xfrm>
            <a:off x="1052781" y="343764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4" name="TextBox 33" descr="table content ">
            <a:extLst>
              <a:ext uri="{FF2B5EF4-FFF2-40B4-BE49-F238E27FC236}">
                <a16:creationId xmlns:a16="http://schemas.microsoft.com/office/drawing/2014/main" id="{178BCD65-C9C6-1041-B49D-EE57BC827391}"/>
              </a:ext>
            </a:extLst>
          </p:cNvPr>
          <p:cNvSpPr txBox="1"/>
          <p:nvPr/>
        </p:nvSpPr>
        <p:spPr>
          <a:xfrm>
            <a:off x="2950487" y="3441658"/>
            <a:ext cx="9122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Nachmittag</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arbeitet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in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einem</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Café.</a:t>
            </a:r>
          </a:p>
        </p:txBody>
      </p:sp>
      <p:sp>
        <p:nvSpPr>
          <p:cNvPr id="35" name="TextBox 34" descr="table content ">
            <a:extLst>
              <a:ext uri="{FF2B5EF4-FFF2-40B4-BE49-F238E27FC236}">
                <a16:creationId xmlns:a16="http://schemas.microsoft.com/office/drawing/2014/main" id="{EBDE3572-137C-DC40-93EB-9AA68DCBD055}"/>
              </a:ext>
            </a:extLst>
          </p:cNvPr>
          <p:cNvSpPr txBox="1"/>
          <p:nvPr/>
        </p:nvSpPr>
        <p:spPr>
          <a:xfrm>
            <a:off x="7265383" y="3683878"/>
            <a:ext cx="4189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Action Button: Custom 35" descr="number 6">
            <a:hlinkClick r:id="" action="ppaction://noaction" highlightClick="1">
              <a:snd r:embed="rId8" name="14.6.wav"/>
            </a:hlinkClick>
            <a:extLst>
              <a:ext uri="{FF2B5EF4-FFF2-40B4-BE49-F238E27FC236}">
                <a16:creationId xmlns:a16="http://schemas.microsoft.com/office/drawing/2014/main" id="{401C2208-60CB-694E-9616-1F8E48F118C1}"/>
              </a:ext>
            </a:extLst>
          </p:cNvPr>
          <p:cNvSpPr/>
          <p:nvPr/>
        </p:nvSpPr>
        <p:spPr>
          <a:xfrm>
            <a:off x="1045993" y="395526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7" name="TextBox 36" descr="table content ">
            <a:extLst>
              <a:ext uri="{FF2B5EF4-FFF2-40B4-BE49-F238E27FC236}">
                <a16:creationId xmlns:a16="http://schemas.microsoft.com/office/drawing/2014/main" id="{90A6FD72-A18D-C747-91B7-9B8F5769CDCB}"/>
              </a:ext>
            </a:extLst>
          </p:cNvPr>
          <p:cNvSpPr txBox="1"/>
          <p:nvPr/>
        </p:nvSpPr>
        <p:spPr>
          <a:xfrm>
            <a:off x="2950486" y="3937141"/>
            <a:ext cx="7836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Danach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essen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9" name="Action Button: Custom 38" descr="number 7">
            <a:hlinkClick r:id="" action="ppaction://noaction" highlightClick="1">
              <a:snd r:embed="rId9" name="14.7.wav"/>
            </a:hlinkClick>
            <a:extLst>
              <a:ext uri="{FF2B5EF4-FFF2-40B4-BE49-F238E27FC236}">
                <a16:creationId xmlns:a16="http://schemas.microsoft.com/office/drawing/2014/main" id="{A49DD14C-7983-8542-9AAB-FC9EB1394B29}"/>
              </a:ext>
            </a:extLst>
          </p:cNvPr>
          <p:cNvSpPr/>
          <p:nvPr/>
        </p:nvSpPr>
        <p:spPr>
          <a:xfrm>
            <a:off x="1045988" y="44336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0" name="TextBox 39" descr="table content ">
            <a:extLst>
              <a:ext uri="{FF2B5EF4-FFF2-40B4-BE49-F238E27FC236}">
                <a16:creationId xmlns:a16="http://schemas.microsoft.com/office/drawing/2014/main" id="{ABB243FE-D916-0A4E-A5AF-7549AF5C60AE}"/>
              </a:ext>
            </a:extLst>
          </p:cNvPr>
          <p:cNvSpPr txBox="1"/>
          <p:nvPr/>
        </p:nvSpPr>
        <p:spPr>
          <a:xfrm>
            <a:off x="2950486" y="4404484"/>
            <a:ext cx="97271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Nachmittag</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2" name="Action Button: Custom 41" descr="number 8">
            <a:hlinkClick r:id="" action="ppaction://noaction" highlightClick="1">
              <a:snd r:embed="rId10" name="14.8.wav"/>
            </a:hlinkClick>
            <a:extLst>
              <a:ext uri="{FF2B5EF4-FFF2-40B4-BE49-F238E27FC236}">
                <a16:creationId xmlns:a16="http://schemas.microsoft.com/office/drawing/2014/main" id="{5E5E469F-93CE-644A-A453-AF9B8E16556A}"/>
              </a:ext>
            </a:extLst>
          </p:cNvPr>
          <p:cNvSpPr/>
          <p:nvPr/>
        </p:nvSpPr>
        <p:spPr>
          <a:xfrm>
            <a:off x="1045992" y="494325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3" name="TextBox 42" descr="table content ">
            <a:extLst>
              <a:ext uri="{FF2B5EF4-FFF2-40B4-BE49-F238E27FC236}">
                <a16:creationId xmlns:a16="http://schemas.microsoft.com/office/drawing/2014/main" id="{B54AF7ED-6D42-224F-BFCA-CEF27731320B}"/>
              </a:ext>
            </a:extLst>
          </p:cNvPr>
          <p:cNvSpPr txBox="1"/>
          <p:nvPr/>
        </p:nvSpPr>
        <p:spPr>
          <a:xfrm>
            <a:off x="2950487" y="4930236"/>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Abend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tanzt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Bruder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5" name="Action Button: Custom 44" descr="number 9">
            <a:hlinkClick r:id="" action="ppaction://noaction" highlightClick="1">
              <a:snd r:embed="rId11" name="14.9.wav"/>
            </a:hlinkClick>
            <a:extLst>
              <a:ext uri="{FF2B5EF4-FFF2-40B4-BE49-F238E27FC236}">
                <a16:creationId xmlns:a16="http://schemas.microsoft.com/office/drawing/2014/main" id="{05F55D18-3F95-534F-B610-77A483DA999F}"/>
              </a:ext>
            </a:extLst>
          </p:cNvPr>
          <p:cNvSpPr/>
          <p:nvPr/>
        </p:nvSpPr>
        <p:spPr>
          <a:xfrm>
            <a:off x="1045990" y="543378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6" name="TextBox 45" descr="table content ">
            <a:extLst>
              <a:ext uri="{FF2B5EF4-FFF2-40B4-BE49-F238E27FC236}">
                <a16:creationId xmlns:a16="http://schemas.microsoft.com/office/drawing/2014/main" id="{48F7E2FF-8F7F-9749-8F2D-45A6069640A6}"/>
              </a:ext>
            </a:extLst>
          </p:cNvPr>
          <p:cNvSpPr txBox="1"/>
          <p:nvPr/>
        </p:nvSpPr>
        <p:spPr>
          <a:xfrm>
            <a:off x="2950486" y="5442112"/>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Mutter und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hören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8" name="Action Button: Custom 47" descr="number 10">
            <a:hlinkClick r:id="" action="ppaction://noaction" highlightClick="1">
              <a:snd r:embed="rId12" name="14.10.wav"/>
            </a:hlinkClick>
            <a:extLst>
              <a:ext uri="{FF2B5EF4-FFF2-40B4-BE49-F238E27FC236}">
                <a16:creationId xmlns:a16="http://schemas.microsoft.com/office/drawing/2014/main" id="{1E71E413-0C05-7F45-9F41-44DAF7F052A9}"/>
              </a:ext>
            </a:extLst>
          </p:cNvPr>
          <p:cNvSpPr/>
          <p:nvPr/>
        </p:nvSpPr>
        <p:spPr>
          <a:xfrm>
            <a:off x="1045989" y="593123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9" name="TextBox 48" descr="table content ">
            <a:extLst>
              <a:ext uri="{FF2B5EF4-FFF2-40B4-BE49-F238E27FC236}">
                <a16:creationId xmlns:a16="http://schemas.microsoft.com/office/drawing/2014/main" id="{C82D3046-5DB6-C64A-9080-394AE3DB7F4D}"/>
              </a:ext>
            </a:extLst>
          </p:cNvPr>
          <p:cNvSpPr txBox="1"/>
          <p:nvPr/>
        </p:nvSpPr>
        <p:spPr>
          <a:xfrm>
            <a:off x="2950486" y="5918104"/>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Schließlich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Buch.</a:t>
            </a:r>
          </a:p>
        </p:txBody>
      </p:sp>
      <p:sp>
        <p:nvSpPr>
          <p:cNvPr id="50" name="TextBox 49" descr="table content ">
            <a:extLst>
              <a:ext uri="{FF2B5EF4-FFF2-40B4-BE49-F238E27FC236}">
                <a16:creationId xmlns:a16="http://schemas.microsoft.com/office/drawing/2014/main" id="{8C4C45BB-513A-2F40-B4BB-8F6C0E287A44}"/>
              </a:ext>
            </a:extLst>
          </p:cNvPr>
          <p:cNvSpPr txBox="1"/>
          <p:nvPr/>
        </p:nvSpPr>
        <p:spPr>
          <a:xfrm>
            <a:off x="6776347" y="5889673"/>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449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40" grpId="0"/>
      <p:bldP spid="43" grpId="0"/>
      <p:bldP spid="46"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sp>
        <p:nvSpPr>
          <p:cNvPr id="4" name="Title 3"/>
          <p:cNvSpPr>
            <a:spLocks noGrp="1"/>
          </p:cNvSpPr>
          <p:nvPr>
            <p:ph type="title"/>
          </p:nvPr>
        </p:nvSpPr>
        <p:spPr>
          <a:xfrm>
            <a:off x="234673" y="294041"/>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pic>
        <p:nvPicPr>
          <p:cNvPr id="21" name="Picture 20" descr="background rectangle">
            <a:extLst>
              <a:ext uri="{FF2B5EF4-FFF2-40B4-BE49-F238E27FC236}">
                <a16:creationId xmlns:a16="http://schemas.microsoft.com/office/drawing/2014/main" id="{B9EF40CE-4C25-DF4A-9720-4B2E6D5B55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1" y="383975"/>
            <a:ext cx="6807200" cy="869950"/>
          </a:xfrm>
          <a:prstGeom prst="rect">
            <a:avLst/>
          </a:prstGeom>
        </p:spPr>
      </p:pic>
      <p:sp>
        <p:nvSpPr>
          <p:cNvPr id="22" name="Title 3">
            <a:extLst>
              <a:ext uri="{FF2B5EF4-FFF2-40B4-BE49-F238E27FC236}">
                <a16:creationId xmlns:a16="http://schemas.microsoft.com/office/drawing/2014/main" id="{A0587B12-58BD-AD40-9E69-E98076097916}"/>
              </a:ext>
            </a:extLst>
          </p:cNvPr>
          <p:cNvSpPr txBox="1">
            <a:spLocks/>
          </p:cNvSpPr>
          <p:nvPr/>
        </p:nvSpPr>
        <p:spPr>
          <a:xfrm>
            <a:off x="286424" y="383975"/>
            <a:ext cx="374508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Wochenende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Vati</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11">
            <a:extLst>
              <a:ext uri="{FF2B5EF4-FFF2-40B4-BE49-F238E27FC236}">
                <a16:creationId xmlns:a16="http://schemas.microsoft.com/office/drawing/2014/main" id="{4F8CCD73-F24A-8642-8E1E-CBA81F1DC8AE}"/>
              </a:ext>
            </a:extLst>
          </p:cNvPr>
          <p:cNvSpPr/>
          <p:nvPr/>
        </p:nvSpPr>
        <p:spPr>
          <a:xfrm>
            <a:off x="8224179" y="126494"/>
            <a:ext cx="2914876" cy="42346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346739" y="1733604"/>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Oval Callout 17">
            <a:extLst>
              <a:ext uri="{FF2B5EF4-FFF2-40B4-BE49-F238E27FC236}">
                <a16:creationId xmlns:a16="http://schemas.microsoft.com/office/drawing/2014/main" id="{00FC4282-37FB-8246-AFC5-4819A3456FF4}"/>
              </a:ext>
            </a:extLst>
          </p:cNvPr>
          <p:cNvSpPr/>
          <p:nvPr/>
        </p:nvSpPr>
        <p:spPr>
          <a:xfrm>
            <a:off x="6096000" y="1539915"/>
            <a:ext cx="3941211" cy="1116662"/>
          </a:xfrm>
          <a:prstGeom prst="wedgeEllipseCallout">
            <a:avLst>
              <a:gd name="adj1" fmla="val 55069"/>
              <a:gd name="adj2" fmla="val 4833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schwimme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315050" y="2335455"/>
            <a:ext cx="12250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(Noah)</a:t>
            </a:r>
          </a:p>
        </p:txBody>
      </p:sp>
      <p:sp>
        <p:nvSpPr>
          <p:cNvPr id="7" name="Rectangle 6">
            <a:extLst>
              <a:ext uri="{FF2B5EF4-FFF2-40B4-BE49-F238E27FC236}">
                <a16:creationId xmlns:a16="http://schemas.microsoft.com/office/drawing/2014/main" id="{3629F66B-341F-EF4D-8ABA-9437D04C518B}"/>
              </a:ext>
            </a:extLst>
          </p:cNvPr>
          <p:cNvSpPr/>
          <p:nvPr/>
        </p:nvSpPr>
        <p:spPr>
          <a:xfrm>
            <a:off x="6200418" y="3450556"/>
            <a:ext cx="2064487" cy="268778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8E96685E-DC9D-5540-81ED-C1C5607DD400}"/>
              </a:ext>
            </a:extLst>
          </p:cNvPr>
          <p:cNvGrpSpPr/>
          <p:nvPr/>
        </p:nvGrpSpPr>
        <p:grpSpPr>
          <a:xfrm>
            <a:off x="1419179" y="2302742"/>
            <a:ext cx="3762512" cy="831050"/>
            <a:chOff x="1015159" y="1546257"/>
            <a:chExt cx="3762512" cy="831050"/>
          </a:xfrm>
        </p:grpSpPr>
        <p:sp>
          <p:nvSpPr>
            <p:cNvPr id="6" name="TextBox 5">
              <a:extLst>
                <a:ext uri="{FF2B5EF4-FFF2-40B4-BE49-F238E27FC236}">
                  <a16:creationId xmlns:a16="http://schemas.microsoft.com/office/drawing/2014/main" id="{58384DE6-7052-4248-A32F-871B2F37AA00}"/>
                </a:ext>
              </a:extLst>
            </p:cNvPr>
            <p:cNvSpPr txBox="1"/>
            <p:nvPr/>
          </p:nvSpPr>
          <p:spPr>
            <a:xfrm>
              <a:off x="1712408" y="1792532"/>
              <a:ext cx="30652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Bradley Hand ITC" panose="03070402050302030203" pitchFamily="66" charset="77"/>
                  <a:ea typeface="+mn-ea"/>
                  <a:cs typeface="+mn-cs"/>
                </a:rPr>
                <a:t>Er</a:t>
              </a:r>
              <a:r>
                <a:rPr kumimoji="0" lang="en-US" sz="32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77"/>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Bradley Hand ITC" panose="03070402050302030203" pitchFamily="66" charset="77"/>
                  <a:ea typeface="+mn-ea"/>
                  <a:cs typeface="+mn-cs"/>
                </a:rPr>
                <a:t>schwimmt</a:t>
              </a:r>
              <a:r>
                <a:rPr kumimoji="0" lang="en-US" sz="32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77"/>
                  <a:ea typeface="+mn-ea"/>
                  <a:cs typeface="+mn-cs"/>
                </a:rPr>
                <a:t> oft</a:t>
              </a:r>
            </a:p>
          </p:txBody>
        </p:sp>
        <p:pic>
          <p:nvPicPr>
            <p:cNvPr id="9" name="Graphic 8" descr="Pencil">
              <a:extLst>
                <a:ext uri="{FF2B5EF4-FFF2-40B4-BE49-F238E27FC236}">
                  <a16:creationId xmlns:a16="http://schemas.microsoft.com/office/drawing/2014/main" id="{F3DCAEE4-EF2C-A745-8554-50EC0FB299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15159" y="1546257"/>
              <a:ext cx="697249" cy="662022"/>
            </a:xfrm>
            <a:prstGeom prst="rect">
              <a:avLst/>
            </a:prstGeom>
          </p:spPr>
        </p:pic>
      </p:grpSp>
    </p:spTree>
    <p:extLst>
      <p:ext uri="{BB962C8B-B14F-4D97-AF65-F5344CB8AC3E}">
        <p14:creationId xmlns:p14="http://schemas.microsoft.com/office/powerpoint/2010/main" val="77447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7610" y="-116324"/>
            <a:ext cx="1542632" cy="707849"/>
          </a:xfrm>
        </p:spPr>
        <p:txBody>
          <a:bodyPr>
            <a:normAutofit/>
          </a:bodyPr>
          <a:lstStyle/>
          <a:p>
            <a:r>
              <a:rPr lang="en-GB" sz="2000" b="1" dirty="0">
                <a:solidFill>
                  <a:srgbClr val="115076"/>
                </a:solidFill>
              </a:rPr>
              <a:t>PERSON B</a:t>
            </a:r>
            <a:endParaRPr lang="en-GB" sz="2000" b="1" dirty="0">
              <a:solidFill>
                <a:schemeClr val="bg1"/>
              </a:solidFill>
            </a:endParaRPr>
          </a:p>
        </p:txBody>
      </p:sp>
      <p:sp>
        <p:nvSpPr>
          <p:cNvPr id="17" name="TextBox 16">
            <a:hlinkClick r:id="" action="ppaction://noaction">
              <a:snd r:embed="rId3" name="16.1.wav"/>
            </a:hlinkClick>
            <a:extLst>
              <a:ext uri="{FF2B5EF4-FFF2-40B4-BE49-F238E27FC236}">
                <a16:creationId xmlns:a16="http://schemas.microsoft.com/office/drawing/2014/main" id="{DDEAD716-2B6A-3D4A-A329-A8C040696A0D}"/>
              </a:ext>
            </a:extLst>
          </p:cNvPr>
          <p:cNvSpPr txBox="1">
            <a:spLocks noChangeAspect="1"/>
          </p:cNvSpPr>
          <p:nvPr/>
        </p:nvSpPr>
        <p:spPr>
          <a:xfrm>
            <a:off x="424322" y="457014"/>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19" name="TextBox 18">
            <a:hlinkClick r:id="" action="ppaction://noaction">
              <a:snd r:embed="rId4" name="16.2.wav"/>
            </a:hlinkClick>
            <a:extLst>
              <a:ext uri="{FF2B5EF4-FFF2-40B4-BE49-F238E27FC236}">
                <a16:creationId xmlns:a16="http://schemas.microsoft.com/office/drawing/2014/main" id="{67F5DB7C-55C9-6845-BB89-49D999B749A6}"/>
              </a:ext>
            </a:extLst>
          </p:cNvPr>
          <p:cNvSpPr txBox="1">
            <a:spLocks noChangeAspect="1"/>
          </p:cNvSpPr>
          <p:nvPr/>
        </p:nvSpPr>
        <p:spPr>
          <a:xfrm>
            <a:off x="424322" y="1694551"/>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18" name="TextBox 17">
            <a:hlinkClick r:id="" action="ppaction://noaction">
              <a:snd r:embed="rId5" name="16.3.wav"/>
            </a:hlinkClick>
            <a:extLst>
              <a:ext uri="{FF2B5EF4-FFF2-40B4-BE49-F238E27FC236}">
                <a16:creationId xmlns:a16="http://schemas.microsoft.com/office/drawing/2014/main" id="{FC98FB97-25C8-9B49-9829-A816F2D52B22}"/>
              </a:ext>
            </a:extLst>
          </p:cNvPr>
          <p:cNvSpPr txBox="1">
            <a:spLocks noChangeAspect="1"/>
          </p:cNvSpPr>
          <p:nvPr/>
        </p:nvSpPr>
        <p:spPr>
          <a:xfrm>
            <a:off x="424322" y="2929828"/>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21" name="TextBox 20">
            <a:hlinkClick r:id="" action="ppaction://noaction">
              <a:snd r:embed="rId6" name="16.4.wav"/>
            </a:hlinkClick>
            <a:extLst>
              <a:ext uri="{FF2B5EF4-FFF2-40B4-BE49-F238E27FC236}">
                <a16:creationId xmlns:a16="http://schemas.microsoft.com/office/drawing/2014/main" id="{13BF67F0-F905-1947-8165-5A061F81B637}"/>
              </a:ext>
            </a:extLst>
          </p:cNvPr>
          <p:cNvSpPr txBox="1">
            <a:spLocks noChangeAspect="1"/>
          </p:cNvSpPr>
          <p:nvPr/>
        </p:nvSpPr>
        <p:spPr>
          <a:xfrm>
            <a:off x="424322" y="4165105"/>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22" name="TextBox 21">
            <a:hlinkClick r:id="" action="ppaction://noaction">
              <a:snd r:embed="rId7" name="16.5.wav"/>
            </a:hlinkClick>
            <a:extLst>
              <a:ext uri="{FF2B5EF4-FFF2-40B4-BE49-F238E27FC236}">
                <a16:creationId xmlns:a16="http://schemas.microsoft.com/office/drawing/2014/main" id="{5ABA0D93-6BC5-0B49-83A4-99AF28F33BD8}"/>
              </a:ext>
            </a:extLst>
          </p:cNvPr>
          <p:cNvSpPr txBox="1">
            <a:spLocks noChangeAspect="1"/>
          </p:cNvSpPr>
          <p:nvPr/>
        </p:nvSpPr>
        <p:spPr>
          <a:xfrm>
            <a:off x="424322" y="5400382"/>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
        <p:nvSpPr>
          <p:cNvPr id="33" name="TextBox 32">
            <a:hlinkClick r:id="" action="ppaction://noaction">
              <a:snd r:embed="rId8" name="16.6.wav"/>
            </a:hlinkClick>
            <a:extLst>
              <a:ext uri="{FF2B5EF4-FFF2-40B4-BE49-F238E27FC236}">
                <a16:creationId xmlns:a16="http://schemas.microsoft.com/office/drawing/2014/main" id="{B26476AA-923C-754D-BBF0-BB18E4CD3BBC}"/>
              </a:ext>
            </a:extLst>
          </p:cNvPr>
          <p:cNvSpPr txBox="1">
            <a:spLocks noChangeAspect="1"/>
          </p:cNvSpPr>
          <p:nvPr/>
        </p:nvSpPr>
        <p:spPr>
          <a:xfrm>
            <a:off x="6446039" y="457014"/>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a:t>
            </a:r>
          </a:p>
        </p:txBody>
      </p:sp>
      <p:sp>
        <p:nvSpPr>
          <p:cNvPr id="38" name="TextBox 37">
            <a:hlinkClick r:id="" action="ppaction://noaction">
              <a:snd r:embed="rId9" name="16.7.wav"/>
            </a:hlinkClick>
            <a:extLst>
              <a:ext uri="{FF2B5EF4-FFF2-40B4-BE49-F238E27FC236}">
                <a16:creationId xmlns:a16="http://schemas.microsoft.com/office/drawing/2014/main" id="{3BFEA28D-8089-734F-A869-7F239F91D900}"/>
              </a:ext>
            </a:extLst>
          </p:cNvPr>
          <p:cNvSpPr txBox="1">
            <a:spLocks noChangeAspect="1"/>
          </p:cNvSpPr>
          <p:nvPr/>
        </p:nvSpPr>
        <p:spPr>
          <a:xfrm>
            <a:off x="6446039" y="1694551"/>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a:t>
            </a:r>
          </a:p>
        </p:txBody>
      </p:sp>
      <p:sp>
        <p:nvSpPr>
          <p:cNvPr id="42" name="TextBox 41">
            <a:hlinkClick r:id="" action="ppaction://noaction">
              <a:snd r:embed="rId10" name="16.8.wav"/>
            </a:hlinkClick>
            <a:extLst>
              <a:ext uri="{FF2B5EF4-FFF2-40B4-BE49-F238E27FC236}">
                <a16:creationId xmlns:a16="http://schemas.microsoft.com/office/drawing/2014/main" id="{C1CABB3A-CA60-884B-975C-7B2A6323E55C}"/>
              </a:ext>
            </a:extLst>
          </p:cNvPr>
          <p:cNvSpPr txBox="1">
            <a:spLocks noChangeAspect="1"/>
          </p:cNvSpPr>
          <p:nvPr/>
        </p:nvSpPr>
        <p:spPr>
          <a:xfrm>
            <a:off x="6446039" y="2927568"/>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a:t>
            </a:r>
          </a:p>
        </p:txBody>
      </p:sp>
      <p:sp>
        <p:nvSpPr>
          <p:cNvPr id="46" name="TextBox 45">
            <a:hlinkClick r:id="" action="ppaction://noaction">
              <a:snd r:embed="rId11" name="16.9.wav"/>
            </a:hlinkClick>
            <a:extLst>
              <a:ext uri="{FF2B5EF4-FFF2-40B4-BE49-F238E27FC236}">
                <a16:creationId xmlns:a16="http://schemas.microsoft.com/office/drawing/2014/main" id="{9C0F9604-96EB-2D4C-985B-DD7FE52B12B1}"/>
              </a:ext>
            </a:extLst>
          </p:cNvPr>
          <p:cNvSpPr txBox="1">
            <a:spLocks noChangeAspect="1"/>
          </p:cNvSpPr>
          <p:nvPr/>
        </p:nvSpPr>
        <p:spPr>
          <a:xfrm>
            <a:off x="6446039" y="4165105"/>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a:t>
            </a:r>
          </a:p>
        </p:txBody>
      </p:sp>
      <p:sp>
        <p:nvSpPr>
          <p:cNvPr id="50" name="TextBox 49">
            <a:hlinkClick r:id="" action="ppaction://noaction">
              <a:snd r:embed="rId12" name="Meine Mutter und ich.wav"/>
            </a:hlinkClick>
            <a:extLst>
              <a:ext uri="{FF2B5EF4-FFF2-40B4-BE49-F238E27FC236}">
                <a16:creationId xmlns:a16="http://schemas.microsoft.com/office/drawing/2014/main" id="{BD64BCCC-EA2E-F241-A04C-A136EE7E7137}"/>
              </a:ext>
            </a:extLst>
          </p:cNvPr>
          <p:cNvSpPr txBox="1">
            <a:spLocks noChangeAspect="1"/>
          </p:cNvSpPr>
          <p:nvPr/>
        </p:nvSpPr>
        <p:spPr>
          <a:xfrm>
            <a:off x="6446039" y="5400382"/>
            <a:ext cx="586800" cy="586800"/>
          </a:xfrm>
          <a:prstGeom prst="rect">
            <a:avLst/>
          </a:prstGeom>
          <a:solidFill>
            <a:srgbClr val="DAA520"/>
          </a:solidFill>
          <a:ln>
            <a:solidFill>
              <a:srgbClr val="115076"/>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18004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40414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Sonntagmorgen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1548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27678" y="761565"/>
            <a:ext cx="492443" cy="10800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44690" y="1958450"/>
            <a:ext cx="492443" cy="10800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14093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22156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Abend …</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 name="Picture 4" descr="A picture containing doll, toy, drawing&#10;&#10;Description automatically generated">
            <a:extLst>
              <a:ext uri="{FF2B5EF4-FFF2-40B4-BE49-F238E27FC236}">
                <a16:creationId xmlns:a16="http://schemas.microsoft.com/office/drawing/2014/main" id="{68163975-7DEC-294B-824F-2F9116A6E57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3077" l="9957" r="89827">
                        <a14:foregroundMark x1="49784" y1="12308" x2="49784" y2="12308"/>
                        <a14:foregroundMark x1="55628" y1="18077" x2="55628" y2="18077"/>
                        <a14:foregroundMark x1="52165" y1="14231" x2="52165" y2="14231"/>
                        <a14:foregroundMark x1="52165" y1="14231" x2="52165" y2="14231"/>
                        <a14:foregroundMark x1="52165" y1="14231" x2="52165" y2="14231"/>
                        <a14:foregroundMark x1="50216" y1="27308" x2="50216" y2="27308"/>
                        <a14:foregroundMark x1="55628" y1="26923" x2="55628" y2="26923"/>
                        <a14:foregroundMark x1="55844" y1="26154" x2="55844" y2="26154"/>
                        <a14:foregroundMark x1="44805" y1="93077" x2="44805" y2="93077"/>
                        <a14:foregroundMark x1="45238" y1="89615" x2="45238" y2="89615"/>
                        <a14:foregroundMark x1="45238" y1="89615" x2="45238" y2="89615"/>
                        <a14:foregroundMark x1="53030" y1="91923" x2="53030" y2="91923"/>
                        <a14:foregroundMark x1="53030" y1="90000" x2="53030" y2="90000"/>
                        <a14:foregroundMark x1="53030" y1="90000" x2="53030" y2="90000"/>
                        <a14:foregroundMark x1="53030" y1="90000" x2="53030" y2="90000"/>
                      </a14:backgroundRemoval>
                    </a14:imgEffect>
                  </a14:imgLayer>
                </a14:imgProps>
              </a:ext>
              <a:ext uri="{28A0092B-C50C-407E-A947-70E740481C1C}">
                <a14:useLocalDpi xmlns:a14="http://schemas.microsoft.com/office/drawing/2010/main" val="0"/>
              </a:ext>
            </a:extLst>
          </a:blip>
          <a:stretch>
            <a:fillRect/>
          </a:stretch>
        </p:blipFill>
        <p:spPr>
          <a:xfrm>
            <a:off x="4230174" y="253321"/>
            <a:ext cx="1920000" cy="1080000"/>
          </a:xfrm>
          <a:prstGeom prst="rect">
            <a:avLst/>
          </a:prstGeom>
        </p:spPr>
      </p:pic>
      <p:pic>
        <p:nvPicPr>
          <p:cNvPr id="9" name="Picture 8" descr="A close up of a toy&#10;&#10;Description automatically generated">
            <a:extLst>
              <a:ext uri="{FF2B5EF4-FFF2-40B4-BE49-F238E27FC236}">
                <a16:creationId xmlns:a16="http://schemas.microsoft.com/office/drawing/2014/main" id="{4685B33F-FF81-1F42-8608-0E8E70E51507}"/>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2900" y1="26538" x2="32900" y2="26538"/>
                        <a14:foregroundMark x1="36147" y1="89615" x2="36147" y2="89615"/>
                        <a14:foregroundMark x1="34199" y1="89615" x2="34199" y2="89615"/>
                        <a14:foregroundMark x1="34848" y1="88846" x2="34848" y2="88846"/>
                        <a14:foregroundMark x1="44589" y1="84615" x2="44589" y2="84615"/>
                        <a14:foregroundMark x1="45455" y1="77308" x2="45455" y2="77308"/>
                        <a14:foregroundMark x1="46320" y1="81154" x2="46320" y2="81154"/>
                        <a14:foregroundMark x1="43074" y1="76923" x2="43074" y2="76923"/>
                        <a14:foregroundMark x1="40476" y1="80000" x2="40476" y2="80000"/>
                        <a14:foregroundMark x1="41342" y1="78077" x2="41342" y2="78077"/>
                        <a14:foregroundMark x1="46104" y1="76923" x2="46104" y2="76923"/>
                        <a14:foregroundMark x1="48268" y1="80769" x2="48268" y2="80769"/>
                        <a14:foregroundMark x1="46970" y1="76538" x2="46970" y2="76538"/>
                        <a14:foregroundMark x1="48268" y1="79231" x2="48268" y2="79231"/>
                        <a14:foregroundMark x1="48701" y1="81538" x2="48701" y2="81538"/>
                        <a14:foregroundMark x1="48268" y1="84615" x2="48268" y2="84615"/>
                        <a14:foregroundMark x1="49134" y1="82308" x2="49134" y2="82308"/>
                        <a14:foregroundMark x1="48918" y1="80385" x2="48918" y2="80385"/>
                        <a14:foregroundMark x1="48485" y1="79231" x2="48485" y2="79231"/>
                        <a14:foregroundMark x1="47619" y1="78077" x2="47619" y2="78077"/>
                        <a14:foregroundMark x1="49134" y1="82692" x2="49134" y2="82692"/>
                        <a14:foregroundMark x1="49134" y1="83462" x2="49134" y2="83462"/>
                        <a14:foregroundMark x1="49134" y1="81538" x2="49134" y2="81538"/>
                        <a14:foregroundMark x1="76623" y1="26538" x2="76623" y2="26538"/>
                        <a14:foregroundMark x1="80087" y1="55000" x2="80087" y2="55000"/>
                        <a14:foregroundMark x1="84416" y1="53462" x2="84416" y2="53462"/>
                      </a14:backgroundRemoval>
                    </a14:imgEffect>
                  </a14:imgLayer>
                </a14:imgProps>
              </a:ext>
              <a:ext uri="{28A0092B-C50C-407E-A947-70E740481C1C}">
                <a14:useLocalDpi xmlns:a14="http://schemas.microsoft.com/office/drawing/2010/main" val="0"/>
              </a:ext>
            </a:extLst>
          </a:blip>
          <a:stretch>
            <a:fillRect/>
          </a:stretch>
        </p:blipFill>
        <p:spPr>
          <a:xfrm>
            <a:off x="4230174" y="1447951"/>
            <a:ext cx="1920000" cy="108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B6009E8-C8BB-5E4B-A6E9-196F373439FC}"/>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55195" y1="88846" x2="55195" y2="88846"/>
                      </a14:backgroundRemoval>
                    </a14:imgEffect>
                  </a14:imgLayer>
                </a14:imgProps>
              </a:ext>
              <a:ext uri="{28A0092B-C50C-407E-A947-70E740481C1C}">
                <a14:useLocalDpi xmlns:a14="http://schemas.microsoft.com/office/drawing/2010/main" val="0"/>
              </a:ext>
            </a:extLst>
          </a:blip>
          <a:stretch>
            <a:fillRect/>
          </a:stretch>
        </p:blipFill>
        <p:spPr>
          <a:xfrm>
            <a:off x="4230174" y="2680412"/>
            <a:ext cx="1920000" cy="1080000"/>
          </a:xfrm>
          <a:prstGeom prst="rect">
            <a:avLst/>
          </a:prstGeom>
        </p:spPr>
      </p:pic>
      <p:pic>
        <p:nvPicPr>
          <p:cNvPr id="14" name="Picture 13" descr="A drawing of a cartoon character&#10;&#10;Description automatically generated">
            <a:extLst>
              <a:ext uri="{FF2B5EF4-FFF2-40B4-BE49-F238E27FC236}">
                <a16:creationId xmlns:a16="http://schemas.microsoft.com/office/drawing/2014/main" id="{EB2298A9-897E-CE45-AE56-47C9B2793389}"/>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8462" b="95000" l="9957" r="89827">
                        <a14:foregroundMark x1="45887" y1="9231" x2="45887" y2="9231"/>
                        <a14:foregroundMark x1="59740" y1="8846" x2="59740" y2="8846"/>
                        <a14:foregroundMark x1="62771" y1="23462" x2="62771" y2="23462"/>
                        <a14:foregroundMark x1="40260" y1="95000" x2="40260" y2="95000"/>
                        <a14:foregroundMark x1="34199" y1="70385" x2="34199" y2="70385"/>
                        <a14:foregroundMark x1="34632" y1="70769" x2="34632" y2="70769"/>
                        <a14:foregroundMark x1="33983" y1="75000" x2="33983" y2="75000"/>
                        <a14:foregroundMark x1="52597" y1="73846" x2="52597" y2="73846"/>
                      </a14:backgroundRemoval>
                    </a14:imgEffect>
                  </a14:imgLayer>
                </a14:imgProps>
              </a:ext>
              <a:ext uri="{28A0092B-C50C-407E-A947-70E740481C1C}">
                <a14:useLocalDpi xmlns:a14="http://schemas.microsoft.com/office/drawing/2010/main" val="0"/>
              </a:ext>
            </a:extLst>
          </a:blip>
          <a:stretch>
            <a:fillRect/>
          </a:stretch>
        </p:blipFill>
        <p:spPr>
          <a:xfrm>
            <a:off x="4230174" y="3912873"/>
            <a:ext cx="1920000" cy="1080000"/>
          </a:xfrm>
          <a:prstGeom prst="rect">
            <a:avLst/>
          </a:prstGeom>
        </p:spPr>
      </p:pic>
      <p:pic>
        <p:nvPicPr>
          <p:cNvPr id="16" name="Picture 15" descr="A drawing of a cartoon character&#10;&#10;Description automatically generated">
            <a:extLst>
              <a:ext uri="{FF2B5EF4-FFF2-40B4-BE49-F238E27FC236}">
                <a16:creationId xmlns:a16="http://schemas.microsoft.com/office/drawing/2014/main" id="{B3298A79-A1A3-E648-8D03-9A6637541B0A}"/>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769" l="9957" r="89827">
                        <a14:foregroundMark x1="41775" y1="11154" x2="41775" y2="11154"/>
                        <a14:foregroundMark x1="48268" y1="13077" x2="48268" y2="13077"/>
                        <a14:foregroundMark x1="63203" y1="90769" x2="63203" y2="90769"/>
                        <a14:foregroundMark x1="34199" y1="77308" x2="34199" y2="77308"/>
                        <a14:foregroundMark x1="34632" y1="76538" x2="34632" y2="76538"/>
                        <a14:foregroundMark x1="34848" y1="77692" x2="34848" y2="77692"/>
                        <a14:foregroundMark x1="34848" y1="76154" x2="34848" y2="76154"/>
                        <a14:foregroundMark x1="35065" y1="76154" x2="35065" y2="76154"/>
                        <a14:foregroundMark x1="49784" y1="32692" x2="49784" y2="32692"/>
                      </a14:backgroundRemoval>
                    </a14:imgEffect>
                  </a14:imgLayer>
                </a14:imgProps>
              </a:ext>
              <a:ext uri="{28A0092B-C50C-407E-A947-70E740481C1C}">
                <a14:useLocalDpi xmlns:a14="http://schemas.microsoft.com/office/drawing/2010/main" val="0"/>
              </a:ext>
            </a:extLst>
          </a:blip>
          <a:stretch>
            <a:fillRect/>
          </a:stretch>
        </p:blipFill>
        <p:spPr>
          <a:xfrm>
            <a:off x="4230174" y="5058635"/>
            <a:ext cx="1920000" cy="1080000"/>
          </a:xfrm>
          <a:prstGeom prst="rect">
            <a:avLst/>
          </a:prstGeom>
        </p:spPr>
      </p:pic>
      <p:pic>
        <p:nvPicPr>
          <p:cNvPr id="24" name="Picture 23" descr="A picture containing table&#10;&#10;Description automatically generated">
            <a:extLst>
              <a:ext uri="{FF2B5EF4-FFF2-40B4-BE49-F238E27FC236}">
                <a16:creationId xmlns:a16="http://schemas.microsoft.com/office/drawing/2014/main" id="{C5B53E1F-7A92-3745-9A4F-F139E17D39C4}"/>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3247" r="92641">
                        <a14:foregroundMark x1="7576" y1="55000" x2="7576" y2="55000"/>
                        <a14:foregroundMark x1="3247" y1="53077" x2="3247" y2="53077"/>
                        <a14:foregroundMark x1="15152" y1="67308" x2="15152" y2="67308"/>
                        <a14:foregroundMark x1="15368" y1="66923" x2="15368" y2="66923"/>
                        <a14:foregroundMark x1="27489" y1="62308" x2="27489" y2="62308"/>
                        <a14:foregroundMark x1="32684" y1="78077" x2="32684" y2="78077"/>
                        <a14:foregroundMark x1="51082" y1="58462" x2="51082" y2="58462"/>
                        <a14:foregroundMark x1="70779" y1="33462" x2="70779" y2="33462"/>
                        <a14:foregroundMark x1="70996" y1="48462" x2="70996" y2="48462"/>
                        <a14:foregroundMark x1="70346" y1="65385" x2="70346" y2="65385"/>
                        <a14:foregroundMark x1="78788" y1="46923" x2="78788" y2="46923"/>
                        <a14:foregroundMark x1="75325" y1="51538" x2="75325" y2="51538"/>
                        <a14:foregroundMark x1="75325" y1="50769" x2="75325" y2="50769"/>
                        <a14:foregroundMark x1="74026" y1="53077" x2="74026" y2="53077"/>
                        <a14:foregroundMark x1="74026" y1="52692" x2="74026" y2="52692"/>
                        <a14:foregroundMark x1="89177" y1="70385" x2="89177" y2="70385"/>
                        <a14:foregroundMark x1="92641" y1="60769" x2="92641" y2="60769"/>
                        <a14:foregroundMark x1="92641" y1="60769" x2="92641" y2="60769"/>
                        <a14:foregroundMark x1="35065" y1="73077" x2="35065" y2="73077"/>
                        <a14:foregroundMark x1="70130" y1="61923" x2="70130" y2="61923"/>
                      </a14:backgroundRemoval>
                    </a14:imgEffect>
                  </a14:imgLayer>
                </a14:imgProps>
              </a:ext>
              <a:ext uri="{28A0092B-C50C-407E-A947-70E740481C1C}">
                <a14:useLocalDpi xmlns:a14="http://schemas.microsoft.com/office/drawing/2010/main" val="0"/>
              </a:ext>
            </a:extLst>
          </a:blip>
          <a:stretch>
            <a:fillRect/>
          </a:stretch>
        </p:blipFill>
        <p:spPr>
          <a:xfrm>
            <a:off x="10006056" y="221565"/>
            <a:ext cx="1920000" cy="1080000"/>
          </a:xfrm>
          <a:prstGeom prst="rect">
            <a:avLst/>
          </a:prstGeom>
        </p:spPr>
      </p:pic>
      <p:pic>
        <p:nvPicPr>
          <p:cNvPr id="26" name="Picture 25" descr="A picture containing toy, doll, drawing&#10;&#10;Description automatically generated">
            <a:extLst>
              <a:ext uri="{FF2B5EF4-FFF2-40B4-BE49-F238E27FC236}">
                <a16:creationId xmlns:a16="http://schemas.microsoft.com/office/drawing/2014/main" id="{2E5FE2B6-5151-A848-B5E2-21F4328170FE}"/>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6538" b="94231" l="9957" r="89827">
                        <a14:foregroundMark x1="42424" y1="7308" x2="42424" y2="7308"/>
                        <a14:foregroundMark x1="62987" y1="6923" x2="62987" y2="6923"/>
                        <a14:foregroundMark x1="32684" y1="94231" x2="32684" y2="94231"/>
                        <a14:foregroundMark x1="55195" y1="33846" x2="55195" y2="33846"/>
                      </a14:backgroundRemoval>
                    </a14:imgEffect>
                  </a14:imgLayer>
                </a14:imgProps>
              </a:ext>
              <a:ext uri="{28A0092B-C50C-407E-A947-70E740481C1C}">
                <a14:useLocalDpi xmlns:a14="http://schemas.microsoft.com/office/drawing/2010/main" val="0"/>
              </a:ext>
            </a:extLst>
          </a:blip>
          <a:stretch>
            <a:fillRect/>
          </a:stretch>
        </p:blipFill>
        <p:spPr>
          <a:xfrm>
            <a:off x="10006056" y="1432631"/>
            <a:ext cx="1920000" cy="1080000"/>
          </a:xfrm>
          <a:prstGeom prst="rect">
            <a:avLst/>
          </a:prstGeom>
        </p:spPr>
      </p:pic>
      <p:pic>
        <p:nvPicPr>
          <p:cNvPr id="29" name="Picture 28" descr="A picture containing furniture&#10;&#10;Description automatically generated">
            <a:extLst>
              <a:ext uri="{FF2B5EF4-FFF2-40B4-BE49-F238E27FC236}">
                <a16:creationId xmlns:a16="http://schemas.microsoft.com/office/drawing/2014/main" id="{1D922865-B717-2F4E-9022-51F94BDD2FE1}"/>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1538" l="4113" r="93290">
                        <a14:foregroundMark x1="9091" y1="62692" x2="9091" y2="62692"/>
                        <a14:foregroundMark x1="4545" y1="49615" x2="4545" y2="49615"/>
                        <a14:foregroundMark x1="16234" y1="91923" x2="16234" y2="91923"/>
                        <a14:foregroundMark x1="28571" y1="52308" x2="28571" y2="52308"/>
                        <a14:foregroundMark x1="34199" y1="52308" x2="34199" y2="52308"/>
                        <a14:foregroundMark x1="56061" y1="48846" x2="56061" y2="48846"/>
                        <a14:foregroundMark x1="93290" y1="55385" x2="93290" y2="55385"/>
                      </a14:backgroundRemoval>
                    </a14:imgEffect>
                  </a14:imgLayer>
                </a14:imgProps>
              </a:ext>
              <a:ext uri="{28A0092B-C50C-407E-A947-70E740481C1C}">
                <a14:useLocalDpi xmlns:a14="http://schemas.microsoft.com/office/drawing/2010/main" val="0"/>
              </a:ext>
            </a:extLst>
          </a:blip>
          <a:stretch>
            <a:fillRect/>
          </a:stretch>
        </p:blipFill>
        <p:spPr>
          <a:xfrm>
            <a:off x="10006056" y="2682916"/>
            <a:ext cx="1920000" cy="1080000"/>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6C69791E-2F55-7542-A03B-27CA04F6DAA6}"/>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5000" b="96154" l="9957" r="91126">
                        <a14:foregroundMark x1="46753" y1="94231" x2="46753" y2="94231"/>
                        <a14:foregroundMark x1="53680" y1="93462" x2="53680" y2="93462"/>
                        <a14:foregroundMark x1="46537" y1="96538" x2="46537" y2="96538"/>
                        <a14:foregroundMark x1="47403" y1="26923" x2="47403" y2="26923"/>
                        <a14:foregroundMark x1="44805" y1="96538" x2="44805" y2="96538"/>
                        <a14:foregroundMark x1="47835" y1="96538" x2="47835" y2="96538"/>
                        <a14:foregroundMark x1="53896" y1="96154" x2="53896" y2="96154"/>
                        <a14:foregroundMark x1="54762" y1="95769" x2="54762" y2="95769"/>
                        <a14:foregroundMark x1="55628" y1="95385" x2="55628" y2="95385"/>
                        <a14:foregroundMark x1="56277" y1="95769" x2="56277" y2="95769"/>
                        <a14:foregroundMark x1="56710" y1="95385" x2="56710" y2="95385"/>
                        <a14:foregroundMark x1="56926" y1="95769" x2="56926" y2="95769"/>
                        <a14:foregroundMark x1="52381" y1="95385" x2="52381" y2="95385"/>
                        <a14:foregroundMark x1="34416" y1="33846" x2="34416" y2="33846"/>
                        <a14:foregroundMark x1="25108" y1="51923" x2="25108" y2="51923"/>
                        <a14:foregroundMark x1="20996" y1="35385" x2="20996" y2="35385"/>
                        <a14:foregroundMark x1="61905" y1="35385" x2="61905" y2="35385"/>
                        <a14:foregroundMark x1="62338" y1="31538" x2="62338" y2="31538"/>
                        <a14:foregroundMark x1="60173" y1="23846" x2="60173" y2="23846"/>
                        <a14:foregroundMark x1="60606" y1="15000" x2="60606" y2="15000"/>
                        <a14:foregroundMark x1="61255" y1="11154" x2="61255" y2="11154"/>
                        <a14:foregroundMark x1="59091" y1="19231" x2="59091" y2="19231"/>
                        <a14:foregroundMark x1="59524" y1="17692" x2="59524" y2="17692"/>
                        <a14:foregroundMark x1="59740" y1="15769" x2="59740" y2="15769"/>
                        <a14:foregroundMark x1="60823" y1="11923" x2="60823" y2="11923"/>
                        <a14:foregroundMark x1="61472" y1="10385" x2="61472" y2="10385"/>
                        <a14:foregroundMark x1="61905" y1="9231" x2="61905" y2="9231"/>
                        <a14:foregroundMark x1="62338" y1="8077" x2="62338" y2="8077"/>
                        <a14:foregroundMark x1="62771" y1="7692" x2="62771" y2="7692"/>
                        <a14:foregroundMark x1="63636" y1="6923" x2="63636" y2="6923"/>
                        <a14:foregroundMark x1="63636" y1="6154" x2="63636" y2="6154"/>
                        <a14:foregroundMark x1="64502" y1="5769" x2="64502" y2="5769"/>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89827" y1="40000" x2="89827" y2="40000"/>
                        <a14:foregroundMark x1="90476" y1="37308" x2="90476" y2="37308"/>
                        <a14:foregroundMark x1="89610" y1="40385" x2="89610" y2="40385"/>
                        <a14:foregroundMark x1="87446" y1="44231" x2="87446" y2="44231"/>
                        <a14:foregroundMark x1="82251" y1="46923" x2="82251" y2="46923"/>
                        <a14:foregroundMark x1="58874" y1="37692" x2="75108" y2="3846"/>
                        <a14:foregroundMark x1="75108" y1="3846" x2="91126" y2="37692"/>
                        <a14:foregroundMark x1="91126" y1="37692" x2="62121" y2="37308"/>
                        <a14:foregroundMark x1="32684" y1="30000" x2="32684" y2="30000"/>
                        <a14:foregroundMark x1="32035" y1="26538" x2="32035" y2="26538"/>
                        <a14:foregroundMark x1="32035" y1="26538" x2="32035" y2="26538"/>
                        <a14:foregroundMark x1="32035" y1="26538" x2="32035" y2="26538"/>
                        <a14:foregroundMark x1="32035" y1="26538" x2="32035" y2="26538"/>
                        <a14:foregroundMark x1="32035" y1="26538" x2="32035" y2="26538"/>
                        <a14:foregroundMark x1="40260" y1="31923" x2="17749" y2="12308"/>
                        <a14:foregroundMark x1="17749" y1="12308" x2="25758" y2="54231"/>
                        <a14:foregroundMark x1="25758" y1="54231" x2="32900" y2="30769"/>
                      </a14:backgroundRemoval>
                    </a14:imgEffect>
                  </a14:imgLayer>
                </a14:imgProps>
              </a:ext>
              <a:ext uri="{28A0092B-C50C-407E-A947-70E740481C1C}">
                <a14:useLocalDpi xmlns:a14="http://schemas.microsoft.com/office/drawing/2010/main" val="0"/>
              </a:ext>
            </a:extLst>
          </a:blip>
          <a:stretch>
            <a:fillRect/>
          </a:stretch>
        </p:blipFill>
        <p:spPr>
          <a:xfrm>
            <a:off x="10079349" y="4072790"/>
            <a:ext cx="1920000" cy="1080000"/>
          </a:xfrm>
          <a:prstGeom prst="rect">
            <a:avLst/>
          </a:prstGeom>
        </p:spPr>
      </p:pic>
      <p:pic>
        <p:nvPicPr>
          <p:cNvPr id="6" name="Picture 5" descr="A close up of a toy&#10;&#10;Description automatically generated">
            <a:extLst>
              <a:ext uri="{FF2B5EF4-FFF2-40B4-BE49-F238E27FC236}">
                <a16:creationId xmlns:a16="http://schemas.microsoft.com/office/drawing/2014/main" id="{773D1C81-53E1-E641-B22E-1EAF47EDC476}"/>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10000" b="91019" l="10000" r="90000">
                        <a14:foregroundMark x1="27813" y1="32593" x2="27813" y2="32593"/>
                        <a14:foregroundMark x1="30312" y1="29352" x2="30312" y2="29352"/>
                        <a14:foregroundMark x1="27135" y1="19907" x2="27135" y2="19907"/>
                        <a14:foregroundMark x1="27135" y1="19907" x2="27135" y2="19907"/>
                        <a14:foregroundMark x1="63177" y1="20833" x2="63177" y2="20833"/>
                        <a14:foregroundMark x1="59219" y1="54907" x2="59219" y2="54907"/>
                        <a14:foregroundMark x1="59219" y1="54907" x2="59219" y2="54907"/>
                        <a14:foregroundMark x1="59219" y1="58981" x2="59219" y2="58981"/>
                        <a14:foregroundMark x1="60573" y1="66389" x2="60573" y2="66389"/>
                        <a14:foregroundMark x1="67969" y1="47222" x2="67969" y2="47222"/>
                        <a14:foregroundMark x1="61719" y1="50463" x2="61719" y2="50463"/>
                        <a14:foregroundMark x1="16042" y1="50741" x2="16042" y2="50741"/>
                        <a14:foregroundMark x1="11458" y1="46944" x2="11458" y2="46944"/>
                        <a14:foregroundMark x1="12604" y1="40185" x2="12604" y2="40185"/>
                        <a14:foregroundMark x1="12917" y1="36111" x2="12917" y2="36111"/>
                        <a14:foregroundMark x1="14427" y1="28426" x2="14427" y2="28426"/>
                        <a14:foregroundMark x1="17552" y1="56667" x2="17552" y2="56667"/>
                        <a14:foregroundMark x1="17240" y1="59630" x2="17240" y2="59630"/>
                        <a14:foregroundMark x1="14271" y1="59352" x2="11458" y2="32222"/>
                        <a14:foregroundMark x1="14740" y1="80463" x2="11615" y2="53148"/>
                        <a14:foregroundMark x1="27813" y1="32870" x2="25677" y2="31389"/>
                        <a14:foregroundMark x1="30469" y1="51667" x2="31771" y2="52500"/>
                        <a14:foregroundMark x1="35885" y1="36389" x2="38906" y2="65463"/>
                        <a14:foregroundMark x1="35260" y1="32870" x2="34896" y2="76944"/>
                        <a14:foregroundMark x1="34896" y1="76944" x2="34740" y2="76944"/>
                        <a14:foregroundMark x1="38229" y1="32870" x2="39531" y2="64630"/>
                        <a14:foregroundMark x1="18854" y1="29907" x2="13073" y2="31111"/>
                        <a14:foregroundMark x1="39531" y1="51389" x2="39740" y2="73981"/>
                        <a14:foregroundMark x1="15052" y1="80185" x2="22500" y2="79907"/>
                        <a14:foregroundMark x1="25833" y1="32593" x2="30469" y2="31389"/>
                        <a14:foregroundMark x1="29115" y1="36944" x2="31615" y2="32870"/>
                        <a14:foregroundMark x1="61719" y1="23148" x2="61719" y2="23148"/>
                        <a14:foregroundMark x1="60365" y1="23148" x2="62344" y2="27870"/>
                        <a14:foregroundMark x1="62031" y1="41389" x2="61719" y2="36944"/>
                        <a14:foregroundMark x1="60052" y1="54630" x2="61719" y2="58148"/>
                        <a14:foregroundMark x1="59375" y1="54907" x2="58385" y2="54352"/>
                        <a14:foregroundMark x1="52760" y1="48981" x2="54740" y2="53981"/>
                        <a14:foregroundMark x1="56406" y1="45463" x2="65990" y2="48148"/>
                        <a14:foregroundMark x1="78385" y1="51667" x2="77083" y2="49630"/>
                        <a14:foregroundMark x1="66823" y1="58148" x2="87188" y2="54352"/>
                        <a14:foregroundMark x1="59583" y1="59907" x2="60729" y2="91019"/>
                        <a14:foregroundMark x1="53438" y1="56944" x2="45990" y2="86389"/>
                        <a14:foregroundMark x1="51771" y1="57222" x2="45990" y2="82222"/>
                        <a14:foregroundMark x1="42865" y1="55185" x2="52969" y2="55741"/>
                        <a14:foregroundMark x1="45521" y1="56389" x2="45313" y2="78704"/>
                        <a14:foregroundMark x1="55573" y1="63426" x2="57760" y2="63148"/>
                        <a14:foregroundMark x1="61875" y1="62222" x2="64167" y2="65185"/>
                        <a14:foregroundMark x1="61354" y1="73148" x2="61875" y2="72500"/>
                        <a14:foregroundMark x1="63542" y1="69259" x2="64010" y2="68426"/>
                        <a14:foregroundMark x1="61563" y1="80185" x2="63542" y2="73426"/>
                        <a14:foregroundMark x1="65521" y1="74630" x2="65990" y2="79907"/>
                        <a14:foregroundMark x1="71615" y1="58981" x2="71458" y2="77500"/>
                        <a14:foregroundMark x1="87344" y1="57222" x2="87188" y2="82500"/>
                        <a14:foregroundMark x1="54740" y1="70185" x2="55573" y2="84907"/>
                        <a14:foregroundMark x1="47813" y1="82870" x2="48958" y2="82222"/>
                        <a14:foregroundMark x1="55104" y1="70463" x2="55729" y2="83426"/>
                        <a14:foregroundMark x1="49635" y1="71111" x2="48125" y2="83148"/>
                        <a14:foregroundMark x1="66354" y1="79259" x2="66510" y2="81019"/>
                        <a14:foregroundMark x1="73594" y1="48148" x2="84375" y2="46944"/>
                      </a14:backgroundRemoval>
                    </a14:imgEffect>
                  </a14:imgLayer>
                </a14:imgProps>
              </a:ext>
              <a:ext uri="{28A0092B-C50C-407E-A947-70E740481C1C}">
                <a14:useLocalDpi xmlns:a14="http://schemas.microsoft.com/office/drawing/2010/main" val="0"/>
              </a:ext>
            </a:extLst>
          </a:blip>
          <a:stretch>
            <a:fillRect/>
          </a:stretch>
        </p:blipFill>
        <p:spPr>
          <a:xfrm>
            <a:off x="10080105" y="5277693"/>
            <a:ext cx="1920000" cy="1080000"/>
          </a:xfrm>
          <a:prstGeom prst="rect">
            <a:avLst/>
          </a:prstGeom>
        </p:spPr>
      </p:pic>
    </p:spTree>
    <p:extLst>
      <p:ext uri="{BB962C8B-B14F-4D97-AF65-F5344CB8AC3E}">
        <p14:creationId xmlns:p14="http://schemas.microsoft.com/office/powerpoint/2010/main" val="4201225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5</TotalTime>
  <Words>4247</Words>
  <Application>Microsoft Macintosh PowerPoint</Application>
  <PresentationFormat>Widescreen</PresentationFormat>
  <Paragraphs>615</Paragraphs>
  <Slides>21</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Bradley Hand ITC</vt:lpstr>
      <vt:lpstr>Calibri</vt:lpstr>
      <vt:lpstr>Calibri Light</vt:lpstr>
      <vt:lpstr>Century Gothic</vt:lpstr>
      <vt:lpstr>Office Theme</vt:lpstr>
      <vt:lpstr>1_Office Theme</vt:lpstr>
      <vt:lpstr>Grammar</vt:lpstr>
      <vt:lpstr>Present tense endings and subject pronouns</vt:lpstr>
      <vt:lpstr>Am Wochenende</vt:lpstr>
      <vt:lpstr>German</vt:lpstr>
      <vt:lpstr>Am Wochenende</vt:lpstr>
      <vt:lpstr>PERSON A</vt:lpstr>
      <vt:lpstr>German</vt:lpstr>
      <vt:lpstr>Am Wochenende</vt:lpstr>
      <vt:lpstr>PERSON B</vt:lpstr>
      <vt:lpstr>German</vt:lpstr>
      <vt:lpstr>Und du? Was machst du am Wochenende? </vt:lpstr>
      <vt:lpstr>Ein Tag in meinem Leben</vt:lpstr>
      <vt:lpstr> Gloss</vt:lpstr>
      <vt:lpstr>Ein Tag in meinem Leben</vt:lpstr>
      <vt:lpstr>Ein Tag in meinem Leben</vt:lpstr>
      <vt:lpstr>Ein Tag in meinem Leben</vt:lpstr>
      <vt:lpstr>Ein Tag in meinem Leben</vt:lpstr>
      <vt:lpstr>Ein Tag in meinem Leben</vt:lpstr>
      <vt:lpstr>Ein Tag in meinem Leben</vt:lpstr>
      <vt:lpstr>Ein Tag in meinem Leben</vt:lpstr>
      <vt:lpstr>Ein Tag in meinem Leben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Inge Alferink</cp:lastModifiedBy>
  <cp:revision>5</cp:revision>
  <dcterms:created xsi:type="dcterms:W3CDTF">2020-05-14T08:35:41Z</dcterms:created>
  <dcterms:modified xsi:type="dcterms:W3CDTF">2020-05-19T09:13:56Z</dcterms:modified>
</cp:coreProperties>
</file>