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14" r:id="rId3"/>
    <p:sldId id="304" r:id="rId4"/>
    <p:sldId id="305" r:id="rId5"/>
    <p:sldId id="306" r:id="rId6"/>
    <p:sldId id="307" r:id="rId7"/>
    <p:sldId id="308" r:id="rId8"/>
    <p:sldId id="309" r:id="rId9"/>
    <p:sldId id="26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15076"/>
    <a:srgbClr val="FBF0D5"/>
    <a:srgbClr val="DAA520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4" autoAdjust="0"/>
    <p:restoredTop sz="86401" autoAdjust="0"/>
  </p:normalViewPr>
  <p:slideViewPr>
    <p:cSldViewPr snapToGrid="0">
      <p:cViewPr varScale="1">
        <p:scale>
          <a:sx n="70" d="100"/>
          <a:sy n="70" d="100"/>
        </p:scale>
        <p:origin x="216" y="1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08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verb ‘faire’, the focus of this week’s grammar, is now presented</a:t>
            </a:r>
            <a:r>
              <a:rPr lang="en-GB" baseline="0" dirty="0"/>
              <a:t> in its infinitive and short forms, over the next six slides.</a:t>
            </a:r>
          </a:p>
          <a:p>
            <a:r>
              <a:rPr lang="en-GB" baseline="0" dirty="0"/>
              <a:t>Learners can listen and repeat.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AA4C-2F95-4CA6-8C1A-AA0C2BD01F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6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1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1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images draw students’ attention to the two translations of ‘make’ and ‘do’.</a:t>
            </a:r>
          </a:p>
          <a:p>
            <a:r>
              <a:rPr lang="en-GB" dirty="0"/>
              <a:t>To ensure that English</a:t>
            </a:r>
            <a:r>
              <a:rPr lang="en-GB" baseline="0" dirty="0"/>
              <a:t> meanings are transparent and that students are fully aware of when they use ‘do’ and ‘make’ in English, it is worth eliciting English translations explicitly, here.</a:t>
            </a:r>
            <a:endParaRPr lang="en-GB" dirty="0"/>
          </a:p>
          <a:p>
            <a:r>
              <a:rPr lang="en-GB" dirty="0"/>
              <a:t>Teachers can then</a:t>
            </a:r>
            <a:r>
              <a:rPr lang="en-GB" baseline="0" dirty="0"/>
              <a:t> u</a:t>
            </a:r>
            <a:r>
              <a:rPr lang="en-GB" dirty="0"/>
              <a:t>se this slide to</a:t>
            </a:r>
            <a:r>
              <a:rPr lang="en-GB" baseline="0" dirty="0"/>
              <a:t> introduce the vocabulary in a listen and repeat style, if not already pre-learnt.</a:t>
            </a:r>
          </a:p>
          <a:p>
            <a:r>
              <a:rPr lang="en-GB" baseline="0" dirty="0"/>
              <a:t>Reading and writing activities follow which practise the verb faire in first and third person singular.  NB this teaching point does not offer a listening and speaking opportunity because of the same pronunciation of the forms for both meanings.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23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9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23/02/2020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23/02/2020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44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92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07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646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3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05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33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3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62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6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23/02/2020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23/02/2020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23/02/2020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70A8-75FF-4F63-93B6-8413D3C9B57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_78m0a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quizlet.com/gb/436199569/year-7-french-term-11-week-4-flash-card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60" y="0"/>
            <a:ext cx="12186440" cy="6858000"/>
            <a:chOff x="-56445" y="0"/>
            <a:chExt cx="1218644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86440" cy="6858000"/>
              <a:chOff x="0" y="0"/>
              <a:chExt cx="12186440" cy="6858000"/>
            </a:xfrm>
            <a:solidFill>
              <a:srgbClr val="FBF0D5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498695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solidFill>
                <a:srgbClr val="E3EA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solidFill>
                <a:srgbClr val="E3EA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6F02A8-6C90-0F4B-B4B3-C85529F0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2431669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Vocabulary</a:t>
            </a:r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311028" y="5378857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French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1.1 - Week 7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5B5B5B8C-B08D-7A42-903A-4E973AFABCAA}"/>
              </a:ext>
            </a:extLst>
          </p:cNvPr>
          <p:cNvSpPr txBox="1">
            <a:spLocks/>
          </p:cNvSpPr>
          <p:nvPr/>
        </p:nvSpPr>
        <p:spPr>
          <a:xfrm>
            <a:off x="311028" y="6161349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Victoria Hobson / Stephen Owen / Emma Marsden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Date updated: </a:t>
            </a: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23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/02/20</a:t>
            </a: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2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44299" y="2201853"/>
            <a:ext cx="700264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do, make | doing, making]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8170" y="3357272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fait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9229" y="5205189"/>
            <a:ext cx="73367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[does, makes | is doing, is making]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9B8E6-CD1A-D542-A878-A1ABCBCF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21" y="82242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</a:rPr>
              <a:t>faire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06412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41624" y="2124254"/>
            <a:ext cx="71895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do, make | making, doing]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5018" y="3378645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fait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5017" y="5074391"/>
            <a:ext cx="72627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[does, makes | is doing, is making]</a:t>
            </a:r>
          </a:p>
        </p:txBody>
      </p:sp>
      <p:sp>
        <p:nvSpPr>
          <p:cNvPr id="15" name="Action Button: Help 14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2541624" y="5074391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CEB5C-6991-7B4D-98C8-1F7E82C8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22" y="8275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</a:rPr>
              <a:t>faire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7338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9A99-F86C-4F44-9B22-2ABAB33B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22" y="7776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</a:rPr>
              <a:t>fait</a:t>
            </a:r>
            <a:endParaRPr lang="en-US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2381028" y="2196517"/>
            <a:ext cx="78467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[does, makes | is doing, is making]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3323" y="3350789"/>
            <a:ext cx="622592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Zara </a:t>
            </a:r>
            <a:r>
              <a:rPr lang="en-GB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fait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le lit.</a:t>
            </a:r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51174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Zara 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makes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is making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the bed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36162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ra_fait_le_l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8170" y="2176662"/>
            <a:ext cx="62640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do, make | doing, making]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366" y="4037385"/>
            <a:ext cx="96523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Faire</a:t>
            </a:r>
            <a:r>
              <a:rPr lang="fr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le lit, c’est bon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193" y="5053048"/>
            <a:ext cx="100126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Making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the bed is good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B5D9DEF-6FFE-144C-A7A8-8339D994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22" y="85109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</a:rPr>
              <a:t>faire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83000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ra_aime_faire_le_l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094" y="3244334"/>
            <a:ext cx="50658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Zara ___ le lit.</a:t>
            </a:r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8170" y="2177384"/>
            <a:ext cx="69147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[does, makes | is doing, making]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7953" y="4375241"/>
            <a:ext cx="816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Zara 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makes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is making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the bed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4600" y="3244334"/>
            <a:ext cx="13227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fait</a:t>
            </a:r>
            <a:endParaRPr lang="en-GB" sz="6000" dirty="0">
              <a:solidFill>
                <a:prstClr val="black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C937BD-C732-9D4C-AF9F-F9ABB663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979" y="822409"/>
            <a:ext cx="5497286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</a:rPr>
              <a:t>fait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7986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ara_fait_le_l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9" grpId="0"/>
      <p:bldP spid="1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8169" y="2176662"/>
            <a:ext cx="68092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do, make |doing, making]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5003" y="4145463"/>
            <a:ext cx="949314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_____ le lit, c’est bon.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386" y="5222480"/>
            <a:ext cx="81823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Making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the bed is good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1474240" y="4346846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95B070-9F18-1047-AD42-62F8B79E04A2}"/>
              </a:ext>
            </a:extLst>
          </p:cNvPr>
          <p:cNvSpPr/>
          <p:nvPr/>
        </p:nvSpPr>
        <p:spPr>
          <a:xfrm>
            <a:off x="2533356" y="4084109"/>
            <a:ext cx="19848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Faire</a:t>
            </a:r>
            <a:endParaRPr lang="en-GB" sz="6000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6BD70-CA3B-F341-ACB5-702B1797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22" y="83514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</a:rPr>
              <a:t>faire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415842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ara_aime_GAP_le_l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ara_aime_faire_le_l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99" y="4305662"/>
            <a:ext cx="1944707" cy="14536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64" y="2210112"/>
            <a:ext cx="1270031" cy="15577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69" y="2292547"/>
            <a:ext cx="1371600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19324"/>
            <a:ext cx="1982070" cy="1579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643" y="2210112"/>
            <a:ext cx="1536470" cy="15364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99" y="158557"/>
            <a:ext cx="2393892" cy="13384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1" y="4392913"/>
            <a:ext cx="1546233" cy="14632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4824" y="3654325"/>
            <a:ext cx="37481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faire le ménage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36162" y="1441367"/>
            <a:ext cx="21964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faire le lit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28732" y="1441366"/>
            <a:ext cx="35718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faire le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modèle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49396" y="3659331"/>
            <a:ext cx="3416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faire la cuisine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99802" y="3664147"/>
            <a:ext cx="3930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faire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une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activité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93757" y="5744869"/>
            <a:ext cx="37577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faire les courses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41709" y="5730771"/>
            <a:ext cx="36551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faire les devoirs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41E294-5C41-EC4A-87A6-D93C316A0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40424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 devoirs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learning </a:t>
            </a:r>
            <a:r>
              <a:rPr lang="en-GB" dirty="0">
                <a:hlinkClick r:id="rId3"/>
              </a:rPr>
              <a:t>Term 1.2 Week 1</a:t>
            </a:r>
            <a:endParaRPr lang="en-GB" dirty="0"/>
          </a:p>
          <a:p>
            <a:r>
              <a:rPr lang="en-GB" dirty="0"/>
              <a:t>Re-visit </a:t>
            </a:r>
            <a:r>
              <a:rPr lang="en-GB" dirty="0">
                <a:hlinkClick r:id="rId4"/>
              </a:rPr>
              <a:t>Week 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843" y="118717"/>
            <a:ext cx="1460701" cy="14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121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nch_template.pptx" id="{C6FA6223-496B-403D-ACD0-789F32B252B9}" vid="{B1AD19D6-DAA5-4ADB-B645-B8D1DB3F41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359</Words>
  <Application>Microsoft Macintosh PowerPoint</Application>
  <PresentationFormat>Widescreen</PresentationFormat>
  <Paragraphs>55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Tw Cen MT</vt:lpstr>
      <vt:lpstr>1_Office Theme</vt:lpstr>
      <vt:lpstr>Office Theme</vt:lpstr>
      <vt:lpstr>Vocabulary</vt:lpstr>
      <vt:lpstr>faire</vt:lpstr>
      <vt:lpstr>faire</vt:lpstr>
      <vt:lpstr>fait</vt:lpstr>
      <vt:lpstr>faire</vt:lpstr>
      <vt:lpstr>fait</vt:lpstr>
      <vt:lpstr>faire</vt:lpstr>
      <vt:lpstr>exercise</vt:lpstr>
      <vt:lpstr>Les devoirs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Helen Thomas</cp:lastModifiedBy>
  <cp:revision>197</cp:revision>
  <dcterms:created xsi:type="dcterms:W3CDTF">2019-03-27T07:30:03Z</dcterms:created>
  <dcterms:modified xsi:type="dcterms:W3CDTF">2020-02-23T10:01:57Z</dcterms:modified>
</cp:coreProperties>
</file>