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5"/>
  </p:notesMasterIdLst>
  <p:sldIdLst>
    <p:sldId id="256" r:id="rId3"/>
    <p:sldId id="710" r:id="rId4"/>
    <p:sldId id="744" r:id="rId5"/>
    <p:sldId id="259" r:id="rId6"/>
    <p:sldId id="742" r:id="rId7"/>
    <p:sldId id="743" r:id="rId8"/>
    <p:sldId id="669" r:id="rId9"/>
    <p:sldId id="640" r:id="rId10"/>
    <p:sldId id="735" r:id="rId11"/>
    <p:sldId id="665" r:id="rId12"/>
    <p:sldId id="738" r:id="rId13"/>
    <p:sldId id="737" r:id="rId14"/>
    <p:sldId id="666" r:id="rId15"/>
    <p:sldId id="667" r:id="rId16"/>
    <p:sldId id="745" r:id="rId17"/>
    <p:sldId id="746" r:id="rId18"/>
    <p:sldId id="257" r:id="rId19"/>
    <p:sldId id="704" r:id="rId20"/>
    <p:sldId id="706" r:id="rId21"/>
    <p:sldId id="740" r:id="rId22"/>
    <p:sldId id="747" r:id="rId23"/>
    <p:sldId id="749" r:id="rId24"/>
    <p:sldId id="748" r:id="rId25"/>
    <p:sldId id="493" r:id="rId26"/>
    <p:sldId id="345" r:id="rId27"/>
    <p:sldId id="741" r:id="rId28"/>
    <p:sldId id="501" r:id="rId29"/>
    <p:sldId id="732" r:id="rId30"/>
    <p:sldId id="651" r:id="rId31"/>
    <p:sldId id="504" r:id="rId32"/>
    <p:sldId id="655" r:id="rId33"/>
    <p:sldId id="258"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a0hoi/c9QlauchtjRr0IXq5Cq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AF2"/>
    <a:srgbClr val="E56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87"/>
    <p:restoredTop sz="62449" autoAdjust="0"/>
  </p:normalViewPr>
  <p:slideViewPr>
    <p:cSldViewPr snapToGrid="0">
      <p:cViewPr varScale="1">
        <p:scale>
          <a:sx n="73" d="100"/>
          <a:sy n="73" d="100"/>
        </p:scale>
        <p:origin x="2760" y="176"/>
      </p:cViewPr>
      <p:guideLst>
        <p:guide orient="horz" pos="2160"/>
        <p:guide pos="3840"/>
      </p:guideLst>
    </p:cSldViewPr>
  </p:slideViewPr>
  <p:notesTextViewPr>
    <p:cViewPr>
      <p:scale>
        <a:sx n="1" d="1"/>
        <a:sy n="1" d="1"/>
      </p:scale>
      <p:origin x="0" y="0"/>
    </p:cViewPr>
  </p:notesTextViewPr>
  <p:sorterViewPr>
    <p:cViewPr>
      <p:scale>
        <a:sx n="100" d="100"/>
        <a:sy n="100" d="100"/>
      </p:scale>
      <p:origin x="0" y="-16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s-GB"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s-GB"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s-GB"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Century Gothic" panose="020B0502020202020204" pitchFamily="34" charset="0"/>
              </a:defRPr>
            </a:lvl1pPr>
          </a:lstStyle>
          <a:p>
            <a:pPr algn="r"/>
            <a:fld id="{00000000-1234-1234-1234-123412341234}" type="slidenum">
              <a:rPr lang="en-GB" sz="1200" smtClean="0">
                <a:solidFill>
                  <a:schemeClr val="dk1"/>
                </a:solidFill>
              </a:rPr>
              <a:pPr algn="r"/>
              <a:t>‹#›</a:t>
            </a:fld>
            <a:endParaRPr lang="en-GB" sz="1200" dirty="0">
              <a:solidFill>
                <a:schemeClr val="dk1"/>
              </a:solidFill>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sz="1200" u="none" strike="noStrike" dirty="0">
                <a:solidFill>
                  <a:schemeClr val="dk1"/>
                </a:solidFill>
                <a:latin typeface="Century Gothic" panose="020B0502020202020204" pitchFamily="34" charset="0"/>
                <a:sym typeface="Arial"/>
              </a:rPr>
              <a:t>Artwork by Mark Davies. All additional pictures selected are available under a Creative Commons license, no attribution required.</a:t>
            </a:r>
            <a:endParaRPr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GB" sz="1200" u="none" strike="noStrike" dirty="0">
                <a:solidFill>
                  <a:schemeClr val="dk1"/>
                </a:solidFill>
                <a:latin typeface="Century Gothic" panose="020B0502020202020204" pitchFamily="34" charset="0"/>
                <a:sym typeface="Arial"/>
              </a:rPr>
              <a:t>With thanks to Rachel Hawkes for her input on the lesson material and </a:t>
            </a:r>
            <a:r>
              <a:rPr lang="en-GB" sz="1200" dirty="0">
                <a:solidFill>
                  <a:schemeClr val="dk1"/>
                </a:solidFill>
                <a:latin typeface="Century Gothic" panose="020B0502020202020204" pitchFamily="34" charset="0"/>
                <a:sym typeface="Arial"/>
              </a:rPr>
              <a:t>Blanca Román for native teacher feedback.</a:t>
            </a:r>
            <a:endParaRPr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b="1"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GB" b="1" dirty="0">
                <a:latin typeface="Century Gothic" panose="020B0502020202020204" pitchFamily="34" charset="0"/>
              </a:rPr>
              <a:t>Learning outcomes (lesson 1):</a:t>
            </a:r>
            <a:endParaRPr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b="0" dirty="0">
                <a:latin typeface="Century Gothic" panose="020B0502020202020204" pitchFamily="34" charset="0"/>
              </a:rPr>
              <a:t>Consolidation of spelling change in the 1</a:t>
            </a:r>
            <a:r>
              <a:rPr lang="en-GB" b="0" baseline="30000" dirty="0">
                <a:latin typeface="Century Gothic" panose="020B0502020202020204" pitchFamily="34" charset="0"/>
              </a:rPr>
              <a:t>st</a:t>
            </a:r>
            <a:r>
              <a:rPr lang="en-GB" b="0" dirty="0">
                <a:latin typeface="Century Gothic" panose="020B0502020202020204" pitchFamily="34" charset="0"/>
              </a:rPr>
              <a:t> person singular, verbs ending in –</a:t>
            </a:r>
            <a:r>
              <a:rPr lang="en-GB" b="0" dirty="0" err="1">
                <a:latin typeface="Century Gothic" panose="020B0502020202020204" pitchFamily="34" charset="0"/>
              </a:rPr>
              <a:t>cer</a:t>
            </a:r>
            <a:r>
              <a:rPr lang="en-GB" b="0" dirty="0">
                <a:latin typeface="Century Gothic" panose="020B0502020202020204" pitchFamily="34" charset="0"/>
              </a:rPr>
              <a:t> and –</a:t>
            </a:r>
            <a:r>
              <a:rPr lang="en-GB" b="0" dirty="0" err="1">
                <a:latin typeface="Century Gothic" panose="020B0502020202020204" pitchFamily="34" charset="0"/>
              </a:rPr>
              <a:t>ir</a:t>
            </a:r>
            <a:r>
              <a:rPr lang="en-GB" b="0" dirty="0">
                <a:latin typeface="Century Gothic" panose="020B0502020202020204" pitchFamily="34" charset="0"/>
              </a:rPr>
              <a:t> to –</a:t>
            </a:r>
            <a:r>
              <a:rPr lang="en-GB" b="0" dirty="0" err="1">
                <a:latin typeface="Century Gothic" panose="020B0502020202020204" pitchFamily="34" charset="0"/>
              </a:rPr>
              <a:t>zco</a:t>
            </a:r>
            <a:r>
              <a:rPr lang="en-GB" b="0" dirty="0">
                <a:latin typeface="Century Gothic" panose="020B0502020202020204" pitchFamily="34" charset="0"/>
              </a:rPr>
              <a:t>.</a:t>
            </a:r>
          </a:p>
          <a:p>
            <a:pPr marL="0" marR="0" lvl="0" indent="0" algn="l" rtl="0">
              <a:lnSpc>
                <a:spcPct val="100000"/>
              </a:lnSpc>
              <a:spcBef>
                <a:spcPts val="0"/>
              </a:spcBef>
              <a:spcAft>
                <a:spcPts val="0"/>
              </a:spcAft>
              <a:buClr>
                <a:schemeClr val="dk1"/>
              </a:buClr>
              <a:buSzPts val="1200"/>
              <a:buFont typeface="Arial"/>
              <a:buNone/>
            </a:pPr>
            <a:r>
              <a:rPr lang="en-GB" b="0" dirty="0" err="1">
                <a:latin typeface="Century Gothic" panose="020B0502020202020204" pitchFamily="34" charset="0"/>
              </a:rPr>
              <a:t>Consolidatin</a:t>
            </a:r>
            <a:r>
              <a:rPr lang="en-GB" b="0" dirty="0">
                <a:latin typeface="Century Gothic" panose="020B0502020202020204" pitchFamily="34" charset="0"/>
              </a:rPr>
              <a:t> of </a:t>
            </a:r>
            <a:r>
              <a:rPr lang="en-GB" b="0" dirty="0" err="1">
                <a:latin typeface="Century Gothic" panose="020B0502020202020204" pitchFamily="34" charset="0"/>
              </a:rPr>
              <a:t>gustar</a:t>
            </a:r>
            <a:r>
              <a:rPr lang="en-GB" b="0" dirty="0">
                <a:latin typeface="Century Gothic" panose="020B0502020202020204" pitchFamily="34" charset="0"/>
              </a:rPr>
              <a:t>-type verbs (including in two-verb constructions) in object-first sentences.</a:t>
            </a:r>
          </a:p>
          <a:p>
            <a:pPr marL="0" marR="0" lvl="0" indent="0" algn="l" rtl="0">
              <a:lnSpc>
                <a:spcPct val="100000"/>
              </a:lnSpc>
              <a:spcBef>
                <a:spcPts val="0"/>
              </a:spcBef>
              <a:spcAft>
                <a:spcPts val="0"/>
              </a:spcAft>
              <a:buClr>
                <a:schemeClr val="dk1"/>
              </a:buClr>
              <a:buSzPts val="1200"/>
              <a:buFont typeface="Arial"/>
              <a:buNone/>
            </a:pPr>
            <a:r>
              <a:rPr lang="en-GB" b="0" dirty="0">
                <a:latin typeface="Century Gothic" panose="020B0502020202020204" pitchFamily="34" charset="0"/>
              </a:rPr>
              <a:t>Consolidation of regular –</a:t>
            </a:r>
            <a:r>
              <a:rPr lang="en-GB" b="0" dirty="0" err="1">
                <a:latin typeface="Century Gothic" panose="020B0502020202020204" pitchFamily="34" charset="0"/>
              </a:rPr>
              <a:t>ar</a:t>
            </a:r>
            <a:r>
              <a:rPr lang="en-GB" b="0" dirty="0">
                <a:latin typeface="Century Gothic" panose="020B0502020202020204" pitchFamily="34" charset="0"/>
              </a:rPr>
              <a:t> verbs 3</a:t>
            </a:r>
            <a:r>
              <a:rPr lang="en-GB" b="0" baseline="30000" dirty="0">
                <a:latin typeface="Century Gothic" panose="020B0502020202020204" pitchFamily="34" charset="0"/>
              </a:rPr>
              <a:t>rd</a:t>
            </a:r>
            <a:r>
              <a:rPr lang="en-GB" b="0" dirty="0">
                <a:latin typeface="Century Gothic" panose="020B0502020202020204" pitchFamily="34" charset="0"/>
              </a:rPr>
              <a:t> person singular (-a) and plural (-an).</a:t>
            </a:r>
          </a:p>
          <a:p>
            <a:pPr marL="0" marR="0" lvl="0" indent="0" algn="l" rtl="0">
              <a:lnSpc>
                <a:spcPct val="100000"/>
              </a:lnSpc>
              <a:spcBef>
                <a:spcPts val="0"/>
              </a:spcBef>
              <a:spcAft>
                <a:spcPts val="0"/>
              </a:spcAft>
              <a:buClr>
                <a:schemeClr val="dk1"/>
              </a:buClr>
              <a:buSzPts val="1200"/>
              <a:buFont typeface="Arial"/>
              <a:buNone/>
            </a:pPr>
            <a:r>
              <a:rPr lang="en-GB" b="0" dirty="0">
                <a:latin typeface="Century Gothic" panose="020B0502020202020204" pitchFamily="34" charset="0"/>
              </a:rPr>
              <a:t>Consolidation of indirect object pronouns ‘le’ and ‘les’.</a:t>
            </a:r>
          </a:p>
          <a:p>
            <a:pPr marL="0" marR="0" lvl="0" indent="0" algn="l" rtl="0">
              <a:lnSpc>
                <a:spcPct val="100000"/>
              </a:lnSpc>
              <a:spcBef>
                <a:spcPts val="0"/>
              </a:spcBef>
              <a:spcAft>
                <a:spcPts val="0"/>
              </a:spcAft>
              <a:buClr>
                <a:schemeClr val="dk1"/>
              </a:buClr>
              <a:buSzPts val="1200"/>
              <a:buFont typeface="Arial"/>
              <a:buNone/>
            </a:pPr>
            <a:br>
              <a:rPr lang="en-GB" b="1" dirty="0">
                <a:latin typeface="Century Gothic" panose="020B0502020202020204" pitchFamily="34" charset="0"/>
              </a:rPr>
            </a:br>
            <a:r>
              <a:rPr lang="en-GB" b="1" dirty="0">
                <a:latin typeface="Century Gothic" panose="020B0502020202020204" pitchFamily="34" charset="0"/>
              </a:rPr>
              <a:t>Word frequency (1 is the most frequent word in Spanish): </a:t>
            </a:r>
            <a:endParaRPr sz="1200" b="1" u="none" strike="noStrike" cap="non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GB" sz="1200" u="none" strike="noStrike" cap="none" dirty="0">
                <a:solidFill>
                  <a:schemeClr val="dk1"/>
                </a:solidFill>
                <a:latin typeface="Century Gothic" panose="020B0502020202020204" pitchFamily="34" charset="0"/>
                <a:sym typeface="Arial"/>
              </a:rPr>
              <a:t>revision 12/14 (words used: 61, 29 from Y7, 32 from Y8): </a:t>
            </a:r>
            <a:r>
              <a:rPr lang="en-GB" sz="1200" u="none" strike="noStrike" cap="none" dirty="0" err="1">
                <a:solidFill>
                  <a:schemeClr val="dk1"/>
                </a:solidFill>
                <a:latin typeface="Century Gothic" panose="020B0502020202020204" pitchFamily="34" charset="0"/>
                <a:sym typeface="Arial"/>
              </a:rPr>
              <a:t>necesitar</a:t>
            </a:r>
            <a:r>
              <a:rPr lang="en-GB" sz="1200" u="none" strike="noStrike" cap="none" dirty="0">
                <a:solidFill>
                  <a:schemeClr val="dk1"/>
                </a:solidFill>
                <a:latin typeface="Century Gothic" panose="020B0502020202020204" pitchFamily="34" charset="0"/>
                <a:sym typeface="Arial"/>
              </a:rPr>
              <a:t> (276); usar [317]; </a:t>
            </a:r>
            <a:r>
              <a:rPr lang="en-GB" sz="1200" u="none" strike="noStrike" cap="none" dirty="0" err="1">
                <a:solidFill>
                  <a:schemeClr val="dk1"/>
                </a:solidFill>
                <a:latin typeface="Century Gothic" panose="020B0502020202020204" pitchFamily="34" charset="0"/>
                <a:sym typeface="Arial"/>
              </a:rPr>
              <a:t>entiendo</a:t>
            </a:r>
            <a:r>
              <a:rPr lang="en-GB" sz="1200" u="none" strike="noStrike" cap="none" dirty="0">
                <a:solidFill>
                  <a:schemeClr val="dk1"/>
                </a:solidFill>
                <a:latin typeface="Century Gothic" panose="020B0502020202020204" pitchFamily="34" charset="0"/>
                <a:sym typeface="Arial"/>
              </a:rPr>
              <a:t> [229]; </a:t>
            </a:r>
            <a:r>
              <a:rPr lang="en-GB" sz="1200" u="none" strike="noStrike" cap="none" dirty="0" err="1">
                <a:solidFill>
                  <a:schemeClr val="dk1"/>
                </a:solidFill>
                <a:latin typeface="Century Gothic" panose="020B0502020202020204" pitchFamily="34" charset="0"/>
                <a:sym typeface="Arial"/>
              </a:rPr>
              <a:t>dar</a:t>
            </a:r>
            <a:r>
              <a:rPr lang="en-GB" sz="1200" u="none" strike="noStrike" cap="none" dirty="0">
                <a:solidFill>
                  <a:schemeClr val="dk1"/>
                </a:solidFill>
                <a:latin typeface="Century Gothic" panose="020B0502020202020204" pitchFamily="34" charset="0"/>
                <a:sym typeface="Arial"/>
              </a:rPr>
              <a:t> [42]; </a:t>
            </a:r>
            <a:r>
              <a:rPr lang="en-GB" sz="1200" u="none" strike="noStrike" cap="none" dirty="0" err="1">
                <a:solidFill>
                  <a:schemeClr val="dk1"/>
                </a:solidFill>
                <a:latin typeface="Century Gothic" panose="020B0502020202020204" pitchFamily="34" charset="0"/>
                <a:sym typeface="Arial"/>
              </a:rPr>
              <a:t>doy</a:t>
            </a:r>
            <a:r>
              <a:rPr lang="en-GB" sz="1200" u="none" strike="noStrike" cap="none" dirty="0">
                <a:solidFill>
                  <a:schemeClr val="dk1"/>
                </a:solidFill>
                <a:latin typeface="Century Gothic" panose="020B0502020202020204" pitchFamily="34" charset="0"/>
                <a:sym typeface="Arial"/>
              </a:rPr>
              <a:t> [42]; das [42]; pasar [68]; </a:t>
            </a:r>
            <a:r>
              <a:rPr lang="en-GB" sz="1200" u="none" strike="noStrike" cap="none" dirty="0" err="1">
                <a:solidFill>
                  <a:schemeClr val="dk1"/>
                </a:solidFill>
                <a:latin typeface="Century Gothic" panose="020B0502020202020204" pitchFamily="34" charset="0"/>
                <a:sym typeface="Arial"/>
              </a:rPr>
              <a:t>hacer</a:t>
            </a:r>
            <a:r>
              <a:rPr lang="en-GB" sz="1200" u="none" strike="noStrike" cap="none" dirty="0">
                <a:solidFill>
                  <a:schemeClr val="dk1"/>
                </a:solidFill>
                <a:latin typeface="Century Gothic" panose="020B0502020202020204" pitchFamily="34" charset="0"/>
                <a:sym typeface="Arial"/>
              </a:rPr>
              <a:t> [26]; </a:t>
            </a:r>
            <a:r>
              <a:rPr lang="en-GB" sz="1200" u="none" strike="noStrike" cap="none" dirty="0" err="1">
                <a:solidFill>
                  <a:schemeClr val="dk1"/>
                </a:solidFill>
                <a:latin typeface="Century Gothic" panose="020B0502020202020204" pitchFamily="34" charset="0"/>
                <a:sym typeface="Arial"/>
              </a:rPr>
              <a:t>deber</a:t>
            </a:r>
            <a:r>
              <a:rPr lang="en-GB" sz="1200" u="none" strike="noStrike" cap="none" dirty="0">
                <a:solidFill>
                  <a:schemeClr val="dk1"/>
                </a:solidFill>
                <a:latin typeface="Century Gothic" panose="020B0502020202020204" pitchFamily="34" charset="0"/>
                <a:sym typeface="Arial"/>
              </a:rPr>
              <a:t> [71]; </a:t>
            </a:r>
            <a:r>
              <a:rPr lang="en-GB" sz="1200" u="none" strike="noStrike" cap="none" dirty="0" err="1">
                <a:solidFill>
                  <a:schemeClr val="dk1"/>
                </a:solidFill>
                <a:latin typeface="Century Gothic" panose="020B0502020202020204" pitchFamily="34" charset="0"/>
                <a:sym typeface="Arial"/>
              </a:rPr>
              <a:t>debo</a:t>
            </a:r>
            <a:r>
              <a:rPr lang="en-GB" sz="1200" u="none" strike="noStrike" cap="none" dirty="0">
                <a:solidFill>
                  <a:schemeClr val="dk1"/>
                </a:solidFill>
                <a:latin typeface="Century Gothic" panose="020B0502020202020204" pitchFamily="34" charset="0"/>
                <a:sym typeface="Arial"/>
              </a:rPr>
              <a:t> [71]; </a:t>
            </a:r>
            <a:r>
              <a:rPr lang="en-GB" sz="1200" u="none" strike="noStrike" cap="none" dirty="0" err="1">
                <a:solidFill>
                  <a:schemeClr val="dk1"/>
                </a:solidFill>
                <a:latin typeface="Century Gothic" panose="020B0502020202020204" pitchFamily="34" charset="0"/>
                <a:sym typeface="Arial"/>
              </a:rPr>
              <a:t>debes</a:t>
            </a:r>
            <a:r>
              <a:rPr lang="en-GB" sz="1200" u="none" strike="noStrike" cap="none" dirty="0">
                <a:solidFill>
                  <a:schemeClr val="dk1"/>
                </a:solidFill>
                <a:latin typeface="Century Gothic" panose="020B0502020202020204" pitchFamily="34" charset="0"/>
                <a:sym typeface="Arial"/>
              </a:rPr>
              <a:t> [71]; </a:t>
            </a:r>
            <a:r>
              <a:rPr lang="en-GB" sz="1200" u="none" strike="noStrike" cap="none" dirty="0" err="1">
                <a:solidFill>
                  <a:schemeClr val="dk1"/>
                </a:solidFill>
                <a:latin typeface="Century Gothic" panose="020B0502020202020204" pitchFamily="34" charset="0"/>
                <a:sym typeface="Arial"/>
              </a:rPr>
              <a:t>vida</a:t>
            </a:r>
            <a:r>
              <a:rPr lang="en-GB" sz="1200" u="none" strike="noStrike" cap="none" dirty="0">
                <a:solidFill>
                  <a:schemeClr val="dk1"/>
                </a:solidFill>
                <a:latin typeface="Century Gothic" panose="020B0502020202020204" pitchFamily="34" charset="0"/>
                <a:sym typeface="Arial"/>
              </a:rPr>
              <a:t> [85]; </a:t>
            </a:r>
            <a:r>
              <a:rPr lang="en-GB" sz="1200" u="none" strike="noStrike" cap="none" dirty="0" err="1">
                <a:solidFill>
                  <a:schemeClr val="dk1"/>
                </a:solidFill>
                <a:latin typeface="Century Gothic" panose="020B0502020202020204" pitchFamily="34" charset="0"/>
                <a:sym typeface="Arial"/>
              </a:rPr>
              <a:t>empiezo</a:t>
            </a:r>
            <a:r>
              <a:rPr lang="en-GB" sz="1200" u="none" strike="noStrike" cap="none" dirty="0">
                <a:solidFill>
                  <a:schemeClr val="dk1"/>
                </a:solidFill>
                <a:latin typeface="Century Gothic" panose="020B0502020202020204" pitchFamily="34" charset="0"/>
                <a:sym typeface="Arial"/>
              </a:rPr>
              <a:t> [175]; </a:t>
            </a:r>
            <a:r>
              <a:rPr lang="en-GB" sz="1200" u="none" strike="noStrike" cap="none" dirty="0" err="1">
                <a:solidFill>
                  <a:schemeClr val="dk1"/>
                </a:solidFill>
                <a:latin typeface="Century Gothic" panose="020B0502020202020204" pitchFamily="34" charset="0"/>
                <a:sym typeface="Arial"/>
              </a:rPr>
              <a:t>tema</a:t>
            </a:r>
            <a:r>
              <a:rPr lang="en-GB" sz="1200" u="none" strike="noStrike" cap="none" dirty="0">
                <a:solidFill>
                  <a:schemeClr val="dk1"/>
                </a:solidFill>
                <a:latin typeface="Century Gothic" panose="020B0502020202020204" pitchFamily="34" charset="0"/>
                <a:sym typeface="Arial"/>
              </a:rPr>
              <a:t> [240]; </a:t>
            </a:r>
            <a:r>
              <a:rPr lang="en-GB" sz="1200" u="none" strike="noStrike" cap="none" dirty="0" err="1">
                <a:solidFill>
                  <a:schemeClr val="dk1"/>
                </a:solidFill>
                <a:latin typeface="Century Gothic" panose="020B0502020202020204" pitchFamily="34" charset="0"/>
                <a:sym typeface="Arial"/>
              </a:rPr>
              <a:t>pierdo</a:t>
            </a:r>
            <a:r>
              <a:rPr lang="en-GB" sz="1200" u="none" strike="noStrike" cap="none" dirty="0">
                <a:solidFill>
                  <a:schemeClr val="dk1"/>
                </a:solidFill>
                <a:latin typeface="Century Gothic" panose="020B0502020202020204" pitchFamily="34" charset="0"/>
                <a:sym typeface="Arial"/>
              </a:rPr>
              <a:t> [195]; </a:t>
            </a:r>
            <a:r>
              <a:rPr lang="en-GB" sz="1200" u="none" strike="noStrike" cap="none" dirty="0" err="1">
                <a:solidFill>
                  <a:schemeClr val="dk1"/>
                </a:solidFill>
                <a:latin typeface="Century Gothic" panose="020B0502020202020204" pitchFamily="34" charset="0"/>
                <a:sym typeface="Arial"/>
              </a:rPr>
              <a:t>enseñar</a:t>
            </a:r>
            <a:r>
              <a:rPr lang="en-GB" sz="1200" u="none" strike="noStrike" cap="none" dirty="0">
                <a:solidFill>
                  <a:schemeClr val="dk1"/>
                </a:solidFill>
                <a:latin typeface="Century Gothic" panose="020B0502020202020204" pitchFamily="34" charset="0"/>
                <a:sym typeface="Arial"/>
              </a:rPr>
              <a:t> [610]; </a:t>
            </a:r>
            <a:r>
              <a:rPr lang="en-GB" sz="1200" u="none" strike="noStrike" cap="none" dirty="0" err="1">
                <a:solidFill>
                  <a:schemeClr val="dk1"/>
                </a:solidFill>
                <a:latin typeface="Century Gothic" panose="020B0502020202020204" pitchFamily="34" charset="0"/>
                <a:sym typeface="Arial"/>
              </a:rPr>
              <a:t>crecer</a:t>
            </a:r>
            <a:r>
              <a:rPr lang="en-GB" sz="1200" u="none" strike="noStrike" cap="none" dirty="0">
                <a:solidFill>
                  <a:schemeClr val="dk1"/>
                </a:solidFill>
                <a:latin typeface="Century Gothic" panose="020B0502020202020204" pitchFamily="34" charset="0"/>
                <a:sym typeface="Arial"/>
              </a:rPr>
              <a:t> [560]; </a:t>
            </a:r>
            <a:r>
              <a:rPr lang="en-GB" sz="1200" u="none" strike="noStrike" cap="none" dirty="0" err="1">
                <a:solidFill>
                  <a:schemeClr val="dk1"/>
                </a:solidFill>
                <a:latin typeface="Century Gothic" panose="020B0502020202020204" pitchFamily="34" charset="0"/>
                <a:sym typeface="Arial"/>
              </a:rPr>
              <a:t>desparecer</a:t>
            </a:r>
            <a:r>
              <a:rPr lang="en-GB" sz="1200" u="none" strike="noStrike" cap="none" dirty="0">
                <a:solidFill>
                  <a:schemeClr val="dk1"/>
                </a:solidFill>
                <a:latin typeface="Century Gothic" panose="020B0502020202020204" pitchFamily="34" charset="0"/>
                <a:sym typeface="Arial"/>
              </a:rPr>
              <a:t> [655]; </a:t>
            </a:r>
            <a:r>
              <a:rPr lang="en-GB" sz="1200" u="none" strike="noStrike" cap="none" dirty="0" err="1">
                <a:solidFill>
                  <a:schemeClr val="dk1"/>
                </a:solidFill>
                <a:latin typeface="Century Gothic" panose="020B0502020202020204" pitchFamily="34" charset="0"/>
                <a:sym typeface="Arial"/>
              </a:rPr>
              <a:t>dejar</a:t>
            </a:r>
            <a:r>
              <a:rPr lang="en-GB" sz="1200" u="none" strike="noStrike" cap="none" dirty="0">
                <a:solidFill>
                  <a:schemeClr val="dk1"/>
                </a:solidFill>
                <a:latin typeface="Century Gothic" panose="020B0502020202020204" pitchFamily="34" charset="0"/>
                <a:sym typeface="Arial"/>
              </a:rPr>
              <a:t> [86]; </a:t>
            </a:r>
            <a:r>
              <a:rPr lang="en-GB" sz="1200" u="none" strike="noStrike" cap="none" dirty="0" err="1">
                <a:solidFill>
                  <a:schemeClr val="dk1"/>
                </a:solidFill>
                <a:latin typeface="Century Gothic" panose="020B0502020202020204" pitchFamily="34" charset="0"/>
                <a:sym typeface="Arial"/>
              </a:rPr>
              <a:t>crear</a:t>
            </a:r>
            <a:r>
              <a:rPr lang="en-GB" sz="1200" u="none" strike="noStrike" cap="none" dirty="0">
                <a:solidFill>
                  <a:schemeClr val="dk1"/>
                </a:solidFill>
                <a:latin typeface="Century Gothic" panose="020B0502020202020204" pitchFamily="34" charset="0"/>
                <a:sym typeface="Arial"/>
              </a:rPr>
              <a:t> [239]; </a:t>
            </a:r>
            <a:r>
              <a:rPr lang="en-GB" sz="1200" u="none" strike="noStrike" cap="none" dirty="0" err="1">
                <a:solidFill>
                  <a:schemeClr val="dk1"/>
                </a:solidFill>
                <a:latin typeface="Century Gothic" panose="020B0502020202020204" pitchFamily="34" charset="0"/>
                <a:sym typeface="Arial"/>
              </a:rPr>
              <a:t>conozco</a:t>
            </a:r>
            <a:r>
              <a:rPr lang="en-GB" sz="1200" u="none" strike="noStrike" cap="none" dirty="0">
                <a:solidFill>
                  <a:schemeClr val="dk1"/>
                </a:solidFill>
                <a:latin typeface="Century Gothic" panose="020B0502020202020204" pitchFamily="34" charset="0"/>
                <a:sym typeface="Arial"/>
              </a:rPr>
              <a:t> [128]; </a:t>
            </a:r>
            <a:r>
              <a:rPr lang="en-GB" sz="1200" u="none" strike="noStrike" cap="none" dirty="0" err="1">
                <a:solidFill>
                  <a:schemeClr val="dk1"/>
                </a:solidFill>
                <a:latin typeface="Century Gothic" panose="020B0502020202020204" pitchFamily="34" charset="0"/>
                <a:sym typeface="Arial"/>
              </a:rPr>
              <a:t>olvidar</a:t>
            </a:r>
            <a:r>
              <a:rPr lang="en-GB" sz="1200" u="none" strike="noStrike" cap="none" dirty="0">
                <a:solidFill>
                  <a:schemeClr val="dk1"/>
                </a:solidFill>
                <a:latin typeface="Century Gothic" panose="020B0502020202020204" pitchFamily="34" charset="0"/>
                <a:sym typeface="Arial"/>
              </a:rPr>
              <a:t> [415]; </a:t>
            </a:r>
            <a:r>
              <a:rPr lang="en-GB" sz="1200" u="none" strike="noStrike" cap="none" dirty="0" err="1">
                <a:solidFill>
                  <a:schemeClr val="dk1"/>
                </a:solidFill>
                <a:latin typeface="Century Gothic" panose="020B0502020202020204" pitchFamily="34" charset="0"/>
                <a:sym typeface="Arial"/>
              </a:rPr>
              <a:t>cuidar</a:t>
            </a:r>
            <a:r>
              <a:rPr lang="en-GB" sz="1200" u="none" strike="noStrike" cap="none" dirty="0">
                <a:solidFill>
                  <a:schemeClr val="dk1"/>
                </a:solidFill>
                <a:latin typeface="Century Gothic" panose="020B0502020202020204" pitchFamily="34" charset="0"/>
                <a:sym typeface="Arial"/>
              </a:rPr>
              <a:t> [751]; </a:t>
            </a:r>
            <a:r>
              <a:rPr lang="en-GB" sz="1200" u="none" strike="noStrike" cap="none" dirty="0" err="1">
                <a:solidFill>
                  <a:schemeClr val="dk1"/>
                </a:solidFill>
                <a:latin typeface="Century Gothic" panose="020B0502020202020204" pitchFamily="34" charset="0"/>
                <a:sym typeface="Arial"/>
              </a:rPr>
              <a:t>comenzar</a:t>
            </a:r>
            <a:r>
              <a:rPr lang="en-GB" sz="1200" u="none" strike="noStrike" cap="none" dirty="0">
                <a:solidFill>
                  <a:schemeClr val="dk1"/>
                </a:solidFill>
                <a:latin typeface="Century Gothic" panose="020B0502020202020204" pitchFamily="34" charset="0"/>
                <a:sym typeface="Arial"/>
              </a:rPr>
              <a:t> [234]; </a:t>
            </a:r>
            <a:r>
              <a:rPr lang="en-GB" sz="1200" u="none" strike="noStrike" cap="none" dirty="0" err="1">
                <a:solidFill>
                  <a:schemeClr val="dk1"/>
                </a:solidFill>
                <a:latin typeface="Century Gothic" panose="020B0502020202020204" pitchFamily="34" charset="0"/>
                <a:sym typeface="Arial"/>
              </a:rPr>
              <a:t>llorar</a:t>
            </a:r>
            <a:r>
              <a:rPr lang="en-GB" sz="1200" u="none" strike="noStrike" cap="none" dirty="0">
                <a:solidFill>
                  <a:schemeClr val="dk1"/>
                </a:solidFill>
                <a:latin typeface="Century Gothic" panose="020B0502020202020204" pitchFamily="34" charset="0"/>
                <a:sym typeface="Arial"/>
              </a:rPr>
              <a:t> [630]; </a:t>
            </a:r>
            <a:r>
              <a:rPr lang="en-GB" sz="1200" u="none" strike="noStrike" cap="none" dirty="0" err="1">
                <a:solidFill>
                  <a:schemeClr val="dk1"/>
                </a:solidFill>
                <a:latin typeface="Century Gothic" panose="020B0502020202020204" pitchFamily="34" charset="0"/>
                <a:sym typeface="Arial"/>
              </a:rPr>
              <a:t>ofrezco</a:t>
            </a:r>
            <a:r>
              <a:rPr lang="en-GB" sz="1200" u="none" strike="noStrike" cap="none" dirty="0">
                <a:solidFill>
                  <a:schemeClr val="dk1"/>
                </a:solidFill>
                <a:latin typeface="Century Gothic" panose="020B0502020202020204" pitchFamily="34" charset="0"/>
                <a:sym typeface="Arial"/>
              </a:rPr>
              <a:t> [351]; </a:t>
            </a:r>
            <a:r>
              <a:rPr lang="en-GB" sz="1200" u="none" strike="noStrike" cap="none" dirty="0" err="1">
                <a:solidFill>
                  <a:schemeClr val="dk1"/>
                </a:solidFill>
                <a:latin typeface="Century Gothic" panose="020B0502020202020204" pitchFamily="34" charset="0"/>
                <a:sym typeface="Arial"/>
              </a:rPr>
              <a:t>historia</a:t>
            </a:r>
            <a:r>
              <a:rPr lang="en-GB" sz="1200" u="none" strike="noStrike" cap="none" dirty="0">
                <a:solidFill>
                  <a:schemeClr val="dk1"/>
                </a:solidFill>
                <a:latin typeface="Century Gothic" panose="020B0502020202020204" pitchFamily="34" charset="0"/>
                <a:sym typeface="Arial"/>
              </a:rPr>
              <a:t> [186]; </a:t>
            </a:r>
            <a:r>
              <a:rPr lang="en-GB" sz="1200" u="none" strike="noStrike" cap="none" dirty="0" err="1">
                <a:solidFill>
                  <a:schemeClr val="dk1"/>
                </a:solidFill>
                <a:latin typeface="Century Gothic" panose="020B0502020202020204" pitchFamily="34" charset="0"/>
                <a:sym typeface="Arial"/>
              </a:rPr>
              <a:t>nuestro</a:t>
            </a:r>
            <a:r>
              <a:rPr lang="en-GB" sz="1200" u="none" strike="noStrike" cap="none" dirty="0">
                <a:solidFill>
                  <a:schemeClr val="dk1"/>
                </a:solidFill>
                <a:latin typeface="Century Gothic" panose="020B0502020202020204" pitchFamily="34" charset="0"/>
                <a:sym typeface="Arial"/>
              </a:rPr>
              <a:t> [77]; </a:t>
            </a:r>
            <a:r>
              <a:rPr lang="en-GB" sz="1200" u="none" strike="noStrike" cap="none" dirty="0" err="1">
                <a:solidFill>
                  <a:schemeClr val="dk1"/>
                </a:solidFill>
                <a:latin typeface="Century Gothic" panose="020B0502020202020204" pitchFamily="34" charset="0"/>
                <a:sym typeface="Arial"/>
              </a:rPr>
              <a:t>nuestra</a:t>
            </a:r>
            <a:r>
              <a:rPr lang="en-GB" sz="1200" u="none" strike="noStrike" cap="none" dirty="0">
                <a:solidFill>
                  <a:schemeClr val="dk1"/>
                </a:solidFill>
                <a:latin typeface="Century Gothic" panose="020B0502020202020204" pitchFamily="34" charset="0"/>
                <a:sym typeface="Arial"/>
              </a:rPr>
              <a:t> [77]; </a:t>
            </a:r>
            <a:r>
              <a:rPr lang="en-GB" sz="1200" u="none" strike="noStrike" cap="none" dirty="0" err="1">
                <a:solidFill>
                  <a:schemeClr val="dk1"/>
                </a:solidFill>
                <a:latin typeface="Century Gothic" panose="020B0502020202020204" pitchFamily="34" charset="0"/>
                <a:sym typeface="Arial"/>
              </a:rPr>
              <a:t>mundo</a:t>
            </a:r>
            <a:r>
              <a:rPr lang="en-GB" sz="1200" u="none" strike="noStrike" cap="none" dirty="0">
                <a:solidFill>
                  <a:schemeClr val="dk1"/>
                </a:solidFill>
                <a:latin typeface="Century Gothic" panose="020B0502020202020204" pitchFamily="34" charset="0"/>
                <a:sym typeface="Arial"/>
              </a:rPr>
              <a:t> [123]; día [65]; </a:t>
            </a:r>
            <a:r>
              <a:rPr lang="en-GB" sz="1200" u="none" strike="noStrike" cap="none" dirty="0" err="1">
                <a:solidFill>
                  <a:schemeClr val="dk1"/>
                </a:solidFill>
                <a:latin typeface="Century Gothic" panose="020B0502020202020204" pitchFamily="34" charset="0"/>
                <a:sym typeface="Arial"/>
              </a:rPr>
              <a:t>perdida</a:t>
            </a:r>
            <a:r>
              <a:rPr lang="en-GB" sz="1200" u="none" strike="noStrike" cap="none" dirty="0">
                <a:solidFill>
                  <a:schemeClr val="dk1"/>
                </a:solidFill>
                <a:latin typeface="Century Gothic" panose="020B0502020202020204" pitchFamily="34" charset="0"/>
                <a:sym typeface="Arial"/>
              </a:rPr>
              <a:t> [1899]; </a:t>
            </a:r>
            <a:r>
              <a:rPr lang="en-GB" sz="1200" u="none" strike="noStrike" cap="none" dirty="0" err="1">
                <a:solidFill>
                  <a:schemeClr val="dk1"/>
                </a:solidFill>
                <a:latin typeface="Century Gothic" panose="020B0502020202020204" pitchFamily="34" charset="0"/>
                <a:sym typeface="Arial"/>
              </a:rPr>
              <a:t>electrónico</a:t>
            </a:r>
            <a:r>
              <a:rPr lang="en-GB" sz="1200" u="none" strike="noStrike" cap="none" dirty="0">
                <a:solidFill>
                  <a:schemeClr val="dk1"/>
                </a:solidFill>
                <a:latin typeface="Century Gothic" panose="020B0502020202020204" pitchFamily="34" charset="0"/>
                <a:sym typeface="Arial"/>
              </a:rPr>
              <a:t> [1619]; </a:t>
            </a:r>
            <a:r>
              <a:rPr lang="en-GB" sz="1200" u="none" strike="noStrike" cap="none" dirty="0" err="1">
                <a:solidFill>
                  <a:schemeClr val="dk1"/>
                </a:solidFill>
                <a:latin typeface="Century Gothic" panose="020B0502020202020204" pitchFamily="34" charset="0"/>
                <a:sym typeface="Arial"/>
              </a:rPr>
              <a:t>electrónica</a:t>
            </a:r>
            <a:r>
              <a:rPr lang="en-GB" sz="1200" u="none" strike="noStrike" cap="none" dirty="0">
                <a:solidFill>
                  <a:schemeClr val="dk1"/>
                </a:solidFill>
                <a:latin typeface="Century Gothic" panose="020B0502020202020204" pitchFamily="34" charset="0"/>
                <a:sym typeface="Arial"/>
              </a:rPr>
              <a:t> [1619]; </a:t>
            </a:r>
            <a:r>
              <a:rPr lang="en-GB" sz="1200" u="none" strike="noStrike" cap="none" dirty="0" err="1">
                <a:solidFill>
                  <a:schemeClr val="dk1"/>
                </a:solidFill>
                <a:latin typeface="Century Gothic" panose="020B0502020202020204" pitchFamily="34" charset="0"/>
                <a:sym typeface="Arial"/>
              </a:rPr>
              <a:t>pena</a:t>
            </a:r>
            <a:r>
              <a:rPr lang="en-GB" sz="1200" u="none" strike="noStrike" cap="none" dirty="0">
                <a:solidFill>
                  <a:schemeClr val="dk1"/>
                </a:solidFill>
                <a:latin typeface="Century Gothic" panose="020B0502020202020204" pitchFamily="34" charset="0"/>
                <a:sym typeface="Arial"/>
              </a:rPr>
              <a:t> [743]; </a:t>
            </a:r>
            <a:r>
              <a:rPr lang="en-GB" sz="1200" u="none" strike="noStrike" cap="none" dirty="0" err="1">
                <a:solidFill>
                  <a:schemeClr val="dk1"/>
                </a:solidFill>
                <a:latin typeface="Century Gothic" panose="020B0502020202020204" pitchFamily="34" charset="0"/>
                <a:sym typeface="Arial"/>
              </a:rPr>
              <a:t>agua</a:t>
            </a:r>
            <a:r>
              <a:rPr lang="en-GB" sz="1200" u="none" strike="noStrike" cap="none" dirty="0">
                <a:solidFill>
                  <a:schemeClr val="dk1"/>
                </a:solidFill>
                <a:latin typeface="Century Gothic" panose="020B0502020202020204" pitchFamily="34" charset="0"/>
                <a:sym typeface="Arial"/>
              </a:rPr>
              <a:t> [1162]; carne [860]; </a:t>
            </a:r>
            <a:r>
              <a:rPr lang="en-GB" sz="1200" u="none" strike="noStrike" cap="none" dirty="0" err="1">
                <a:solidFill>
                  <a:schemeClr val="dk1"/>
                </a:solidFill>
                <a:latin typeface="Century Gothic" panose="020B0502020202020204" pitchFamily="34" charset="0"/>
                <a:sym typeface="Arial"/>
              </a:rPr>
              <a:t>nunca</a:t>
            </a:r>
            <a:r>
              <a:rPr lang="en-GB" sz="1200" u="none" strike="noStrike" cap="none" dirty="0">
                <a:solidFill>
                  <a:schemeClr val="dk1"/>
                </a:solidFill>
                <a:latin typeface="Century Gothic" panose="020B0502020202020204" pitchFamily="34" charset="0"/>
                <a:sym typeface="Arial"/>
              </a:rPr>
              <a:t> [158]; alto [231]; </a:t>
            </a:r>
            <a:r>
              <a:rPr lang="en-GB" sz="1200" u="none" strike="noStrike" cap="none" dirty="0" err="1">
                <a:solidFill>
                  <a:schemeClr val="dk1"/>
                </a:solidFill>
                <a:latin typeface="Century Gothic" panose="020B0502020202020204" pitchFamily="34" charset="0"/>
                <a:sym typeface="Arial"/>
              </a:rPr>
              <a:t>alta</a:t>
            </a:r>
            <a:r>
              <a:rPr lang="en-GB" sz="1200" u="none" strike="noStrike" cap="none" dirty="0">
                <a:solidFill>
                  <a:schemeClr val="dk1"/>
                </a:solidFill>
                <a:latin typeface="Century Gothic" panose="020B0502020202020204" pitchFamily="34" charset="0"/>
                <a:sym typeface="Arial"/>
              </a:rPr>
              <a:t> [231]; </a:t>
            </a:r>
            <a:r>
              <a:rPr lang="en-GB" sz="1200" u="none" strike="noStrike" cap="none" dirty="0" err="1">
                <a:solidFill>
                  <a:schemeClr val="dk1"/>
                </a:solidFill>
                <a:latin typeface="Century Gothic" panose="020B0502020202020204" pitchFamily="34" charset="0"/>
                <a:sym typeface="Arial"/>
              </a:rPr>
              <a:t>basura</a:t>
            </a:r>
            <a:r>
              <a:rPr lang="en-GB" sz="1200" u="none" strike="noStrike" cap="none" dirty="0">
                <a:solidFill>
                  <a:schemeClr val="dk1"/>
                </a:solidFill>
                <a:latin typeface="Century Gothic" panose="020B0502020202020204" pitchFamily="34" charset="0"/>
                <a:sym typeface="Arial"/>
              </a:rPr>
              <a:t> [2479]; material [689]; </a:t>
            </a:r>
            <a:r>
              <a:rPr lang="en-GB" sz="1200" u="none" strike="noStrike" cap="none" dirty="0" err="1">
                <a:solidFill>
                  <a:schemeClr val="dk1"/>
                </a:solidFill>
                <a:latin typeface="Century Gothic" panose="020B0502020202020204" pitchFamily="34" charset="0"/>
                <a:sym typeface="Arial"/>
              </a:rPr>
              <a:t>verde</a:t>
            </a:r>
            <a:r>
              <a:rPr lang="en-GB" sz="1200" u="none" strike="noStrike" cap="none" dirty="0">
                <a:solidFill>
                  <a:schemeClr val="dk1"/>
                </a:solidFill>
                <a:latin typeface="Century Gothic" panose="020B0502020202020204" pitchFamily="34" charset="0"/>
                <a:sym typeface="Arial"/>
              </a:rPr>
              <a:t> [812]; a [8]; </a:t>
            </a:r>
            <a:r>
              <a:rPr lang="en-GB" sz="1200" u="none" strike="noStrike" cap="none" dirty="0" err="1">
                <a:solidFill>
                  <a:schemeClr val="dk1"/>
                </a:solidFill>
                <a:latin typeface="Century Gothic" panose="020B0502020202020204" pitchFamily="34" charset="0"/>
                <a:sym typeface="Arial"/>
              </a:rPr>
              <a:t>quizás</a:t>
            </a:r>
            <a:r>
              <a:rPr lang="en-GB" sz="1200" u="none" strike="noStrike" cap="none" dirty="0">
                <a:solidFill>
                  <a:schemeClr val="dk1"/>
                </a:solidFill>
                <a:latin typeface="Century Gothic" panose="020B0502020202020204" pitchFamily="34" charset="0"/>
                <a:sym typeface="Arial"/>
              </a:rPr>
              <a:t> [345]; </a:t>
            </a:r>
            <a:r>
              <a:rPr lang="en-GB" sz="1200" u="none" strike="noStrike" cap="none" dirty="0" err="1">
                <a:solidFill>
                  <a:schemeClr val="dk1"/>
                </a:solidFill>
                <a:latin typeface="Century Gothic" panose="020B0502020202020204" pitchFamily="34" charset="0"/>
                <a:sym typeface="Arial"/>
              </a:rPr>
              <a:t>cambio</a:t>
            </a:r>
            <a:r>
              <a:rPr lang="en-GB" sz="1200" u="none" strike="noStrike" cap="none" dirty="0">
                <a:solidFill>
                  <a:schemeClr val="dk1"/>
                </a:solidFill>
                <a:latin typeface="Century Gothic" panose="020B0502020202020204" pitchFamily="34" charset="0"/>
                <a:sym typeface="Arial"/>
              </a:rPr>
              <a:t> [319]; </a:t>
            </a:r>
            <a:r>
              <a:rPr lang="en-GB" sz="1200" u="none" strike="noStrike" cap="none" dirty="0" err="1">
                <a:solidFill>
                  <a:schemeClr val="dk1"/>
                </a:solidFill>
                <a:latin typeface="Century Gothic" panose="020B0502020202020204" pitchFamily="34" charset="0"/>
                <a:sym typeface="Arial"/>
              </a:rPr>
              <a:t>esfuerzo</a:t>
            </a:r>
            <a:r>
              <a:rPr lang="en-GB" sz="1200" u="none" strike="noStrike" cap="none" dirty="0">
                <a:solidFill>
                  <a:schemeClr val="dk1"/>
                </a:solidFill>
                <a:latin typeface="Century Gothic" panose="020B0502020202020204" pitchFamily="34" charset="0"/>
                <a:sym typeface="Arial"/>
              </a:rPr>
              <a:t> [601]; </a:t>
            </a:r>
            <a:r>
              <a:rPr lang="en-GB" sz="1200" u="none" strike="noStrike" cap="none" dirty="0" err="1">
                <a:solidFill>
                  <a:schemeClr val="dk1"/>
                </a:solidFill>
                <a:latin typeface="Century Gothic" panose="020B0502020202020204" pitchFamily="34" charset="0"/>
                <a:sym typeface="Arial"/>
              </a:rPr>
              <a:t>ejemplo</a:t>
            </a:r>
            <a:r>
              <a:rPr lang="en-GB" sz="1200" u="none" strike="noStrike" cap="none" dirty="0">
                <a:solidFill>
                  <a:schemeClr val="dk1"/>
                </a:solidFill>
                <a:latin typeface="Century Gothic" panose="020B0502020202020204" pitchFamily="34" charset="0"/>
                <a:sym typeface="Arial"/>
              </a:rPr>
              <a:t> [187]; </a:t>
            </a:r>
            <a:r>
              <a:rPr lang="en-GB" sz="1200" u="none" strike="noStrike" cap="none" dirty="0" err="1">
                <a:solidFill>
                  <a:schemeClr val="dk1"/>
                </a:solidFill>
                <a:latin typeface="Century Gothic" panose="020B0502020202020204" pitchFamily="34" charset="0"/>
                <a:sym typeface="Arial"/>
              </a:rPr>
              <a:t>verdad</a:t>
            </a:r>
            <a:r>
              <a:rPr lang="en-GB" sz="1200" u="none" strike="noStrike" cap="none" dirty="0">
                <a:solidFill>
                  <a:schemeClr val="dk1"/>
                </a:solidFill>
                <a:latin typeface="Century Gothic" panose="020B0502020202020204" pitchFamily="34" charset="0"/>
                <a:sym typeface="Arial"/>
              </a:rPr>
              <a:t> [176]; </a:t>
            </a:r>
            <a:r>
              <a:rPr lang="en-GB" sz="1200" u="none" strike="noStrike" cap="none" dirty="0" err="1">
                <a:solidFill>
                  <a:schemeClr val="dk1"/>
                </a:solidFill>
                <a:latin typeface="Century Gothic" panose="020B0502020202020204" pitchFamily="34" charset="0"/>
                <a:sym typeface="Arial"/>
              </a:rPr>
              <a:t>último</a:t>
            </a:r>
            <a:r>
              <a:rPr lang="en-GB" sz="1200" u="none" strike="noStrike" cap="none" dirty="0">
                <a:solidFill>
                  <a:schemeClr val="dk1"/>
                </a:solidFill>
                <a:latin typeface="Century Gothic" panose="020B0502020202020204" pitchFamily="34" charset="0"/>
                <a:sym typeface="Arial"/>
              </a:rPr>
              <a:t> [188]; </a:t>
            </a:r>
            <a:r>
              <a:rPr lang="en-GB" sz="1200" u="none" strike="noStrike" cap="none" dirty="0" err="1">
                <a:solidFill>
                  <a:schemeClr val="dk1"/>
                </a:solidFill>
                <a:latin typeface="Century Gothic" panose="020B0502020202020204" pitchFamily="34" charset="0"/>
                <a:sym typeface="Arial"/>
              </a:rPr>
              <a:t>última</a:t>
            </a:r>
            <a:r>
              <a:rPr lang="en-GB" sz="1200" u="none" strike="noStrike" cap="none" dirty="0">
                <a:solidFill>
                  <a:schemeClr val="dk1"/>
                </a:solidFill>
                <a:latin typeface="Century Gothic" panose="020B0502020202020204" pitchFamily="34" charset="0"/>
                <a:sym typeface="Arial"/>
              </a:rPr>
              <a:t> [189]; fin [182]; </a:t>
            </a:r>
            <a:r>
              <a:rPr lang="en-GB" sz="1200" u="none" strike="noStrike" cap="none" dirty="0" err="1">
                <a:solidFill>
                  <a:schemeClr val="dk1"/>
                </a:solidFill>
                <a:latin typeface="Century Gothic" panose="020B0502020202020204" pitchFamily="34" charset="0"/>
                <a:sym typeface="Arial"/>
              </a:rPr>
              <a:t>vergüenza</a:t>
            </a:r>
            <a:r>
              <a:rPr lang="en-GB" sz="1200" u="none" strike="noStrike" cap="none" dirty="0">
                <a:solidFill>
                  <a:schemeClr val="dk1"/>
                </a:solidFill>
                <a:latin typeface="Century Gothic" panose="020B0502020202020204" pitchFamily="34" charset="0"/>
                <a:sym typeface="Arial"/>
              </a:rPr>
              <a:t> [1979]; </a:t>
            </a:r>
            <a:r>
              <a:rPr lang="en-GB" sz="1200" u="none" strike="noStrike" cap="none" dirty="0" err="1">
                <a:solidFill>
                  <a:schemeClr val="dk1"/>
                </a:solidFill>
                <a:latin typeface="Century Gothic" panose="020B0502020202020204" pitchFamily="34" charset="0"/>
                <a:sym typeface="Arial"/>
              </a:rPr>
              <a:t>evitar</a:t>
            </a:r>
            <a:r>
              <a:rPr lang="en-GB" sz="1200" u="none" strike="noStrike" cap="none" dirty="0">
                <a:solidFill>
                  <a:schemeClr val="dk1"/>
                </a:solidFill>
                <a:latin typeface="Century Gothic" panose="020B0502020202020204" pitchFamily="34" charset="0"/>
                <a:sym typeface="Arial"/>
              </a:rPr>
              <a:t> [495]; planta (768]; </a:t>
            </a:r>
            <a:r>
              <a:rPr lang="en-GB" sz="1200" u="none" strike="noStrike" cap="none" dirty="0" err="1">
                <a:solidFill>
                  <a:schemeClr val="dk1"/>
                </a:solidFill>
                <a:latin typeface="Century Gothic" panose="020B0502020202020204" pitchFamily="34" charset="0"/>
                <a:sym typeface="Arial"/>
              </a:rPr>
              <a:t>importante</a:t>
            </a:r>
            <a:r>
              <a:rPr lang="en-GB" sz="1200" u="none" strike="noStrike" cap="none" dirty="0">
                <a:solidFill>
                  <a:schemeClr val="dk1"/>
                </a:solidFill>
                <a:latin typeface="Century Gothic" panose="020B0502020202020204" pitchFamily="34" charset="0"/>
                <a:sym typeface="Arial"/>
              </a:rPr>
              <a:t> [7]; </a:t>
            </a:r>
            <a:r>
              <a:rPr lang="en-GB" sz="1200" u="none" strike="noStrike" cap="none" dirty="0" err="1">
                <a:solidFill>
                  <a:schemeClr val="dk1"/>
                </a:solidFill>
                <a:latin typeface="Century Gothic" panose="020B0502020202020204" pitchFamily="34" charset="0"/>
                <a:sym typeface="Arial"/>
              </a:rPr>
              <a:t>tarde</a:t>
            </a:r>
            <a:r>
              <a:rPr lang="en-GB" sz="1200" u="none" strike="noStrike" cap="none" dirty="0">
                <a:solidFill>
                  <a:schemeClr val="dk1"/>
                </a:solidFill>
                <a:latin typeface="Century Gothic" panose="020B0502020202020204" pitchFamily="34" charset="0"/>
                <a:sym typeface="Arial"/>
              </a:rPr>
              <a:t> [457]; </a:t>
            </a:r>
            <a:r>
              <a:rPr lang="en-GB" sz="1200" u="none" strike="noStrike" cap="none" dirty="0" err="1">
                <a:solidFill>
                  <a:schemeClr val="dk1"/>
                </a:solidFill>
                <a:latin typeface="Century Gothic" panose="020B0502020202020204" pitchFamily="34" charset="0"/>
                <a:sym typeface="Arial"/>
              </a:rPr>
              <a:t>cantidad</a:t>
            </a:r>
            <a:r>
              <a:rPr lang="en-GB" sz="1200" u="none" strike="noStrike" cap="none" dirty="0">
                <a:solidFill>
                  <a:schemeClr val="dk1"/>
                </a:solidFill>
                <a:latin typeface="Century Gothic" panose="020B0502020202020204" pitchFamily="34" charset="0"/>
                <a:sym typeface="Arial"/>
              </a:rPr>
              <a:t> [459]; </a:t>
            </a:r>
            <a:r>
              <a:rPr lang="en-GB" sz="1200" u="none" strike="noStrike" cap="none" dirty="0" err="1">
                <a:solidFill>
                  <a:schemeClr val="dk1"/>
                </a:solidFill>
                <a:latin typeface="Century Gothic" panose="020B0502020202020204" pitchFamily="34" charset="0"/>
                <a:sym typeface="Arial"/>
              </a:rPr>
              <a:t>fuego</a:t>
            </a:r>
            <a:r>
              <a:rPr lang="en-GB" sz="1200" u="none" strike="noStrike" cap="none" dirty="0">
                <a:solidFill>
                  <a:schemeClr val="dk1"/>
                </a:solidFill>
                <a:latin typeface="Century Gothic" panose="020B0502020202020204" pitchFamily="34" charset="0"/>
                <a:sym typeface="Arial"/>
              </a:rPr>
              <a:t> [884] </a:t>
            </a:r>
            <a:r>
              <a:rPr lang="en-GB" sz="1200" u="none" strike="noStrike" cap="none" dirty="0" err="1">
                <a:solidFill>
                  <a:schemeClr val="dk1"/>
                </a:solidFill>
                <a:latin typeface="Century Gothic" panose="020B0502020202020204" pitchFamily="34" charset="0"/>
                <a:sym typeface="Arial"/>
              </a:rPr>
              <a:t>guardar</a:t>
            </a:r>
            <a:r>
              <a:rPr lang="en-GB" sz="1200" u="none" strike="noStrike" cap="none" dirty="0">
                <a:solidFill>
                  <a:schemeClr val="dk1"/>
                </a:solidFill>
                <a:latin typeface="Century Gothic" panose="020B0502020202020204" pitchFamily="34" charset="0"/>
                <a:sym typeface="Arial"/>
              </a:rPr>
              <a:t> [687]; </a:t>
            </a:r>
            <a:r>
              <a:rPr lang="en-GB" sz="1200" u="none" strike="noStrike" cap="none" dirty="0" err="1">
                <a:solidFill>
                  <a:schemeClr val="dk1"/>
                </a:solidFill>
                <a:latin typeface="Century Gothic" panose="020B0502020202020204" pitchFamily="34" charset="0"/>
                <a:sym typeface="Arial"/>
              </a:rPr>
              <a:t>te</a:t>
            </a:r>
            <a:r>
              <a:rPr lang="en-GB" sz="1200" u="none" strike="noStrike" cap="none" dirty="0">
                <a:solidFill>
                  <a:schemeClr val="dk1"/>
                </a:solidFill>
                <a:latin typeface="Century Gothic" panose="020B0502020202020204" pitchFamily="34" charset="0"/>
                <a:sym typeface="Arial"/>
              </a:rPr>
              <a:t> [48]; </a:t>
            </a:r>
            <a:r>
              <a:rPr lang="en-GB" sz="1200" u="none" strike="noStrike" cap="none" dirty="0" err="1">
                <a:solidFill>
                  <a:schemeClr val="dk1"/>
                </a:solidFill>
                <a:latin typeface="Century Gothic" panose="020B0502020202020204" pitchFamily="34" charset="0"/>
                <a:sym typeface="Arial"/>
              </a:rPr>
              <a:t>como</a:t>
            </a:r>
            <a:r>
              <a:rPr lang="en-GB" sz="1200" u="none" strike="noStrike" cap="none" dirty="0">
                <a:solidFill>
                  <a:schemeClr val="dk1"/>
                </a:solidFill>
                <a:latin typeface="Century Gothic" panose="020B0502020202020204" pitchFamily="34" charset="0"/>
                <a:sym typeface="Arial"/>
              </a:rPr>
              <a:t> [20]</a:t>
            </a:r>
            <a:endParaRPr sz="1200" u="none" strike="noStrike" dirty="0">
              <a:solidFill>
                <a:schemeClr val="dk1"/>
              </a:solidFill>
              <a:latin typeface="Century Gothic" panose="020B0502020202020204" pitchFamily="34" charset="0"/>
              <a:sym typeface="Arial"/>
            </a:endParaRPr>
          </a:p>
          <a:p>
            <a:pPr marL="0" lvl="0" indent="0" algn="l" rtl="0">
              <a:spcBef>
                <a:spcPts val="0"/>
              </a:spcBef>
              <a:spcAft>
                <a:spcPts val="0"/>
              </a:spcAft>
              <a:buClr>
                <a:schemeClr val="dk1"/>
              </a:buClr>
              <a:buSzPts val="1200"/>
              <a:buFont typeface="Arial"/>
              <a:buNone/>
            </a:pPr>
            <a:endParaRPr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GB" dirty="0">
                <a:latin typeface="Century Gothic" panose="020B0502020202020204" pitchFamily="34" charset="0"/>
              </a:rPr>
              <a:t>Source: Davies, M. &amp; Davies, K. (2018). A frequency dictionary of Spanish: Core vocabulary for learners (2nd ed.). Routledge: London</a:t>
            </a:r>
            <a:endParaRPr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sz="1200" dirty="0">
              <a:latin typeface="Century Gothic" panose="020B0502020202020204" pitchFamily="34" charset="0"/>
            </a:endParaRPr>
          </a:p>
          <a:p>
            <a:pPr marL="0" lvl="0" indent="0" algn="l" rtl="0">
              <a:spcBef>
                <a:spcPts val="0"/>
              </a:spcBef>
              <a:spcAft>
                <a:spcPts val="0"/>
              </a:spcAft>
              <a:buNone/>
            </a:pPr>
            <a:r>
              <a:rPr lang="en-GB" sz="1200" u="none" strike="noStrike" dirty="0">
                <a:solidFill>
                  <a:schemeClr val="dk1"/>
                </a:solidFill>
                <a:latin typeface="Century Gothic" panose="020B0502020202020204" pitchFamily="34" charset="0"/>
                <a:sym typeface="Arial"/>
              </a:rPr>
              <a:t>The frequency rankings for words that occur in this PowerPoint which have been previously introduced in NCELP resources are given in the NCELP SOW and in the resources that first introduced and formally re-visited those words. </a:t>
            </a:r>
            <a:endParaRPr dirty="0">
              <a:latin typeface="Century Gothic" panose="020B0502020202020204" pitchFamily="34" charset="0"/>
            </a:endParaRPr>
          </a:p>
          <a:p>
            <a:pPr marL="0" lvl="0" indent="0" algn="l" rtl="0">
              <a:spcBef>
                <a:spcPts val="0"/>
              </a:spcBef>
              <a:spcAft>
                <a:spcPts val="0"/>
              </a:spcAft>
              <a:buNone/>
            </a:pPr>
            <a:r>
              <a:rPr lang="en-GB" sz="1200" u="none" strike="noStrike" dirty="0">
                <a:solidFill>
                  <a:schemeClr val="dk1"/>
                </a:solidFill>
                <a:latin typeface="Century Gothic" panose="020B0502020202020204" pitchFamily="34" charset="0"/>
                <a:sym typeface="Arial"/>
              </a:rPr>
              <a:t>For any other words that occur incidentally in this PowerPoint, frequency rankings will be provided in the notes field wherever possible.</a:t>
            </a:r>
            <a:endParaRPr sz="1200"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52" name="Google Shape;5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u="none" strike="noStrike" cap="none">
                <a:solidFill>
                  <a:srgbClr val="000000"/>
                </a:solidFill>
                <a:sym typeface="Arial"/>
              </a:rPr>
              <a:t>1</a:t>
            </a:fld>
            <a:endParaRPr sz="1200" u="none" strike="noStrike" cap="none" dirty="0">
              <a:solidFill>
                <a:srgbClr val="000000"/>
              </a:solidFil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2 minutes</a:t>
            </a:r>
          </a:p>
          <a:p>
            <a:endParaRPr lang="en-US" b="0" dirty="0"/>
          </a:p>
          <a:p>
            <a:pPr marL="0"/>
            <a:r>
              <a:rPr lang="en-US" b="1" dirty="0"/>
              <a:t>Aim: </a:t>
            </a:r>
          </a:p>
          <a:p>
            <a:pPr marL="0"/>
            <a:r>
              <a:rPr lang="en-US" b="0" dirty="0"/>
              <a:t>to </a:t>
            </a:r>
            <a:r>
              <a:rPr lang="es-ES" dirty="0" err="1">
                <a:latin typeface="Century Gothic" panose="020B0502020202020204" pitchFamily="34" charset="0"/>
              </a:rPr>
              <a:t>recap</a:t>
            </a:r>
            <a:r>
              <a:rPr lang="es-ES" dirty="0">
                <a:latin typeface="Century Gothic" panose="020B0502020202020204" pitchFamily="34" charset="0"/>
              </a:rPr>
              <a:t> </a:t>
            </a:r>
            <a:r>
              <a:rPr lang="en-GB" dirty="0">
                <a:latin typeface="Century Gothic" panose="020B0502020202020204" pitchFamily="34" charset="0"/>
              </a:rPr>
              <a:t>the use of </a:t>
            </a:r>
            <a:r>
              <a:rPr lang="en-GB" dirty="0" err="1">
                <a:latin typeface="Century Gothic" panose="020B0502020202020204" pitchFamily="34" charset="0"/>
              </a:rPr>
              <a:t>gustar</a:t>
            </a:r>
            <a:r>
              <a:rPr lang="en-GB" dirty="0">
                <a:latin typeface="Century Gothic" panose="020B0502020202020204" pitchFamily="34" charset="0"/>
              </a:rPr>
              <a:t>-type</a:t>
            </a:r>
            <a:r>
              <a:rPr lang="en-GB" baseline="0" dirty="0">
                <a:latin typeface="Century Gothic" panose="020B0502020202020204" pitchFamily="34" charset="0"/>
              </a:rPr>
              <a:t> verbs in sentences where the infinitive is used as the subject.</a:t>
            </a:r>
            <a:endParaRPr lang="en-GB" sz="1200" b="0" i="0" u="none" strike="noStrike" kern="1200" cap="none" dirty="0">
              <a:solidFill>
                <a:schemeClr val="tx1"/>
              </a:solidFill>
              <a:effectLst/>
              <a:latin typeface="Century Gothic" panose="020B0502020202020204" pitchFamily="34" charset="0"/>
              <a:ea typeface="Arial"/>
              <a:cs typeface="Arial"/>
              <a:sym typeface="Arial"/>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kern="1200" cap="none" dirty="0">
              <a:solidFill>
                <a:schemeClr val="tx1"/>
              </a:solidFill>
              <a:effectLst/>
              <a:latin typeface="Arial"/>
              <a:ea typeface="Arial"/>
              <a:cs typeface="Arial"/>
              <a:sym typeface="Arial"/>
            </a:endParaRPr>
          </a:p>
          <a:p>
            <a:pPr marL="0"/>
            <a:r>
              <a:rPr lang="en-US" b="1" dirty="0"/>
              <a:t>Procedure:</a:t>
            </a:r>
          </a:p>
          <a:p>
            <a:pPr marL="228600" indent="-228600">
              <a:buAutoNum type="arabicPeriod"/>
            </a:pPr>
            <a:r>
              <a:rPr lang="en-US" dirty="0">
                <a:latin typeface="Century Gothic" panose="020B0502020202020204" pitchFamily="34" charset="0"/>
              </a:rPr>
              <a:t>Go</a:t>
            </a:r>
            <a:r>
              <a:rPr lang="en-US" baseline="0" dirty="0">
                <a:latin typeface="Century Gothic" panose="020B0502020202020204" pitchFamily="34" charset="0"/>
              </a:rPr>
              <a:t> through the grammar explanation with students, revealing each new sentence on a mouse click.</a:t>
            </a:r>
          </a:p>
          <a:p>
            <a:pPr marL="228600" indent="-228600">
              <a:buAutoNum type="arabicPeriod"/>
            </a:pPr>
            <a:r>
              <a:rPr lang="en-US" baseline="0" dirty="0">
                <a:latin typeface="Century Gothic" panose="020B0502020202020204" pitchFamily="34" charset="0"/>
              </a:rPr>
              <a:t>Elicit the English translations for the Spanish examples.</a:t>
            </a:r>
          </a:p>
          <a:p>
            <a:pPr marL="0" indent="0">
              <a:buNone/>
            </a:pPr>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aseline="0" dirty="0">
              <a:latin typeface="Century Gothic" panose="020B0502020202020204" pitchFamily="34" charset="0"/>
            </a:endParaRPr>
          </a:p>
          <a:p>
            <a:r>
              <a:rPr lang="en-GB" sz="1200" kern="1200" dirty="0">
                <a:solidFill>
                  <a:schemeClr val="tx1"/>
                </a:solidFill>
                <a:effectLst/>
                <a:latin typeface="Century Gothic" panose="020B0502020202020204" pitchFamily="34" charset="0"/>
                <a:ea typeface="+mn-ea"/>
                <a:cs typeface="+mn-cs"/>
              </a:rPr>
              <a:t>  </a:t>
            </a:r>
          </a:p>
          <a:p>
            <a:r>
              <a:rPr lang="en-GB" sz="1200" kern="1200" dirty="0">
                <a:solidFill>
                  <a:schemeClr val="tx1"/>
                </a:solidFill>
                <a:effectLst/>
                <a:latin typeface="Century Gothic" panose="020B0502020202020204" pitchFamily="34" charset="0"/>
                <a:ea typeface="+mn-ea"/>
                <a:cs typeface="+mn-cs"/>
              </a:rPr>
              <a:t> </a:t>
            </a:r>
          </a:p>
          <a:p>
            <a:r>
              <a:rPr lang="en-GB" sz="1200" kern="1200" dirty="0">
                <a:solidFill>
                  <a:schemeClr val="tx1"/>
                </a:solidFill>
                <a:effectLst/>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entury Gothic" panose="020B0502020202020204" pitchFamily="34" charset="0"/>
            </a:endParaRPr>
          </a:p>
          <a:p>
            <a:endParaRPr lang="en-GB"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38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US" b="1" dirty="0"/>
              <a:t>[1/2]</a:t>
            </a:r>
          </a:p>
          <a:p>
            <a:pPr marL="0"/>
            <a:endParaRPr lang="en-US" b="1" dirty="0"/>
          </a:p>
          <a:p>
            <a:pPr marL="0"/>
            <a:r>
              <a:rPr lang="en-US" b="1" dirty="0"/>
              <a:t>Timing: </a:t>
            </a:r>
            <a:r>
              <a:rPr lang="en-US" b="0" dirty="0"/>
              <a:t>9 minutes</a:t>
            </a:r>
          </a:p>
          <a:p>
            <a:endParaRPr lang="en-US" b="0" dirty="0"/>
          </a:p>
          <a:p>
            <a:pPr marL="0"/>
            <a:r>
              <a:rPr lang="en-US" b="1" dirty="0"/>
              <a:t>Aim: </a:t>
            </a:r>
          </a:p>
          <a:p>
            <a:pPr marL="0"/>
            <a:r>
              <a:rPr lang="es-GB" dirty="0">
                <a:latin typeface="Century Gothic" panose="020B0502020202020204" pitchFamily="34" charset="0"/>
              </a:rPr>
              <a:t>to correctly identify the indirect object pronouns ‘le’ and ‘les’.</a:t>
            </a:r>
          </a:p>
          <a:p>
            <a:pPr marL="0"/>
            <a:r>
              <a:rPr lang="es-GB" dirty="0">
                <a:latin typeface="Century Gothic" panose="020B0502020202020204" pitchFamily="34" charset="0"/>
              </a:rPr>
              <a:t>to </a:t>
            </a:r>
            <a:r>
              <a:rPr lang="en-GB" dirty="0">
                <a:latin typeface="Century Gothic" panose="020B0502020202020204" pitchFamily="34" charset="0"/>
              </a:rPr>
              <a:t>correctly identify the verb ending (–a or –an).</a:t>
            </a:r>
          </a:p>
          <a:p>
            <a:pPr marL="0"/>
            <a:r>
              <a:rPr lang="en-GB" dirty="0">
                <a:latin typeface="Century Gothic" panose="020B0502020202020204" pitchFamily="34" charset="0"/>
              </a:rPr>
              <a:t>to</a:t>
            </a:r>
            <a:r>
              <a:rPr lang="en-GB" baseline="0" dirty="0">
                <a:latin typeface="Century Gothic" panose="020B0502020202020204" pitchFamily="34" charset="0"/>
              </a:rPr>
              <a:t> </a:t>
            </a:r>
            <a:r>
              <a:rPr lang="en-GB" dirty="0">
                <a:latin typeface="Century Gothic" panose="020B0502020202020204" pitchFamily="34" charset="0"/>
              </a:rPr>
              <a:t>use this verb ending (–a or –an) to decide how the sentence must continue</a:t>
            </a:r>
            <a:r>
              <a:rPr lang="en-GB" baseline="0" dirty="0">
                <a:latin typeface="Century Gothic" panose="020B0502020202020204" pitchFamily="34" charset="0"/>
              </a:rPr>
              <a:t> (with a verb or a plural noun).</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kern="1200" cap="none" dirty="0">
              <a:solidFill>
                <a:schemeClr val="tx1"/>
              </a:solidFill>
              <a:effectLst/>
              <a:latin typeface="Arial"/>
              <a:ea typeface="Arial"/>
              <a:cs typeface="Arial"/>
              <a:sym typeface="Arial"/>
            </a:endParaRPr>
          </a:p>
          <a:p>
            <a:pPr marL="0"/>
            <a:r>
              <a:rPr lang="en-US" b="1" dirty="0"/>
              <a:t>Procedure:</a:t>
            </a:r>
          </a:p>
          <a:p>
            <a:pPr marL="228600" indent="-228600">
              <a:buAutoNum type="arabicPeriod"/>
            </a:pPr>
            <a:r>
              <a:rPr lang="en-US" dirty="0">
                <a:latin typeface="Century Gothic" panose="020B0502020202020204" pitchFamily="34" charset="0"/>
              </a:rPr>
              <a:t>Students listen to the beginning of each sentence and decide which is the </a:t>
            </a:r>
            <a:r>
              <a:rPr lang="en-US" baseline="0" dirty="0">
                <a:latin typeface="Century Gothic" panose="020B0502020202020204" pitchFamily="34" charset="0"/>
              </a:rPr>
              <a:t>the correct continuation depending on the verb ending they hear: a verb if they hear ‘-a’ and a plural noun if they hear ‘-an’.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aseline="0" dirty="0">
                <a:latin typeface="Century Gothic" panose="020B0502020202020204" pitchFamily="34" charset="0"/>
              </a:rPr>
              <a:t>Click to bring up the correct answers one by one.</a:t>
            </a:r>
          </a:p>
          <a:p>
            <a:pPr marL="228600" indent="-228600">
              <a:buAutoNum type="arabicPeriod"/>
            </a:pPr>
            <a:r>
              <a:rPr lang="en-US" baseline="0" dirty="0">
                <a:latin typeface="Century Gothic" panose="020B0502020202020204" pitchFamily="34" charset="0"/>
              </a:rPr>
              <a:t>Click on the beige buttons so students can listen to the full sentences to check their answers.</a:t>
            </a:r>
          </a:p>
          <a:p>
            <a:pPr marL="228600" indent="-228600">
              <a:buAutoNum type="arabicPeriod"/>
            </a:pPr>
            <a:r>
              <a:rPr lang="en-US" baseline="0" dirty="0">
                <a:latin typeface="Century Gothic" panose="020B0502020202020204" pitchFamily="34" charset="0"/>
              </a:rPr>
              <a:t>Click to bring up the answers one by one.</a:t>
            </a:r>
          </a:p>
          <a:p>
            <a:pPr marL="228600" indent="-228600">
              <a:buAutoNum type="arabicPeriod"/>
            </a:pPr>
            <a:r>
              <a:rPr lang="en-US" baseline="0" dirty="0">
                <a:latin typeface="Century Gothic" panose="020B0502020202020204" pitchFamily="34" charset="0"/>
              </a:rPr>
              <a:t>Students can be encouraged to provide oral translations of the sentences. To confirm understanding, see translations below.</a:t>
            </a:r>
          </a:p>
          <a:p>
            <a:pPr marL="228600" indent="-228600">
              <a:buAutoNum type="arabicPeriod"/>
            </a:pPr>
            <a:endParaRPr lang="en-US" baseline="0" dirty="0">
              <a:latin typeface="Century Gothic" panose="020B0502020202020204" pitchFamily="34" charset="0"/>
            </a:endParaRPr>
          </a:p>
          <a:p>
            <a:pPr marL="0" indent="0">
              <a:buNone/>
            </a:pPr>
            <a:r>
              <a:rPr lang="en-US" b="1" baseline="0" dirty="0">
                <a:latin typeface="Century Gothic" panose="020B0502020202020204" pitchFamily="34" charset="0"/>
              </a:rPr>
              <a:t>Suggested translations:</a:t>
            </a:r>
          </a:p>
          <a:p>
            <a:pPr marL="228600" indent="-228600">
              <a:buAutoNum type="arabicPeriod"/>
            </a:pPr>
            <a:r>
              <a:rPr lang="en-US" baseline="0" dirty="0">
                <a:latin typeface="Century Gothic" panose="020B0502020202020204" pitchFamily="34" charset="0"/>
              </a:rPr>
              <a:t>Daniel and Lucía like new games.</a:t>
            </a:r>
          </a:p>
          <a:p>
            <a:pPr marL="228600" indent="-228600">
              <a:buAutoNum type="arabicPeriod"/>
            </a:pPr>
            <a:r>
              <a:rPr lang="en-US" baseline="0" dirty="0">
                <a:latin typeface="Century Gothic" panose="020B0502020202020204" pitchFamily="34" charset="0"/>
              </a:rPr>
              <a:t>Daniel loves spending time in the computer.</a:t>
            </a:r>
          </a:p>
          <a:p>
            <a:pPr marL="228600" indent="-228600">
              <a:buAutoNum type="arabicPeriod"/>
            </a:pPr>
            <a:r>
              <a:rPr lang="en-US" baseline="0" dirty="0">
                <a:latin typeface="Century Gothic" panose="020B0502020202020204" pitchFamily="34" charset="0"/>
              </a:rPr>
              <a:t>Daniel and Lucía are interested in virtual reality glasses.</a:t>
            </a:r>
          </a:p>
          <a:p>
            <a:pPr marL="228600" indent="-228600">
              <a:buAutoNum type="arabicPeriod"/>
            </a:pPr>
            <a:r>
              <a:rPr lang="en-US" baseline="0" dirty="0">
                <a:latin typeface="Century Gothic" panose="020B0502020202020204" pitchFamily="34" charset="0"/>
              </a:rPr>
              <a:t>Arriving to the high levels encourages Lucía.</a:t>
            </a:r>
          </a:p>
          <a:p>
            <a:pPr marL="228600" indent="-228600">
              <a:buAutoNum type="arabicPeriod"/>
            </a:pPr>
            <a:r>
              <a:rPr lang="en-US" baseline="0" dirty="0">
                <a:latin typeface="Century Gothic" panose="020B0502020202020204" pitchFamily="34" charset="0"/>
              </a:rPr>
              <a:t>Resolving difficult challenges makes Daniel happy.</a:t>
            </a:r>
          </a:p>
          <a:p>
            <a:pPr marL="228600" indent="-228600">
              <a:buAutoNum type="arabicPeriod"/>
            </a:pPr>
            <a:r>
              <a:rPr lang="en-US" baseline="0" dirty="0">
                <a:latin typeface="Century Gothic" panose="020B0502020202020204" pitchFamily="34" charset="0"/>
              </a:rPr>
              <a:t>Fighting against strong enemies worry Daniel and Lucía.</a:t>
            </a:r>
          </a:p>
          <a:p>
            <a:pPr marL="228600" indent="-228600">
              <a:buAutoNum type="arabicPeriod"/>
            </a:pPr>
            <a:r>
              <a:rPr lang="en-US" baseline="0" dirty="0">
                <a:latin typeface="Century Gothic" panose="020B0502020202020204" pitchFamily="34" charset="0"/>
              </a:rPr>
              <a:t>Online competitions matter to Daniel and Lucía.</a:t>
            </a:r>
          </a:p>
          <a:p>
            <a:pPr marL="228600" indent="-228600">
              <a:buAutoNum type="arabicPeriod"/>
            </a:pPr>
            <a:r>
              <a:rPr lang="en-US" baseline="0" dirty="0">
                <a:latin typeface="Century Gothic" panose="020B0502020202020204" pitchFamily="34" charset="0"/>
              </a:rPr>
              <a:t>Putting up with connection problems annoys Lucía.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GB"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GB" b="1" dirty="0">
                <a:latin typeface="Century Gothic" panose="020B0502020202020204" pitchFamily="34" charset="0"/>
              </a:rPr>
              <a:t>Notes: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GB" b="1" dirty="0">
                <a:latin typeface="Century Gothic" panose="020B0502020202020204" pitchFamily="34" charset="0"/>
              </a:rPr>
              <a:t>1. </a:t>
            </a:r>
            <a:r>
              <a:rPr lang="en-US" baseline="0" dirty="0">
                <a:latin typeface="Century Gothic" panose="020B0502020202020204" pitchFamily="34" charset="0"/>
              </a:rPr>
              <a:t>In the next slide, students will listen to full sentences including ‘le’ or ‘les. They have to decide if the sentence refers to ‘Daniel’ (‘le’) or ‘Daniel y Lucía (‘les’).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GB"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GB" b="1" dirty="0">
                <a:latin typeface="Century Gothic" panose="020B0502020202020204" pitchFamily="34" charset="0"/>
              </a:rPr>
              <a:t>Transcript:</a:t>
            </a:r>
            <a:endParaRPr lang="es-GB" b="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s-GB" b="0" dirty="0">
                <a:latin typeface="Century Gothic" panose="020B0502020202020204" pitchFamily="34" charset="0"/>
              </a:rPr>
              <a:t>A Daniel y Lucía les gustan...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s-GB" b="0" dirty="0">
                <a:latin typeface="Century Gothic" panose="020B0502020202020204" pitchFamily="34" charset="0"/>
              </a:rPr>
              <a:t>A Daniel </a:t>
            </a:r>
            <a:r>
              <a:rPr lang="es-ES" b="0" dirty="0">
                <a:latin typeface="Century Gothic" panose="020B0502020202020204" pitchFamily="34" charset="0"/>
              </a:rPr>
              <a:t>le</a:t>
            </a:r>
            <a:r>
              <a:rPr lang="es-ES" dirty="0">
                <a:latin typeface="Century Gothic" panose="020B0502020202020204" pitchFamily="34" charset="0"/>
              </a:rPr>
              <a:t> encanta...</a:t>
            </a:r>
          </a:p>
          <a:p>
            <a:pPr marL="228600" indent="-228600">
              <a:buAutoNum type="arabicPeriod"/>
            </a:pPr>
            <a:r>
              <a:rPr lang="es-ES" dirty="0">
                <a:latin typeface="Century Gothic" panose="020B0502020202020204" pitchFamily="34" charset="0"/>
              </a:rPr>
              <a:t>A Daniel y Lucía les interesan...</a:t>
            </a:r>
          </a:p>
          <a:p>
            <a:pPr marL="228600" indent="-228600">
              <a:buAutoNum type="arabicPeriod"/>
            </a:pPr>
            <a:r>
              <a:rPr lang="es-ES" dirty="0">
                <a:latin typeface="Century Gothic" panose="020B0502020202020204" pitchFamily="34" charset="0"/>
              </a:rPr>
              <a:t>A Lucía le anima...</a:t>
            </a:r>
          </a:p>
          <a:p>
            <a:pPr marL="228600" indent="-228600">
              <a:buAutoNum type="arabicPeriod"/>
            </a:pPr>
            <a:r>
              <a:rPr lang="es-ES" dirty="0">
                <a:latin typeface="Century Gothic" panose="020B0502020202020204" pitchFamily="34" charset="0"/>
              </a:rPr>
              <a:t>A Daniel le da alegría...</a:t>
            </a:r>
          </a:p>
          <a:p>
            <a:pPr marL="228600" indent="-228600">
              <a:buAutoNum type="arabicPeriod"/>
            </a:pPr>
            <a:r>
              <a:rPr lang="es-ES" dirty="0">
                <a:latin typeface="Century Gothic" panose="020B0502020202020204" pitchFamily="34" charset="0"/>
              </a:rPr>
              <a:t>A Daniel y Lucía les preocupa...</a:t>
            </a:r>
          </a:p>
          <a:p>
            <a:pPr marL="228600" indent="-228600">
              <a:buAutoNum type="arabicPeriod"/>
            </a:pPr>
            <a:r>
              <a:rPr lang="es-ES" dirty="0">
                <a:latin typeface="Century Gothic" panose="020B0502020202020204" pitchFamily="34" charset="0"/>
              </a:rPr>
              <a:t>A Daniel y Lucía les importan...</a:t>
            </a:r>
          </a:p>
          <a:p>
            <a:pPr marL="228600" indent="-228600">
              <a:buAutoNum type="arabicPeriod"/>
            </a:pPr>
            <a:r>
              <a:rPr lang="es-ES" dirty="0">
                <a:latin typeface="Century Gothic" panose="020B0502020202020204" pitchFamily="34" charset="0"/>
              </a:rPr>
              <a:t>A Lucía le molesta... </a:t>
            </a:r>
          </a:p>
          <a:p>
            <a:pPr marL="228600" indent="-228600">
              <a:buAutoNum type="arabicPeriod"/>
            </a:pPr>
            <a:endParaRPr lang="es-ES" dirty="0">
              <a:latin typeface="Century Gothic" panose="020B0502020202020204" pitchFamily="34" charset="0"/>
            </a:endParaRPr>
          </a:p>
          <a:p>
            <a:pPr marL="0" indent="0">
              <a:buNone/>
            </a:pPr>
            <a:r>
              <a:rPr lang="es-GB" b="1" dirty="0"/>
              <a:t>Frequency of unknown vocabulary:</a:t>
            </a:r>
          </a:p>
          <a:p>
            <a:pPr marL="0" indent="0">
              <a:buNone/>
            </a:pPr>
            <a:r>
              <a:rPr lang="es-GB" b="0" dirty="0"/>
              <a:t>virtual [3529]; competición [4738]; conexión [</a:t>
            </a:r>
            <a:r>
              <a:rPr lang="es-GB" b="0"/>
              <a:t>2331]</a:t>
            </a:r>
            <a:r>
              <a:rPr lang="es-ES" b="0" dirty="0"/>
              <a:t> (</a:t>
            </a:r>
            <a:r>
              <a:rPr lang="en-GB" b="0" baseline="0" dirty="0"/>
              <a:t>not glossed as the word is </a:t>
            </a:r>
            <a:r>
              <a:rPr lang="en-GB" sz="1200" b="0" i="0" u="none" strike="noStrike" kern="1200" cap="none" dirty="0">
                <a:solidFill>
                  <a:schemeClr val="tx1"/>
                </a:solidFill>
                <a:effectLst/>
                <a:latin typeface="Arial"/>
                <a:ea typeface="Arial"/>
                <a:cs typeface="Arial"/>
                <a:sym typeface="Arial"/>
              </a:rPr>
              <a:t>the substantial majority of letters are the same in English and Spanish; they have the same meaning in both languages and any difference in spelling does not impede understanding.)</a:t>
            </a:r>
            <a:endParaRPr lang="es-GB" b="1" dirty="0">
              <a:latin typeface="Century Gothic" panose="020B0502020202020204" pitchFamily="34" charset="0"/>
            </a:endParaRPr>
          </a:p>
          <a:p>
            <a:pPr marL="0" indent="0">
              <a:buNone/>
            </a:pPr>
            <a:endParaRPr lang="es-GB" dirty="0">
              <a:latin typeface="Century Gothic" panose="020B0502020202020204" pitchFamily="34" charset="0"/>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11</a:t>
            </a:fld>
            <a:endParaRPr lang="en-GB" dirty="0"/>
          </a:p>
        </p:txBody>
      </p:sp>
    </p:spTree>
    <p:extLst>
      <p:ext uri="{BB962C8B-B14F-4D97-AF65-F5344CB8AC3E}">
        <p14:creationId xmlns:p14="http://schemas.microsoft.com/office/powerpoint/2010/main" val="808799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US" b="1" dirty="0"/>
              <a:t>[2/2]</a:t>
            </a:r>
          </a:p>
          <a:p>
            <a:pPr marL="0"/>
            <a:endParaRPr lang="en-US" b="1" dirty="0"/>
          </a:p>
          <a:p>
            <a:pPr marL="0"/>
            <a:r>
              <a:rPr lang="en-US" b="1" dirty="0"/>
              <a:t>Procedure:</a:t>
            </a:r>
          </a:p>
          <a:p>
            <a:pPr marL="0">
              <a:buAutoNum type="arabicPeriod"/>
            </a:pPr>
            <a:r>
              <a:rPr lang="en-US" sz="1200" b="0" i="0" u="none" strike="noStrike" cap="none" dirty="0">
                <a:solidFill>
                  <a:schemeClr val="dk1"/>
                </a:solidFill>
                <a:effectLst/>
                <a:latin typeface="Arial"/>
                <a:ea typeface="Arial"/>
                <a:cs typeface="Arial"/>
                <a:sym typeface="Arial"/>
              </a:rPr>
              <a:t>Students </a:t>
            </a:r>
            <a:r>
              <a:rPr lang="es-ES" sz="1200" b="0" i="0" u="none" strike="noStrike" cap="none" dirty="0">
                <a:solidFill>
                  <a:schemeClr val="dk1"/>
                </a:solidFill>
                <a:effectLst/>
                <a:latin typeface="Arial"/>
                <a:ea typeface="Arial"/>
                <a:cs typeface="Arial"/>
                <a:sym typeface="Arial"/>
              </a:rPr>
              <a:t>listen to </a:t>
            </a:r>
            <a:r>
              <a:rPr lang="es-ES" sz="1200" b="0" i="0" u="none" strike="noStrike" cap="none" dirty="0" err="1">
                <a:solidFill>
                  <a:schemeClr val="dk1"/>
                </a:solidFill>
                <a:effectLst/>
                <a:latin typeface="Arial"/>
                <a:ea typeface="Arial"/>
                <a:cs typeface="Arial"/>
                <a:sym typeface="Arial"/>
              </a:rPr>
              <a:t>each</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sentence</a:t>
            </a:r>
            <a:r>
              <a:rPr lang="es-ES" sz="1200" b="0" i="0" u="none" strike="noStrike" cap="none" dirty="0">
                <a:solidFill>
                  <a:schemeClr val="dk1"/>
                </a:solidFill>
                <a:effectLst/>
                <a:latin typeface="Arial"/>
                <a:ea typeface="Arial"/>
                <a:cs typeface="Arial"/>
                <a:sym typeface="Arial"/>
              </a:rPr>
              <a:t> and decide </a:t>
            </a:r>
            <a:r>
              <a:rPr lang="es-ES" sz="1200" b="0" i="0" u="none" strike="noStrike" cap="none" dirty="0" err="1">
                <a:solidFill>
                  <a:schemeClr val="dk1"/>
                </a:solidFill>
                <a:effectLst/>
                <a:latin typeface="Arial"/>
                <a:ea typeface="Arial"/>
                <a:cs typeface="Arial"/>
                <a:sym typeface="Arial"/>
              </a:rPr>
              <a:t>if</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it</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refers</a:t>
            </a:r>
            <a:r>
              <a:rPr lang="es-ES" sz="1200" b="0" i="0" u="none" strike="noStrike" cap="none" dirty="0">
                <a:solidFill>
                  <a:schemeClr val="dk1"/>
                </a:solidFill>
                <a:effectLst/>
                <a:latin typeface="Arial"/>
                <a:ea typeface="Arial"/>
                <a:cs typeface="Arial"/>
                <a:sym typeface="Arial"/>
              </a:rPr>
              <a:t> to ‘A Daniel’ (‘le’) </a:t>
            </a:r>
            <a:r>
              <a:rPr lang="es-ES" sz="1200" b="0" i="0" u="none" strike="noStrike" cap="none" dirty="0" err="1">
                <a:solidFill>
                  <a:schemeClr val="dk1"/>
                </a:solidFill>
                <a:effectLst/>
                <a:latin typeface="Arial"/>
                <a:ea typeface="Arial"/>
                <a:cs typeface="Arial"/>
                <a:sym typeface="Arial"/>
              </a:rPr>
              <a:t>or</a:t>
            </a:r>
            <a:r>
              <a:rPr lang="es-ES" sz="1200" b="0" i="0" u="none" strike="noStrike" cap="none" dirty="0">
                <a:solidFill>
                  <a:schemeClr val="dk1"/>
                </a:solidFill>
                <a:effectLst/>
                <a:latin typeface="Arial"/>
                <a:ea typeface="Arial"/>
                <a:cs typeface="Arial"/>
                <a:sym typeface="Arial"/>
              </a:rPr>
              <a:t> ‘A Daniel y Lucía’ (‘les’).</a:t>
            </a:r>
          </a:p>
          <a:p>
            <a:pPr marL="0">
              <a:buAutoNum type="arabicPeriod"/>
            </a:pPr>
            <a:r>
              <a:rPr lang="es-ES" sz="1200" b="0" i="0" u="none" strike="noStrike" cap="none" dirty="0" err="1">
                <a:solidFill>
                  <a:schemeClr val="dk1"/>
                </a:solidFill>
                <a:effectLst/>
                <a:latin typeface="Arial"/>
                <a:ea typeface="Arial"/>
                <a:cs typeface="Arial"/>
                <a:sym typeface="Arial"/>
              </a:rPr>
              <a:t>Then</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students</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will</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translate</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each</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sentence</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orally</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They</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might</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need</a:t>
            </a:r>
            <a:r>
              <a:rPr lang="es-ES" sz="1200" b="0" i="0" u="none" strike="noStrike" cap="none" dirty="0">
                <a:solidFill>
                  <a:schemeClr val="dk1"/>
                </a:solidFill>
                <a:effectLst/>
                <a:latin typeface="Arial"/>
                <a:ea typeface="Arial"/>
                <a:cs typeface="Arial"/>
                <a:sym typeface="Arial"/>
              </a:rPr>
              <a:t> to </a:t>
            </a:r>
            <a:r>
              <a:rPr lang="es-ES" sz="1200" b="0" i="0" u="none" strike="noStrike" cap="none" dirty="0" err="1">
                <a:solidFill>
                  <a:schemeClr val="dk1"/>
                </a:solidFill>
                <a:effectLst/>
                <a:latin typeface="Arial"/>
                <a:ea typeface="Arial"/>
                <a:cs typeface="Arial"/>
                <a:sym typeface="Arial"/>
              </a:rPr>
              <a:t>hear</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the</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recordings</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again</a:t>
            </a:r>
            <a:r>
              <a:rPr lang="es-ES" sz="1200" b="0" i="0" u="none" strike="noStrike" cap="none" dirty="0">
                <a:solidFill>
                  <a:schemeClr val="dk1"/>
                </a:solidFill>
                <a:effectLst/>
                <a:latin typeface="Arial"/>
                <a:ea typeface="Arial"/>
                <a:cs typeface="Arial"/>
                <a:sym typeface="Arial"/>
              </a:rPr>
              <a:t>.</a:t>
            </a:r>
          </a:p>
          <a:p>
            <a:pPr marL="0">
              <a:buAutoNum type="arabicPeriod"/>
            </a:pPr>
            <a:r>
              <a:rPr lang="es-ES" sz="1200" b="0" i="0" u="none" strike="noStrike" cap="none" dirty="0" err="1">
                <a:solidFill>
                  <a:schemeClr val="dk1"/>
                </a:solidFill>
                <a:effectLst/>
                <a:latin typeface="Arial"/>
                <a:ea typeface="Arial"/>
                <a:cs typeface="Arial"/>
                <a:sym typeface="Arial"/>
              </a:rPr>
              <a:t>Click</a:t>
            </a:r>
            <a:r>
              <a:rPr lang="es-ES" sz="1200" b="0" i="0" u="none" strike="noStrike" cap="none" dirty="0">
                <a:solidFill>
                  <a:schemeClr val="dk1"/>
                </a:solidFill>
                <a:effectLst/>
                <a:latin typeface="Arial"/>
                <a:ea typeface="Arial"/>
                <a:cs typeface="Arial"/>
                <a:sym typeface="Arial"/>
              </a:rPr>
              <a:t> to </a:t>
            </a:r>
            <a:r>
              <a:rPr lang="es-ES" sz="1200" b="0" i="0" u="none" strike="noStrike" cap="none" dirty="0" err="1">
                <a:solidFill>
                  <a:schemeClr val="dk1"/>
                </a:solidFill>
                <a:effectLst/>
                <a:latin typeface="Arial"/>
                <a:ea typeface="Arial"/>
                <a:cs typeface="Arial"/>
                <a:sym typeface="Arial"/>
              </a:rPr>
              <a:t>bring</a:t>
            </a:r>
            <a:r>
              <a:rPr lang="es-ES" sz="1200" b="0" i="0" u="none" strike="noStrike" cap="none" dirty="0">
                <a:solidFill>
                  <a:schemeClr val="dk1"/>
                </a:solidFill>
                <a:effectLst/>
                <a:latin typeface="Arial"/>
                <a:ea typeface="Arial"/>
                <a:cs typeface="Arial"/>
                <a:sym typeface="Arial"/>
              </a:rPr>
              <a:t> up </a:t>
            </a:r>
            <a:r>
              <a:rPr lang="es-ES" sz="1200" b="0" i="0" u="none" strike="noStrike" cap="none" dirty="0" err="1">
                <a:solidFill>
                  <a:schemeClr val="dk1"/>
                </a:solidFill>
                <a:effectLst/>
                <a:latin typeface="Arial"/>
                <a:ea typeface="Arial"/>
                <a:cs typeface="Arial"/>
                <a:sym typeface="Arial"/>
              </a:rPr>
              <a:t>the</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answers</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one</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by</a:t>
            </a:r>
            <a:r>
              <a:rPr lang="es-ES" sz="1200" b="0" i="0" u="none" strike="noStrike" cap="none" dirty="0">
                <a:solidFill>
                  <a:schemeClr val="dk1"/>
                </a:solidFill>
                <a:effectLst/>
                <a:latin typeface="Arial"/>
                <a:ea typeface="Arial"/>
                <a:cs typeface="Arial"/>
                <a:sym typeface="Arial"/>
              </a:rPr>
              <a:t> </a:t>
            </a:r>
            <a:r>
              <a:rPr lang="es-ES" sz="1200" b="0" i="0" u="none" strike="noStrike" cap="none" dirty="0" err="1">
                <a:solidFill>
                  <a:schemeClr val="dk1"/>
                </a:solidFill>
                <a:effectLst/>
                <a:latin typeface="Arial"/>
                <a:ea typeface="Arial"/>
                <a:cs typeface="Arial"/>
                <a:sym typeface="Arial"/>
              </a:rPr>
              <a:t>one</a:t>
            </a:r>
            <a:r>
              <a:rPr lang="es-ES" sz="1200" b="0" i="0" u="none" strike="noStrike" cap="none" dirty="0">
                <a:solidFill>
                  <a:schemeClr val="dk1"/>
                </a:solidFill>
                <a:effectLst/>
                <a:latin typeface="Arial"/>
                <a:ea typeface="Arial"/>
                <a:cs typeface="Arial"/>
                <a:sym typeface="Arial"/>
              </a:rPr>
              <a:t>.</a:t>
            </a:r>
            <a:endParaRPr lang="es-GB" sz="1200" b="0" i="0" u="none" strike="noStrike" cap="none" dirty="0">
              <a:solidFill>
                <a:schemeClr val="dk1"/>
              </a:solidFill>
              <a:effectLst/>
              <a:latin typeface="Arial"/>
              <a:ea typeface="Arial"/>
              <a:cs typeface="Arial"/>
              <a:sym typeface="Arial"/>
            </a:endParaRPr>
          </a:p>
          <a:p>
            <a:pPr marL="0"/>
            <a:endParaRPr lang="en-US" b="1" dirty="0"/>
          </a:p>
          <a:p>
            <a:pPr marL="0" indent="0">
              <a:buNone/>
            </a:pPr>
            <a:r>
              <a:rPr lang="es-GB" b="1" dirty="0">
                <a:latin typeface="Century Gothic" panose="020B0502020202020204" pitchFamily="34" charset="0"/>
              </a:rPr>
              <a:t>Transcript:</a:t>
            </a:r>
          </a:p>
          <a:p>
            <a:pPr marL="228600" indent="-228600">
              <a:buAutoNum type="arabicPeriod"/>
            </a:pPr>
            <a:r>
              <a:rPr lang="es-ES" dirty="0">
                <a:latin typeface="Century Gothic" panose="020B0502020202020204" pitchFamily="34" charset="0"/>
              </a:rPr>
              <a:t>Le da miedo ver escenas de guerra.</a:t>
            </a:r>
          </a:p>
          <a:p>
            <a:pPr marL="228600" indent="-228600">
              <a:buAutoNum type="arabicPeriod"/>
            </a:pPr>
            <a:r>
              <a:rPr lang="es-ES" dirty="0">
                <a:latin typeface="Century Gothic" panose="020B0502020202020204" pitchFamily="34" charset="0"/>
              </a:rPr>
              <a:t>Perder les da vergüenza.</a:t>
            </a:r>
          </a:p>
          <a:p>
            <a:pPr marL="228600" indent="-228600">
              <a:buAutoNum type="arabicPeriod"/>
            </a:pPr>
            <a:r>
              <a:rPr lang="es-ES" dirty="0">
                <a:latin typeface="Century Gothic" panose="020B0502020202020204" pitchFamily="34" charset="0"/>
              </a:rPr>
              <a:t>Le gustan los juegos de deportes.</a:t>
            </a:r>
          </a:p>
          <a:p>
            <a:pPr marL="228600" indent="-228600">
              <a:buAutoNum type="arabicPeriod"/>
            </a:pPr>
            <a:r>
              <a:rPr lang="es-ES" dirty="0">
                <a:latin typeface="Century Gothic" panose="020B0502020202020204" pitchFamily="34" charset="0"/>
              </a:rPr>
              <a:t>Les dan rabia los jugadores malos.</a:t>
            </a:r>
          </a:p>
          <a:p>
            <a:pPr marL="228600" indent="-228600">
              <a:buAutoNum type="arabicPeriod"/>
            </a:pPr>
            <a:r>
              <a:rPr lang="en-GB" dirty="0">
                <a:latin typeface="Century Gothic" panose="020B0502020202020204" pitchFamily="34" charset="0"/>
              </a:rPr>
              <a:t>Las </a:t>
            </a:r>
            <a:r>
              <a:rPr lang="en-GB" dirty="0" err="1">
                <a:latin typeface="Century Gothic" panose="020B0502020202020204" pitchFamily="34" charset="0"/>
              </a:rPr>
              <a:t>batallas</a:t>
            </a:r>
            <a:r>
              <a:rPr lang="en-GB" dirty="0">
                <a:latin typeface="Century Gothic" panose="020B0502020202020204" pitchFamily="34" charset="0"/>
              </a:rPr>
              <a:t> </a:t>
            </a:r>
            <a:r>
              <a:rPr lang="en-GB" dirty="0" err="1">
                <a:latin typeface="Century Gothic" panose="020B0502020202020204" pitchFamily="34" charset="0"/>
              </a:rPr>
              <a:t>largas</a:t>
            </a:r>
            <a:r>
              <a:rPr lang="en-GB" dirty="0">
                <a:latin typeface="Century Gothic" panose="020B0502020202020204" pitchFamily="34" charset="0"/>
              </a:rPr>
              <a:t> les dan </a:t>
            </a:r>
            <a:r>
              <a:rPr lang="en-GB" dirty="0" err="1">
                <a:latin typeface="Century Gothic" panose="020B0502020202020204" pitchFamily="34" charset="0"/>
              </a:rPr>
              <a:t>sueño</a:t>
            </a:r>
            <a:r>
              <a:rPr lang="en-GB" dirty="0">
                <a:latin typeface="Century Gothic" panose="020B0502020202020204" pitchFamily="34" charset="0"/>
              </a:rPr>
              <a:t>.</a:t>
            </a:r>
          </a:p>
          <a:p>
            <a:pPr marL="228600" indent="-228600">
              <a:buAutoNum type="arabicPeriod"/>
            </a:pPr>
            <a:r>
              <a:rPr lang="en-GB" dirty="0" err="1">
                <a:latin typeface="Century Gothic" panose="020B0502020202020204" pitchFamily="34" charset="0"/>
              </a:rPr>
              <a:t>Jugar</a:t>
            </a:r>
            <a:r>
              <a:rPr lang="en-GB" dirty="0">
                <a:latin typeface="Century Gothic" panose="020B0502020202020204" pitchFamily="34" charset="0"/>
              </a:rPr>
              <a:t> </a:t>
            </a:r>
            <a:r>
              <a:rPr lang="en-GB" dirty="0" err="1">
                <a:latin typeface="Century Gothic" panose="020B0502020202020204" pitchFamily="34" charset="0"/>
              </a:rPr>
              <a:t>en</a:t>
            </a:r>
            <a:r>
              <a:rPr lang="en-GB" dirty="0">
                <a:latin typeface="Century Gothic" panose="020B0502020202020204" pitchFamily="34" charset="0"/>
              </a:rPr>
              <a:t> el </a:t>
            </a:r>
            <a:r>
              <a:rPr lang="en-GB" dirty="0" err="1">
                <a:latin typeface="Century Gothic" panose="020B0502020202020204" pitchFamily="34" charset="0"/>
              </a:rPr>
              <a:t>móvil</a:t>
            </a:r>
            <a:r>
              <a:rPr lang="en-GB" dirty="0">
                <a:latin typeface="Century Gothic" panose="020B0502020202020204" pitchFamily="34" charset="0"/>
              </a:rPr>
              <a:t> le </a:t>
            </a:r>
            <a:r>
              <a:rPr lang="en-GB" dirty="0" err="1">
                <a:latin typeface="Century Gothic" panose="020B0502020202020204" pitchFamily="34" charset="0"/>
              </a:rPr>
              <a:t>encanta</a:t>
            </a:r>
            <a:r>
              <a:rPr lang="en-GB" dirty="0">
                <a:latin typeface="Century Gothic" panose="020B0502020202020204" pitchFamily="34" charset="0"/>
              </a:rPr>
              <a:t>.</a:t>
            </a:r>
          </a:p>
          <a:p>
            <a:pPr marL="228600" indent="-228600">
              <a:buAutoNum type="arabicPeriod"/>
            </a:pPr>
            <a:endParaRPr lang="en-GB" dirty="0">
              <a:latin typeface="Century Gothic" panose="020B0502020202020204" pitchFamily="34" charset="0"/>
            </a:endParaRPr>
          </a:p>
          <a:p>
            <a:pPr marL="0" indent="0">
              <a:buNone/>
            </a:pPr>
            <a:endParaRPr lang="es-GB" dirty="0">
              <a:latin typeface="Century Gothic" panose="020B0502020202020204" pitchFamily="34" charset="0"/>
            </a:endParaRPr>
          </a:p>
          <a:p>
            <a:pPr marL="228600" indent="-228600">
              <a:buAutoNum type="arabicPeriod"/>
            </a:pPr>
            <a:endParaRPr lang="es-GB" dirty="0">
              <a:latin typeface="Century Gothic" panose="020B0502020202020204" pitchFamily="34" charset="0"/>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12</a:t>
            </a:fld>
            <a:endParaRPr lang="en-GB" dirty="0"/>
          </a:p>
        </p:txBody>
      </p:sp>
    </p:spTree>
    <p:extLst>
      <p:ext uri="{BB962C8B-B14F-4D97-AF65-F5344CB8AC3E}">
        <p14:creationId xmlns:p14="http://schemas.microsoft.com/office/powerpoint/2010/main" val="2299216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 Timing: </a:t>
            </a:r>
            <a:r>
              <a:rPr lang="en-US" b="0" dirty="0"/>
              <a:t>10 minutes</a:t>
            </a:r>
          </a:p>
          <a:p>
            <a:endParaRPr lang="en-US" b="0" dirty="0"/>
          </a:p>
          <a:p>
            <a:pPr marL="0"/>
            <a:r>
              <a:rPr lang="en-US" b="1" dirty="0"/>
              <a:t>Aim: </a:t>
            </a:r>
          </a:p>
          <a:p>
            <a:pPr marL="0"/>
            <a:r>
              <a:rPr lang="es-GB" dirty="0">
                <a:latin typeface="Century Gothic" panose="020B0502020202020204" pitchFamily="34" charset="0"/>
              </a:rPr>
              <a:t>to correctly identify the indirect object pronouns ‘le’ and ‘les’.</a:t>
            </a:r>
          </a:p>
          <a:p>
            <a:pPr marL="0"/>
            <a:r>
              <a:rPr lang="es-GB" dirty="0">
                <a:latin typeface="Century Gothic" panose="020B0502020202020204" pitchFamily="34" charset="0"/>
              </a:rPr>
              <a:t>to </a:t>
            </a:r>
            <a:r>
              <a:rPr lang="en-GB" dirty="0">
                <a:latin typeface="Century Gothic" panose="020B0502020202020204" pitchFamily="34" charset="0"/>
              </a:rPr>
              <a:t>correctly produce the verb ending (–a or –an).</a:t>
            </a:r>
          </a:p>
          <a:p>
            <a:pPr marL="0"/>
            <a:endParaRPr lang="en-GB" b="1" baseline="0" dirty="0"/>
          </a:p>
          <a:p>
            <a:pPr marL="0" indent="0">
              <a:buFontTx/>
              <a:buNone/>
            </a:pPr>
            <a:r>
              <a:rPr lang="en-GB" b="1" baseline="0" dirty="0"/>
              <a:t>Procedure: </a:t>
            </a:r>
          </a:p>
          <a:p>
            <a:pPr marL="228600" indent="-228600">
              <a:buFontTx/>
              <a:buAutoNum type="arabicPeriod"/>
            </a:pPr>
            <a:r>
              <a:rPr lang="en-GB" baseline="0" dirty="0"/>
              <a:t>Person A reads aloud the beginning of a sentence on their prompt card. This will either have ‘le’ or ‘les’. The student also needs to choose the correct verb ending –a or –an. </a:t>
            </a:r>
          </a:p>
          <a:p>
            <a:pPr marL="228600" indent="-228600">
              <a:buFontTx/>
              <a:buAutoNum type="arabicPeriod"/>
            </a:pPr>
            <a:r>
              <a:rPr lang="en-GB" baseline="0" dirty="0"/>
              <a:t>Student B listens and decides which is the correct option depending on what they hear.</a:t>
            </a:r>
          </a:p>
          <a:p>
            <a:pPr marL="228600" indent="-228600">
              <a:buFontTx/>
              <a:buAutoNum type="arabicPeriod"/>
            </a:pPr>
            <a:r>
              <a:rPr lang="en-GB" baseline="0" dirty="0"/>
              <a:t>Student B then says the corresponding answer in Spanish depending on the pronoun being ‘le’ or ‘les’.</a:t>
            </a:r>
          </a:p>
          <a:p>
            <a:pPr marL="228600" indent="-228600">
              <a:buFontTx/>
              <a:buAutoNum type="arabicPeriod"/>
            </a:pPr>
            <a:r>
              <a:rPr lang="en-GB" baseline="0" dirty="0"/>
              <a:t>Student A listens and translates the rest of the sentence into English and writes this on their card.</a:t>
            </a:r>
          </a:p>
          <a:p>
            <a:pPr marL="228600" indent="-228600">
              <a:buFontTx/>
              <a:buAutoNum type="arabicPeriod"/>
            </a:pPr>
            <a:r>
              <a:rPr lang="en-GB" baseline="0" dirty="0"/>
              <a:t>Students then swap roles. </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latin typeface="Calibri"/>
              </a:rPr>
              <a:pPr/>
              <a:t>13</a:t>
            </a:fld>
            <a:endParaRPr lang="en-GB">
              <a:solidFill>
                <a:prstClr val="black"/>
              </a:solidFill>
              <a:latin typeface="Calibri"/>
            </a:endParaRPr>
          </a:p>
        </p:txBody>
      </p:sp>
    </p:spTree>
    <p:extLst>
      <p:ext uri="{BB962C8B-B14F-4D97-AF65-F5344CB8AC3E}">
        <p14:creationId xmlns:p14="http://schemas.microsoft.com/office/powerpoint/2010/main" val="2346784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DO NOT DISPLAY DURING ACTIVITY</a:t>
            </a:r>
          </a:p>
          <a:p>
            <a:pPr marL="0"/>
            <a:r>
              <a:rPr lang="en-US" b="0" dirty="0"/>
              <a:t>See accompanying Word doc for printable version.</a:t>
            </a:r>
          </a:p>
          <a:p>
            <a:pPr marL="0"/>
            <a:endParaRPr lang="en-US" b="0" dirty="0"/>
          </a:p>
          <a:p>
            <a:pPr marL="0"/>
            <a:r>
              <a:rPr lang="en-US" b="0" dirty="0"/>
              <a:t>The answer cards that match Person A’s questions are on the right hand side of the next slide.</a:t>
            </a:r>
          </a:p>
          <a:p>
            <a:pPr marL="228600" indent="-228600">
              <a:buAutoNum type="arabicPeriod"/>
            </a:pPr>
            <a:endParaRPr lang="en-GB" b="0" baseline="0" dirty="0"/>
          </a:p>
          <a:p>
            <a:pPr marL="0" indent="0">
              <a:buNone/>
            </a:pPr>
            <a:r>
              <a:rPr lang="en-GB" b="1" baseline="0" dirty="0"/>
              <a:t>Target phrases:</a:t>
            </a:r>
          </a:p>
          <a:p>
            <a:pPr marL="228600" indent="-228600">
              <a:buAutoNum type="arabicPeriod"/>
            </a:pPr>
            <a:r>
              <a:rPr lang="en-GB" b="0" baseline="0" dirty="0"/>
              <a:t>Le </a:t>
            </a:r>
            <a:r>
              <a:rPr lang="en-GB" b="0" baseline="0" dirty="0" err="1"/>
              <a:t>envía</a:t>
            </a:r>
            <a:r>
              <a:rPr lang="en-GB" b="0" baseline="0" dirty="0"/>
              <a:t>...</a:t>
            </a:r>
          </a:p>
          <a:p>
            <a:pPr marL="228600" indent="-228600">
              <a:buAutoNum type="arabicPeriod"/>
            </a:pPr>
            <a:r>
              <a:rPr lang="en-GB" b="0" baseline="0" dirty="0"/>
              <a:t>Les </a:t>
            </a:r>
            <a:r>
              <a:rPr lang="en-GB" b="0" baseline="0" dirty="0" err="1"/>
              <a:t>graba</a:t>
            </a:r>
            <a:r>
              <a:rPr lang="en-GB" b="0" baseline="0" dirty="0"/>
              <a:t>...</a:t>
            </a:r>
          </a:p>
          <a:p>
            <a:pPr marL="228600" indent="-228600">
              <a:buAutoNum type="arabicPeriod"/>
            </a:pPr>
            <a:r>
              <a:rPr lang="en-GB" b="0" baseline="0" dirty="0"/>
              <a:t>Le da...</a:t>
            </a:r>
          </a:p>
          <a:p>
            <a:pPr marL="228600" indent="-228600">
              <a:buAutoNum type="arabicPeriod"/>
            </a:pPr>
            <a:r>
              <a:rPr lang="en-GB" b="0" baseline="0" dirty="0"/>
              <a:t>Le </a:t>
            </a:r>
            <a:r>
              <a:rPr lang="en-GB" b="0" baseline="0" dirty="0" err="1"/>
              <a:t>organiza</a:t>
            </a:r>
            <a:r>
              <a:rPr lang="en-GB" b="0" baseline="0" dirty="0"/>
              <a:t>...</a:t>
            </a:r>
          </a:p>
          <a:p>
            <a:pPr marL="228600" indent="-228600">
              <a:buAutoNum type="arabicPeriod"/>
            </a:pPr>
            <a:r>
              <a:rPr lang="en-GB" b="0" baseline="0" dirty="0"/>
              <a:t>Les </a:t>
            </a:r>
            <a:r>
              <a:rPr lang="en-GB" b="0" baseline="0" dirty="0" err="1"/>
              <a:t>pregunta</a:t>
            </a:r>
            <a:r>
              <a:rPr lang="en-GB" b="0" baseline="0" dirty="0"/>
              <a:t>...</a:t>
            </a:r>
          </a:p>
          <a:p>
            <a:pPr marL="0" indent="0">
              <a:buNone/>
            </a:pPr>
            <a:endParaRPr lang="en-GB" b="0" baseline="0" dirty="0"/>
          </a:p>
          <a:p>
            <a:pPr marL="0" indent="0">
              <a:buNone/>
            </a:pPr>
            <a:r>
              <a:rPr lang="en-GB" b="1" baseline="0" dirty="0"/>
              <a:t>Target answers - Persona A to Person B:</a:t>
            </a:r>
          </a:p>
          <a:p>
            <a:pPr marL="228600" indent="-228600">
              <a:buAutoNum type="arabicPeriod"/>
            </a:pPr>
            <a:r>
              <a:rPr lang="en-GB" b="0" baseline="0" dirty="0" err="1"/>
              <a:t>Su</a:t>
            </a:r>
            <a:r>
              <a:rPr lang="en-GB" b="0" baseline="0" dirty="0"/>
              <a:t> </a:t>
            </a:r>
            <a:r>
              <a:rPr lang="en-GB" b="0" baseline="0" dirty="0" err="1"/>
              <a:t>juego</a:t>
            </a:r>
            <a:r>
              <a:rPr lang="en-GB" b="0" baseline="0" dirty="0"/>
              <a:t> </a:t>
            </a:r>
            <a:r>
              <a:rPr lang="en-GB" b="0" baseline="0" dirty="0" err="1"/>
              <a:t>favorito</a:t>
            </a:r>
            <a:r>
              <a:rPr lang="en-GB" b="0" baseline="0" dirty="0"/>
              <a:t>.</a:t>
            </a:r>
          </a:p>
          <a:p>
            <a:pPr marL="228600" indent="-228600">
              <a:buAutoNum type="arabicPeriod"/>
            </a:pPr>
            <a:r>
              <a:rPr lang="en-GB" b="0" baseline="0" dirty="0" err="1"/>
              <a:t>Su</a:t>
            </a:r>
            <a:r>
              <a:rPr lang="en-GB" b="0" baseline="0" dirty="0"/>
              <a:t> </a:t>
            </a:r>
            <a:r>
              <a:rPr lang="en-GB" b="0" baseline="0" dirty="0" err="1"/>
              <a:t>apoyo</a:t>
            </a:r>
            <a:r>
              <a:rPr lang="en-GB" b="0" baseline="0" dirty="0"/>
              <a:t>.</a:t>
            </a:r>
          </a:p>
          <a:p>
            <a:pPr marL="228600" indent="-228600">
              <a:buAutoNum type="arabicPeriod"/>
            </a:pPr>
            <a:r>
              <a:rPr lang="en-GB" b="0" baseline="0" dirty="0" err="1"/>
              <a:t>Cómo</a:t>
            </a:r>
            <a:r>
              <a:rPr lang="en-GB" b="0" baseline="0" dirty="0"/>
              <a:t> </a:t>
            </a:r>
            <a:r>
              <a:rPr lang="en-GB" b="0" baseline="0" dirty="0" err="1"/>
              <a:t>ganar</a:t>
            </a:r>
            <a:r>
              <a:rPr lang="en-GB" b="0" baseline="0" dirty="0"/>
              <a:t>.</a:t>
            </a:r>
          </a:p>
          <a:p>
            <a:pPr marL="228600" indent="-228600">
              <a:buAutoNum type="arabicPeriod"/>
            </a:pPr>
            <a:r>
              <a:rPr lang="en-GB" b="0" baseline="0" dirty="0"/>
              <a:t>Una </a:t>
            </a:r>
            <a:r>
              <a:rPr lang="en-GB" b="0" baseline="0" dirty="0" err="1"/>
              <a:t>cámara</a:t>
            </a:r>
            <a:r>
              <a:rPr lang="en-GB" b="0" baseline="0" dirty="0"/>
              <a:t> web.</a:t>
            </a:r>
          </a:p>
          <a:p>
            <a:pPr marL="228600" indent="-228600">
              <a:buAutoNum type="arabicPeriod"/>
            </a:pPr>
            <a:r>
              <a:rPr lang="en-GB" b="0" baseline="0" dirty="0" err="1"/>
              <a:t>Unos</a:t>
            </a:r>
            <a:r>
              <a:rPr lang="en-GB" b="0" baseline="0" dirty="0"/>
              <a:t> </a:t>
            </a:r>
            <a:r>
              <a:rPr lang="en-GB" b="0" baseline="0" dirty="0" err="1"/>
              <a:t>objeticos</a:t>
            </a:r>
            <a:r>
              <a:rPr lang="en-GB" b="0" baseline="0" dirty="0"/>
              <a:t>.</a:t>
            </a:r>
          </a:p>
          <a:p>
            <a:pPr marL="0" indent="0">
              <a:buNone/>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latin typeface="Calibri"/>
              </a:rPr>
              <a:pPr/>
              <a:t>14</a:t>
            </a:fld>
            <a:endParaRPr lang="en-GB">
              <a:solidFill>
                <a:prstClr val="black"/>
              </a:solidFill>
              <a:latin typeface="Calibri"/>
            </a:endParaRPr>
          </a:p>
        </p:txBody>
      </p:sp>
    </p:spTree>
    <p:extLst>
      <p:ext uri="{BB962C8B-B14F-4D97-AF65-F5344CB8AC3E}">
        <p14:creationId xmlns:p14="http://schemas.microsoft.com/office/powerpoint/2010/main" val="2086137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DO NOT DISPLAY DURING ACTIVITY</a:t>
            </a:r>
          </a:p>
          <a:p>
            <a:pPr marL="0"/>
            <a:r>
              <a:rPr lang="en-US" b="0" dirty="0"/>
              <a:t>See accompanying Word doc for printable version.</a:t>
            </a:r>
          </a:p>
          <a:p>
            <a:pPr marL="0"/>
            <a:endParaRPr lang="en-US" b="0" dirty="0"/>
          </a:p>
          <a:p>
            <a:pPr marL="0"/>
            <a:r>
              <a:rPr lang="en-US" b="0" dirty="0"/>
              <a:t>The answer cards that match Person B’s questions are on the right hand side of the previous slide.</a:t>
            </a:r>
            <a:endParaRPr lang="en-GB" b="0" baseline="0" dirty="0"/>
          </a:p>
          <a:p>
            <a:pPr marL="228600" indent="-228600">
              <a:buAutoNum type="arabicPeriod"/>
            </a:pPr>
            <a:endParaRPr lang="en-GB" b="0" baseline="0" dirty="0"/>
          </a:p>
          <a:p>
            <a:pPr marL="0" indent="0">
              <a:buNone/>
            </a:pPr>
            <a:r>
              <a:rPr lang="en-GB" b="1" baseline="0" dirty="0"/>
              <a:t>Target phrases:</a:t>
            </a:r>
          </a:p>
          <a:p>
            <a:pPr marL="228600" indent="-228600">
              <a:buAutoNum type="arabicPeriod"/>
            </a:pPr>
            <a:r>
              <a:rPr lang="en-GB" b="0" baseline="0" dirty="0"/>
              <a:t>Le </a:t>
            </a:r>
            <a:r>
              <a:rPr lang="en-GB" b="0" baseline="0" dirty="0" err="1"/>
              <a:t>presta</a:t>
            </a:r>
            <a:r>
              <a:rPr lang="en-GB" b="0" baseline="0" dirty="0"/>
              <a:t>...</a:t>
            </a:r>
          </a:p>
          <a:p>
            <a:pPr marL="228600" indent="-228600">
              <a:buAutoNum type="arabicPeriod"/>
            </a:pPr>
            <a:r>
              <a:rPr lang="en-GB" b="0" baseline="0" dirty="0"/>
              <a:t>Le </a:t>
            </a:r>
            <a:r>
              <a:rPr lang="en-GB" b="0" baseline="0" dirty="0" err="1"/>
              <a:t>ofrece</a:t>
            </a:r>
            <a:r>
              <a:rPr lang="en-GB" b="0" baseline="0" dirty="0"/>
              <a:t>...</a:t>
            </a:r>
          </a:p>
          <a:p>
            <a:pPr marL="228600" indent="-228600">
              <a:buAutoNum type="arabicPeriod"/>
            </a:pPr>
            <a:r>
              <a:rPr lang="en-GB" b="0" baseline="0" dirty="0"/>
              <a:t>Les </a:t>
            </a:r>
            <a:r>
              <a:rPr lang="en-GB" b="0" baseline="0" dirty="0" err="1"/>
              <a:t>enseña</a:t>
            </a:r>
            <a:r>
              <a:rPr lang="en-GB" b="0" baseline="0" dirty="0"/>
              <a:t>...</a:t>
            </a:r>
          </a:p>
          <a:p>
            <a:pPr marL="228600" indent="-228600">
              <a:buAutoNum type="arabicPeriod"/>
            </a:pPr>
            <a:r>
              <a:rPr lang="en-GB" b="0" baseline="0" dirty="0"/>
              <a:t>Les </a:t>
            </a:r>
            <a:r>
              <a:rPr lang="en-GB" b="0" baseline="0" dirty="0" err="1"/>
              <a:t>compra</a:t>
            </a:r>
            <a:r>
              <a:rPr lang="en-GB" b="0" baseline="0" dirty="0"/>
              <a:t>...</a:t>
            </a:r>
          </a:p>
          <a:p>
            <a:pPr marL="228600" indent="-228600">
              <a:buAutoNum type="arabicPeriod"/>
            </a:pPr>
            <a:r>
              <a:rPr lang="en-GB" b="0" baseline="0" dirty="0"/>
              <a:t>Le </a:t>
            </a:r>
            <a:r>
              <a:rPr lang="en-GB" b="0" baseline="0" dirty="0" err="1"/>
              <a:t>prepara</a:t>
            </a:r>
            <a:r>
              <a:rPr lang="en-GB" b="0" baseline="0" dirty="0"/>
              <a:t>...</a:t>
            </a:r>
          </a:p>
          <a:p>
            <a:pPr marL="0" indent="0">
              <a:buNone/>
            </a:pPr>
            <a:endParaRPr lang="en-GB" b="0" baseline="0" dirty="0"/>
          </a:p>
          <a:p>
            <a:pPr marL="0" indent="0">
              <a:buNone/>
            </a:pPr>
            <a:r>
              <a:rPr lang="en-GB" b="1" baseline="0" dirty="0"/>
              <a:t>Target answers - Persona A to Person B:</a:t>
            </a:r>
          </a:p>
          <a:p>
            <a:pPr marL="228600" indent="-228600">
              <a:buAutoNum type="arabicPeriod"/>
            </a:pPr>
            <a:r>
              <a:rPr lang="en-GB" b="0" baseline="0" dirty="0"/>
              <a:t>A website.</a:t>
            </a:r>
          </a:p>
          <a:p>
            <a:pPr marL="228600" indent="-228600">
              <a:buAutoNum type="arabicPeriod"/>
            </a:pPr>
            <a:r>
              <a:rPr lang="en-GB" b="0" baseline="0" dirty="0"/>
              <a:t>A part of the game.</a:t>
            </a:r>
          </a:p>
          <a:p>
            <a:pPr marL="228600" indent="-228600">
              <a:buAutoNum type="arabicPeriod"/>
            </a:pPr>
            <a:r>
              <a:rPr lang="en-GB" b="0" baseline="0" dirty="0"/>
              <a:t>A weapon.</a:t>
            </a:r>
          </a:p>
          <a:p>
            <a:pPr marL="228600" indent="-228600">
              <a:buAutoNum type="arabicPeriod"/>
            </a:pPr>
            <a:r>
              <a:rPr lang="en-GB" b="0" baseline="0" dirty="0"/>
              <a:t>A tennis match.</a:t>
            </a:r>
          </a:p>
          <a:p>
            <a:pPr marL="228600" indent="-228600">
              <a:buAutoNum type="arabicPeriod"/>
            </a:pPr>
            <a:r>
              <a:rPr lang="en-GB" b="0" baseline="0" dirty="0"/>
              <a:t>The name of the character.</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latin typeface="Calibri"/>
              </a:rPr>
              <a:pPr/>
              <a:t>15</a:t>
            </a:fld>
            <a:endParaRPr lang="en-GB">
              <a:solidFill>
                <a:prstClr val="black"/>
              </a:solidFill>
              <a:latin typeface="Calibri"/>
            </a:endParaRPr>
          </a:p>
        </p:txBody>
      </p:sp>
    </p:spTree>
    <p:extLst>
      <p:ext uri="{BB962C8B-B14F-4D97-AF65-F5344CB8AC3E}">
        <p14:creationId xmlns:p14="http://schemas.microsoft.com/office/powerpoint/2010/main" val="2686908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DO NOT DISPLAY DURING ACTIVITY</a:t>
            </a:r>
          </a:p>
          <a:p>
            <a:pPr marL="0"/>
            <a:r>
              <a:rPr lang="en-US" b="0" dirty="0"/>
              <a:t>See accompanying Word doc for printable version.</a:t>
            </a:r>
          </a:p>
          <a:p>
            <a:pPr marL="0"/>
            <a:endParaRPr lang="en-US" b="0" dirty="0"/>
          </a:p>
          <a:p>
            <a:pPr marL="0"/>
            <a:r>
              <a:rPr lang="en-US" b="0" dirty="0"/>
              <a:t>The answer cards that match Person A’s questions are on the right hand side of the next slide.</a:t>
            </a:r>
          </a:p>
          <a:p>
            <a:pPr marL="228600" indent="-228600">
              <a:buAutoNum type="arabicPeriod"/>
            </a:pPr>
            <a:endParaRPr lang="en-GB" b="0" baseline="0" dirty="0"/>
          </a:p>
          <a:p>
            <a:pPr marL="0" indent="0">
              <a:buNone/>
            </a:pPr>
            <a:endParaRPr lang="en-GB" b="0" baseline="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latin typeface="Calibri"/>
              </a:rPr>
              <a:pPr/>
              <a:t>16</a:t>
            </a:fld>
            <a:endParaRPr lang="en-GB">
              <a:solidFill>
                <a:prstClr val="black"/>
              </a:solidFill>
              <a:latin typeface="Calibri"/>
            </a:endParaRPr>
          </a:p>
        </p:txBody>
      </p:sp>
    </p:spTree>
    <p:extLst>
      <p:ext uri="{BB962C8B-B14F-4D97-AF65-F5344CB8AC3E}">
        <p14:creationId xmlns:p14="http://schemas.microsoft.com/office/powerpoint/2010/main" val="4145976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sz="1200" u="none" strike="noStrike" dirty="0">
                <a:solidFill>
                  <a:schemeClr val="dk1"/>
                </a:solidFill>
                <a:latin typeface="Century Gothic" panose="020B0502020202020204" pitchFamily="34" charset="0"/>
                <a:sym typeface="Arial"/>
              </a:rPr>
              <a:t>Artwork by Mark Davies. All additional pictures selected are available under a Creative Commons license, no attribution required.</a:t>
            </a:r>
            <a:endParaRPr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GB" sz="1200" u="none" strike="noStrike" dirty="0">
                <a:solidFill>
                  <a:schemeClr val="dk1"/>
                </a:solidFill>
                <a:latin typeface="Century Gothic" panose="020B0502020202020204" pitchFamily="34" charset="0"/>
                <a:sym typeface="Arial"/>
              </a:rPr>
              <a:t>With thanks to Rachel Hawkes for her input on the lesson material and </a:t>
            </a:r>
            <a:r>
              <a:rPr lang="en-GB" sz="1200" dirty="0">
                <a:solidFill>
                  <a:schemeClr val="dk1"/>
                </a:solidFill>
                <a:latin typeface="Century Gothic" panose="020B0502020202020204" pitchFamily="34" charset="0"/>
                <a:sym typeface="Arial"/>
              </a:rPr>
              <a:t>Blanca Román for native teacher feedback.</a:t>
            </a:r>
            <a:endParaRPr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b="1"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GB" b="1" dirty="0">
                <a:latin typeface="Century Gothic" panose="020B0502020202020204" pitchFamily="34" charset="0"/>
              </a:rPr>
              <a:t>Learning outcomes (lesson 1):</a:t>
            </a:r>
            <a:endParaRPr b="1"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GB" b="0" dirty="0">
                <a:latin typeface="Century Gothic" panose="020B0502020202020204" pitchFamily="34" charset="0"/>
              </a:rPr>
              <a:t>Consolidation of spelling change in the 1</a:t>
            </a:r>
            <a:r>
              <a:rPr lang="en-GB" b="0" baseline="30000" dirty="0">
                <a:latin typeface="Century Gothic" panose="020B0502020202020204" pitchFamily="34" charset="0"/>
              </a:rPr>
              <a:t>st</a:t>
            </a:r>
            <a:r>
              <a:rPr lang="en-GB" b="0" dirty="0">
                <a:latin typeface="Century Gothic" panose="020B0502020202020204" pitchFamily="34" charset="0"/>
              </a:rPr>
              <a:t> person singular, verbs ending in –</a:t>
            </a:r>
            <a:r>
              <a:rPr lang="en-GB" b="0" dirty="0" err="1">
                <a:latin typeface="Century Gothic" panose="020B0502020202020204" pitchFamily="34" charset="0"/>
              </a:rPr>
              <a:t>cer</a:t>
            </a:r>
            <a:r>
              <a:rPr lang="en-GB" b="0" dirty="0">
                <a:latin typeface="Century Gothic" panose="020B0502020202020204" pitchFamily="34" charset="0"/>
              </a:rPr>
              <a:t> and –</a:t>
            </a:r>
            <a:r>
              <a:rPr lang="en-GB" b="0" dirty="0" err="1">
                <a:latin typeface="Century Gothic" panose="020B0502020202020204" pitchFamily="34" charset="0"/>
              </a:rPr>
              <a:t>ir</a:t>
            </a:r>
            <a:r>
              <a:rPr lang="en-GB" b="0" dirty="0">
                <a:latin typeface="Century Gothic" panose="020B0502020202020204" pitchFamily="34" charset="0"/>
              </a:rPr>
              <a:t> to –</a:t>
            </a:r>
            <a:r>
              <a:rPr lang="en-GB" b="0" dirty="0" err="1">
                <a:latin typeface="Century Gothic" panose="020B0502020202020204" pitchFamily="34" charset="0"/>
              </a:rPr>
              <a:t>zco</a:t>
            </a:r>
            <a:r>
              <a:rPr lang="en-GB" b="0" dirty="0">
                <a:latin typeface="Century Gothic" panose="020B0502020202020204" pitchFamily="34" charset="0"/>
              </a:rPr>
              <a:t>.</a:t>
            </a:r>
          </a:p>
          <a:p>
            <a:pPr marL="0" marR="0" lvl="0" indent="0" algn="l" rtl="0">
              <a:lnSpc>
                <a:spcPct val="100000"/>
              </a:lnSpc>
              <a:spcBef>
                <a:spcPts val="0"/>
              </a:spcBef>
              <a:spcAft>
                <a:spcPts val="0"/>
              </a:spcAft>
              <a:buClr>
                <a:schemeClr val="dk1"/>
              </a:buClr>
              <a:buSzPts val="1200"/>
              <a:buFont typeface="Arial"/>
              <a:buNone/>
            </a:pPr>
            <a:r>
              <a:rPr lang="en-GB" b="0" dirty="0">
                <a:solidFill>
                  <a:schemeClr val="accent5">
                    <a:lumMod val="50000"/>
                  </a:schemeClr>
                </a:solidFill>
                <a:latin typeface="Century Gothic" panose="020B0502020202020204" pitchFamily="34" charset="0"/>
              </a:rPr>
              <a:t>Consolidation of the </a:t>
            </a:r>
            <a:r>
              <a:rPr lang="es-ES" dirty="0">
                <a:solidFill>
                  <a:schemeClr val="accent5">
                    <a:lumMod val="50000"/>
                  </a:schemeClr>
                </a:solidFill>
              </a:rPr>
              <a:t>personal ‘a’</a:t>
            </a:r>
          </a:p>
          <a:p>
            <a:pPr marL="0" marR="0" lvl="0" indent="0" algn="l" rtl="0">
              <a:lnSpc>
                <a:spcPct val="100000"/>
              </a:lnSpc>
              <a:spcBef>
                <a:spcPts val="0"/>
              </a:spcBef>
              <a:spcAft>
                <a:spcPts val="0"/>
              </a:spcAft>
              <a:buClr>
                <a:schemeClr val="dk1"/>
              </a:buClr>
              <a:buSzPts val="1200"/>
              <a:buFont typeface="Arial"/>
              <a:buNone/>
            </a:pPr>
            <a:r>
              <a:rPr lang="es-ES" dirty="0" err="1">
                <a:solidFill>
                  <a:schemeClr val="accent5">
                    <a:lumMod val="50000"/>
                  </a:schemeClr>
                </a:solidFill>
              </a:rPr>
              <a:t>Consolidation</a:t>
            </a:r>
            <a:r>
              <a:rPr lang="es-ES" dirty="0">
                <a:solidFill>
                  <a:schemeClr val="accent5">
                    <a:lumMod val="50000"/>
                  </a:schemeClr>
                </a:solidFill>
              </a:rPr>
              <a:t> of </a:t>
            </a:r>
            <a:r>
              <a:rPr lang="es-ES" dirty="0" err="1">
                <a:solidFill>
                  <a:schemeClr val="accent5">
                    <a:lumMod val="50000"/>
                  </a:schemeClr>
                </a:solidFill>
              </a:rPr>
              <a:t>object</a:t>
            </a:r>
            <a:r>
              <a:rPr lang="es-ES" dirty="0">
                <a:solidFill>
                  <a:schemeClr val="accent5">
                    <a:lumMod val="50000"/>
                  </a:schemeClr>
                </a:solidFill>
              </a:rPr>
              <a:t> vs </a:t>
            </a:r>
            <a:r>
              <a:rPr lang="es-ES" dirty="0" err="1">
                <a:solidFill>
                  <a:schemeClr val="accent5">
                    <a:lumMod val="50000"/>
                  </a:schemeClr>
                </a:solidFill>
              </a:rPr>
              <a:t>subject-first</a:t>
            </a:r>
            <a:r>
              <a:rPr lang="es-ES" dirty="0">
                <a:solidFill>
                  <a:schemeClr val="accent5">
                    <a:lumMod val="50000"/>
                  </a:schemeClr>
                </a:solidFill>
              </a:rPr>
              <a:t> </a:t>
            </a:r>
            <a:r>
              <a:rPr lang="es-ES" dirty="0" err="1">
                <a:solidFill>
                  <a:schemeClr val="accent5">
                    <a:lumMod val="50000"/>
                  </a:schemeClr>
                </a:solidFill>
              </a:rPr>
              <a:t>word</a:t>
            </a:r>
            <a:r>
              <a:rPr lang="es-ES" dirty="0">
                <a:solidFill>
                  <a:schemeClr val="accent5">
                    <a:lumMod val="50000"/>
                  </a:schemeClr>
                </a:solidFill>
              </a:rPr>
              <a:t> </a:t>
            </a:r>
            <a:r>
              <a:rPr lang="es-ES" dirty="0" err="1">
                <a:solidFill>
                  <a:schemeClr val="accent5">
                    <a:lumMod val="50000"/>
                  </a:schemeClr>
                </a:solidFill>
              </a:rPr>
              <a:t>order</a:t>
            </a:r>
            <a:endParaRPr lang="es-ES" dirty="0">
              <a:solidFill>
                <a:schemeClr val="accent5">
                  <a:lumMod val="50000"/>
                </a:schemeClr>
              </a:solidFill>
            </a:endParaRPr>
          </a:p>
          <a:p>
            <a:pPr marL="0" marR="0" lvl="0" indent="0" algn="l" rtl="0">
              <a:lnSpc>
                <a:spcPct val="100000"/>
              </a:lnSpc>
              <a:spcBef>
                <a:spcPts val="0"/>
              </a:spcBef>
              <a:spcAft>
                <a:spcPts val="0"/>
              </a:spcAft>
              <a:buClr>
                <a:schemeClr val="dk1"/>
              </a:buClr>
              <a:buSzPts val="1200"/>
              <a:buFont typeface="Arial"/>
              <a:buNone/>
            </a:pPr>
            <a:r>
              <a:rPr lang="es-ES" dirty="0" err="1">
                <a:solidFill>
                  <a:schemeClr val="accent5">
                    <a:lumMod val="50000"/>
                  </a:schemeClr>
                </a:solidFill>
              </a:rPr>
              <a:t>Consolidation</a:t>
            </a:r>
            <a:r>
              <a:rPr lang="es-ES" dirty="0">
                <a:solidFill>
                  <a:schemeClr val="accent5">
                    <a:lumMod val="50000"/>
                  </a:schemeClr>
                </a:solidFill>
              </a:rPr>
              <a:t> of regular -</a:t>
            </a:r>
            <a:r>
              <a:rPr lang="es-ES" dirty="0" err="1">
                <a:solidFill>
                  <a:schemeClr val="accent5">
                    <a:lumMod val="50000"/>
                  </a:schemeClr>
                </a:solidFill>
              </a:rPr>
              <a:t>er</a:t>
            </a:r>
            <a:r>
              <a:rPr lang="es-ES" dirty="0">
                <a:solidFill>
                  <a:schemeClr val="accent5">
                    <a:lumMod val="50000"/>
                  </a:schemeClr>
                </a:solidFill>
              </a:rPr>
              <a:t> </a:t>
            </a:r>
            <a:r>
              <a:rPr lang="es-ES" dirty="0" err="1">
                <a:solidFill>
                  <a:schemeClr val="accent5">
                    <a:lumMod val="50000"/>
                  </a:schemeClr>
                </a:solidFill>
              </a:rPr>
              <a:t>verbs</a:t>
            </a:r>
            <a:r>
              <a:rPr lang="es-ES" dirty="0">
                <a:solidFill>
                  <a:schemeClr val="accent5">
                    <a:lumMod val="50000"/>
                  </a:schemeClr>
                </a:solidFill>
              </a:rPr>
              <a:t> 2nd </a:t>
            </a:r>
            <a:r>
              <a:rPr lang="es-ES" dirty="0" err="1">
                <a:solidFill>
                  <a:schemeClr val="accent5">
                    <a:lumMod val="50000"/>
                  </a:schemeClr>
                </a:solidFill>
              </a:rPr>
              <a:t>person</a:t>
            </a:r>
            <a:r>
              <a:rPr lang="es-ES" dirty="0">
                <a:solidFill>
                  <a:schemeClr val="accent5">
                    <a:lumMod val="50000"/>
                  </a:schemeClr>
                </a:solidFill>
              </a:rPr>
              <a:t> singular and plural (-es, -</a:t>
            </a:r>
            <a:r>
              <a:rPr lang="es-ES" dirty="0" err="1">
                <a:solidFill>
                  <a:schemeClr val="accent5">
                    <a:lumMod val="50000"/>
                  </a:schemeClr>
                </a:solidFill>
              </a:rPr>
              <a:t>éis</a:t>
            </a:r>
            <a:r>
              <a:rPr lang="es-ES" dirty="0">
                <a:solidFill>
                  <a:schemeClr val="accent5">
                    <a:lumMod val="50000"/>
                  </a:schemeClr>
                </a:solidFill>
              </a:rPr>
              <a:t>,-</a:t>
            </a:r>
            <a:r>
              <a:rPr lang="es-ES" dirty="0" err="1">
                <a:solidFill>
                  <a:schemeClr val="accent5">
                    <a:lumMod val="50000"/>
                  </a:schemeClr>
                </a:solidFill>
              </a:rPr>
              <a:t>ís</a:t>
            </a:r>
            <a:r>
              <a:rPr lang="es-ES" dirty="0">
                <a:solidFill>
                  <a:schemeClr val="accent5">
                    <a:lumMod val="50000"/>
                  </a:schemeClr>
                </a:solidFill>
              </a:rPr>
              <a:t>) + ‘le’, ‘les’</a:t>
            </a:r>
            <a:endParaRPr lang="es-GB" dirty="0">
              <a:solidFill>
                <a:schemeClr val="accent5">
                  <a:lumMod val="50000"/>
                </a:schemeClr>
              </a:solidFill>
            </a:endParaRPr>
          </a:p>
          <a:p>
            <a:pPr marL="0" marR="0" lvl="0" indent="0" algn="l" rtl="0">
              <a:lnSpc>
                <a:spcPct val="100000"/>
              </a:lnSpc>
              <a:spcBef>
                <a:spcPts val="0"/>
              </a:spcBef>
              <a:spcAft>
                <a:spcPts val="0"/>
              </a:spcAft>
              <a:buClr>
                <a:schemeClr val="dk1"/>
              </a:buClr>
              <a:buSzPts val="1200"/>
              <a:buFont typeface="Arial"/>
              <a:buNone/>
            </a:pPr>
            <a:br>
              <a:rPr lang="en-GB" b="1" dirty="0">
                <a:latin typeface="Century Gothic" panose="020B0502020202020204" pitchFamily="34" charset="0"/>
              </a:rPr>
            </a:br>
            <a:r>
              <a:rPr lang="en-GB" b="1" dirty="0">
                <a:latin typeface="Century Gothic" panose="020B0502020202020204" pitchFamily="34" charset="0"/>
              </a:rPr>
              <a:t>Word frequency (1 is the most frequent word in Spanish): </a:t>
            </a:r>
            <a:endParaRPr sz="1200" b="1" u="none" strike="noStrike" cap="none" dirty="0">
              <a:solidFill>
                <a:schemeClr val="dk1"/>
              </a:solidFill>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u="none" strike="noStrike" cap="none" dirty="0">
                <a:solidFill>
                  <a:schemeClr val="dk1"/>
                </a:solidFill>
                <a:latin typeface="Century Gothic" panose="020B0502020202020204" pitchFamily="34" charset="0"/>
                <a:sym typeface="Arial"/>
              </a:rPr>
              <a:t>revision 12/14 (words used: 61, 29 from Y7, 32 from Y8): </a:t>
            </a:r>
            <a:r>
              <a:rPr lang="en-GB" sz="1200" u="none" strike="noStrike" cap="none" dirty="0" err="1">
                <a:solidFill>
                  <a:schemeClr val="dk1"/>
                </a:solidFill>
                <a:latin typeface="Century Gothic" panose="020B0502020202020204" pitchFamily="34" charset="0"/>
                <a:sym typeface="Arial"/>
              </a:rPr>
              <a:t>necesitar</a:t>
            </a:r>
            <a:r>
              <a:rPr lang="en-GB" sz="1200" u="none" strike="noStrike" cap="none" dirty="0">
                <a:solidFill>
                  <a:schemeClr val="dk1"/>
                </a:solidFill>
                <a:latin typeface="Century Gothic" panose="020B0502020202020204" pitchFamily="34" charset="0"/>
                <a:sym typeface="Arial"/>
              </a:rPr>
              <a:t> (276); usar [317]; </a:t>
            </a:r>
            <a:r>
              <a:rPr lang="en-GB" sz="1200" u="none" strike="noStrike" cap="none" dirty="0" err="1">
                <a:solidFill>
                  <a:schemeClr val="dk1"/>
                </a:solidFill>
                <a:latin typeface="Century Gothic" panose="020B0502020202020204" pitchFamily="34" charset="0"/>
                <a:sym typeface="Arial"/>
              </a:rPr>
              <a:t>entiendo</a:t>
            </a:r>
            <a:r>
              <a:rPr lang="en-GB" sz="1200" u="none" strike="noStrike" cap="none" dirty="0">
                <a:solidFill>
                  <a:schemeClr val="dk1"/>
                </a:solidFill>
                <a:latin typeface="Century Gothic" panose="020B0502020202020204" pitchFamily="34" charset="0"/>
                <a:sym typeface="Arial"/>
              </a:rPr>
              <a:t> [229]; </a:t>
            </a:r>
            <a:r>
              <a:rPr lang="en-GB" sz="1200" u="none" strike="noStrike" cap="none" dirty="0" err="1">
                <a:solidFill>
                  <a:schemeClr val="dk1"/>
                </a:solidFill>
                <a:latin typeface="Century Gothic" panose="020B0502020202020204" pitchFamily="34" charset="0"/>
                <a:sym typeface="Arial"/>
              </a:rPr>
              <a:t>dar</a:t>
            </a:r>
            <a:r>
              <a:rPr lang="en-GB" sz="1200" u="none" strike="noStrike" cap="none" dirty="0">
                <a:solidFill>
                  <a:schemeClr val="dk1"/>
                </a:solidFill>
                <a:latin typeface="Century Gothic" panose="020B0502020202020204" pitchFamily="34" charset="0"/>
                <a:sym typeface="Arial"/>
              </a:rPr>
              <a:t> [42]; </a:t>
            </a:r>
            <a:r>
              <a:rPr lang="en-GB" sz="1200" u="none" strike="noStrike" cap="none" dirty="0" err="1">
                <a:solidFill>
                  <a:schemeClr val="dk1"/>
                </a:solidFill>
                <a:latin typeface="Century Gothic" panose="020B0502020202020204" pitchFamily="34" charset="0"/>
                <a:sym typeface="Arial"/>
              </a:rPr>
              <a:t>doy</a:t>
            </a:r>
            <a:r>
              <a:rPr lang="en-GB" sz="1200" u="none" strike="noStrike" cap="none" dirty="0">
                <a:solidFill>
                  <a:schemeClr val="dk1"/>
                </a:solidFill>
                <a:latin typeface="Century Gothic" panose="020B0502020202020204" pitchFamily="34" charset="0"/>
                <a:sym typeface="Arial"/>
              </a:rPr>
              <a:t> [42]; das [42]; pasar [68]; </a:t>
            </a:r>
            <a:r>
              <a:rPr lang="en-GB" sz="1200" u="none" strike="noStrike" cap="none" dirty="0" err="1">
                <a:solidFill>
                  <a:schemeClr val="dk1"/>
                </a:solidFill>
                <a:latin typeface="Century Gothic" panose="020B0502020202020204" pitchFamily="34" charset="0"/>
                <a:sym typeface="Arial"/>
              </a:rPr>
              <a:t>hacer</a:t>
            </a:r>
            <a:r>
              <a:rPr lang="en-GB" sz="1200" u="none" strike="noStrike" cap="none" dirty="0">
                <a:solidFill>
                  <a:schemeClr val="dk1"/>
                </a:solidFill>
                <a:latin typeface="Century Gothic" panose="020B0502020202020204" pitchFamily="34" charset="0"/>
                <a:sym typeface="Arial"/>
              </a:rPr>
              <a:t> [26]; </a:t>
            </a:r>
            <a:r>
              <a:rPr lang="en-GB" sz="1200" u="none" strike="noStrike" cap="none" dirty="0" err="1">
                <a:solidFill>
                  <a:schemeClr val="dk1"/>
                </a:solidFill>
                <a:latin typeface="Century Gothic" panose="020B0502020202020204" pitchFamily="34" charset="0"/>
                <a:sym typeface="Arial"/>
              </a:rPr>
              <a:t>deber</a:t>
            </a:r>
            <a:r>
              <a:rPr lang="en-GB" sz="1200" u="none" strike="noStrike" cap="none" dirty="0">
                <a:solidFill>
                  <a:schemeClr val="dk1"/>
                </a:solidFill>
                <a:latin typeface="Century Gothic" panose="020B0502020202020204" pitchFamily="34" charset="0"/>
                <a:sym typeface="Arial"/>
              </a:rPr>
              <a:t> [71]; </a:t>
            </a:r>
            <a:r>
              <a:rPr lang="en-GB" sz="1200" u="none" strike="noStrike" cap="none" dirty="0" err="1">
                <a:solidFill>
                  <a:schemeClr val="dk1"/>
                </a:solidFill>
                <a:latin typeface="Century Gothic" panose="020B0502020202020204" pitchFamily="34" charset="0"/>
                <a:sym typeface="Arial"/>
              </a:rPr>
              <a:t>debo</a:t>
            </a:r>
            <a:r>
              <a:rPr lang="en-GB" sz="1200" u="none" strike="noStrike" cap="none" dirty="0">
                <a:solidFill>
                  <a:schemeClr val="dk1"/>
                </a:solidFill>
                <a:latin typeface="Century Gothic" panose="020B0502020202020204" pitchFamily="34" charset="0"/>
                <a:sym typeface="Arial"/>
              </a:rPr>
              <a:t> [71]; </a:t>
            </a:r>
            <a:r>
              <a:rPr lang="en-GB" sz="1200" u="none" strike="noStrike" cap="none" dirty="0" err="1">
                <a:solidFill>
                  <a:schemeClr val="dk1"/>
                </a:solidFill>
                <a:latin typeface="Century Gothic" panose="020B0502020202020204" pitchFamily="34" charset="0"/>
                <a:sym typeface="Arial"/>
              </a:rPr>
              <a:t>debes</a:t>
            </a:r>
            <a:r>
              <a:rPr lang="en-GB" sz="1200" u="none" strike="noStrike" cap="none" dirty="0">
                <a:solidFill>
                  <a:schemeClr val="dk1"/>
                </a:solidFill>
                <a:latin typeface="Century Gothic" panose="020B0502020202020204" pitchFamily="34" charset="0"/>
                <a:sym typeface="Arial"/>
              </a:rPr>
              <a:t> [71]; </a:t>
            </a:r>
            <a:r>
              <a:rPr lang="en-GB" sz="1200" u="none" strike="noStrike" cap="none" dirty="0" err="1">
                <a:solidFill>
                  <a:schemeClr val="dk1"/>
                </a:solidFill>
                <a:latin typeface="Century Gothic" panose="020B0502020202020204" pitchFamily="34" charset="0"/>
                <a:sym typeface="Arial"/>
              </a:rPr>
              <a:t>vida</a:t>
            </a:r>
            <a:r>
              <a:rPr lang="en-GB" sz="1200" u="none" strike="noStrike" cap="none" dirty="0">
                <a:solidFill>
                  <a:schemeClr val="dk1"/>
                </a:solidFill>
                <a:latin typeface="Century Gothic" panose="020B0502020202020204" pitchFamily="34" charset="0"/>
                <a:sym typeface="Arial"/>
              </a:rPr>
              <a:t> [85]; </a:t>
            </a:r>
            <a:r>
              <a:rPr lang="en-GB" sz="1200" u="none" strike="noStrike" cap="none" dirty="0" err="1">
                <a:solidFill>
                  <a:schemeClr val="dk1"/>
                </a:solidFill>
                <a:latin typeface="Century Gothic" panose="020B0502020202020204" pitchFamily="34" charset="0"/>
                <a:sym typeface="Arial"/>
              </a:rPr>
              <a:t>empiezo</a:t>
            </a:r>
            <a:r>
              <a:rPr lang="en-GB" sz="1200" u="none" strike="noStrike" cap="none" dirty="0">
                <a:solidFill>
                  <a:schemeClr val="dk1"/>
                </a:solidFill>
                <a:latin typeface="Century Gothic" panose="020B0502020202020204" pitchFamily="34" charset="0"/>
                <a:sym typeface="Arial"/>
              </a:rPr>
              <a:t> [175]; </a:t>
            </a:r>
            <a:r>
              <a:rPr lang="en-GB" sz="1200" u="none" strike="noStrike" cap="none" dirty="0" err="1">
                <a:solidFill>
                  <a:schemeClr val="dk1"/>
                </a:solidFill>
                <a:latin typeface="Century Gothic" panose="020B0502020202020204" pitchFamily="34" charset="0"/>
                <a:sym typeface="Arial"/>
              </a:rPr>
              <a:t>tema</a:t>
            </a:r>
            <a:r>
              <a:rPr lang="en-GB" sz="1200" u="none" strike="noStrike" cap="none" dirty="0">
                <a:solidFill>
                  <a:schemeClr val="dk1"/>
                </a:solidFill>
                <a:latin typeface="Century Gothic" panose="020B0502020202020204" pitchFamily="34" charset="0"/>
                <a:sym typeface="Arial"/>
              </a:rPr>
              <a:t> [240]; </a:t>
            </a:r>
            <a:r>
              <a:rPr lang="en-GB" sz="1200" u="none" strike="noStrike" cap="none" dirty="0" err="1">
                <a:solidFill>
                  <a:schemeClr val="dk1"/>
                </a:solidFill>
                <a:latin typeface="Century Gothic" panose="020B0502020202020204" pitchFamily="34" charset="0"/>
                <a:sym typeface="Arial"/>
              </a:rPr>
              <a:t>pierdo</a:t>
            </a:r>
            <a:r>
              <a:rPr lang="en-GB" sz="1200" u="none" strike="noStrike" cap="none" dirty="0">
                <a:solidFill>
                  <a:schemeClr val="dk1"/>
                </a:solidFill>
                <a:latin typeface="Century Gothic" panose="020B0502020202020204" pitchFamily="34" charset="0"/>
                <a:sym typeface="Arial"/>
              </a:rPr>
              <a:t> [195]; </a:t>
            </a:r>
            <a:r>
              <a:rPr lang="en-GB" sz="1200" u="none" strike="noStrike" cap="none" dirty="0" err="1">
                <a:solidFill>
                  <a:schemeClr val="dk1"/>
                </a:solidFill>
                <a:latin typeface="Century Gothic" panose="020B0502020202020204" pitchFamily="34" charset="0"/>
                <a:sym typeface="Arial"/>
              </a:rPr>
              <a:t>enseñar</a:t>
            </a:r>
            <a:r>
              <a:rPr lang="en-GB" sz="1200" u="none" strike="noStrike" cap="none" dirty="0">
                <a:solidFill>
                  <a:schemeClr val="dk1"/>
                </a:solidFill>
                <a:latin typeface="Century Gothic" panose="020B0502020202020204" pitchFamily="34" charset="0"/>
                <a:sym typeface="Arial"/>
              </a:rPr>
              <a:t> [610]; </a:t>
            </a:r>
            <a:r>
              <a:rPr lang="en-GB" sz="1200" u="none" strike="noStrike" cap="none" dirty="0" err="1">
                <a:solidFill>
                  <a:schemeClr val="dk1"/>
                </a:solidFill>
                <a:latin typeface="Century Gothic" panose="020B0502020202020204" pitchFamily="34" charset="0"/>
                <a:sym typeface="Arial"/>
              </a:rPr>
              <a:t>crecer</a:t>
            </a:r>
            <a:r>
              <a:rPr lang="en-GB" sz="1200" u="none" strike="noStrike" cap="none" dirty="0">
                <a:solidFill>
                  <a:schemeClr val="dk1"/>
                </a:solidFill>
                <a:latin typeface="Century Gothic" panose="020B0502020202020204" pitchFamily="34" charset="0"/>
                <a:sym typeface="Arial"/>
              </a:rPr>
              <a:t> [560]; </a:t>
            </a:r>
            <a:r>
              <a:rPr lang="en-GB" sz="1200" u="none" strike="noStrike" cap="none" dirty="0" err="1">
                <a:solidFill>
                  <a:schemeClr val="dk1"/>
                </a:solidFill>
                <a:latin typeface="Century Gothic" panose="020B0502020202020204" pitchFamily="34" charset="0"/>
                <a:sym typeface="Arial"/>
              </a:rPr>
              <a:t>desparecer</a:t>
            </a:r>
            <a:r>
              <a:rPr lang="en-GB" sz="1200" u="none" strike="noStrike" cap="none" dirty="0">
                <a:solidFill>
                  <a:schemeClr val="dk1"/>
                </a:solidFill>
                <a:latin typeface="Century Gothic" panose="020B0502020202020204" pitchFamily="34" charset="0"/>
                <a:sym typeface="Arial"/>
              </a:rPr>
              <a:t> [655]; </a:t>
            </a:r>
            <a:r>
              <a:rPr lang="en-GB" sz="1200" u="none" strike="noStrike" cap="none" dirty="0" err="1">
                <a:solidFill>
                  <a:schemeClr val="dk1"/>
                </a:solidFill>
                <a:latin typeface="Century Gothic" panose="020B0502020202020204" pitchFamily="34" charset="0"/>
                <a:sym typeface="Arial"/>
              </a:rPr>
              <a:t>dejar</a:t>
            </a:r>
            <a:r>
              <a:rPr lang="en-GB" sz="1200" u="none" strike="noStrike" cap="none" dirty="0">
                <a:solidFill>
                  <a:schemeClr val="dk1"/>
                </a:solidFill>
                <a:latin typeface="Century Gothic" panose="020B0502020202020204" pitchFamily="34" charset="0"/>
                <a:sym typeface="Arial"/>
              </a:rPr>
              <a:t> [86]; </a:t>
            </a:r>
            <a:r>
              <a:rPr lang="en-GB" sz="1200" u="none" strike="noStrike" cap="none" dirty="0" err="1">
                <a:solidFill>
                  <a:schemeClr val="dk1"/>
                </a:solidFill>
                <a:latin typeface="Century Gothic" panose="020B0502020202020204" pitchFamily="34" charset="0"/>
                <a:sym typeface="Arial"/>
              </a:rPr>
              <a:t>crear</a:t>
            </a:r>
            <a:r>
              <a:rPr lang="en-GB" sz="1200" u="none" strike="noStrike" cap="none" dirty="0">
                <a:solidFill>
                  <a:schemeClr val="dk1"/>
                </a:solidFill>
                <a:latin typeface="Century Gothic" panose="020B0502020202020204" pitchFamily="34" charset="0"/>
                <a:sym typeface="Arial"/>
              </a:rPr>
              <a:t> [239]; </a:t>
            </a:r>
            <a:r>
              <a:rPr lang="en-GB" sz="1200" u="none" strike="noStrike" cap="none" dirty="0" err="1">
                <a:solidFill>
                  <a:schemeClr val="dk1"/>
                </a:solidFill>
                <a:latin typeface="Century Gothic" panose="020B0502020202020204" pitchFamily="34" charset="0"/>
                <a:sym typeface="Arial"/>
              </a:rPr>
              <a:t>conozco</a:t>
            </a:r>
            <a:r>
              <a:rPr lang="en-GB" sz="1200" u="none" strike="noStrike" cap="none" dirty="0">
                <a:solidFill>
                  <a:schemeClr val="dk1"/>
                </a:solidFill>
                <a:latin typeface="Century Gothic" panose="020B0502020202020204" pitchFamily="34" charset="0"/>
                <a:sym typeface="Arial"/>
              </a:rPr>
              <a:t> [128]; </a:t>
            </a:r>
            <a:r>
              <a:rPr lang="en-GB" sz="1200" u="none" strike="noStrike" cap="none" dirty="0" err="1">
                <a:solidFill>
                  <a:schemeClr val="dk1"/>
                </a:solidFill>
                <a:latin typeface="Century Gothic" panose="020B0502020202020204" pitchFamily="34" charset="0"/>
                <a:sym typeface="Arial"/>
              </a:rPr>
              <a:t>olvidar</a:t>
            </a:r>
            <a:r>
              <a:rPr lang="en-GB" sz="1200" u="none" strike="noStrike" cap="none" dirty="0">
                <a:solidFill>
                  <a:schemeClr val="dk1"/>
                </a:solidFill>
                <a:latin typeface="Century Gothic" panose="020B0502020202020204" pitchFamily="34" charset="0"/>
                <a:sym typeface="Arial"/>
              </a:rPr>
              <a:t> [415]; </a:t>
            </a:r>
            <a:r>
              <a:rPr lang="en-GB" sz="1200" u="none" strike="noStrike" cap="none" dirty="0" err="1">
                <a:solidFill>
                  <a:schemeClr val="dk1"/>
                </a:solidFill>
                <a:latin typeface="Century Gothic" panose="020B0502020202020204" pitchFamily="34" charset="0"/>
                <a:sym typeface="Arial"/>
              </a:rPr>
              <a:t>cuidar</a:t>
            </a:r>
            <a:r>
              <a:rPr lang="en-GB" sz="1200" u="none" strike="noStrike" cap="none" dirty="0">
                <a:solidFill>
                  <a:schemeClr val="dk1"/>
                </a:solidFill>
                <a:latin typeface="Century Gothic" panose="020B0502020202020204" pitchFamily="34" charset="0"/>
                <a:sym typeface="Arial"/>
              </a:rPr>
              <a:t> [751]; </a:t>
            </a:r>
            <a:r>
              <a:rPr lang="en-GB" sz="1200" u="none" strike="noStrike" cap="none" dirty="0" err="1">
                <a:solidFill>
                  <a:schemeClr val="dk1"/>
                </a:solidFill>
                <a:latin typeface="Century Gothic" panose="020B0502020202020204" pitchFamily="34" charset="0"/>
                <a:sym typeface="Arial"/>
              </a:rPr>
              <a:t>comenzar</a:t>
            </a:r>
            <a:r>
              <a:rPr lang="en-GB" sz="1200" u="none" strike="noStrike" cap="none" dirty="0">
                <a:solidFill>
                  <a:schemeClr val="dk1"/>
                </a:solidFill>
                <a:latin typeface="Century Gothic" panose="020B0502020202020204" pitchFamily="34" charset="0"/>
                <a:sym typeface="Arial"/>
              </a:rPr>
              <a:t> [234]; </a:t>
            </a:r>
            <a:r>
              <a:rPr lang="en-GB" sz="1200" u="none" strike="noStrike" cap="none" dirty="0" err="1">
                <a:solidFill>
                  <a:schemeClr val="dk1"/>
                </a:solidFill>
                <a:latin typeface="Century Gothic" panose="020B0502020202020204" pitchFamily="34" charset="0"/>
                <a:sym typeface="Arial"/>
              </a:rPr>
              <a:t>llorar</a:t>
            </a:r>
            <a:r>
              <a:rPr lang="en-GB" sz="1200" u="none" strike="noStrike" cap="none" dirty="0">
                <a:solidFill>
                  <a:schemeClr val="dk1"/>
                </a:solidFill>
                <a:latin typeface="Century Gothic" panose="020B0502020202020204" pitchFamily="34" charset="0"/>
                <a:sym typeface="Arial"/>
              </a:rPr>
              <a:t> [630]; </a:t>
            </a:r>
            <a:r>
              <a:rPr lang="en-GB" sz="1200" u="none" strike="noStrike" cap="none" dirty="0" err="1">
                <a:solidFill>
                  <a:schemeClr val="dk1"/>
                </a:solidFill>
                <a:latin typeface="Century Gothic" panose="020B0502020202020204" pitchFamily="34" charset="0"/>
                <a:sym typeface="Arial"/>
              </a:rPr>
              <a:t>ofrezco</a:t>
            </a:r>
            <a:r>
              <a:rPr lang="en-GB" sz="1200" u="none" strike="noStrike" cap="none" dirty="0">
                <a:solidFill>
                  <a:schemeClr val="dk1"/>
                </a:solidFill>
                <a:latin typeface="Century Gothic" panose="020B0502020202020204" pitchFamily="34" charset="0"/>
                <a:sym typeface="Arial"/>
              </a:rPr>
              <a:t> [351]; </a:t>
            </a:r>
            <a:r>
              <a:rPr lang="en-GB" sz="1200" u="none" strike="noStrike" cap="none" dirty="0" err="1">
                <a:solidFill>
                  <a:schemeClr val="dk1"/>
                </a:solidFill>
                <a:latin typeface="Century Gothic" panose="020B0502020202020204" pitchFamily="34" charset="0"/>
                <a:sym typeface="Arial"/>
              </a:rPr>
              <a:t>historia</a:t>
            </a:r>
            <a:r>
              <a:rPr lang="en-GB" sz="1200" u="none" strike="noStrike" cap="none" dirty="0">
                <a:solidFill>
                  <a:schemeClr val="dk1"/>
                </a:solidFill>
                <a:latin typeface="Century Gothic" panose="020B0502020202020204" pitchFamily="34" charset="0"/>
                <a:sym typeface="Arial"/>
              </a:rPr>
              <a:t> [186]; </a:t>
            </a:r>
            <a:r>
              <a:rPr lang="en-GB" sz="1200" u="none" strike="noStrike" cap="none" dirty="0" err="1">
                <a:solidFill>
                  <a:schemeClr val="dk1"/>
                </a:solidFill>
                <a:latin typeface="Century Gothic" panose="020B0502020202020204" pitchFamily="34" charset="0"/>
                <a:sym typeface="Arial"/>
              </a:rPr>
              <a:t>nuestro</a:t>
            </a:r>
            <a:r>
              <a:rPr lang="en-GB" sz="1200" u="none" strike="noStrike" cap="none" dirty="0">
                <a:solidFill>
                  <a:schemeClr val="dk1"/>
                </a:solidFill>
                <a:latin typeface="Century Gothic" panose="020B0502020202020204" pitchFamily="34" charset="0"/>
                <a:sym typeface="Arial"/>
              </a:rPr>
              <a:t> [77]; </a:t>
            </a:r>
            <a:r>
              <a:rPr lang="en-GB" sz="1200" u="none" strike="noStrike" cap="none" dirty="0" err="1">
                <a:solidFill>
                  <a:schemeClr val="dk1"/>
                </a:solidFill>
                <a:latin typeface="Century Gothic" panose="020B0502020202020204" pitchFamily="34" charset="0"/>
                <a:sym typeface="Arial"/>
              </a:rPr>
              <a:t>nuestra</a:t>
            </a:r>
            <a:r>
              <a:rPr lang="en-GB" sz="1200" u="none" strike="noStrike" cap="none" dirty="0">
                <a:solidFill>
                  <a:schemeClr val="dk1"/>
                </a:solidFill>
                <a:latin typeface="Century Gothic" panose="020B0502020202020204" pitchFamily="34" charset="0"/>
                <a:sym typeface="Arial"/>
              </a:rPr>
              <a:t> [77]; </a:t>
            </a:r>
            <a:r>
              <a:rPr lang="en-GB" sz="1200" u="none" strike="noStrike" cap="none" dirty="0" err="1">
                <a:solidFill>
                  <a:schemeClr val="dk1"/>
                </a:solidFill>
                <a:latin typeface="Century Gothic" panose="020B0502020202020204" pitchFamily="34" charset="0"/>
                <a:sym typeface="Arial"/>
              </a:rPr>
              <a:t>mundo</a:t>
            </a:r>
            <a:r>
              <a:rPr lang="en-GB" sz="1200" u="none" strike="noStrike" cap="none" dirty="0">
                <a:solidFill>
                  <a:schemeClr val="dk1"/>
                </a:solidFill>
                <a:latin typeface="Century Gothic" panose="020B0502020202020204" pitchFamily="34" charset="0"/>
                <a:sym typeface="Arial"/>
              </a:rPr>
              <a:t> [123]; día [65]; </a:t>
            </a:r>
            <a:r>
              <a:rPr lang="en-GB" sz="1200" u="none" strike="noStrike" cap="none" dirty="0" err="1">
                <a:solidFill>
                  <a:schemeClr val="dk1"/>
                </a:solidFill>
                <a:latin typeface="Century Gothic" panose="020B0502020202020204" pitchFamily="34" charset="0"/>
                <a:sym typeface="Arial"/>
              </a:rPr>
              <a:t>perdida</a:t>
            </a:r>
            <a:r>
              <a:rPr lang="en-GB" sz="1200" u="none" strike="noStrike" cap="none" dirty="0">
                <a:solidFill>
                  <a:schemeClr val="dk1"/>
                </a:solidFill>
                <a:latin typeface="Century Gothic" panose="020B0502020202020204" pitchFamily="34" charset="0"/>
                <a:sym typeface="Arial"/>
              </a:rPr>
              <a:t> [1899]; </a:t>
            </a:r>
            <a:r>
              <a:rPr lang="en-GB" sz="1200" u="none" strike="noStrike" cap="none" dirty="0" err="1">
                <a:solidFill>
                  <a:schemeClr val="dk1"/>
                </a:solidFill>
                <a:latin typeface="Century Gothic" panose="020B0502020202020204" pitchFamily="34" charset="0"/>
                <a:sym typeface="Arial"/>
              </a:rPr>
              <a:t>electrónico</a:t>
            </a:r>
            <a:r>
              <a:rPr lang="en-GB" sz="1200" u="none" strike="noStrike" cap="none" dirty="0">
                <a:solidFill>
                  <a:schemeClr val="dk1"/>
                </a:solidFill>
                <a:latin typeface="Century Gothic" panose="020B0502020202020204" pitchFamily="34" charset="0"/>
                <a:sym typeface="Arial"/>
              </a:rPr>
              <a:t> [1619]; </a:t>
            </a:r>
            <a:r>
              <a:rPr lang="en-GB" sz="1200" u="none" strike="noStrike" cap="none" dirty="0" err="1">
                <a:solidFill>
                  <a:schemeClr val="dk1"/>
                </a:solidFill>
                <a:latin typeface="Century Gothic" panose="020B0502020202020204" pitchFamily="34" charset="0"/>
                <a:sym typeface="Arial"/>
              </a:rPr>
              <a:t>electrónica</a:t>
            </a:r>
            <a:r>
              <a:rPr lang="en-GB" sz="1200" u="none" strike="noStrike" cap="none" dirty="0">
                <a:solidFill>
                  <a:schemeClr val="dk1"/>
                </a:solidFill>
                <a:latin typeface="Century Gothic" panose="020B0502020202020204" pitchFamily="34" charset="0"/>
                <a:sym typeface="Arial"/>
              </a:rPr>
              <a:t> [1619]; </a:t>
            </a:r>
            <a:r>
              <a:rPr lang="en-GB" sz="1200" u="none" strike="noStrike" cap="none" dirty="0" err="1">
                <a:solidFill>
                  <a:schemeClr val="dk1"/>
                </a:solidFill>
                <a:latin typeface="Century Gothic" panose="020B0502020202020204" pitchFamily="34" charset="0"/>
                <a:sym typeface="Arial"/>
              </a:rPr>
              <a:t>pena</a:t>
            </a:r>
            <a:r>
              <a:rPr lang="en-GB" sz="1200" u="none" strike="noStrike" cap="none" dirty="0">
                <a:solidFill>
                  <a:schemeClr val="dk1"/>
                </a:solidFill>
                <a:latin typeface="Century Gothic" panose="020B0502020202020204" pitchFamily="34" charset="0"/>
                <a:sym typeface="Arial"/>
              </a:rPr>
              <a:t> [743]; </a:t>
            </a:r>
            <a:r>
              <a:rPr lang="en-GB" sz="1200" u="none" strike="noStrike" cap="none" dirty="0" err="1">
                <a:solidFill>
                  <a:schemeClr val="dk1"/>
                </a:solidFill>
                <a:latin typeface="Century Gothic" panose="020B0502020202020204" pitchFamily="34" charset="0"/>
                <a:sym typeface="Arial"/>
              </a:rPr>
              <a:t>agua</a:t>
            </a:r>
            <a:r>
              <a:rPr lang="en-GB" sz="1200" u="none" strike="noStrike" cap="none" dirty="0">
                <a:solidFill>
                  <a:schemeClr val="dk1"/>
                </a:solidFill>
                <a:latin typeface="Century Gothic" panose="020B0502020202020204" pitchFamily="34" charset="0"/>
                <a:sym typeface="Arial"/>
              </a:rPr>
              <a:t> [1162]; carne [860]; </a:t>
            </a:r>
            <a:r>
              <a:rPr lang="en-GB" sz="1200" u="none" strike="noStrike" cap="none" dirty="0" err="1">
                <a:solidFill>
                  <a:schemeClr val="dk1"/>
                </a:solidFill>
                <a:latin typeface="Century Gothic" panose="020B0502020202020204" pitchFamily="34" charset="0"/>
                <a:sym typeface="Arial"/>
              </a:rPr>
              <a:t>nunca</a:t>
            </a:r>
            <a:r>
              <a:rPr lang="en-GB" sz="1200" u="none" strike="noStrike" cap="none" dirty="0">
                <a:solidFill>
                  <a:schemeClr val="dk1"/>
                </a:solidFill>
                <a:latin typeface="Century Gothic" panose="020B0502020202020204" pitchFamily="34" charset="0"/>
                <a:sym typeface="Arial"/>
              </a:rPr>
              <a:t> [158]; alto [231]; </a:t>
            </a:r>
            <a:r>
              <a:rPr lang="en-GB" sz="1200" u="none" strike="noStrike" cap="none" dirty="0" err="1">
                <a:solidFill>
                  <a:schemeClr val="dk1"/>
                </a:solidFill>
                <a:latin typeface="Century Gothic" panose="020B0502020202020204" pitchFamily="34" charset="0"/>
                <a:sym typeface="Arial"/>
              </a:rPr>
              <a:t>alta</a:t>
            </a:r>
            <a:r>
              <a:rPr lang="en-GB" sz="1200" u="none" strike="noStrike" cap="none" dirty="0">
                <a:solidFill>
                  <a:schemeClr val="dk1"/>
                </a:solidFill>
                <a:latin typeface="Century Gothic" panose="020B0502020202020204" pitchFamily="34" charset="0"/>
                <a:sym typeface="Arial"/>
              </a:rPr>
              <a:t> [231]; </a:t>
            </a:r>
            <a:r>
              <a:rPr lang="en-GB" sz="1200" u="none" strike="noStrike" cap="none" dirty="0" err="1">
                <a:solidFill>
                  <a:schemeClr val="dk1"/>
                </a:solidFill>
                <a:latin typeface="Century Gothic" panose="020B0502020202020204" pitchFamily="34" charset="0"/>
                <a:sym typeface="Arial"/>
              </a:rPr>
              <a:t>basura</a:t>
            </a:r>
            <a:r>
              <a:rPr lang="en-GB" sz="1200" u="none" strike="noStrike" cap="none" dirty="0">
                <a:solidFill>
                  <a:schemeClr val="dk1"/>
                </a:solidFill>
                <a:latin typeface="Century Gothic" panose="020B0502020202020204" pitchFamily="34" charset="0"/>
                <a:sym typeface="Arial"/>
              </a:rPr>
              <a:t> [2479]; material [689]; </a:t>
            </a:r>
            <a:r>
              <a:rPr lang="en-GB" sz="1200" u="none" strike="noStrike" cap="none" dirty="0" err="1">
                <a:solidFill>
                  <a:schemeClr val="dk1"/>
                </a:solidFill>
                <a:latin typeface="Century Gothic" panose="020B0502020202020204" pitchFamily="34" charset="0"/>
                <a:sym typeface="Arial"/>
              </a:rPr>
              <a:t>verde</a:t>
            </a:r>
            <a:r>
              <a:rPr lang="en-GB" sz="1200" u="none" strike="noStrike" cap="none" dirty="0">
                <a:solidFill>
                  <a:schemeClr val="dk1"/>
                </a:solidFill>
                <a:latin typeface="Century Gothic" panose="020B0502020202020204" pitchFamily="34" charset="0"/>
                <a:sym typeface="Arial"/>
              </a:rPr>
              <a:t> [812]; a [8]; </a:t>
            </a:r>
            <a:r>
              <a:rPr lang="en-GB" sz="1200" u="none" strike="noStrike" cap="none" dirty="0" err="1">
                <a:solidFill>
                  <a:schemeClr val="dk1"/>
                </a:solidFill>
                <a:latin typeface="Century Gothic" panose="020B0502020202020204" pitchFamily="34" charset="0"/>
                <a:sym typeface="Arial"/>
              </a:rPr>
              <a:t>quizás</a:t>
            </a:r>
            <a:r>
              <a:rPr lang="en-GB" sz="1200" u="none" strike="noStrike" cap="none" dirty="0">
                <a:solidFill>
                  <a:schemeClr val="dk1"/>
                </a:solidFill>
                <a:latin typeface="Century Gothic" panose="020B0502020202020204" pitchFamily="34" charset="0"/>
                <a:sym typeface="Arial"/>
              </a:rPr>
              <a:t> [345]; </a:t>
            </a:r>
            <a:r>
              <a:rPr lang="en-GB" sz="1200" u="none" strike="noStrike" cap="none" dirty="0" err="1">
                <a:solidFill>
                  <a:schemeClr val="dk1"/>
                </a:solidFill>
                <a:latin typeface="Century Gothic" panose="020B0502020202020204" pitchFamily="34" charset="0"/>
                <a:sym typeface="Arial"/>
              </a:rPr>
              <a:t>cambio</a:t>
            </a:r>
            <a:r>
              <a:rPr lang="en-GB" sz="1200" u="none" strike="noStrike" cap="none" dirty="0">
                <a:solidFill>
                  <a:schemeClr val="dk1"/>
                </a:solidFill>
                <a:latin typeface="Century Gothic" panose="020B0502020202020204" pitchFamily="34" charset="0"/>
                <a:sym typeface="Arial"/>
              </a:rPr>
              <a:t> [319]; </a:t>
            </a:r>
            <a:r>
              <a:rPr lang="en-GB" sz="1200" u="none" strike="noStrike" cap="none" dirty="0" err="1">
                <a:solidFill>
                  <a:schemeClr val="dk1"/>
                </a:solidFill>
                <a:latin typeface="Century Gothic" panose="020B0502020202020204" pitchFamily="34" charset="0"/>
                <a:sym typeface="Arial"/>
              </a:rPr>
              <a:t>esfuerzo</a:t>
            </a:r>
            <a:r>
              <a:rPr lang="en-GB" sz="1200" u="none" strike="noStrike" cap="none" dirty="0">
                <a:solidFill>
                  <a:schemeClr val="dk1"/>
                </a:solidFill>
                <a:latin typeface="Century Gothic" panose="020B0502020202020204" pitchFamily="34" charset="0"/>
                <a:sym typeface="Arial"/>
              </a:rPr>
              <a:t> [601]; </a:t>
            </a:r>
            <a:r>
              <a:rPr lang="en-GB" sz="1200" u="none" strike="noStrike" cap="none" dirty="0" err="1">
                <a:solidFill>
                  <a:schemeClr val="dk1"/>
                </a:solidFill>
                <a:latin typeface="Century Gothic" panose="020B0502020202020204" pitchFamily="34" charset="0"/>
                <a:sym typeface="Arial"/>
              </a:rPr>
              <a:t>ejemplo</a:t>
            </a:r>
            <a:r>
              <a:rPr lang="en-GB" sz="1200" u="none" strike="noStrike" cap="none" dirty="0">
                <a:solidFill>
                  <a:schemeClr val="dk1"/>
                </a:solidFill>
                <a:latin typeface="Century Gothic" panose="020B0502020202020204" pitchFamily="34" charset="0"/>
                <a:sym typeface="Arial"/>
              </a:rPr>
              <a:t> [187]; </a:t>
            </a:r>
            <a:r>
              <a:rPr lang="en-GB" sz="1200" u="none" strike="noStrike" cap="none" dirty="0" err="1">
                <a:solidFill>
                  <a:schemeClr val="dk1"/>
                </a:solidFill>
                <a:latin typeface="Century Gothic" panose="020B0502020202020204" pitchFamily="34" charset="0"/>
                <a:sym typeface="Arial"/>
              </a:rPr>
              <a:t>verdad</a:t>
            </a:r>
            <a:r>
              <a:rPr lang="en-GB" sz="1200" u="none" strike="noStrike" cap="none" dirty="0">
                <a:solidFill>
                  <a:schemeClr val="dk1"/>
                </a:solidFill>
                <a:latin typeface="Century Gothic" panose="020B0502020202020204" pitchFamily="34" charset="0"/>
                <a:sym typeface="Arial"/>
              </a:rPr>
              <a:t> [176]; </a:t>
            </a:r>
            <a:r>
              <a:rPr lang="en-GB" sz="1200" u="none" strike="noStrike" cap="none" dirty="0" err="1">
                <a:solidFill>
                  <a:schemeClr val="dk1"/>
                </a:solidFill>
                <a:latin typeface="Century Gothic" panose="020B0502020202020204" pitchFamily="34" charset="0"/>
                <a:sym typeface="Arial"/>
              </a:rPr>
              <a:t>último</a:t>
            </a:r>
            <a:r>
              <a:rPr lang="en-GB" sz="1200" u="none" strike="noStrike" cap="none" dirty="0">
                <a:solidFill>
                  <a:schemeClr val="dk1"/>
                </a:solidFill>
                <a:latin typeface="Century Gothic" panose="020B0502020202020204" pitchFamily="34" charset="0"/>
                <a:sym typeface="Arial"/>
              </a:rPr>
              <a:t> [188]; </a:t>
            </a:r>
            <a:r>
              <a:rPr lang="en-GB" sz="1200" u="none" strike="noStrike" cap="none" dirty="0" err="1">
                <a:solidFill>
                  <a:schemeClr val="dk1"/>
                </a:solidFill>
                <a:latin typeface="Century Gothic" panose="020B0502020202020204" pitchFamily="34" charset="0"/>
                <a:sym typeface="Arial"/>
              </a:rPr>
              <a:t>última</a:t>
            </a:r>
            <a:r>
              <a:rPr lang="en-GB" sz="1200" u="none" strike="noStrike" cap="none" dirty="0">
                <a:solidFill>
                  <a:schemeClr val="dk1"/>
                </a:solidFill>
                <a:latin typeface="Century Gothic" panose="020B0502020202020204" pitchFamily="34" charset="0"/>
                <a:sym typeface="Arial"/>
              </a:rPr>
              <a:t> [189]; fin [182]; </a:t>
            </a:r>
            <a:r>
              <a:rPr lang="en-GB" sz="1200" u="none" strike="noStrike" cap="none" dirty="0" err="1">
                <a:solidFill>
                  <a:schemeClr val="dk1"/>
                </a:solidFill>
                <a:latin typeface="Century Gothic" panose="020B0502020202020204" pitchFamily="34" charset="0"/>
                <a:sym typeface="Arial"/>
              </a:rPr>
              <a:t>vergüenza</a:t>
            </a:r>
            <a:r>
              <a:rPr lang="en-GB" sz="1200" u="none" strike="noStrike" cap="none" dirty="0">
                <a:solidFill>
                  <a:schemeClr val="dk1"/>
                </a:solidFill>
                <a:latin typeface="Century Gothic" panose="020B0502020202020204" pitchFamily="34" charset="0"/>
                <a:sym typeface="Arial"/>
              </a:rPr>
              <a:t> [1979]; </a:t>
            </a:r>
            <a:r>
              <a:rPr lang="en-GB" sz="1200" u="none" strike="noStrike" cap="none" dirty="0" err="1">
                <a:solidFill>
                  <a:schemeClr val="dk1"/>
                </a:solidFill>
                <a:latin typeface="Century Gothic" panose="020B0502020202020204" pitchFamily="34" charset="0"/>
                <a:sym typeface="Arial"/>
              </a:rPr>
              <a:t>evitar</a:t>
            </a:r>
            <a:r>
              <a:rPr lang="en-GB" sz="1200" u="none" strike="noStrike" cap="none" dirty="0">
                <a:solidFill>
                  <a:schemeClr val="dk1"/>
                </a:solidFill>
                <a:latin typeface="Century Gothic" panose="020B0502020202020204" pitchFamily="34" charset="0"/>
                <a:sym typeface="Arial"/>
              </a:rPr>
              <a:t> [495]; planta (768]; </a:t>
            </a:r>
            <a:r>
              <a:rPr lang="en-GB" sz="1200" u="none" strike="noStrike" cap="none" dirty="0" err="1">
                <a:solidFill>
                  <a:schemeClr val="dk1"/>
                </a:solidFill>
                <a:latin typeface="Century Gothic" panose="020B0502020202020204" pitchFamily="34" charset="0"/>
                <a:sym typeface="Arial"/>
              </a:rPr>
              <a:t>importante</a:t>
            </a:r>
            <a:r>
              <a:rPr lang="en-GB" sz="1200" u="none" strike="noStrike" cap="none" dirty="0">
                <a:solidFill>
                  <a:schemeClr val="dk1"/>
                </a:solidFill>
                <a:latin typeface="Century Gothic" panose="020B0502020202020204" pitchFamily="34" charset="0"/>
                <a:sym typeface="Arial"/>
              </a:rPr>
              <a:t> [7]; </a:t>
            </a:r>
            <a:r>
              <a:rPr lang="en-GB" sz="1200" u="none" strike="noStrike" cap="none" dirty="0" err="1">
                <a:solidFill>
                  <a:schemeClr val="dk1"/>
                </a:solidFill>
                <a:latin typeface="Century Gothic" panose="020B0502020202020204" pitchFamily="34" charset="0"/>
                <a:sym typeface="Arial"/>
              </a:rPr>
              <a:t>tarde</a:t>
            </a:r>
            <a:r>
              <a:rPr lang="en-GB" sz="1200" u="none" strike="noStrike" cap="none" dirty="0">
                <a:solidFill>
                  <a:schemeClr val="dk1"/>
                </a:solidFill>
                <a:latin typeface="Century Gothic" panose="020B0502020202020204" pitchFamily="34" charset="0"/>
                <a:sym typeface="Arial"/>
              </a:rPr>
              <a:t> [457]; </a:t>
            </a:r>
            <a:r>
              <a:rPr lang="en-GB" sz="1200" u="none" strike="noStrike" cap="none" dirty="0" err="1">
                <a:solidFill>
                  <a:schemeClr val="dk1"/>
                </a:solidFill>
                <a:latin typeface="Century Gothic" panose="020B0502020202020204" pitchFamily="34" charset="0"/>
                <a:sym typeface="Arial"/>
              </a:rPr>
              <a:t>cantidad</a:t>
            </a:r>
            <a:r>
              <a:rPr lang="en-GB" sz="1200" u="none" strike="noStrike" cap="none" dirty="0">
                <a:solidFill>
                  <a:schemeClr val="dk1"/>
                </a:solidFill>
                <a:latin typeface="Century Gothic" panose="020B0502020202020204" pitchFamily="34" charset="0"/>
                <a:sym typeface="Arial"/>
              </a:rPr>
              <a:t> [459]; </a:t>
            </a:r>
            <a:r>
              <a:rPr lang="en-GB" sz="1200" u="none" strike="noStrike" cap="none" dirty="0" err="1">
                <a:solidFill>
                  <a:schemeClr val="dk1"/>
                </a:solidFill>
                <a:latin typeface="Century Gothic" panose="020B0502020202020204" pitchFamily="34" charset="0"/>
                <a:sym typeface="Arial"/>
              </a:rPr>
              <a:t>fuego</a:t>
            </a:r>
            <a:r>
              <a:rPr lang="en-GB" sz="1200" u="none" strike="noStrike" cap="none" dirty="0">
                <a:solidFill>
                  <a:schemeClr val="dk1"/>
                </a:solidFill>
                <a:latin typeface="Century Gothic" panose="020B0502020202020204" pitchFamily="34" charset="0"/>
                <a:sym typeface="Arial"/>
              </a:rPr>
              <a:t> [884] </a:t>
            </a:r>
            <a:r>
              <a:rPr lang="en-GB" sz="1200" u="none" strike="noStrike" cap="none" dirty="0" err="1">
                <a:solidFill>
                  <a:schemeClr val="dk1"/>
                </a:solidFill>
                <a:latin typeface="Century Gothic" panose="020B0502020202020204" pitchFamily="34" charset="0"/>
                <a:sym typeface="Arial"/>
              </a:rPr>
              <a:t>guardar</a:t>
            </a:r>
            <a:r>
              <a:rPr lang="en-GB" sz="1200" u="none" strike="noStrike" cap="none" dirty="0">
                <a:solidFill>
                  <a:schemeClr val="dk1"/>
                </a:solidFill>
                <a:latin typeface="Century Gothic" panose="020B0502020202020204" pitchFamily="34" charset="0"/>
                <a:sym typeface="Arial"/>
              </a:rPr>
              <a:t> [687]; </a:t>
            </a:r>
            <a:r>
              <a:rPr lang="en-GB" sz="1200" u="none" strike="noStrike" cap="none" dirty="0" err="1">
                <a:solidFill>
                  <a:schemeClr val="dk1"/>
                </a:solidFill>
                <a:latin typeface="Century Gothic" panose="020B0502020202020204" pitchFamily="34" charset="0"/>
                <a:sym typeface="Arial"/>
              </a:rPr>
              <a:t>te</a:t>
            </a:r>
            <a:r>
              <a:rPr lang="en-GB" sz="1200" u="none" strike="noStrike" cap="none" dirty="0">
                <a:solidFill>
                  <a:schemeClr val="dk1"/>
                </a:solidFill>
                <a:latin typeface="Century Gothic" panose="020B0502020202020204" pitchFamily="34" charset="0"/>
                <a:sym typeface="Arial"/>
              </a:rPr>
              <a:t> [48]; </a:t>
            </a:r>
            <a:r>
              <a:rPr lang="en-GB" sz="1200" u="none" strike="noStrike" cap="none" dirty="0" err="1">
                <a:solidFill>
                  <a:schemeClr val="dk1"/>
                </a:solidFill>
                <a:latin typeface="Century Gothic" panose="020B0502020202020204" pitchFamily="34" charset="0"/>
                <a:sym typeface="Arial"/>
              </a:rPr>
              <a:t>como</a:t>
            </a:r>
            <a:r>
              <a:rPr lang="en-GB" sz="1200" u="none" strike="noStrike" cap="none" dirty="0">
                <a:solidFill>
                  <a:schemeClr val="dk1"/>
                </a:solidFill>
                <a:latin typeface="Century Gothic" panose="020B0502020202020204" pitchFamily="34" charset="0"/>
                <a:sym typeface="Arial"/>
              </a:rPr>
              <a:t> [20]</a:t>
            </a:r>
            <a:endParaRPr lang="en-GB"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200" u="none" strike="noStrike" dirty="0">
              <a:solidFill>
                <a:schemeClr val="dk1"/>
              </a:solidFill>
              <a:latin typeface="Century Gothic" panose="020B0502020202020204" pitchFamily="34" charset="0"/>
              <a:sym typeface="Arial"/>
            </a:endParaRPr>
          </a:p>
          <a:p>
            <a:pPr marL="0" lvl="0" indent="0" algn="l" rtl="0">
              <a:spcBef>
                <a:spcPts val="0"/>
              </a:spcBef>
              <a:spcAft>
                <a:spcPts val="0"/>
              </a:spcAft>
              <a:buClr>
                <a:schemeClr val="dk1"/>
              </a:buClr>
              <a:buSzPts val="1200"/>
              <a:buFont typeface="Arial"/>
              <a:buNone/>
            </a:pPr>
            <a:r>
              <a:rPr lang="en-GB" dirty="0">
                <a:latin typeface="Century Gothic" panose="020B0502020202020204" pitchFamily="34" charset="0"/>
              </a:rPr>
              <a:t>Source: Davies, M. &amp; Davies, K. (2018). A frequency dictionary of Spanish: Core vocabulary for learners (2nd ed.). Routledge: London</a:t>
            </a:r>
            <a:endParaRPr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sz="1200" dirty="0">
              <a:latin typeface="Century Gothic" panose="020B0502020202020204" pitchFamily="34" charset="0"/>
            </a:endParaRPr>
          </a:p>
          <a:p>
            <a:pPr marL="0" lvl="0" indent="0" algn="l" rtl="0">
              <a:spcBef>
                <a:spcPts val="0"/>
              </a:spcBef>
              <a:spcAft>
                <a:spcPts val="0"/>
              </a:spcAft>
              <a:buNone/>
            </a:pPr>
            <a:r>
              <a:rPr lang="en-GB" sz="1200" u="none" strike="noStrike" dirty="0">
                <a:solidFill>
                  <a:schemeClr val="dk1"/>
                </a:solidFill>
                <a:latin typeface="Century Gothic" panose="020B0502020202020204" pitchFamily="34" charset="0"/>
                <a:sym typeface="Arial"/>
              </a:rPr>
              <a:t>The frequency rankings for words that occur in this PowerPoint which have been previously introduced in NCELP resources are given in the NCELP SOW and in the resources that first introduced and formally re-visited those words. </a:t>
            </a:r>
            <a:endParaRPr dirty="0">
              <a:latin typeface="Century Gothic" panose="020B0502020202020204" pitchFamily="34" charset="0"/>
            </a:endParaRPr>
          </a:p>
          <a:p>
            <a:pPr marL="0" lvl="0" indent="0" algn="l" rtl="0">
              <a:spcBef>
                <a:spcPts val="0"/>
              </a:spcBef>
              <a:spcAft>
                <a:spcPts val="0"/>
              </a:spcAft>
              <a:buNone/>
            </a:pPr>
            <a:r>
              <a:rPr lang="en-GB" sz="1200" u="none" strike="noStrike" dirty="0">
                <a:solidFill>
                  <a:schemeClr val="dk1"/>
                </a:solidFill>
                <a:latin typeface="Century Gothic" panose="020B0502020202020204" pitchFamily="34" charset="0"/>
                <a:sym typeface="Arial"/>
              </a:rPr>
              <a:t>For any other words that occur incidentally in this PowerPoint, frequency rankings will be provided in the notes field wherever possible.</a:t>
            </a:r>
            <a:endParaRPr sz="1200"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p:txBody>
      </p:sp>
      <p:sp>
        <p:nvSpPr>
          <p:cNvPr id="68" name="Google Shape;6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u="none" strike="noStrike" cap="none">
                <a:solidFill>
                  <a:srgbClr val="000000"/>
                </a:solidFill>
                <a:sym typeface="Arial"/>
              </a:rPr>
              <a:t>17</a:t>
            </a:fld>
            <a:endParaRPr sz="1200" u="none" strike="noStrike" cap="none" dirty="0">
              <a:solidFill>
                <a:srgbClr val="000000"/>
              </a:solidFil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s-ES" sz="1200" b="1" u="none" strike="noStrike" dirty="0">
                <a:solidFill>
                  <a:schemeClr val="dk1"/>
                </a:solidFill>
                <a:latin typeface="Century Gothic" panose="020B0502020202020204" pitchFamily="34" charset="0"/>
                <a:sym typeface="Arial"/>
              </a:rPr>
              <a:t>[1/2]</a:t>
            </a:r>
          </a:p>
          <a:p>
            <a:pPr marL="0" marR="0" lvl="0" indent="0" algn="l" rtl="0">
              <a:lnSpc>
                <a:spcPct val="100000"/>
              </a:lnSpc>
              <a:spcBef>
                <a:spcPts val="0"/>
              </a:spcBef>
              <a:spcAft>
                <a:spcPts val="0"/>
              </a:spcAft>
              <a:buClr>
                <a:schemeClr val="dk1"/>
              </a:buClr>
              <a:buSzPts val="1200"/>
              <a:buFont typeface="Arial"/>
              <a:buNone/>
            </a:pPr>
            <a:endParaRPr lang="es-ES" sz="1200" b="1"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Timing</a:t>
            </a:r>
            <a:r>
              <a:rPr lang="es-ES" sz="1200" u="none" strike="noStrike" dirty="0">
                <a:solidFill>
                  <a:schemeClr val="dk1"/>
                </a:solidFill>
                <a:latin typeface="Century Gothic" panose="020B0502020202020204" pitchFamily="34" charset="0"/>
                <a:sym typeface="Arial"/>
              </a:rPr>
              <a:t>: 6 minutes</a:t>
            </a:r>
          </a:p>
          <a:p>
            <a:pPr marL="0" marR="0" lvl="0" indent="0" algn="l" rtl="0">
              <a:lnSpc>
                <a:spcPct val="100000"/>
              </a:lnSpc>
              <a:spcBef>
                <a:spcPts val="0"/>
              </a:spcBef>
              <a:spcAft>
                <a:spcPts val="0"/>
              </a:spcAft>
              <a:buClr>
                <a:schemeClr val="dk1"/>
              </a:buClr>
              <a:buSzPts val="1200"/>
              <a:buFont typeface="Arial"/>
              <a:buNone/>
            </a:pPr>
            <a:endParaRPr lang="es-ES" sz="1200" b="1"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Aim</a:t>
            </a:r>
            <a:r>
              <a:rPr lang="es-ES" sz="1200" u="none" strike="noStrike" dirty="0">
                <a:solidFill>
                  <a:schemeClr val="dk1"/>
                </a:solidFill>
                <a:latin typeface="Century Gothic" panose="020B0502020202020204" pitchFamily="34" charset="0"/>
                <a:sym typeface="Arial"/>
              </a:rPr>
              <a:t>: </a:t>
            </a:r>
            <a:r>
              <a:rPr lang="en-US" dirty="0">
                <a:latin typeface="Century Gothic" panose="020B0502020202020204" pitchFamily="34" charset="0"/>
              </a:rPr>
              <a:t>to </a:t>
            </a:r>
            <a:r>
              <a:rPr lang="en-GB" dirty="0">
                <a:latin typeface="Century Gothic" panose="020B0502020202020204" pitchFamily="34" charset="0"/>
              </a:rPr>
              <a:t>practise written production of some of this week’s new and revisited vocabulary.  </a:t>
            </a:r>
            <a:r>
              <a:rPr lang="es-419" sz="1200" b="0" i="0" u="none" strike="noStrike" kern="1200" cap="none" dirty="0">
                <a:solidFill>
                  <a:schemeClr val="tx1"/>
                </a:solidFill>
                <a:effectLst/>
                <a:latin typeface="Century Gothic" panose="020B0502020202020204" pitchFamily="34" charset="0"/>
                <a:ea typeface="Arial"/>
                <a:cs typeface="Arial"/>
                <a:sym typeface="Arial"/>
              </a:rPr>
              <a:t>The first and last letter prompt recall of the word</a:t>
            </a:r>
            <a:r>
              <a:rPr lang="es-419" sz="1200" b="0" i="0" u="none" strike="noStrike" kern="1200" cap="none" baseline="0" dirty="0">
                <a:solidFill>
                  <a:schemeClr val="tx1"/>
                </a:solidFill>
                <a:effectLst/>
                <a:latin typeface="Century Gothic" panose="020B0502020202020204" pitchFamily="34" charset="0"/>
                <a:ea typeface="Arial"/>
                <a:cs typeface="Arial"/>
                <a:sym typeface="Arial"/>
              </a:rPr>
              <a:t> in Spanish.</a:t>
            </a:r>
            <a:endParaRPr lang="es-419" sz="1200" b="0" i="0" u="none" strike="noStrike" kern="1200" cap="none" dirty="0">
              <a:solidFill>
                <a:schemeClr val="tx1"/>
              </a:solidFill>
              <a:effectLst/>
              <a:latin typeface="Century Gothic" panose="020B0502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Procedure</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n-US" dirty="0">
                <a:latin typeface="Century Gothic" panose="020B0502020202020204" pitchFamily="34" charset="0"/>
              </a:rPr>
              <a:t>Give</a:t>
            </a:r>
            <a:r>
              <a:rPr lang="en-US" baseline="0" dirty="0">
                <a:latin typeface="Century Gothic" panose="020B0502020202020204" pitchFamily="34" charset="0"/>
              </a:rPr>
              <a:t> students 4 minutes in pairs to write the Spanish word for the English translation.</a:t>
            </a:r>
          </a:p>
          <a:p>
            <a:pPr marL="228600" marR="0" lvl="0" indent="-228600" algn="l" rtl="0">
              <a:lnSpc>
                <a:spcPct val="100000"/>
              </a:lnSpc>
              <a:spcBef>
                <a:spcPts val="0"/>
              </a:spcBef>
              <a:spcAft>
                <a:spcPts val="0"/>
              </a:spcAft>
              <a:buClr>
                <a:schemeClr val="dk1"/>
              </a:buClr>
              <a:buSzPts val="1200"/>
              <a:buFont typeface="Arial"/>
              <a:buAutoNum type="arabicPeriod"/>
            </a:pPr>
            <a:r>
              <a:rPr lang="en-US" dirty="0">
                <a:latin typeface="Century Gothic" panose="020B0502020202020204" pitchFamily="34" charset="0"/>
              </a:rPr>
              <a:t>Click to reveal the answers sequentially from left to right.</a:t>
            </a:r>
          </a:p>
          <a:p>
            <a:endParaRPr lang="en-GB" dirty="0">
              <a:latin typeface="Century Gothic" panose="020B0502020202020204" pitchFamily="34" charset="0"/>
            </a:endParaRPr>
          </a:p>
          <a:p>
            <a:endParaRPr lang="en-GB" dirty="0">
              <a:latin typeface="Century Gothic" panose="020B0502020202020204" pitchFamily="34" charset="0"/>
            </a:endParaRPr>
          </a:p>
          <a:p>
            <a:br>
              <a:rPr lang="en-GB" dirty="0">
                <a:latin typeface="Century Gothic" panose="020B0502020202020204" pitchFamily="34" charset="0"/>
              </a:rPr>
            </a:br>
            <a:endParaRPr lang="en-GB" dirty="0">
              <a:latin typeface="Century Gothic" panose="020B0502020202020204" pitchFamily="34" charset="0"/>
            </a:endParaRPr>
          </a:p>
          <a:p>
            <a:endParaRPr lang="en-GB"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042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s-ES" sz="1200" b="1" u="none" strike="noStrike" dirty="0">
                <a:solidFill>
                  <a:schemeClr val="dk1"/>
                </a:solidFill>
                <a:latin typeface="Century Gothic" panose="020B0502020202020204" pitchFamily="34" charset="0"/>
                <a:sym typeface="Arial"/>
              </a:rPr>
              <a:t>[1/2]</a:t>
            </a:r>
          </a:p>
          <a:p>
            <a:pPr marL="0" marR="0" lvl="0" indent="0" algn="l" rtl="0">
              <a:lnSpc>
                <a:spcPct val="100000"/>
              </a:lnSpc>
              <a:spcBef>
                <a:spcPts val="0"/>
              </a:spcBef>
              <a:spcAft>
                <a:spcPts val="0"/>
              </a:spcAft>
              <a:buClr>
                <a:schemeClr val="dk1"/>
              </a:buClr>
              <a:buSzPts val="1200"/>
              <a:buFont typeface="Arial"/>
              <a:buNone/>
            </a:pPr>
            <a:endParaRPr lang="es-ES" sz="1200" b="1"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Procedure</a:t>
            </a:r>
            <a:r>
              <a:rPr lang="es-ES" sz="1200" b="1" u="none" strike="noStrike" dirty="0">
                <a:solidFill>
                  <a:schemeClr val="dk1"/>
                </a:solidFill>
                <a:latin typeface="Century Gothic" panose="020B0502020202020204" pitchFamily="34" charset="0"/>
                <a:sym typeface="Arial"/>
              </a:rPr>
              <a:t>:</a:t>
            </a:r>
          </a:p>
          <a:p>
            <a:pPr marL="228600" indent="-228600">
              <a:buAutoNum type="arabicPeriod"/>
            </a:pPr>
            <a:r>
              <a:rPr lang="en-US" dirty="0">
                <a:latin typeface="Century Gothic" panose="020B0502020202020204" pitchFamily="34" charset="0"/>
              </a:rPr>
              <a:t>Partner A turns away</a:t>
            </a:r>
            <a:r>
              <a:rPr lang="en-US" baseline="0" dirty="0">
                <a:latin typeface="Century Gothic" panose="020B0502020202020204" pitchFamily="34" charset="0"/>
              </a:rPr>
              <a:t> from the board.</a:t>
            </a:r>
          </a:p>
          <a:p>
            <a:pPr marL="228600" indent="-228600">
              <a:buAutoNum type="arabicPeriod"/>
            </a:pPr>
            <a:r>
              <a:rPr lang="en-US" baseline="0" dirty="0">
                <a:latin typeface="Century Gothic" panose="020B0502020202020204" pitchFamily="34" charset="0"/>
              </a:rPr>
              <a:t>Partner B asks partner A for the Spanish for the 14 words.  Partner B chooses the order in which to ask.</a:t>
            </a:r>
          </a:p>
          <a:p>
            <a:pPr marL="228600" indent="-228600">
              <a:buAutoNum type="arabicPeriod"/>
            </a:pPr>
            <a:r>
              <a:rPr lang="en-US" baseline="0" dirty="0">
                <a:latin typeface="Century Gothic" panose="020B0502020202020204" pitchFamily="34" charset="0"/>
              </a:rPr>
              <a:t>Encourage use of target language, ‘</a:t>
            </a:r>
            <a:r>
              <a:rPr lang="en-US" baseline="0" dirty="0" err="1">
                <a:latin typeface="Century Gothic" panose="020B0502020202020204" pitchFamily="34" charset="0"/>
              </a:rPr>
              <a:t>sí</a:t>
            </a:r>
            <a:r>
              <a:rPr lang="en-US" baseline="0" dirty="0">
                <a:latin typeface="Century Gothic" panose="020B0502020202020204" pitchFamily="34" charset="0"/>
              </a:rPr>
              <a:t>, </a:t>
            </a:r>
            <a:r>
              <a:rPr lang="en-US" baseline="0" dirty="0" err="1">
                <a:latin typeface="Century Gothic" panose="020B0502020202020204" pitchFamily="34" charset="0"/>
              </a:rPr>
              <a:t>correcto</a:t>
            </a:r>
            <a:r>
              <a:rPr lang="en-US" baseline="0" dirty="0">
                <a:latin typeface="Century Gothic" panose="020B0502020202020204" pitchFamily="34" charset="0"/>
              </a:rPr>
              <a:t>’, ‘</a:t>
            </a:r>
            <a:r>
              <a:rPr lang="en-US" baseline="0" dirty="0" err="1">
                <a:latin typeface="Century Gothic" panose="020B0502020202020204" pitchFamily="34" charset="0"/>
              </a:rPr>
              <a:t>despacio</a:t>
            </a:r>
            <a:r>
              <a:rPr lang="en-US" baseline="0" dirty="0">
                <a:latin typeface="Century Gothic" panose="020B0502020202020204" pitchFamily="34" charset="0"/>
              </a:rPr>
              <a:t>’ ,‘</a:t>
            </a:r>
            <a:r>
              <a:rPr lang="en-US" baseline="0" dirty="0" err="1">
                <a:latin typeface="Century Gothic" panose="020B0502020202020204" pitchFamily="34" charset="0"/>
              </a:rPr>
              <a:t>demasiado</a:t>
            </a:r>
            <a:r>
              <a:rPr lang="en-US" baseline="0" dirty="0">
                <a:latin typeface="Century Gothic" panose="020B0502020202020204" pitchFamily="34" charset="0"/>
              </a:rPr>
              <a:t> </a:t>
            </a:r>
            <a:r>
              <a:rPr lang="en-US" baseline="0" dirty="0" err="1">
                <a:latin typeface="Century Gothic" panose="020B0502020202020204" pitchFamily="34" charset="0"/>
              </a:rPr>
              <a:t>rápido</a:t>
            </a:r>
            <a:r>
              <a:rPr lang="en-US" baseline="0" dirty="0">
                <a:latin typeface="Century Gothic" panose="020B0502020202020204" pitchFamily="34" charset="0"/>
              </a:rPr>
              <a:t>’, ‘</a:t>
            </a:r>
            <a:r>
              <a:rPr lang="en-US" baseline="0" dirty="0" err="1">
                <a:latin typeface="Century Gothic" panose="020B0502020202020204" pitchFamily="34" charset="0"/>
              </a:rPr>
              <a:t>muy</a:t>
            </a:r>
            <a:r>
              <a:rPr lang="en-US" baseline="0" dirty="0">
                <a:latin typeface="Century Gothic" panose="020B0502020202020204" pitchFamily="34" charset="0"/>
              </a:rPr>
              <a:t> bien’, ‘no, </a:t>
            </a:r>
            <a:r>
              <a:rPr lang="en-US" baseline="0" dirty="0" err="1">
                <a:latin typeface="Century Gothic" panose="020B0502020202020204" pitchFamily="34" charset="0"/>
              </a:rPr>
              <a:t>otra</a:t>
            </a:r>
            <a:r>
              <a:rPr lang="en-US" baseline="0" dirty="0">
                <a:latin typeface="Century Gothic" panose="020B0502020202020204" pitchFamily="34" charset="0"/>
              </a:rPr>
              <a:t> </a:t>
            </a:r>
            <a:r>
              <a:rPr lang="en-US" baseline="0" dirty="0" err="1">
                <a:latin typeface="Century Gothic" panose="020B0502020202020204" pitchFamily="34" charset="0"/>
              </a:rPr>
              <a:t>vez</a:t>
            </a:r>
            <a:r>
              <a:rPr lang="en-US" baseline="0" dirty="0">
                <a:latin typeface="Century Gothic" panose="020B0502020202020204" pitchFamily="34" charset="0"/>
              </a:rPr>
              <a:t>’. </a:t>
            </a:r>
          </a:p>
          <a:p>
            <a:pPr marL="228600" indent="-228600">
              <a:buAutoNum type="arabicPeriod"/>
            </a:pPr>
            <a:r>
              <a:rPr lang="en-US" baseline="0" dirty="0">
                <a:latin typeface="Century Gothic" panose="020B0502020202020204" pitchFamily="34" charset="0"/>
              </a:rPr>
              <a:t>Partners swap roles and repeat the task.</a:t>
            </a:r>
            <a:endParaRPr lang="en-US"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br>
              <a:rPr lang="en-GB" dirty="0">
                <a:latin typeface="Century Gothic" panose="020B0502020202020204" pitchFamily="34" charset="0"/>
              </a:rPr>
            </a:br>
            <a:endParaRPr lang="en-GB" dirty="0">
              <a:latin typeface="Century Gothic" panose="020B0502020202020204" pitchFamily="34" charset="0"/>
            </a:endParaRPr>
          </a:p>
          <a:p>
            <a:endParaRPr lang="en-GB"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44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s-ES" sz="1200" b="1" u="none" strike="noStrike" dirty="0">
                <a:solidFill>
                  <a:schemeClr val="dk1"/>
                </a:solidFill>
                <a:latin typeface="Century Gothic" panose="020B0502020202020204" pitchFamily="34" charset="0"/>
                <a:sym typeface="Arial"/>
              </a:rPr>
              <a:t>[1/2]</a:t>
            </a: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Timing</a:t>
            </a:r>
            <a:r>
              <a:rPr lang="es-ES" sz="1200" u="none" strike="noStrike" dirty="0">
                <a:solidFill>
                  <a:schemeClr val="dk1"/>
                </a:solidFill>
                <a:latin typeface="Century Gothic" panose="020B0502020202020204" pitchFamily="34" charset="0"/>
                <a:sym typeface="Arial"/>
              </a:rPr>
              <a:t>: 5 minutes</a:t>
            </a:r>
          </a:p>
          <a:p>
            <a:pPr marL="0" marR="0" lvl="0" indent="0" algn="l" rtl="0">
              <a:lnSpc>
                <a:spcPct val="100000"/>
              </a:lnSpc>
              <a:spcBef>
                <a:spcPts val="0"/>
              </a:spcBef>
              <a:spcAft>
                <a:spcPts val="0"/>
              </a:spcAft>
              <a:buClr>
                <a:schemeClr val="dk1"/>
              </a:buClr>
              <a:buSzPts val="1200"/>
              <a:buFont typeface="Arial"/>
              <a:buNone/>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Aim</a:t>
            </a:r>
            <a:r>
              <a:rPr lang="es-ES" sz="1200" u="none" strike="noStrike" dirty="0">
                <a:solidFill>
                  <a:schemeClr val="dk1"/>
                </a:solidFill>
                <a:latin typeface="Century Gothic" panose="020B0502020202020204" pitchFamily="34" charset="0"/>
                <a:sym typeface="Arial"/>
              </a:rPr>
              <a:t>: to </a:t>
            </a:r>
            <a:r>
              <a:rPr lang="es-ES" sz="1200" u="none" strike="noStrike" dirty="0" err="1">
                <a:solidFill>
                  <a:schemeClr val="dk1"/>
                </a:solidFill>
                <a:latin typeface="Century Gothic" panose="020B0502020202020204" pitchFamily="34" charset="0"/>
                <a:sym typeface="Arial"/>
              </a:rPr>
              <a:t>practise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recognition</a:t>
            </a:r>
            <a:r>
              <a:rPr lang="es-ES" sz="1200" u="none" strike="noStrike" dirty="0">
                <a:solidFill>
                  <a:schemeClr val="dk1"/>
                </a:solidFill>
                <a:latin typeface="Century Gothic" panose="020B0502020202020204" pitchFamily="34" charset="0"/>
                <a:sym typeface="Arial"/>
              </a:rPr>
              <a:t> of </a:t>
            </a:r>
            <a:r>
              <a:rPr lang="es-ES" sz="1200" u="none" strike="noStrike" dirty="0" err="1">
                <a:solidFill>
                  <a:schemeClr val="dk1"/>
                </a:solidFill>
                <a:latin typeface="Century Gothic" panose="020B0502020202020204" pitchFamily="34" charset="0"/>
                <a:sym typeface="Arial"/>
              </a:rPr>
              <a:t>spelling</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change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zco</a:t>
            </a:r>
            <a:r>
              <a:rPr lang="es-ES" sz="1200" u="none" strike="noStrike" dirty="0">
                <a:solidFill>
                  <a:schemeClr val="dk1"/>
                </a:solidFill>
                <a:latin typeface="Century Gothic" panose="020B0502020202020204" pitchFamily="34" charset="0"/>
                <a:sym typeface="Arial"/>
              </a:rPr>
              <a:t>’ in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1st </a:t>
            </a:r>
            <a:r>
              <a:rPr lang="es-ES" sz="1200" u="none" strike="noStrike" dirty="0" err="1">
                <a:solidFill>
                  <a:schemeClr val="dk1"/>
                </a:solidFill>
                <a:latin typeface="Century Gothic" panose="020B0502020202020204" pitchFamily="34" charset="0"/>
                <a:sym typeface="Arial"/>
              </a:rPr>
              <a:t>person</a:t>
            </a:r>
            <a:r>
              <a:rPr lang="es-ES" sz="1200" u="none" strike="noStrike" dirty="0">
                <a:solidFill>
                  <a:schemeClr val="dk1"/>
                </a:solidFill>
                <a:latin typeface="Century Gothic" panose="020B0502020202020204" pitchFamily="34" charset="0"/>
                <a:sym typeface="Arial"/>
              </a:rPr>
              <a:t> singular in </a:t>
            </a:r>
            <a:r>
              <a:rPr lang="es-ES" sz="1200" u="none" strike="noStrike" dirty="0" err="1">
                <a:solidFill>
                  <a:schemeClr val="dk1"/>
                </a:solidFill>
                <a:latin typeface="Century Gothic" panose="020B0502020202020204" pitchFamily="34" charset="0"/>
                <a:sym typeface="Arial"/>
              </a:rPr>
              <a:t>verbs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ending</a:t>
            </a:r>
            <a:r>
              <a:rPr lang="es-ES" sz="1200" u="none" strike="noStrike" dirty="0">
                <a:solidFill>
                  <a:schemeClr val="dk1"/>
                </a:solidFill>
                <a:latin typeface="Century Gothic" panose="020B0502020202020204" pitchFamily="34" charset="0"/>
                <a:sym typeface="Arial"/>
              </a:rPr>
              <a:t> in –</a:t>
            </a:r>
            <a:r>
              <a:rPr lang="es-ES" sz="1200" u="none" strike="noStrike" dirty="0" err="1">
                <a:solidFill>
                  <a:schemeClr val="dk1"/>
                </a:solidFill>
                <a:latin typeface="Century Gothic" panose="020B0502020202020204" pitchFamily="34" charset="0"/>
                <a:sym typeface="Arial"/>
              </a:rPr>
              <a:t>cer</a:t>
            </a:r>
            <a:r>
              <a:rPr lang="es-ES" sz="1200" u="none" strike="noStrike" dirty="0">
                <a:solidFill>
                  <a:schemeClr val="dk1"/>
                </a:solidFill>
                <a:latin typeface="Century Gothic" panose="020B0502020202020204" pitchFamily="34" charset="0"/>
                <a:sym typeface="Arial"/>
              </a:rPr>
              <a:t> and –</a:t>
            </a:r>
            <a:r>
              <a:rPr lang="es-ES" sz="1200" u="none" strike="noStrike" dirty="0" err="1">
                <a:solidFill>
                  <a:schemeClr val="dk1"/>
                </a:solidFill>
                <a:latin typeface="Century Gothic" panose="020B0502020202020204" pitchFamily="34" charset="0"/>
                <a:sym typeface="Arial"/>
              </a:rPr>
              <a:t>cir.</a:t>
            </a: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Procedure</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err="1">
                <a:solidFill>
                  <a:schemeClr val="dk1"/>
                </a:solidFill>
                <a:latin typeface="Century Gothic" panose="020B0502020202020204" pitchFamily="34" charset="0"/>
                <a:sym typeface="Arial"/>
              </a:rPr>
              <a:t>Students</a:t>
            </a:r>
            <a:r>
              <a:rPr lang="es-ES" sz="1200" u="none" strike="noStrike" dirty="0">
                <a:solidFill>
                  <a:schemeClr val="dk1"/>
                </a:solidFill>
                <a:latin typeface="Century Gothic" panose="020B0502020202020204" pitchFamily="34" charset="0"/>
                <a:sym typeface="Arial"/>
              </a:rPr>
              <a:t> listen to </a:t>
            </a:r>
            <a:r>
              <a:rPr lang="es-ES" sz="1200" u="none" strike="noStrike" dirty="0" err="1">
                <a:solidFill>
                  <a:schemeClr val="dk1"/>
                </a:solidFill>
                <a:latin typeface="Century Gothic" panose="020B0502020202020204" pitchFamily="34" charset="0"/>
                <a:sym typeface="Arial"/>
              </a:rPr>
              <a:t>each</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phrase</a:t>
            </a:r>
            <a:r>
              <a:rPr lang="es-ES" sz="1200" u="none" strike="noStrike" dirty="0">
                <a:solidFill>
                  <a:schemeClr val="dk1"/>
                </a:solidFill>
                <a:latin typeface="Century Gothic" panose="020B0502020202020204" pitchFamily="34" charset="0"/>
                <a:sym typeface="Arial"/>
              </a:rPr>
              <a:t> and </a:t>
            </a:r>
            <a:r>
              <a:rPr lang="es-ES" sz="1200" u="none" strike="noStrike" dirty="0" err="1">
                <a:solidFill>
                  <a:schemeClr val="dk1"/>
                </a:solidFill>
                <a:latin typeface="Century Gothic" panose="020B0502020202020204" pitchFamily="34" charset="0"/>
                <a:sym typeface="Arial"/>
              </a:rPr>
              <a:t>write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verb</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or</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verbs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they</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hear</a:t>
            </a:r>
            <a:r>
              <a:rPr lang="es-ES" sz="1200" u="none" strike="noStrike" dirty="0">
                <a:solidFill>
                  <a:schemeClr val="dk1"/>
                </a:solidFill>
                <a:latin typeface="Century Gothic" panose="020B0502020202020204" pitchFamily="34" charset="0"/>
                <a:sym typeface="Arial"/>
              </a:rPr>
              <a:t> in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first</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person</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Then</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they</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also</a:t>
            </a:r>
            <a:r>
              <a:rPr lang="es-ES" sz="1200" u="none" strike="noStrike" dirty="0">
                <a:solidFill>
                  <a:schemeClr val="dk1"/>
                </a:solidFill>
                <a:latin typeface="Century Gothic" panose="020B0502020202020204" pitchFamily="34" charset="0"/>
                <a:sym typeface="Arial"/>
              </a:rPr>
              <a:t> try to </a:t>
            </a:r>
            <a:r>
              <a:rPr lang="es-ES" sz="1200" u="none" strike="noStrike" dirty="0" err="1">
                <a:solidFill>
                  <a:schemeClr val="dk1"/>
                </a:solidFill>
                <a:latin typeface="Century Gothic" panose="020B0502020202020204" pitchFamily="34" charset="0"/>
                <a:sym typeface="Arial"/>
              </a:rPr>
              <a:t>write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infinitve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form</a:t>
            </a:r>
            <a:r>
              <a:rPr lang="es-ES" sz="1200" u="none" strike="noStrike" dirty="0">
                <a:solidFill>
                  <a:schemeClr val="dk1"/>
                </a:solidFill>
                <a:latin typeface="Century Gothic" panose="020B0502020202020204" pitchFamily="34" charset="0"/>
                <a:sym typeface="Arial"/>
              </a:rPr>
              <a:t> of </a:t>
            </a:r>
            <a:r>
              <a:rPr lang="es-ES" sz="1200" u="none" strike="noStrike" dirty="0" err="1">
                <a:solidFill>
                  <a:schemeClr val="dk1"/>
                </a:solidFill>
                <a:latin typeface="Century Gothic" panose="020B0502020202020204" pitchFamily="34" charset="0"/>
                <a:sym typeface="Arial"/>
              </a:rPr>
              <a:t>each</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verb</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err="1">
                <a:solidFill>
                  <a:schemeClr val="dk1"/>
                </a:solidFill>
                <a:latin typeface="Century Gothic" panose="020B0502020202020204" pitchFamily="34" charset="0"/>
                <a:sym typeface="Arial"/>
              </a:rPr>
              <a:t>On</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next</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slide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students</a:t>
            </a:r>
            <a:r>
              <a:rPr lang="es-ES" sz="1200" u="none" strike="noStrike" dirty="0">
                <a:solidFill>
                  <a:schemeClr val="dk1"/>
                </a:solidFill>
                <a:latin typeface="Century Gothic" panose="020B0502020202020204" pitchFamily="34" charset="0"/>
                <a:sym typeface="Arial"/>
              </a:rPr>
              <a:t> try to </a:t>
            </a:r>
            <a:r>
              <a:rPr lang="es-ES" sz="1200" u="none" strike="noStrike" dirty="0" err="1">
                <a:solidFill>
                  <a:schemeClr val="dk1"/>
                </a:solidFill>
                <a:latin typeface="Century Gothic" panose="020B0502020202020204" pitchFamily="34" charset="0"/>
                <a:sym typeface="Arial"/>
              </a:rPr>
              <a:t>say</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meaning</a:t>
            </a:r>
            <a:r>
              <a:rPr lang="es-ES" sz="1200" u="none" strike="noStrike" dirty="0">
                <a:solidFill>
                  <a:schemeClr val="dk1"/>
                </a:solidFill>
                <a:latin typeface="Century Gothic" panose="020B0502020202020204" pitchFamily="34" charset="0"/>
                <a:sym typeface="Arial"/>
              </a:rPr>
              <a:t> of </a:t>
            </a:r>
            <a:r>
              <a:rPr lang="es-ES" sz="1200" u="none" strike="noStrike" dirty="0" err="1">
                <a:solidFill>
                  <a:schemeClr val="dk1"/>
                </a:solidFill>
                <a:latin typeface="Century Gothic" panose="020B0502020202020204" pitchFamily="34" charset="0"/>
                <a:sym typeface="Arial"/>
              </a:rPr>
              <a:t>each</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phrase</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Show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answers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one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bye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one</a:t>
            </a:r>
            <a:r>
              <a:rPr lang="es-ES" sz="1200" u="none" strike="noStrike" dirty="0">
                <a:solidFill>
                  <a:schemeClr val="dk1"/>
                </a:solidFill>
                <a:latin typeface="Century Gothic" panose="020B0502020202020204" pitchFamily="34" charset="0"/>
                <a:sym typeface="Arial"/>
              </a:rPr>
              <a:t>.</a:t>
            </a:r>
          </a:p>
          <a:p>
            <a:pPr marL="0" marR="0" lvl="0" indent="0" algn="l" rtl="0">
              <a:lnSpc>
                <a:spcPct val="100000"/>
              </a:lnSpc>
              <a:spcBef>
                <a:spcPts val="0"/>
              </a:spcBef>
              <a:spcAft>
                <a:spcPts val="0"/>
              </a:spcAft>
              <a:buClr>
                <a:schemeClr val="dk1"/>
              </a:buClr>
              <a:buSzPts val="1200"/>
              <a:buFont typeface="Arial"/>
              <a:buNone/>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Transcript</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Conozco muchos videojuegos en inglés y a veces los traduzco.</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En este juego aparezco con un coche rojo y conduzco muy rápido.</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En esta parte ofrezco oro a los dioses y después desaparezco.</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Los fines de semana reduzco el tiempo de juego.</a:t>
            </a:r>
          </a:p>
        </p:txBody>
      </p:sp>
      <p:sp>
        <p:nvSpPr>
          <p:cNvPr id="4" name="Marcador de número de diapositiva 3"/>
          <p:cNvSpPr>
            <a:spLocks noGrp="1"/>
          </p:cNvSpPr>
          <p:nvPr>
            <p:ph type="sldNum" idx="12"/>
          </p:nvPr>
        </p:nvSpPr>
        <p:spPr/>
        <p:txBody>
          <a:bodyPr/>
          <a:lstStyle/>
          <a:p>
            <a:pPr algn="r"/>
            <a:fld id="{00000000-1234-1234-1234-123412341234}" type="slidenum">
              <a:rPr lang="en-GB" sz="1200" smtClean="0">
                <a:solidFill>
                  <a:schemeClr val="dk1"/>
                </a:solidFill>
              </a:rPr>
              <a:pPr algn="r"/>
              <a:t>2</a:t>
            </a:fld>
            <a:endParaRPr lang="en-GB" sz="1200" dirty="0">
              <a:solidFill>
                <a:schemeClr val="dk1"/>
              </a:solidFill>
            </a:endParaRPr>
          </a:p>
        </p:txBody>
      </p:sp>
    </p:spTree>
    <p:extLst>
      <p:ext uri="{BB962C8B-B14F-4D97-AF65-F5344CB8AC3E}">
        <p14:creationId xmlns:p14="http://schemas.microsoft.com/office/powerpoint/2010/main" val="690892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s-ES" sz="1200" b="1" u="none" strike="noStrike" dirty="0">
                <a:solidFill>
                  <a:schemeClr val="dk1"/>
                </a:solidFill>
                <a:latin typeface="Century Gothic" panose="020B0502020202020204" pitchFamily="34" charset="0"/>
                <a:sym typeface="Arial"/>
              </a:rPr>
              <a:t>[1/3]</a:t>
            </a: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Timing</a:t>
            </a:r>
            <a:r>
              <a:rPr lang="es-ES" sz="1200" u="none" strike="noStrike" dirty="0">
                <a:solidFill>
                  <a:schemeClr val="dk1"/>
                </a:solidFill>
                <a:latin typeface="Century Gothic" panose="020B0502020202020204" pitchFamily="34" charset="0"/>
                <a:sym typeface="Arial"/>
              </a:rPr>
              <a:t>: 5 minutes</a:t>
            </a:r>
          </a:p>
          <a:p>
            <a:pPr marL="0" marR="0" lvl="0" indent="0" algn="l" rtl="0">
              <a:lnSpc>
                <a:spcPct val="100000"/>
              </a:lnSpc>
              <a:spcBef>
                <a:spcPts val="0"/>
              </a:spcBef>
              <a:spcAft>
                <a:spcPts val="0"/>
              </a:spcAft>
              <a:buClr>
                <a:schemeClr val="dk1"/>
              </a:buClr>
              <a:buSzPts val="1200"/>
              <a:buFont typeface="Arial"/>
              <a:buNone/>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Aim</a:t>
            </a:r>
            <a:r>
              <a:rPr lang="es-ES" sz="1200" u="none" strike="noStrike" dirty="0">
                <a:solidFill>
                  <a:schemeClr val="dk1"/>
                </a:solidFill>
                <a:latin typeface="Century Gothic" panose="020B0502020202020204" pitchFamily="34" charset="0"/>
                <a:sym typeface="Arial"/>
              </a:rPr>
              <a:t>: to </a:t>
            </a:r>
            <a:r>
              <a:rPr lang="es-ES" sz="1200" u="none" strike="noStrike" dirty="0" err="1">
                <a:solidFill>
                  <a:schemeClr val="dk1"/>
                </a:solidFill>
                <a:latin typeface="Century Gothic" panose="020B0502020202020204" pitchFamily="34" charset="0"/>
                <a:sym typeface="Arial"/>
              </a:rPr>
              <a:t>practise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recognition</a:t>
            </a:r>
            <a:r>
              <a:rPr lang="es-ES" sz="1200" u="none" strike="noStrike" dirty="0">
                <a:solidFill>
                  <a:schemeClr val="dk1"/>
                </a:solidFill>
                <a:latin typeface="Century Gothic" panose="020B0502020202020204" pitchFamily="34" charset="0"/>
                <a:sym typeface="Arial"/>
              </a:rPr>
              <a:t> of </a:t>
            </a:r>
            <a:r>
              <a:rPr lang="es-ES" sz="1200" u="none" strike="noStrike" dirty="0" err="1">
                <a:solidFill>
                  <a:schemeClr val="dk1"/>
                </a:solidFill>
                <a:latin typeface="Century Gothic" panose="020B0502020202020204" pitchFamily="34" charset="0"/>
                <a:sym typeface="Arial"/>
              </a:rPr>
              <a:t>spelling</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change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zco</a:t>
            </a:r>
            <a:r>
              <a:rPr lang="es-ES" sz="1200" u="none" strike="noStrike" dirty="0">
                <a:solidFill>
                  <a:schemeClr val="dk1"/>
                </a:solidFill>
                <a:latin typeface="Century Gothic" panose="020B0502020202020204" pitchFamily="34" charset="0"/>
                <a:sym typeface="Arial"/>
              </a:rPr>
              <a:t>’ in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1st </a:t>
            </a:r>
            <a:r>
              <a:rPr lang="es-ES" sz="1200" u="none" strike="noStrike" dirty="0" err="1">
                <a:solidFill>
                  <a:schemeClr val="dk1"/>
                </a:solidFill>
                <a:latin typeface="Century Gothic" panose="020B0502020202020204" pitchFamily="34" charset="0"/>
                <a:sym typeface="Arial"/>
              </a:rPr>
              <a:t>person</a:t>
            </a:r>
            <a:r>
              <a:rPr lang="es-ES" sz="1200" u="none" strike="noStrike" dirty="0">
                <a:solidFill>
                  <a:schemeClr val="dk1"/>
                </a:solidFill>
                <a:latin typeface="Century Gothic" panose="020B0502020202020204" pitchFamily="34" charset="0"/>
                <a:sym typeface="Arial"/>
              </a:rPr>
              <a:t> singular in </a:t>
            </a:r>
            <a:r>
              <a:rPr lang="es-ES" sz="1200" u="none" strike="noStrike" dirty="0" err="1">
                <a:solidFill>
                  <a:schemeClr val="dk1"/>
                </a:solidFill>
                <a:latin typeface="Century Gothic" panose="020B0502020202020204" pitchFamily="34" charset="0"/>
                <a:sym typeface="Arial"/>
              </a:rPr>
              <a:t>verbs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ending</a:t>
            </a:r>
            <a:r>
              <a:rPr lang="es-ES" sz="1200" u="none" strike="noStrike" dirty="0">
                <a:solidFill>
                  <a:schemeClr val="dk1"/>
                </a:solidFill>
                <a:latin typeface="Century Gothic" panose="020B0502020202020204" pitchFamily="34" charset="0"/>
                <a:sym typeface="Arial"/>
              </a:rPr>
              <a:t> in –</a:t>
            </a:r>
            <a:r>
              <a:rPr lang="es-ES" sz="1200" u="none" strike="noStrike" dirty="0" err="1">
                <a:solidFill>
                  <a:schemeClr val="dk1"/>
                </a:solidFill>
                <a:latin typeface="Century Gothic" panose="020B0502020202020204" pitchFamily="34" charset="0"/>
                <a:sym typeface="Arial"/>
              </a:rPr>
              <a:t>cer</a:t>
            </a:r>
            <a:r>
              <a:rPr lang="es-ES" sz="1200" u="none" strike="noStrike" dirty="0">
                <a:solidFill>
                  <a:schemeClr val="dk1"/>
                </a:solidFill>
                <a:latin typeface="Century Gothic" panose="020B0502020202020204" pitchFamily="34" charset="0"/>
                <a:sym typeface="Arial"/>
              </a:rPr>
              <a:t> and –</a:t>
            </a:r>
            <a:r>
              <a:rPr lang="es-ES" sz="1200" u="none" strike="noStrike" dirty="0" err="1">
                <a:solidFill>
                  <a:schemeClr val="dk1"/>
                </a:solidFill>
                <a:latin typeface="Century Gothic" panose="020B0502020202020204" pitchFamily="34" charset="0"/>
                <a:sym typeface="Arial"/>
              </a:rPr>
              <a:t>cir.</a:t>
            </a: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Procedure</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err="1">
                <a:solidFill>
                  <a:schemeClr val="dk1"/>
                </a:solidFill>
                <a:latin typeface="Century Gothic" panose="020B0502020202020204" pitchFamily="34" charset="0"/>
                <a:sym typeface="Arial"/>
              </a:rPr>
              <a:t>Each</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student</a:t>
            </a:r>
            <a:r>
              <a:rPr lang="es-ES" sz="1200" u="none" strike="noStrike" dirty="0">
                <a:solidFill>
                  <a:schemeClr val="dk1"/>
                </a:solidFill>
                <a:latin typeface="Century Gothic" panose="020B0502020202020204" pitchFamily="34" charset="0"/>
                <a:sym typeface="Arial"/>
              </a:rPr>
              <a:t> has 3 </a:t>
            </a:r>
            <a:r>
              <a:rPr lang="es-ES" sz="1200" u="none" strike="noStrike" dirty="0" err="1">
                <a:solidFill>
                  <a:schemeClr val="dk1"/>
                </a:solidFill>
                <a:latin typeface="Century Gothic" panose="020B0502020202020204" pitchFamily="34" charset="0"/>
                <a:sym typeface="Arial"/>
              </a:rPr>
              <a:t>riddles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including</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verbs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with</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spelling</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change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zco</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Student</a:t>
            </a:r>
            <a:r>
              <a:rPr lang="es-ES" sz="1200" u="none" strike="noStrike" dirty="0">
                <a:solidFill>
                  <a:schemeClr val="dk1"/>
                </a:solidFill>
                <a:latin typeface="Century Gothic" panose="020B0502020202020204" pitchFamily="34" charset="0"/>
                <a:sym typeface="Arial"/>
              </a:rPr>
              <a:t> A </a:t>
            </a:r>
            <a:r>
              <a:rPr lang="es-ES" sz="1200" u="none" strike="noStrike" dirty="0" err="1">
                <a:solidFill>
                  <a:schemeClr val="dk1"/>
                </a:solidFill>
                <a:latin typeface="Century Gothic" panose="020B0502020202020204" pitchFamily="34" charset="0"/>
                <a:sym typeface="Arial"/>
              </a:rPr>
              <a:t>reads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out</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each</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riddle</a:t>
            </a:r>
            <a:r>
              <a:rPr lang="es-ES" sz="1200" u="none" strike="noStrike" dirty="0">
                <a:solidFill>
                  <a:schemeClr val="dk1"/>
                </a:solidFill>
                <a:latin typeface="Century Gothic" panose="020B0502020202020204" pitchFamily="34" charset="0"/>
                <a:sym typeface="Arial"/>
              </a:rPr>
              <a:t> in </a:t>
            </a:r>
            <a:r>
              <a:rPr lang="es-ES" sz="1200" u="none" strike="noStrike" dirty="0" err="1">
                <a:solidFill>
                  <a:schemeClr val="dk1"/>
                </a:solidFill>
                <a:latin typeface="Century Gothic" panose="020B0502020202020204" pitchFamily="34" charset="0"/>
                <a:sym typeface="Arial"/>
              </a:rPr>
              <a:t>Spanish</a:t>
            </a:r>
            <a:r>
              <a:rPr lang="es-ES" sz="1200" u="none" strike="noStrike" dirty="0">
                <a:solidFill>
                  <a:schemeClr val="dk1"/>
                </a:solidFill>
                <a:latin typeface="Century Gothic" panose="020B0502020202020204" pitchFamily="34" charset="0"/>
                <a:sym typeface="Arial"/>
              </a:rPr>
              <a:t> and </a:t>
            </a:r>
            <a:r>
              <a:rPr lang="es-ES" sz="1200" u="none" strike="noStrike" dirty="0" err="1">
                <a:solidFill>
                  <a:schemeClr val="dk1"/>
                </a:solidFill>
                <a:latin typeface="Century Gothic" panose="020B0502020202020204" pitchFamily="34" charset="0"/>
                <a:sym typeface="Arial"/>
              </a:rPr>
              <a:t>Student</a:t>
            </a:r>
            <a:r>
              <a:rPr lang="es-ES" sz="1200" u="none" strike="noStrike" dirty="0">
                <a:solidFill>
                  <a:schemeClr val="dk1"/>
                </a:solidFill>
                <a:latin typeface="Century Gothic" panose="020B0502020202020204" pitchFamily="34" charset="0"/>
                <a:sym typeface="Arial"/>
              </a:rPr>
              <a:t> B has to </a:t>
            </a:r>
            <a:r>
              <a:rPr lang="es-ES" sz="1200" u="none" strike="noStrike" dirty="0" err="1">
                <a:solidFill>
                  <a:schemeClr val="dk1"/>
                </a:solidFill>
                <a:latin typeface="Century Gothic" panose="020B0502020202020204" pitchFamily="34" charset="0"/>
                <a:sym typeface="Arial"/>
              </a:rPr>
              <a:t>guess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which</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is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corresponding</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letter</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err="1">
                <a:solidFill>
                  <a:schemeClr val="dk1"/>
                </a:solidFill>
                <a:latin typeface="Century Gothic" panose="020B0502020202020204" pitchFamily="34" charset="0"/>
                <a:sym typeface="Arial"/>
              </a:rPr>
              <a:t>Students</a:t>
            </a:r>
            <a:r>
              <a:rPr lang="es-ES" sz="1200" u="none" strike="noStrike" dirty="0">
                <a:solidFill>
                  <a:schemeClr val="dk1"/>
                </a:solidFill>
                <a:latin typeface="Century Gothic" panose="020B0502020202020204" pitchFamily="34" charset="0"/>
                <a:sym typeface="Arial"/>
              </a:rPr>
              <a:t> swap roles.</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err="1">
                <a:solidFill>
                  <a:schemeClr val="dk1"/>
                </a:solidFill>
                <a:latin typeface="Century Gothic" panose="020B0502020202020204" pitchFamily="34" charset="0"/>
                <a:sym typeface="Arial"/>
              </a:rPr>
              <a:t>Click</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on</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slide</a:t>
            </a:r>
            <a:r>
              <a:rPr lang="es-ES" sz="1200" u="none" strike="noStrike" dirty="0">
                <a:solidFill>
                  <a:schemeClr val="dk1"/>
                </a:solidFill>
                <a:latin typeface="Century Gothic" panose="020B0502020202020204" pitchFamily="34" charset="0"/>
                <a:sym typeface="Arial"/>
              </a:rPr>
              <a:t> 3 to </a:t>
            </a:r>
            <a:r>
              <a:rPr lang="es-ES" sz="1200" u="none" strike="noStrike" dirty="0" err="1">
                <a:solidFill>
                  <a:schemeClr val="dk1"/>
                </a:solidFill>
                <a:latin typeface="Century Gothic" panose="020B0502020202020204" pitchFamily="34" charset="0"/>
                <a:sym typeface="Arial"/>
              </a:rPr>
              <a:t>bring</a:t>
            </a:r>
            <a:r>
              <a:rPr lang="es-ES" sz="1200" u="none" strike="noStrike" dirty="0">
                <a:solidFill>
                  <a:schemeClr val="dk1"/>
                </a:solidFill>
                <a:latin typeface="Century Gothic" panose="020B0502020202020204" pitchFamily="34" charset="0"/>
                <a:sym typeface="Arial"/>
              </a:rPr>
              <a:t> up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answers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one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by</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one</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endParaRPr lang="es-ES" sz="1200" b="1"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a:solidFill>
                  <a:schemeClr val="dk1"/>
                </a:solidFill>
                <a:latin typeface="Century Gothic" panose="020B0502020202020204" pitchFamily="34" charset="0"/>
                <a:sym typeface="Arial"/>
              </a:rPr>
              <a:t>Notes:</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b="0" u="none" strike="noStrike" dirty="0">
                <a:solidFill>
                  <a:schemeClr val="dk1"/>
                </a:solidFill>
                <a:latin typeface="Century Gothic" panose="020B0502020202020204" pitchFamily="34" charset="0"/>
                <a:sym typeface="Arial"/>
              </a:rPr>
              <a:t>Note </a:t>
            </a:r>
            <a:r>
              <a:rPr lang="es-ES" sz="1200" b="0" u="none" strike="noStrike" dirty="0" err="1">
                <a:solidFill>
                  <a:schemeClr val="dk1"/>
                </a:solidFill>
                <a:latin typeface="Century Gothic" panose="020B0502020202020204" pitchFamily="34" charset="0"/>
                <a:sym typeface="Arial"/>
              </a:rPr>
              <a:t>that</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one</a:t>
            </a:r>
            <a:r>
              <a:rPr lang="es-ES" sz="1200" b="0" u="none" strike="noStrike" dirty="0">
                <a:solidFill>
                  <a:schemeClr val="dk1"/>
                </a:solidFill>
                <a:latin typeface="Century Gothic" panose="020B0502020202020204" pitchFamily="34" charset="0"/>
                <a:sym typeface="Arial"/>
              </a:rPr>
              <a:t> of </a:t>
            </a:r>
            <a:r>
              <a:rPr lang="es-ES" sz="1200" b="0" u="none" strike="noStrike" dirty="0" err="1">
                <a:solidFill>
                  <a:schemeClr val="dk1"/>
                </a:solidFill>
                <a:latin typeface="Century Gothic" panose="020B0502020202020204" pitchFamily="34" charset="0"/>
                <a:sym typeface="Arial"/>
              </a:rPr>
              <a:t>the</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options</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is</a:t>
            </a:r>
            <a:r>
              <a:rPr lang="es-ES" sz="1200" b="0" u="none" strike="noStrike" dirty="0">
                <a:solidFill>
                  <a:schemeClr val="dk1"/>
                </a:solidFill>
                <a:latin typeface="Century Gothic" panose="020B0502020202020204" pitchFamily="34" charset="0"/>
                <a:sym typeface="Arial"/>
              </a:rPr>
              <a:t> a distractor and  </a:t>
            </a:r>
            <a:r>
              <a:rPr lang="es-ES" sz="1200" b="0" u="none" strike="noStrike" dirty="0" err="1">
                <a:solidFill>
                  <a:schemeClr val="dk1"/>
                </a:solidFill>
                <a:latin typeface="Century Gothic" panose="020B0502020202020204" pitchFamily="34" charset="0"/>
                <a:sym typeface="Arial"/>
              </a:rPr>
              <a:t>does</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not</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correspond</a:t>
            </a:r>
            <a:r>
              <a:rPr lang="es-ES" sz="1200" b="0" u="none" strike="noStrike" dirty="0">
                <a:solidFill>
                  <a:schemeClr val="dk1"/>
                </a:solidFill>
                <a:latin typeface="Century Gothic" panose="020B0502020202020204" pitchFamily="34" charset="0"/>
                <a:sym typeface="Arial"/>
              </a:rPr>
              <a:t> to </a:t>
            </a:r>
            <a:r>
              <a:rPr lang="es-ES" sz="1200" b="0" u="none" strike="noStrike" dirty="0" err="1">
                <a:solidFill>
                  <a:schemeClr val="dk1"/>
                </a:solidFill>
                <a:latin typeface="Century Gothic" panose="020B0502020202020204" pitchFamily="34" charset="0"/>
                <a:sym typeface="Arial"/>
              </a:rPr>
              <a:t>any</a:t>
            </a:r>
            <a:r>
              <a:rPr lang="es-ES" sz="1200" b="0" u="none" strike="noStrike" dirty="0">
                <a:solidFill>
                  <a:schemeClr val="dk1"/>
                </a:solidFill>
                <a:latin typeface="Century Gothic" panose="020B0502020202020204" pitchFamily="34" charset="0"/>
                <a:sym typeface="Arial"/>
              </a:rPr>
              <a:t> of </a:t>
            </a:r>
            <a:r>
              <a:rPr lang="es-ES" sz="1200" b="0" u="none" strike="noStrike" dirty="0" err="1">
                <a:solidFill>
                  <a:schemeClr val="dk1"/>
                </a:solidFill>
                <a:latin typeface="Century Gothic" panose="020B0502020202020204" pitchFamily="34" charset="0"/>
                <a:sym typeface="Arial"/>
              </a:rPr>
              <a:t>the</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riddles</a:t>
            </a:r>
            <a:r>
              <a:rPr lang="es-ES" sz="1200" b="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b="0" u="none" strike="noStrike" dirty="0" err="1">
                <a:solidFill>
                  <a:schemeClr val="dk1"/>
                </a:solidFill>
                <a:latin typeface="Century Gothic" panose="020B0502020202020204" pitchFamily="34" charset="0"/>
                <a:sym typeface="Arial"/>
              </a:rPr>
              <a:t>For</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lower-achieving</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students</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see</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the</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differentiated</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version</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including</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the</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infinitive</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verbs</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Alternatively</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the</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speaking</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cards</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provided</a:t>
            </a:r>
            <a:r>
              <a:rPr lang="es-ES" sz="1200" b="0" u="none" strike="noStrike" dirty="0">
                <a:solidFill>
                  <a:schemeClr val="dk1"/>
                </a:solidFill>
                <a:latin typeface="Century Gothic" panose="020B0502020202020204" pitchFamily="34" charset="0"/>
                <a:sym typeface="Arial"/>
              </a:rPr>
              <a:t> can </a:t>
            </a:r>
            <a:r>
              <a:rPr lang="es-ES" sz="1200" b="0" u="none" strike="noStrike" dirty="0" err="1">
                <a:solidFill>
                  <a:schemeClr val="dk1"/>
                </a:solidFill>
                <a:latin typeface="Century Gothic" panose="020B0502020202020204" pitchFamily="34" charset="0"/>
                <a:sym typeface="Arial"/>
              </a:rPr>
              <a:t>include</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all</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the</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verbs</a:t>
            </a:r>
            <a:r>
              <a:rPr lang="es-ES" sz="1200" b="0" u="none" strike="noStrike" dirty="0">
                <a:solidFill>
                  <a:schemeClr val="dk1"/>
                </a:solidFill>
                <a:latin typeface="Century Gothic" panose="020B0502020202020204" pitchFamily="34" charset="0"/>
                <a:sym typeface="Arial"/>
              </a:rPr>
              <a:t> in </a:t>
            </a:r>
            <a:r>
              <a:rPr lang="es-ES" sz="1200" b="0" u="none" strike="noStrike" dirty="0" err="1">
                <a:solidFill>
                  <a:schemeClr val="dk1"/>
                </a:solidFill>
                <a:latin typeface="Century Gothic" panose="020B0502020202020204" pitchFamily="34" charset="0"/>
                <a:sym typeface="Arial"/>
              </a:rPr>
              <a:t>Spanish</a:t>
            </a:r>
            <a:r>
              <a:rPr lang="es-ES" sz="1200" b="0" u="none" strike="noStrike" dirty="0">
                <a:solidFill>
                  <a:schemeClr val="dk1"/>
                </a:solidFill>
                <a:latin typeface="Century Gothic" panose="020B0502020202020204" pitchFamily="34" charset="0"/>
                <a:sym typeface="Arial"/>
              </a:rPr>
              <a:t>. In </a:t>
            </a:r>
            <a:r>
              <a:rPr lang="es-ES" sz="1200" b="0" u="none" strike="noStrike" dirty="0" err="1">
                <a:solidFill>
                  <a:schemeClr val="dk1"/>
                </a:solidFill>
                <a:latin typeface="Century Gothic" panose="020B0502020202020204" pitchFamily="34" charset="0"/>
                <a:sym typeface="Arial"/>
              </a:rPr>
              <a:t>this</a:t>
            </a:r>
            <a:r>
              <a:rPr lang="es-ES" sz="1200" b="0" u="none" strike="noStrike" dirty="0">
                <a:solidFill>
                  <a:schemeClr val="dk1"/>
                </a:solidFill>
                <a:latin typeface="Century Gothic" panose="020B0502020202020204" pitchFamily="34" charset="0"/>
                <a:sym typeface="Arial"/>
              </a:rPr>
              <a:t> case, </a:t>
            </a:r>
            <a:r>
              <a:rPr lang="es-ES" sz="1200" b="0" u="none" strike="noStrike" dirty="0" err="1">
                <a:solidFill>
                  <a:schemeClr val="dk1"/>
                </a:solidFill>
                <a:latin typeface="Century Gothic" panose="020B0502020202020204" pitchFamily="34" charset="0"/>
                <a:sym typeface="Arial"/>
              </a:rPr>
              <a:t>it</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will</a:t>
            </a:r>
            <a:r>
              <a:rPr lang="es-ES" sz="1200" b="0" u="none" strike="noStrike" dirty="0">
                <a:solidFill>
                  <a:schemeClr val="dk1"/>
                </a:solidFill>
                <a:latin typeface="Century Gothic" panose="020B0502020202020204" pitchFamily="34" charset="0"/>
                <a:sym typeface="Arial"/>
              </a:rPr>
              <a:t> be a </a:t>
            </a:r>
            <a:r>
              <a:rPr lang="es-ES" sz="1200" b="0" u="none" strike="noStrike" dirty="0" err="1">
                <a:solidFill>
                  <a:schemeClr val="dk1"/>
                </a:solidFill>
                <a:latin typeface="Century Gothic" panose="020B0502020202020204" pitchFamily="34" charset="0"/>
                <a:sym typeface="Arial"/>
              </a:rPr>
              <a:t>pronunciaciation</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activity</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with</a:t>
            </a:r>
            <a:r>
              <a:rPr lang="es-ES" sz="1200" b="0" u="none" strike="noStrike" dirty="0">
                <a:solidFill>
                  <a:schemeClr val="dk1"/>
                </a:solidFill>
                <a:latin typeface="Century Gothic" panose="020B0502020202020204" pitchFamily="34" charset="0"/>
                <a:sym typeface="Arial"/>
              </a:rPr>
              <a:t> no </a:t>
            </a:r>
            <a:r>
              <a:rPr lang="es-ES" sz="1200" b="0" u="none" strike="noStrike" dirty="0" err="1">
                <a:solidFill>
                  <a:schemeClr val="dk1"/>
                </a:solidFill>
                <a:latin typeface="Century Gothic" panose="020B0502020202020204" pitchFamily="34" charset="0"/>
                <a:sym typeface="Arial"/>
              </a:rPr>
              <a:t>vocabulary</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retrieving</a:t>
            </a:r>
            <a:r>
              <a:rPr lang="es-ES" sz="1200" b="0" u="none" strike="noStrike" dirty="0">
                <a:solidFill>
                  <a:schemeClr val="dk1"/>
                </a:solidFill>
                <a:latin typeface="Century Gothic" panose="020B0502020202020204" pitchFamily="34" charset="0"/>
                <a:sym typeface="Arial"/>
              </a:rPr>
              <a:t> </a:t>
            </a:r>
            <a:r>
              <a:rPr lang="es-ES" sz="1200" b="0" u="none" strike="noStrike" dirty="0" err="1">
                <a:solidFill>
                  <a:schemeClr val="dk1"/>
                </a:solidFill>
                <a:latin typeface="Century Gothic" panose="020B0502020202020204" pitchFamily="34" charset="0"/>
                <a:sym typeface="Arial"/>
              </a:rPr>
              <a:t>involved</a:t>
            </a:r>
            <a:r>
              <a:rPr lang="es-ES" sz="1200" b="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endParaRPr lang="es-ES" sz="1200" b="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Frequency</a:t>
            </a:r>
            <a:r>
              <a:rPr lang="es-ES" sz="1200" b="1" u="none" strike="noStrike" dirty="0">
                <a:solidFill>
                  <a:schemeClr val="dk1"/>
                </a:solidFill>
                <a:latin typeface="Century Gothic" panose="020B0502020202020204" pitchFamily="34" charset="0"/>
                <a:sym typeface="Arial"/>
              </a:rPr>
              <a:t> of </a:t>
            </a:r>
            <a:r>
              <a:rPr lang="es-ES" sz="1200" b="1" u="none" strike="noStrike" dirty="0" err="1">
                <a:solidFill>
                  <a:schemeClr val="dk1"/>
                </a:solidFill>
                <a:latin typeface="Century Gothic" panose="020B0502020202020204" pitchFamily="34" charset="0"/>
                <a:sym typeface="Arial"/>
              </a:rPr>
              <a:t>unknown</a:t>
            </a:r>
            <a:r>
              <a:rPr lang="es-ES" sz="1200" b="1" u="none" strike="noStrike" dirty="0">
                <a:solidFill>
                  <a:schemeClr val="dk1"/>
                </a:solidFill>
                <a:latin typeface="Century Gothic" panose="020B0502020202020204" pitchFamily="34" charset="0"/>
                <a:sym typeface="Arial"/>
              </a:rPr>
              <a:t> </a:t>
            </a:r>
            <a:r>
              <a:rPr lang="es-ES" sz="1200" b="1" u="none" strike="noStrike" dirty="0" err="1">
                <a:solidFill>
                  <a:schemeClr val="dk1"/>
                </a:solidFill>
                <a:latin typeface="Century Gothic" panose="020B0502020202020204" pitchFamily="34" charset="0"/>
                <a:sym typeface="Arial"/>
              </a:rPr>
              <a:t>vocabulary</a:t>
            </a:r>
            <a:r>
              <a:rPr lang="es-ES" sz="1200" b="1" u="none" strike="noStrike" dirty="0">
                <a:solidFill>
                  <a:schemeClr val="dk1"/>
                </a:solidFill>
                <a:latin typeface="Century Gothic" panose="020B0502020202020204" pitchFamily="34" charset="0"/>
                <a:sym typeface="Arial"/>
              </a:rPr>
              <a:t>:</a:t>
            </a:r>
          </a:p>
          <a:p>
            <a:pPr marL="0" marR="0" lvl="0" indent="0" algn="l" rtl="0">
              <a:lnSpc>
                <a:spcPct val="100000"/>
              </a:lnSpc>
              <a:spcBef>
                <a:spcPts val="0"/>
              </a:spcBef>
              <a:spcAft>
                <a:spcPts val="0"/>
              </a:spcAft>
              <a:buClr>
                <a:schemeClr val="dk1"/>
              </a:buClr>
              <a:buSzPts val="1200"/>
              <a:buFont typeface="Arial"/>
              <a:buNone/>
            </a:pPr>
            <a:r>
              <a:rPr lang="es-ES" sz="1200" u="none" strike="noStrike" dirty="0">
                <a:solidFill>
                  <a:schemeClr val="dk1"/>
                </a:solidFill>
                <a:latin typeface="Century Gothic" panose="020B0502020202020204" pitchFamily="34" charset="0"/>
                <a:sym typeface="Arial"/>
              </a:rPr>
              <a:t>adivinanza [&gt;5000]</a:t>
            </a:r>
          </a:p>
        </p:txBody>
      </p:sp>
      <p:sp>
        <p:nvSpPr>
          <p:cNvPr id="4" name="Marcador de número de diapositiva 3"/>
          <p:cNvSpPr>
            <a:spLocks noGrp="1"/>
          </p:cNvSpPr>
          <p:nvPr>
            <p:ph type="sldNum" idx="12"/>
          </p:nvPr>
        </p:nvSpPr>
        <p:spPr/>
        <p:txBody>
          <a:bodyPr/>
          <a:lstStyle/>
          <a:p>
            <a:pPr algn="r"/>
            <a:fld id="{00000000-1234-1234-1234-123412341234}" type="slidenum">
              <a:rPr lang="en-GB" sz="1200" smtClean="0">
                <a:solidFill>
                  <a:schemeClr val="dk1"/>
                </a:solidFill>
              </a:rPr>
              <a:pPr algn="r"/>
              <a:t>20</a:t>
            </a:fld>
            <a:endParaRPr lang="en-GB" sz="1200" dirty="0">
              <a:solidFill>
                <a:schemeClr val="dk1"/>
              </a:solidFill>
            </a:endParaRPr>
          </a:p>
        </p:txBody>
      </p:sp>
    </p:spTree>
    <p:extLst>
      <p:ext uri="{BB962C8B-B14F-4D97-AF65-F5344CB8AC3E}">
        <p14:creationId xmlns:p14="http://schemas.microsoft.com/office/powerpoint/2010/main" val="3849143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ES" sz="1200" b="1" u="none" strike="noStrike" dirty="0">
                <a:solidFill>
                  <a:schemeClr val="dk1"/>
                </a:solidFill>
                <a:latin typeface="Century Gothic" panose="020B0502020202020204" pitchFamily="34" charset="0"/>
                <a:sym typeface="Arial"/>
              </a:rPr>
              <a:t>[2/3]</a:t>
            </a:r>
          </a:p>
          <a:p>
            <a:pPr marL="0" marR="0" lvl="0" indent="0" algn="l" rtl="0">
              <a:lnSpc>
                <a:spcPct val="100000"/>
              </a:lnSpc>
              <a:spcBef>
                <a:spcPts val="0"/>
              </a:spcBef>
              <a:spcAft>
                <a:spcPts val="0"/>
              </a:spcAft>
              <a:buClr>
                <a:schemeClr val="dk1"/>
              </a:buClr>
              <a:buSzPts val="1200"/>
              <a:buFont typeface="Arial"/>
              <a:buNone/>
            </a:pPr>
            <a:endParaRPr lang="es-GB" sz="1200" b="1" u="none" strike="noStrike" dirty="0">
              <a:solidFill>
                <a:schemeClr val="dk1"/>
              </a:solidFill>
              <a:latin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s-GB" sz="1200" b="1" u="none" strike="noStrike" dirty="0">
                <a:solidFill>
                  <a:schemeClr val="dk1"/>
                </a:solidFill>
                <a:latin typeface="Arial"/>
                <a:sym typeface="Arial"/>
              </a:rPr>
              <a:t>DO NOT SHOW DURING ACTIVITY</a:t>
            </a:r>
          </a:p>
          <a:p>
            <a:pPr marL="0" marR="0" lvl="0" indent="0" algn="l" rtl="0">
              <a:lnSpc>
                <a:spcPct val="100000"/>
              </a:lnSpc>
              <a:spcBef>
                <a:spcPts val="0"/>
              </a:spcBef>
              <a:spcAft>
                <a:spcPts val="0"/>
              </a:spcAft>
              <a:buClr>
                <a:schemeClr val="dk1"/>
              </a:buClr>
              <a:buSzPts val="1200"/>
              <a:buFont typeface="Arial"/>
              <a:buNone/>
            </a:pPr>
            <a:endParaRPr lang="es-GB" sz="1200" b="0" u="none" strike="noStrike" dirty="0">
              <a:solidFill>
                <a:schemeClr val="dk1"/>
              </a:solidFill>
              <a:latin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a:solidFill>
                  <a:schemeClr val="dk1"/>
                </a:solidFill>
                <a:latin typeface="Century Gothic" panose="020B0502020202020204" pitchFamily="34" charset="0"/>
                <a:sym typeface="Arial"/>
              </a:rPr>
              <a:t>Target </a:t>
            </a:r>
            <a:r>
              <a:rPr lang="es-ES" sz="1200" b="1" u="none" strike="noStrike" dirty="0" err="1">
                <a:solidFill>
                  <a:schemeClr val="dk1"/>
                </a:solidFill>
                <a:latin typeface="Century Gothic" panose="020B0502020202020204" pitchFamily="34" charset="0"/>
                <a:sym typeface="Arial"/>
              </a:rPr>
              <a:t>phrases</a:t>
            </a:r>
            <a:r>
              <a:rPr lang="es-ES" sz="1200" b="1" u="none" strike="noStrike" dirty="0">
                <a:solidFill>
                  <a:schemeClr val="dk1"/>
                </a:solidFill>
                <a:latin typeface="Century Gothic" panose="020B0502020202020204" pitchFamily="34" charset="0"/>
                <a:sym typeface="Arial"/>
              </a:rPr>
              <a:t>:</a:t>
            </a:r>
          </a:p>
          <a:p>
            <a:pPr marL="0" marR="0" lvl="0" indent="0" algn="l" rtl="0">
              <a:lnSpc>
                <a:spcPct val="100000"/>
              </a:lnSpc>
              <a:spcBef>
                <a:spcPts val="0"/>
              </a:spcBef>
              <a:spcAft>
                <a:spcPts val="0"/>
              </a:spcAft>
              <a:buClr>
                <a:schemeClr val="dk1"/>
              </a:buClr>
              <a:buSzPts val="1200"/>
              <a:buFont typeface="Arial"/>
              <a:buNone/>
            </a:pPr>
            <a:r>
              <a:rPr lang="es-ES" sz="1200" b="0" u="sng" strike="noStrike" dirty="0" err="1">
                <a:solidFill>
                  <a:schemeClr val="dk1"/>
                </a:solidFill>
                <a:latin typeface="Century Gothic" panose="020B0502020202020204" pitchFamily="34" charset="0"/>
                <a:sym typeface="Arial"/>
              </a:rPr>
              <a:t>Student</a:t>
            </a:r>
            <a:r>
              <a:rPr lang="es-ES" sz="1200" b="0" u="sng" strike="noStrike" dirty="0">
                <a:solidFill>
                  <a:schemeClr val="dk1"/>
                </a:solidFill>
                <a:latin typeface="Century Gothic" panose="020B0502020202020204" pitchFamily="34" charset="0"/>
                <a:sym typeface="Arial"/>
              </a:rPr>
              <a:t> A</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Nazco, después crezco y crezco, y enseguida desaparezco.</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Estoy muy fresco y produzco frío pero con el calor me reduzco.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Arial"/>
              <a:buAutoNum type="arabicPeriod"/>
              <a:tabLst/>
              <a:defRPr/>
            </a:pPr>
            <a:r>
              <a:rPr lang="es-ES" sz="1200" u="none" strike="noStrike" dirty="0">
                <a:solidFill>
                  <a:schemeClr val="dk1"/>
                </a:solidFill>
                <a:latin typeface="Century Gothic" panose="020B0502020202020204" pitchFamily="34" charset="0"/>
                <a:sym typeface="Arial"/>
              </a:rPr>
              <a:t>Cuando soy pequeño parezco feo, pero soy bonito cuando crezco.</a:t>
            </a:r>
          </a:p>
          <a:p>
            <a:pPr marL="228600" marR="0" lvl="0" indent="-228600" algn="l" rtl="0">
              <a:lnSpc>
                <a:spcPct val="100000"/>
              </a:lnSpc>
              <a:spcBef>
                <a:spcPts val="0"/>
              </a:spcBef>
              <a:spcAft>
                <a:spcPts val="0"/>
              </a:spcAft>
              <a:buClr>
                <a:schemeClr val="dk1"/>
              </a:buClr>
              <a:buSzPts val="1200"/>
              <a:buFont typeface="Arial"/>
              <a:buAutoNum type="arabicPeriod"/>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u="sng" strike="noStrike" dirty="0" err="1">
                <a:solidFill>
                  <a:schemeClr val="dk1"/>
                </a:solidFill>
                <a:latin typeface="Century Gothic" panose="020B0502020202020204" pitchFamily="34" charset="0"/>
                <a:sym typeface="Arial"/>
              </a:rPr>
              <a:t>Student</a:t>
            </a:r>
            <a:r>
              <a:rPr lang="es-ES" sz="1200" u="sng" strike="noStrike" dirty="0">
                <a:solidFill>
                  <a:schemeClr val="dk1"/>
                </a:solidFill>
                <a:latin typeface="Century Gothic" panose="020B0502020202020204" pitchFamily="34" charset="0"/>
                <a:sym typeface="Arial"/>
              </a:rPr>
              <a:t>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Arial"/>
              <a:buAutoNum type="arabicPeriod"/>
              <a:tabLst/>
              <a:defRPr/>
            </a:pPr>
            <a:r>
              <a:rPr lang="es-ES" sz="1200" u="none" strike="noStrike" dirty="0">
                <a:solidFill>
                  <a:schemeClr val="dk1"/>
                </a:solidFill>
                <a:latin typeface="Century Gothic" panose="020B0502020202020204" pitchFamily="34" charset="0"/>
                <a:sym typeface="Arial"/>
              </a:rPr>
              <a:t>En tu jardín aparezco y algo rico y dulce produzco.</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Todo el día conduzco y miles de calles conozco.</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Todas las palabras que existen te traduzco y su definición también te ofrezco.</a:t>
            </a:r>
          </a:p>
          <a:p>
            <a:endParaRPr lang="es-GB" dirty="0"/>
          </a:p>
        </p:txBody>
      </p:sp>
      <p:sp>
        <p:nvSpPr>
          <p:cNvPr id="4" name="Marcador de número de diapositiva 3"/>
          <p:cNvSpPr>
            <a:spLocks noGrp="1"/>
          </p:cNvSpPr>
          <p:nvPr>
            <p:ph type="sldNum" idx="12"/>
          </p:nvPr>
        </p:nvSpPr>
        <p:spPr/>
        <p:txBody>
          <a:bodyPr/>
          <a:lstStyle/>
          <a:p>
            <a:pPr algn="r"/>
            <a:fld id="{00000000-1234-1234-1234-123412341234}" type="slidenum">
              <a:rPr lang="en-GB" sz="1200" smtClean="0">
                <a:solidFill>
                  <a:schemeClr val="dk1"/>
                </a:solidFill>
              </a:rPr>
              <a:pPr algn="r"/>
              <a:t>21</a:t>
            </a:fld>
            <a:endParaRPr lang="en-GB" sz="1200" dirty="0">
              <a:solidFill>
                <a:schemeClr val="dk1"/>
              </a:solidFill>
            </a:endParaRPr>
          </a:p>
        </p:txBody>
      </p:sp>
    </p:spTree>
    <p:extLst>
      <p:ext uri="{BB962C8B-B14F-4D97-AF65-F5344CB8AC3E}">
        <p14:creationId xmlns:p14="http://schemas.microsoft.com/office/powerpoint/2010/main" val="725643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ES" sz="1200" b="1" u="none" strike="noStrike" dirty="0">
                <a:solidFill>
                  <a:schemeClr val="dk1"/>
                </a:solidFill>
                <a:latin typeface="Century Gothic" panose="020B0502020202020204" pitchFamily="34" charset="0"/>
                <a:sym typeface="Arial"/>
              </a:rPr>
              <a:t>[2/3] – </a:t>
            </a:r>
            <a:r>
              <a:rPr lang="es-ES" sz="1200" b="1" u="none" strike="noStrike" dirty="0" err="1">
                <a:solidFill>
                  <a:schemeClr val="dk1"/>
                </a:solidFill>
                <a:latin typeface="Century Gothic" panose="020B0502020202020204" pitchFamily="34" charset="0"/>
                <a:sym typeface="Arial"/>
              </a:rPr>
              <a:t>Alternative</a:t>
            </a:r>
            <a:r>
              <a:rPr lang="es-ES" sz="1200" b="1" u="none" strike="noStrike" dirty="0">
                <a:solidFill>
                  <a:schemeClr val="dk1"/>
                </a:solidFill>
                <a:latin typeface="Century Gothic" panose="020B0502020202020204" pitchFamily="34" charset="0"/>
                <a:sym typeface="Arial"/>
              </a:rPr>
              <a:t> </a:t>
            </a:r>
            <a:r>
              <a:rPr lang="es-ES" sz="1200" b="1" u="none" strike="noStrike" dirty="0" err="1">
                <a:solidFill>
                  <a:schemeClr val="dk1"/>
                </a:solidFill>
                <a:latin typeface="Century Gothic" panose="020B0502020202020204" pitchFamily="34" charset="0"/>
                <a:sym typeface="Arial"/>
              </a:rPr>
              <a:t>version</a:t>
            </a:r>
            <a:r>
              <a:rPr lang="es-ES" sz="1200" b="1" u="none" strike="noStrike" dirty="0">
                <a:solidFill>
                  <a:schemeClr val="dk1"/>
                </a:solidFill>
                <a:latin typeface="Century Gothic" panose="020B0502020202020204" pitchFamily="34" charset="0"/>
                <a:sym typeface="Arial"/>
              </a:rPr>
              <a:t>.</a:t>
            </a:r>
          </a:p>
          <a:p>
            <a:pPr marL="0" marR="0" lvl="0" indent="0" algn="l" rtl="0">
              <a:lnSpc>
                <a:spcPct val="100000"/>
              </a:lnSpc>
              <a:spcBef>
                <a:spcPts val="0"/>
              </a:spcBef>
              <a:spcAft>
                <a:spcPts val="0"/>
              </a:spcAft>
              <a:buClr>
                <a:schemeClr val="dk1"/>
              </a:buClr>
              <a:buSzPts val="1200"/>
              <a:buFont typeface="Arial"/>
              <a:buNone/>
            </a:pPr>
            <a:endParaRPr lang="es-GB" sz="1200" b="1" u="none" strike="noStrike" dirty="0">
              <a:solidFill>
                <a:schemeClr val="dk1"/>
              </a:solidFill>
              <a:latin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s-GB" sz="1200" b="1" u="none" strike="noStrike" dirty="0">
                <a:solidFill>
                  <a:schemeClr val="dk1"/>
                </a:solidFill>
                <a:latin typeface="Arial"/>
                <a:sym typeface="Arial"/>
              </a:rPr>
              <a:t>DO NOT SHOW DURING ACTIVITY</a:t>
            </a:r>
          </a:p>
          <a:p>
            <a:pPr marL="0" marR="0" lvl="0" indent="0" algn="l" rtl="0">
              <a:lnSpc>
                <a:spcPct val="100000"/>
              </a:lnSpc>
              <a:spcBef>
                <a:spcPts val="0"/>
              </a:spcBef>
              <a:spcAft>
                <a:spcPts val="0"/>
              </a:spcAft>
              <a:buClr>
                <a:schemeClr val="dk1"/>
              </a:buClr>
              <a:buSzPts val="1200"/>
              <a:buFont typeface="Arial"/>
              <a:buNone/>
            </a:pPr>
            <a:endParaRPr lang="es-GB" sz="1200" b="0" u="none" strike="noStrike" dirty="0">
              <a:solidFill>
                <a:schemeClr val="dk1"/>
              </a:solidFill>
              <a:latin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a:solidFill>
                  <a:schemeClr val="dk1"/>
                </a:solidFill>
                <a:latin typeface="Century Gothic" panose="020B0502020202020204" pitchFamily="34" charset="0"/>
                <a:sym typeface="Arial"/>
              </a:rPr>
              <a:t>Target </a:t>
            </a:r>
            <a:r>
              <a:rPr lang="es-ES" sz="1200" b="1" u="none" strike="noStrike" dirty="0" err="1">
                <a:solidFill>
                  <a:schemeClr val="dk1"/>
                </a:solidFill>
                <a:latin typeface="Century Gothic" panose="020B0502020202020204" pitchFamily="34" charset="0"/>
                <a:sym typeface="Arial"/>
              </a:rPr>
              <a:t>phrases</a:t>
            </a:r>
            <a:r>
              <a:rPr lang="es-ES" sz="1200" b="1" u="none" strike="noStrike" dirty="0">
                <a:solidFill>
                  <a:schemeClr val="dk1"/>
                </a:solidFill>
                <a:latin typeface="Century Gothic" panose="020B0502020202020204" pitchFamily="34" charset="0"/>
                <a:sym typeface="Arial"/>
              </a:rPr>
              <a:t>:</a:t>
            </a:r>
          </a:p>
          <a:p>
            <a:pPr marL="0" marR="0" lvl="0" indent="0" algn="l" rtl="0">
              <a:lnSpc>
                <a:spcPct val="100000"/>
              </a:lnSpc>
              <a:spcBef>
                <a:spcPts val="0"/>
              </a:spcBef>
              <a:spcAft>
                <a:spcPts val="0"/>
              </a:spcAft>
              <a:buClr>
                <a:schemeClr val="dk1"/>
              </a:buClr>
              <a:buSzPts val="1200"/>
              <a:buFont typeface="Arial"/>
              <a:buNone/>
            </a:pPr>
            <a:r>
              <a:rPr lang="es-ES" sz="1200" b="0" u="sng" strike="noStrike" dirty="0" err="1">
                <a:solidFill>
                  <a:schemeClr val="dk1"/>
                </a:solidFill>
                <a:latin typeface="Century Gothic" panose="020B0502020202020204" pitchFamily="34" charset="0"/>
                <a:sym typeface="Arial"/>
              </a:rPr>
              <a:t>Student</a:t>
            </a:r>
            <a:r>
              <a:rPr lang="es-ES" sz="1200" b="0" u="sng" strike="noStrike" dirty="0">
                <a:solidFill>
                  <a:schemeClr val="dk1"/>
                </a:solidFill>
                <a:latin typeface="Century Gothic" panose="020B0502020202020204" pitchFamily="34" charset="0"/>
                <a:sym typeface="Arial"/>
              </a:rPr>
              <a:t> A</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Nazco, después crezco y crezco, y enseguida desaparezco.</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Estoy muy fresco y produzco frío pero con el calor me reduzco.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Arial"/>
              <a:buAutoNum type="arabicPeriod"/>
              <a:tabLst/>
              <a:defRPr/>
            </a:pPr>
            <a:r>
              <a:rPr lang="es-ES" sz="1200" u="none" strike="noStrike" dirty="0">
                <a:solidFill>
                  <a:schemeClr val="dk1"/>
                </a:solidFill>
                <a:latin typeface="Century Gothic" panose="020B0502020202020204" pitchFamily="34" charset="0"/>
                <a:sym typeface="Arial"/>
              </a:rPr>
              <a:t>Cuando soy pequeño parezco feo, pero soy bonito cuando crezco.</a:t>
            </a:r>
          </a:p>
          <a:p>
            <a:pPr marL="228600" marR="0" lvl="0" indent="-228600" algn="l" rtl="0">
              <a:lnSpc>
                <a:spcPct val="100000"/>
              </a:lnSpc>
              <a:spcBef>
                <a:spcPts val="0"/>
              </a:spcBef>
              <a:spcAft>
                <a:spcPts val="0"/>
              </a:spcAft>
              <a:buClr>
                <a:schemeClr val="dk1"/>
              </a:buClr>
              <a:buSzPts val="1200"/>
              <a:buFont typeface="Arial"/>
              <a:buAutoNum type="arabicPeriod"/>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u="sng" strike="noStrike" dirty="0" err="1">
                <a:solidFill>
                  <a:schemeClr val="dk1"/>
                </a:solidFill>
                <a:latin typeface="Century Gothic" panose="020B0502020202020204" pitchFamily="34" charset="0"/>
                <a:sym typeface="Arial"/>
              </a:rPr>
              <a:t>Student</a:t>
            </a:r>
            <a:r>
              <a:rPr lang="es-ES" sz="1200" u="sng" strike="noStrike" dirty="0">
                <a:solidFill>
                  <a:schemeClr val="dk1"/>
                </a:solidFill>
                <a:latin typeface="Century Gothic" panose="020B0502020202020204" pitchFamily="34" charset="0"/>
                <a:sym typeface="Arial"/>
              </a:rPr>
              <a:t>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Arial"/>
              <a:buAutoNum type="arabicPeriod"/>
              <a:tabLst/>
              <a:defRPr/>
            </a:pPr>
            <a:r>
              <a:rPr lang="es-ES" sz="1200" u="none" strike="noStrike" dirty="0">
                <a:solidFill>
                  <a:schemeClr val="dk1"/>
                </a:solidFill>
                <a:latin typeface="Century Gothic" panose="020B0502020202020204" pitchFamily="34" charset="0"/>
                <a:sym typeface="Arial"/>
              </a:rPr>
              <a:t>En tu jardín aparezco y algo rico y dulce produzco.</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Todo el día conduzco y miles de calles conozco.</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Todas las palabras que existen te traduzco y su definición también te ofrezco.</a:t>
            </a:r>
          </a:p>
          <a:p>
            <a:endParaRPr lang="es-GB" dirty="0"/>
          </a:p>
        </p:txBody>
      </p:sp>
      <p:sp>
        <p:nvSpPr>
          <p:cNvPr id="4" name="Marcador de número de diapositiva 3"/>
          <p:cNvSpPr>
            <a:spLocks noGrp="1"/>
          </p:cNvSpPr>
          <p:nvPr>
            <p:ph type="sldNum" idx="12"/>
          </p:nvPr>
        </p:nvSpPr>
        <p:spPr/>
        <p:txBody>
          <a:bodyPr/>
          <a:lstStyle/>
          <a:p>
            <a:pPr algn="r"/>
            <a:fld id="{00000000-1234-1234-1234-123412341234}" type="slidenum">
              <a:rPr lang="en-GB" sz="1200" smtClean="0">
                <a:solidFill>
                  <a:schemeClr val="dk1"/>
                </a:solidFill>
              </a:rPr>
              <a:pPr algn="r"/>
              <a:t>22</a:t>
            </a:fld>
            <a:endParaRPr lang="en-GB" sz="1200" dirty="0">
              <a:solidFill>
                <a:schemeClr val="dk1"/>
              </a:solidFill>
            </a:endParaRPr>
          </a:p>
        </p:txBody>
      </p:sp>
    </p:spTree>
    <p:extLst>
      <p:ext uri="{BB962C8B-B14F-4D97-AF65-F5344CB8AC3E}">
        <p14:creationId xmlns:p14="http://schemas.microsoft.com/office/powerpoint/2010/main" val="2698576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ES" sz="1200" b="1" u="none" strike="noStrike" dirty="0">
                <a:solidFill>
                  <a:schemeClr val="dk1"/>
                </a:solidFill>
                <a:latin typeface="Century Gothic" panose="020B0502020202020204" pitchFamily="34" charset="0"/>
                <a:sym typeface="Arial"/>
              </a:rPr>
              <a:t>[3/3]</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s-ES" sz="1200" b="1"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GB" sz="1200" b="1" u="none" strike="noStrike" dirty="0">
                <a:solidFill>
                  <a:schemeClr val="dk1"/>
                </a:solidFill>
                <a:latin typeface="Arial"/>
                <a:sym typeface="Arial"/>
              </a:rPr>
              <a:t>DO NOT SHOW DURING ACTIVITY – Show during feedback</a:t>
            </a:r>
          </a:p>
        </p:txBody>
      </p:sp>
      <p:sp>
        <p:nvSpPr>
          <p:cNvPr id="4" name="Marcador de número de diapositiva 3"/>
          <p:cNvSpPr>
            <a:spLocks noGrp="1"/>
          </p:cNvSpPr>
          <p:nvPr>
            <p:ph type="sldNum" idx="12"/>
          </p:nvPr>
        </p:nvSpPr>
        <p:spPr/>
        <p:txBody>
          <a:bodyPr/>
          <a:lstStyle/>
          <a:p>
            <a:pPr algn="r"/>
            <a:fld id="{00000000-1234-1234-1234-123412341234}" type="slidenum">
              <a:rPr lang="en-GB" sz="1200" smtClean="0">
                <a:solidFill>
                  <a:schemeClr val="dk1"/>
                </a:solidFill>
              </a:rPr>
              <a:pPr algn="r"/>
              <a:t>23</a:t>
            </a:fld>
            <a:endParaRPr lang="en-GB" sz="1200" dirty="0">
              <a:solidFill>
                <a:schemeClr val="dk1"/>
              </a:solidFill>
            </a:endParaRPr>
          </a:p>
        </p:txBody>
      </p:sp>
    </p:spTree>
    <p:extLst>
      <p:ext uri="{BB962C8B-B14F-4D97-AF65-F5344CB8AC3E}">
        <p14:creationId xmlns:p14="http://schemas.microsoft.com/office/powerpoint/2010/main" val="704451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the 2n person verbs endings in present tense for –er and –</a:t>
            </a:r>
            <a:r>
              <a:rPr lang="en-GB" b="0" dirty="0" err="1"/>
              <a:t>ir</a:t>
            </a:r>
            <a:r>
              <a:rPr lang="en-GB" b="0" dirty="0"/>
              <a:t> verbs in singular and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bg1"/>
                </a:solidFill>
              </a:rPr>
              <a:t>Procedure</a:t>
            </a:r>
            <a:r>
              <a:rPr lang="en-GB" b="0" dirty="0">
                <a:solidFill>
                  <a:schemeClr val="bg1"/>
                </a:solidFill>
              </a:rPr>
              <a:t>:</a:t>
            </a:r>
            <a:endParaRPr lang="en-GB" dirty="0">
              <a:solidFill>
                <a:schemeClr val="bg1"/>
              </a:solidFill>
            </a:endParaRPr>
          </a:p>
          <a:p>
            <a:pPr marL="228600" indent="-228600">
              <a:buAutoNum type="arabicPeriod"/>
            </a:pPr>
            <a:r>
              <a:rPr lang="en-US" b="0" dirty="0"/>
              <a:t>Click to bring up explanation and examples.</a:t>
            </a:r>
          </a:p>
          <a:p>
            <a:pPr marL="228600" indent="-228600">
              <a:buAutoNum type="arabicPeriod"/>
            </a:pPr>
            <a:r>
              <a:rPr lang="en-US" b="0" dirty="0"/>
              <a:t>Elicit the English translations for the Spanish examples.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89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2 minutes</a:t>
            </a:r>
          </a:p>
          <a:p>
            <a:endParaRPr lang="en-US" b="0" dirty="0"/>
          </a:p>
          <a:p>
            <a:pPr marL="0"/>
            <a:r>
              <a:rPr lang="en-US" b="1" dirty="0"/>
              <a:t>Aim: </a:t>
            </a:r>
            <a:r>
              <a:rPr lang="en-US" b="0" dirty="0"/>
              <a:t>to </a:t>
            </a:r>
            <a:r>
              <a:rPr lang="es-ES" b="0" dirty="0"/>
              <a:t>recap the use of indirect </a:t>
            </a:r>
            <a:r>
              <a:rPr lang="es-ES" b="0" dirty="0" err="1"/>
              <a:t>object</a:t>
            </a:r>
            <a:r>
              <a:rPr lang="es-ES" b="0" dirty="0"/>
              <a:t> </a:t>
            </a:r>
            <a:r>
              <a:rPr lang="es-ES" b="0" dirty="0" err="1"/>
              <a:t>pronouns</a:t>
            </a:r>
            <a:r>
              <a:rPr lang="es-ES" b="0" dirty="0"/>
              <a:t> ‘le’ and ‘les’.</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It may be useful here to ask students for the direct object (water) and indirect object (him/them) to clarify the difference between these terms. Both have been previously taught.</a:t>
            </a:r>
          </a:p>
          <a:p>
            <a:pPr marL="228600" indent="-228600">
              <a:buAutoNum type="arabicPeriod"/>
            </a:pPr>
            <a:r>
              <a:rPr lang="en-GB" sz="1200" b="0" i="0" u="none" strike="noStrike" cap="none" dirty="0">
                <a:solidFill>
                  <a:schemeClr val="dk1"/>
                </a:solidFill>
                <a:effectLst/>
                <a:latin typeface="Calibri"/>
                <a:ea typeface="Calibri"/>
                <a:cs typeface="Calibri"/>
                <a:sym typeface="Calibri"/>
              </a:rPr>
              <a:t>Teachers might also elicit the alternative English translations: ‘You (all) offer water </a:t>
            </a:r>
            <a:r>
              <a:rPr lang="en-GB" sz="1200" b="1" i="0" u="none" strike="noStrike" cap="none" dirty="0">
                <a:solidFill>
                  <a:schemeClr val="dk1"/>
                </a:solidFill>
                <a:effectLst/>
                <a:latin typeface="Calibri"/>
                <a:ea typeface="Calibri"/>
                <a:cs typeface="Calibri"/>
                <a:sym typeface="Calibri"/>
              </a:rPr>
              <a:t>to him/her/it</a:t>
            </a:r>
            <a:r>
              <a:rPr lang="en-GB" sz="1200" b="0" i="0" u="none" strike="noStrike" cap="none" dirty="0">
                <a:solidFill>
                  <a:schemeClr val="dk1"/>
                </a:solidFill>
                <a:effectLst/>
                <a:latin typeface="Calibri"/>
                <a:ea typeface="Calibri"/>
                <a:cs typeface="Calibri"/>
                <a:sym typeface="Calibri"/>
              </a:rPr>
              <a:t>.’ and ‘You (all) offer water </a:t>
            </a:r>
            <a:r>
              <a:rPr lang="en-GB" sz="1200" b="1" i="0" u="none" strike="noStrike" cap="none" dirty="0">
                <a:solidFill>
                  <a:schemeClr val="dk1"/>
                </a:solidFill>
                <a:effectLst/>
                <a:latin typeface="Calibri"/>
                <a:ea typeface="Calibri"/>
                <a:cs typeface="Calibri"/>
                <a:sym typeface="Calibri"/>
              </a:rPr>
              <a:t>to them’.</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27338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US" b="1" dirty="0"/>
              <a:t>Timing: </a:t>
            </a:r>
            <a:r>
              <a:rPr lang="en-US" b="0" dirty="0"/>
              <a:t>6 minutes</a:t>
            </a:r>
          </a:p>
          <a:p>
            <a:endParaRPr lang="en-US" b="0" dirty="0"/>
          </a:p>
          <a:p>
            <a:pPr marL="0"/>
            <a:r>
              <a:rPr lang="en-US" b="1" dirty="0"/>
              <a:t>Aim: </a:t>
            </a:r>
            <a:r>
              <a:rPr lang="en-US" b="0" dirty="0"/>
              <a:t>to </a:t>
            </a:r>
            <a:r>
              <a:rPr lang="es-ES" b="0" dirty="0" err="1"/>
              <a:t>identify</a:t>
            </a:r>
            <a:r>
              <a:rPr lang="es-ES" b="0" dirty="0"/>
              <a:t> </a:t>
            </a:r>
            <a:r>
              <a:rPr lang="es-ES" b="0" dirty="0" err="1"/>
              <a:t>the</a:t>
            </a:r>
            <a:r>
              <a:rPr lang="es-ES" b="0" dirty="0"/>
              <a:t> </a:t>
            </a:r>
            <a:r>
              <a:rPr lang="es-ES" b="0" dirty="0" err="1"/>
              <a:t>indirect</a:t>
            </a:r>
            <a:r>
              <a:rPr lang="es-ES" b="0" dirty="0"/>
              <a:t> </a:t>
            </a:r>
            <a:r>
              <a:rPr lang="es-ES" b="0" dirty="0" err="1"/>
              <a:t>object</a:t>
            </a:r>
            <a:r>
              <a:rPr lang="es-ES" b="0" dirty="0"/>
              <a:t> </a:t>
            </a:r>
            <a:r>
              <a:rPr lang="es-ES" b="0" dirty="0" err="1"/>
              <a:t>pronouns</a:t>
            </a:r>
            <a:r>
              <a:rPr lang="es-ES" b="0" dirty="0"/>
              <a:t> ‘le’ and ‘les’.</a:t>
            </a:r>
            <a:endParaRPr lang="en-GB" sz="1200" b="0" i="0" u="none" strike="noStrike" kern="1200" cap="none" dirty="0">
              <a:solidFill>
                <a:schemeClr val="tx1"/>
              </a:solidFill>
              <a:effectLst/>
              <a:latin typeface="Arial"/>
              <a:ea typeface="Arial"/>
              <a:cs typeface="Arial"/>
              <a:sym typeface="Arial"/>
            </a:endParaRPr>
          </a:p>
          <a:p>
            <a:endParaRPr lang="en-GB" sz="1200" b="0" i="0" u="none" strike="noStrike" kern="1200" cap="none" dirty="0">
              <a:solidFill>
                <a:schemeClr val="tx1"/>
              </a:solidFill>
              <a:effectLst/>
              <a:latin typeface="Arial"/>
              <a:ea typeface="Arial"/>
              <a:cs typeface="Arial"/>
              <a:sym typeface="Arial"/>
            </a:endParaRPr>
          </a:p>
          <a:p>
            <a:pPr marL="0"/>
            <a:r>
              <a:rPr lang="en-US" b="1" dirty="0"/>
              <a:t>Procedure:</a:t>
            </a:r>
            <a:endParaRPr lang="es-GB" b="1" dirty="0"/>
          </a:p>
          <a:p>
            <a:pPr marL="0">
              <a:buAutoNum type="arabicPeriod"/>
            </a:pPr>
            <a:r>
              <a:rPr lang="es-GB" b="0" dirty="0"/>
              <a:t>Students read each sentence and decide if it refers to one person (‘a uno’ – ‘le’) or to both (‘a ambos’ – ‘les’).</a:t>
            </a:r>
            <a:endParaRPr lang="en-US" b="0" dirty="0"/>
          </a:p>
          <a:p>
            <a:pPr marL="0">
              <a:buAutoNum type="arabicPeriod"/>
            </a:pPr>
            <a:r>
              <a:rPr lang="en-US" b="0" dirty="0"/>
              <a:t>After deciding who the sentence refers to, students have to translate each sentence into English. This can be done orally.</a:t>
            </a:r>
          </a:p>
          <a:p>
            <a:pPr marL="0">
              <a:buAutoNum type="arabicPeriod"/>
            </a:pPr>
            <a:endParaRPr lang="en-US" b="0" dirty="0"/>
          </a:p>
          <a:p>
            <a:pPr marL="0" indent="0">
              <a:buNone/>
            </a:pPr>
            <a:r>
              <a:rPr lang="en-US" b="1" dirty="0"/>
              <a:t>Frequency of unknown vocabulary:</a:t>
            </a:r>
          </a:p>
          <a:p>
            <a:pPr marL="0" indent="0">
              <a:buNone/>
            </a:pPr>
            <a:r>
              <a:rPr lang="en-US" b="0" dirty="0"/>
              <a:t>maleta [4099]</a:t>
            </a:r>
          </a:p>
        </p:txBody>
      </p:sp>
      <p:sp>
        <p:nvSpPr>
          <p:cNvPr id="4" name="Marcador de número de diapositiva 3"/>
          <p:cNvSpPr>
            <a:spLocks noGrp="1"/>
          </p:cNvSpPr>
          <p:nvPr>
            <p:ph type="sldNum" idx="12"/>
          </p:nvPr>
        </p:nvSpPr>
        <p:spPr/>
        <p:txBody>
          <a:bodyPr/>
          <a:lstStyle/>
          <a:p>
            <a:pPr algn="r"/>
            <a:fld id="{00000000-1234-1234-1234-123412341234}" type="slidenum">
              <a:rPr lang="en-GB" sz="1200" smtClean="0">
                <a:solidFill>
                  <a:schemeClr val="dk1"/>
                </a:solidFill>
              </a:rPr>
              <a:pPr algn="r"/>
              <a:t>26</a:t>
            </a:fld>
            <a:endParaRPr lang="en-GB" sz="1200" dirty="0">
              <a:solidFill>
                <a:schemeClr val="dk1"/>
              </a:solidFill>
            </a:endParaRPr>
          </a:p>
        </p:txBody>
      </p:sp>
    </p:spTree>
    <p:extLst>
      <p:ext uri="{BB962C8B-B14F-4D97-AF65-F5344CB8AC3E}">
        <p14:creationId xmlns:p14="http://schemas.microsoft.com/office/powerpoint/2010/main" val="2789999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1 minute</a:t>
            </a:r>
          </a:p>
          <a:p>
            <a:endParaRPr lang="en-US" b="0" dirty="0"/>
          </a:p>
          <a:p>
            <a:pPr marL="0"/>
            <a:r>
              <a:rPr lang="en-US" b="1" dirty="0"/>
              <a:t>Aim: </a:t>
            </a:r>
            <a:r>
              <a:rPr lang="en-US" b="0" dirty="0"/>
              <a:t>to </a:t>
            </a:r>
            <a:r>
              <a:rPr lang="es-ES" b="0" dirty="0" err="1"/>
              <a:t>recap</a:t>
            </a:r>
            <a:r>
              <a:rPr lang="es-ES" b="0" dirty="0"/>
              <a:t> </a:t>
            </a:r>
            <a:r>
              <a:rPr lang="es-ES" b="0" dirty="0" err="1"/>
              <a:t>the</a:t>
            </a:r>
            <a:r>
              <a:rPr lang="es-ES" b="0" dirty="0"/>
              <a:t> </a:t>
            </a:r>
            <a:r>
              <a:rPr lang="es-ES" b="0" dirty="0" err="1"/>
              <a:t>two</a:t>
            </a:r>
            <a:r>
              <a:rPr lang="es-ES" b="0" dirty="0"/>
              <a:t> positions of </a:t>
            </a:r>
            <a:r>
              <a:rPr lang="es-ES" b="0" dirty="0" err="1"/>
              <a:t>the</a:t>
            </a:r>
            <a:r>
              <a:rPr lang="es-ES" b="0" dirty="0"/>
              <a:t> </a:t>
            </a:r>
            <a:r>
              <a:rPr lang="es-ES" b="0" dirty="0" err="1"/>
              <a:t>object</a:t>
            </a:r>
            <a:r>
              <a:rPr lang="es-ES" b="0" dirty="0"/>
              <a:t> in </a:t>
            </a:r>
            <a:r>
              <a:rPr lang="es-ES" b="0" dirty="0" err="1"/>
              <a:t>Spanish</a:t>
            </a:r>
            <a:r>
              <a:rPr lang="es-ES" b="0" dirty="0"/>
              <a:t> (</a:t>
            </a:r>
            <a:r>
              <a:rPr lang="es-ES" b="0" dirty="0" err="1"/>
              <a:t>before</a:t>
            </a:r>
            <a:r>
              <a:rPr lang="es-ES" b="0" dirty="0"/>
              <a:t> and </a:t>
            </a:r>
            <a:r>
              <a:rPr lang="es-ES" b="0" dirty="0" err="1"/>
              <a:t>after</a:t>
            </a:r>
            <a:r>
              <a:rPr lang="es-ES" b="0" dirty="0"/>
              <a:t> </a:t>
            </a:r>
            <a:r>
              <a:rPr lang="es-ES" b="0" dirty="0" err="1"/>
              <a:t>the</a:t>
            </a:r>
            <a:r>
              <a:rPr lang="es-ES" b="0" dirty="0"/>
              <a:t> </a:t>
            </a:r>
            <a:r>
              <a:rPr lang="es-ES" b="0" dirty="0" err="1"/>
              <a:t>verb</a:t>
            </a:r>
            <a:r>
              <a:rPr lang="es-ES" b="0" dirty="0"/>
              <a:t>).</a:t>
            </a:r>
            <a:endParaRPr lang="en-GB" sz="1200" b="0" i="0" u="none" strike="noStrike" kern="1200" cap="none" dirty="0">
              <a:solidFill>
                <a:schemeClr val="tx1"/>
              </a:solidFill>
              <a:effectLst/>
              <a:latin typeface="Arial"/>
              <a:ea typeface="Arial"/>
              <a:cs typeface="Arial"/>
              <a:sym typeface="Arial"/>
            </a:endParaRPr>
          </a:p>
          <a:p>
            <a:endParaRPr lang="en-GB" sz="1200" b="0" i="0" u="none" strike="noStrike" kern="1200" cap="none" dirty="0">
              <a:solidFill>
                <a:schemeClr val="tx1"/>
              </a:solidFill>
              <a:effectLst/>
              <a:latin typeface="Arial"/>
              <a:ea typeface="Arial"/>
              <a:cs typeface="Arial"/>
              <a:sym typeface="Arial"/>
            </a:endParaRPr>
          </a:p>
          <a:p>
            <a:pPr marL="0"/>
            <a:r>
              <a:rPr lang="en-US" b="1" dirty="0"/>
              <a:t>Procedure:</a:t>
            </a:r>
            <a:endParaRPr lang="es-GB" b="1" dirty="0"/>
          </a:p>
          <a:p>
            <a:pPr marL="0">
              <a:buAutoNum type="arabicPeriod"/>
            </a:pPr>
            <a:r>
              <a:rPr lang="es-ES" b="0" dirty="0" err="1"/>
              <a:t>Click</a:t>
            </a:r>
            <a:r>
              <a:rPr lang="es-ES" b="0" dirty="0"/>
              <a:t> to </a:t>
            </a:r>
            <a:r>
              <a:rPr lang="es-ES" b="0" dirty="0" err="1"/>
              <a:t>bring</a:t>
            </a:r>
            <a:r>
              <a:rPr lang="es-ES" b="0" dirty="0"/>
              <a:t> up </a:t>
            </a:r>
            <a:r>
              <a:rPr lang="es-ES" b="0" dirty="0" err="1"/>
              <a:t>each</a:t>
            </a:r>
            <a:r>
              <a:rPr lang="es-ES" b="0" dirty="0"/>
              <a:t> </a:t>
            </a:r>
            <a:r>
              <a:rPr lang="es-ES" b="0" dirty="0" err="1"/>
              <a:t>part</a:t>
            </a:r>
            <a:r>
              <a:rPr lang="es-ES" b="0" dirty="0"/>
              <a:t> of </a:t>
            </a:r>
            <a:r>
              <a:rPr lang="es-ES" b="0" dirty="0" err="1"/>
              <a:t>the</a:t>
            </a:r>
            <a:r>
              <a:rPr lang="es-ES" b="0" dirty="0"/>
              <a:t> </a:t>
            </a:r>
            <a:r>
              <a:rPr lang="es-ES" b="0" dirty="0" err="1"/>
              <a:t>explanation</a:t>
            </a:r>
            <a:r>
              <a:rPr lang="es-ES" b="0" dirty="0"/>
              <a:t>.</a:t>
            </a:r>
          </a:p>
          <a:p>
            <a:pPr marL="0">
              <a:buAutoNum type="arabicPeriod"/>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241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7 minutes</a:t>
            </a:r>
          </a:p>
          <a:p>
            <a:endParaRPr lang="en-US" b="0" dirty="0"/>
          </a:p>
          <a:p>
            <a:pPr marL="0"/>
            <a:r>
              <a:rPr lang="en-US" b="1" dirty="0"/>
              <a:t>Aim: </a:t>
            </a:r>
            <a:r>
              <a:rPr lang="en-US" b="0" dirty="0"/>
              <a:t>to </a:t>
            </a:r>
            <a:r>
              <a:rPr lang="en-GB" sz="1200" b="0" i="0" u="none" strike="noStrike" kern="1200" cap="none" dirty="0">
                <a:solidFill>
                  <a:schemeClr val="tx1"/>
                </a:solidFill>
                <a:effectLst/>
                <a:latin typeface="Arial"/>
                <a:ea typeface="Arial"/>
                <a:cs typeface="Arial"/>
                <a:sym typeface="Arial"/>
              </a:rPr>
              <a:t>understand subject and object roles in sentences with SVO and OVS word orders. </a:t>
            </a:r>
          </a:p>
          <a:p>
            <a:pPr marL="0"/>
            <a:endParaRPr lang="en-GB" sz="1200" b="0" i="0" u="none" strike="noStrike" kern="1200" cap="none" dirty="0">
              <a:solidFill>
                <a:schemeClr val="tx1"/>
              </a:solidFill>
              <a:effectLst/>
              <a:latin typeface="Arial"/>
              <a:ea typeface="Arial"/>
              <a:cs typeface="Arial"/>
              <a:sym typeface="Arial"/>
            </a:endParaRPr>
          </a:p>
          <a:p>
            <a:pPr marL="0"/>
            <a:r>
              <a:rPr lang="en-US" b="1" dirty="0"/>
              <a:t>Procedure:</a:t>
            </a:r>
            <a:endParaRPr lang="es-GB" b="1" dirty="0"/>
          </a:p>
          <a:p>
            <a:pPr marL="228600" indent="-228600">
              <a:buAutoNum type="arabicPeriod"/>
            </a:pPr>
            <a:r>
              <a:rPr lang="en-US" b="0" dirty="0"/>
              <a:t>Explain to the</a:t>
            </a:r>
            <a:r>
              <a:rPr lang="en-US" b="0" baseline="0" dirty="0"/>
              <a:t> task to students. Remind them that the personal ‘a’ always appears before a person or living thing. This is likely to be the main ‘cue’ for them to understand the OVS sentences.</a:t>
            </a:r>
          </a:p>
          <a:p>
            <a:pPr marL="228600" indent="-228600">
              <a:buAutoNum type="arabicPeriod"/>
            </a:pPr>
            <a:r>
              <a:rPr lang="en-US" b="0" dirty="0"/>
              <a:t>Students read</a:t>
            </a:r>
            <a:r>
              <a:rPr lang="en-US" b="0" baseline="0" dirty="0"/>
              <a:t> the sentences and decide if the corresponding statement in English is true or false.</a:t>
            </a:r>
          </a:p>
          <a:p>
            <a:pPr marL="228600" indent="-228600">
              <a:buAutoNum type="arabicPeriod"/>
            </a:pPr>
            <a:r>
              <a:rPr lang="en-US" b="0" dirty="0"/>
              <a:t>Click to reveal the answers.</a:t>
            </a:r>
          </a:p>
          <a:p>
            <a:pPr marL="228600" indent="-228600">
              <a:buAutoNum type="arabicPeriod"/>
            </a:pPr>
            <a:r>
              <a:rPr lang="en-US" b="0" baseline="0" dirty="0"/>
              <a:t>As part of feedback, </a:t>
            </a:r>
            <a:r>
              <a:rPr lang="en-US" b="0" dirty="0"/>
              <a:t>remind students again that in object-first (subject-last) sentences ‘le’ and ‘les’ appears before the verb.  </a:t>
            </a:r>
          </a:p>
          <a:p>
            <a:pPr marL="228600" indent="-228600">
              <a:buAutoNum type="arabicPeriod"/>
            </a:pPr>
            <a:endParaRPr lang="en-US" b="1" baseline="0" dirty="0"/>
          </a:p>
          <a:p>
            <a:pPr marL="0" indent="0">
              <a:buNone/>
            </a:pPr>
            <a:r>
              <a:rPr lang="en-US" b="1" baseline="0" dirty="0"/>
              <a:t>Frequency of unknown vocabulary:</a:t>
            </a:r>
            <a:endParaRPr lang="en-US" b="0" baseline="0" dirty="0"/>
          </a:p>
          <a:p>
            <a:pPr marL="0" indent="0">
              <a:buNone/>
            </a:pPr>
            <a:r>
              <a:rPr lang="en-US" b="0" baseline="0" dirty="0" err="1"/>
              <a:t>aeropuerto</a:t>
            </a:r>
            <a:r>
              <a:rPr lang="en-US" b="0" baseline="0" dirty="0"/>
              <a:t> [2492]</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514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6 minutes</a:t>
            </a:r>
          </a:p>
          <a:p>
            <a:endParaRPr lang="en-US" b="0" dirty="0"/>
          </a:p>
          <a:p>
            <a:pPr marL="0"/>
            <a:r>
              <a:rPr lang="en-US" b="1" dirty="0"/>
              <a:t>Aim: </a:t>
            </a:r>
            <a:r>
              <a:rPr lang="en-US" b="0" dirty="0"/>
              <a:t>to </a:t>
            </a:r>
            <a:r>
              <a:rPr lang="en-GB" sz="1200" b="0" i="0" u="none" strike="noStrike" kern="1200" cap="none" dirty="0">
                <a:solidFill>
                  <a:schemeClr val="tx1"/>
                </a:solidFill>
                <a:effectLst/>
                <a:latin typeface="Arial"/>
                <a:ea typeface="Arial"/>
                <a:cs typeface="Arial"/>
                <a:sym typeface="Arial"/>
              </a:rPr>
              <a:t>understand subject and object roles in sentences with SVO and OVS word orders. </a:t>
            </a:r>
          </a:p>
          <a:p>
            <a:pPr marL="0"/>
            <a:endParaRPr lang="en-GB" sz="1200" b="0" i="0" u="none" strike="noStrike" kern="1200" cap="none" dirty="0">
              <a:solidFill>
                <a:schemeClr val="tx1"/>
              </a:solidFill>
              <a:effectLst/>
              <a:latin typeface="Arial"/>
              <a:ea typeface="Arial"/>
              <a:cs typeface="Arial"/>
              <a:sym typeface="Arial"/>
            </a:endParaRPr>
          </a:p>
          <a:p>
            <a:pPr marL="0"/>
            <a:r>
              <a:rPr lang="en-US" b="1" dirty="0"/>
              <a:t>Procedure:</a:t>
            </a:r>
            <a:endParaRPr lang="es-GB" b="1" dirty="0"/>
          </a:p>
          <a:p>
            <a:pPr marL="228600" indent="-228600">
              <a:buAutoNum type="arabicPeriod"/>
            </a:pPr>
            <a:r>
              <a:rPr lang="en-US" b="0" dirty="0"/>
              <a:t>Click the number trigger to play the audio.</a:t>
            </a:r>
          </a:p>
          <a:p>
            <a:pPr marL="228600" indent="-228600">
              <a:buAutoNum type="arabicPeriod"/>
            </a:pPr>
            <a:r>
              <a:rPr lang="en-US" b="0" dirty="0"/>
              <a:t>Students listen and indicate whether it is the boy or the girl doing the action. They may need several repetitions of some or all of the sentences.</a:t>
            </a:r>
          </a:p>
          <a:p>
            <a:pPr marL="228600" indent="-228600">
              <a:buAutoNum type="arabicPeriod"/>
            </a:pPr>
            <a:r>
              <a:rPr lang="en-US" b="0" dirty="0"/>
              <a:t>Click to reveal the answers.</a:t>
            </a:r>
          </a:p>
          <a:p>
            <a:pPr marL="0" indent="0">
              <a:buNone/>
            </a:pPr>
            <a:endParaRPr lang="en-US" b="0" dirty="0"/>
          </a:p>
          <a:p>
            <a:pPr marL="0" indent="0">
              <a:buNone/>
            </a:pPr>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 la </a:t>
            </a:r>
            <a:r>
              <a:rPr lang="en-GB" dirty="0" err="1"/>
              <a:t>chica</a:t>
            </a:r>
            <a:r>
              <a:rPr lang="en-GB" dirty="0"/>
              <a:t> le da dinero el chico.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Al chico le </a:t>
            </a:r>
            <a:r>
              <a:rPr lang="en-GB" dirty="0" err="1"/>
              <a:t>compra</a:t>
            </a:r>
            <a:r>
              <a:rPr lang="en-GB" dirty="0"/>
              <a:t> comida la </a:t>
            </a:r>
            <a:r>
              <a:rPr lang="en-GB" dirty="0" err="1"/>
              <a:t>chica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Al chico le </a:t>
            </a:r>
            <a:r>
              <a:rPr lang="en-GB" dirty="0" err="1"/>
              <a:t>quita</a:t>
            </a:r>
            <a:r>
              <a:rPr lang="en-GB" dirty="0"/>
              <a:t> un dulce la </a:t>
            </a:r>
            <a:r>
              <a:rPr lang="en-GB" dirty="0" err="1"/>
              <a:t>chica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 chico le </a:t>
            </a:r>
            <a:r>
              <a:rPr lang="en-GB" dirty="0" err="1"/>
              <a:t>pregunta</a:t>
            </a:r>
            <a:r>
              <a:rPr lang="en-GB" dirty="0"/>
              <a:t> algo a la </a:t>
            </a:r>
            <a:r>
              <a:rPr lang="en-GB" dirty="0" err="1"/>
              <a:t>chica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La </a:t>
            </a:r>
            <a:r>
              <a:rPr lang="en-GB" dirty="0" err="1"/>
              <a:t>chica</a:t>
            </a:r>
            <a:r>
              <a:rPr lang="en-GB" dirty="0"/>
              <a:t> le </a:t>
            </a:r>
            <a:r>
              <a:rPr lang="en-GB" dirty="0" err="1"/>
              <a:t>presta</a:t>
            </a:r>
            <a:r>
              <a:rPr lang="en-GB" dirty="0"/>
              <a:t> el </a:t>
            </a:r>
            <a:r>
              <a:rPr lang="en-GB" dirty="0" err="1"/>
              <a:t>móvil</a:t>
            </a:r>
            <a:r>
              <a:rPr lang="en-GB" dirty="0"/>
              <a:t> al chico.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 la </a:t>
            </a:r>
            <a:r>
              <a:rPr lang="en-GB" dirty="0" err="1"/>
              <a:t>chica</a:t>
            </a:r>
            <a:r>
              <a:rPr lang="en-GB" dirty="0"/>
              <a:t> le </a:t>
            </a:r>
            <a:r>
              <a:rPr lang="en-GB" dirty="0" err="1"/>
              <a:t>rompe</a:t>
            </a:r>
            <a:r>
              <a:rPr lang="en-GB" dirty="0"/>
              <a:t> el </a:t>
            </a:r>
            <a:r>
              <a:rPr lang="en-GB" dirty="0" err="1"/>
              <a:t>móvil</a:t>
            </a:r>
            <a:r>
              <a:rPr lang="en-GB" dirty="0"/>
              <a:t> el chico.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Al chico le </a:t>
            </a:r>
            <a:r>
              <a:rPr lang="en-GB" dirty="0" err="1"/>
              <a:t>grita</a:t>
            </a:r>
            <a:r>
              <a:rPr lang="en-GB" dirty="0"/>
              <a:t> la </a:t>
            </a:r>
            <a:r>
              <a:rPr lang="en-GB" dirty="0" err="1"/>
              <a:t>chica</a:t>
            </a:r>
            <a:r>
              <a:rPr lang="en-GB"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 chico le dice “lo </a:t>
            </a:r>
            <a:r>
              <a:rPr lang="en-GB" dirty="0" err="1"/>
              <a:t>siento</a:t>
            </a:r>
            <a:r>
              <a:rPr lang="en-GB" dirty="0"/>
              <a:t>” a la </a:t>
            </a:r>
            <a:r>
              <a:rPr lang="en-GB" dirty="0" err="1"/>
              <a:t>chica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007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s-ES" sz="1200" b="1" u="none" strike="noStrike" dirty="0">
                <a:solidFill>
                  <a:schemeClr val="dk1"/>
                </a:solidFill>
                <a:latin typeface="Century Gothic" panose="020B0502020202020204" pitchFamily="34" charset="0"/>
                <a:sym typeface="Arial"/>
              </a:rPr>
              <a:t>[2/2]</a:t>
            </a:r>
            <a:endParaRPr lang="es-ES" sz="1200" u="none" strike="noStrike" dirty="0">
              <a:solidFill>
                <a:schemeClr val="dk1"/>
              </a:solidFill>
              <a:latin typeface="Century Gothic" panose="020B0502020202020204" pitchFamily="34" charset="0"/>
              <a:sym typeface="Arial"/>
            </a:endParaRPr>
          </a:p>
        </p:txBody>
      </p:sp>
      <p:sp>
        <p:nvSpPr>
          <p:cNvPr id="4" name="Marcador de número de diapositiva 3"/>
          <p:cNvSpPr>
            <a:spLocks noGrp="1"/>
          </p:cNvSpPr>
          <p:nvPr>
            <p:ph type="sldNum" idx="12"/>
          </p:nvPr>
        </p:nvSpPr>
        <p:spPr/>
        <p:txBody>
          <a:bodyPr/>
          <a:lstStyle/>
          <a:p>
            <a:pPr algn="r"/>
            <a:fld id="{00000000-1234-1234-1234-123412341234}" type="slidenum">
              <a:rPr lang="en-GB" sz="1200" smtClean="0">
                <a:solidFill>
                  <a:schemeClr val="dk1"/>
                </a:solidFill>
              </a:rPr>
              <a:pPr algn="r"/>
              <a:t>3</a:t>
            </a:fld>
            <a:endParaRPr lang="en-GB" sz="1200" dirty="0">
              <a:solidFill>
                <a:schemeClr val="dk1"/>
              </a:solidFill>
            </a:endParaRPr>
          </a:p>
        </p:txBody>
      </p:sp>
    </p:spTree>
    <p:extLst>
      <p:ext uri="{BB962C8B-B14F-4D97-AF65-F5344CB8AC3E}">
        <p14:creationId xmlns:p14="http://schemas.microsoft.com/office/powerpoint/2010/main" val="1378671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US" b="1" dirty="0"/>
              <a:t>Timing: </a:t>
            </a:r>
            <a:r>
              <a:rPr lang="en-US" b="0" dirty="0"/>
              <a:t>8 minutes</a:t>
            </a:r>
          </a:p>
          <a:p>
            <a:endParaRPr lang="en-US" b="0" dirty="0"/>
          </a:p>
          <a:p>
            <a:pPr marL="0"/>
            <a:r>
              <a:rPr lang="en-US" b="1" dirty="0"/>
              <a:t>Aim:</a:t>
            </a:r>
          </a:p>
          <a:p>
            <a:pPr marL="285750" indent="-285750">
              <a:buAutoNum type="romanLcParenR"/>
            </a:pPr>
            <a:r>
              <a:rPr lang="en-US" b="0" dirty="0"/>
              <a:t>to </a:t>
            </a:r>
            <a:r>
              <a:rPr lang="en-GB" sz="1200" b="0" i="0" u="none" strike="noStrike" kern="1200" cap="none" dirty="0">
                <a:solidFill>
                  <a:schemeClr val="tx1"/>
                </a:solidFill>
                <a:effectLst/>
                <a:latin typeface="Arial"/>
                <a:ea typeface="Arial"/>
                <a:cs typeface="Arial"/>
                <a:sym typeface="Arial"/>
              </a:rPr>
              <a:t>improve segmentation</a:t>
            </a:r>
            <a:r>
              <a:rPr lang="en-GB" sz="1200" b="0" i="0" u="none" strike="noStrike" kern="1200" cap="none" baseline="0" dirty="0">
                <a:solidFill>
                  <a:schemeClr val="tx1"/>
                </a:solidFill>
                <a:effectLst/>
                <a:latin typeface="Arial"/>
                <a:ea typeface="Arial"/>
                <a:cs typeface="Arial"/>
                <a:sym typeface="Arial"/>
              </a:rPr>
              <a:t> ability (the ability to identify boundaries between words).</a:t>
            </a:r>
          </a:p>
          <a:p>
            <a:pPr marL="285750" indent="-285750">
              <a:buAutoNum type="romanLcParenR"/>
            </a:pPr>
            <a:r>
              <a:rPr lang="en-GB" sz="1200" b="0" i="0" u="none" strike="noStrike" kern="1200" cap="none" baseline="0" dirty="0">
                <a:solidFill>
                  <a:schemeClr val="tx1"/>
                </a:solidFill>
                <a:effectLst/>
                <a:latin typeface="Arial"/>
                <a:ea typeface="Arial"/>
                <a:cs typeface="Arial"/>
                <a:sym typeface="Arial"/>
              </a:rPr>
              <a:t>to understand subject and object roles in SVO and OVS sentences within the text.</a:t>
            </a:r>
          </a:p>
          <a:p>
            <a:pPr marL="285750" indent="-285750">
              <a:buAutoNum type="romanLcParenR"/>
            </a:pPr>
            <a:r>
              <a:rPr lang="en-GB" sz="1200" b="0" i="0" u="none" strike="noStrike" kern="1200" cap="none" baseline="0" dirty="0">
                <a:solidFill>
                  <a:schemeClr val="tx1"/>
                </a:solidFill>
                <a:effectLst/>
                <a:latin typeface="Arial"/>
                <a:ea typeface="Arial"/>
                <a:cs typeface="Arial"/>
                <a:sym typeface="Arial"/>
              </a:rPr>
              <a:t>to elicit plausible and grammatically correct suggestions for changes to both SVO and OVS sentences within the text.</a:t>
            </a:r>
            <a:endParaRPr lang="en-US" b="1" dirty="0"/>
          </a:p>
          <a:p>
            <a:pPr marL="0"/>
            <a:endParaRPr lang="en-GB" sz="1200" b="0" i="0" u="none" strike="noStrike" kern="1200" cap="none" dirty="0">
              <a:solidFill>
                <a:schemeClr val="tx1"/>
              </a:solidFill>
              <a:effectLst/>
              <a:latin typeface="Arial"/>
              <a:ea typeface="Arial"/>
              <a:cs typeface="Arial"/>
              <a:sym typeface="Arial"/>
            </a:endParaRPr>
          </a:p>
          <a:p>
            <a:pPr marL="0"/>
            <a:r>
              <a:rPr lang="en-US" b="1" dirty="0"/>
              <a:t>Procedure:</a:t>
            </a:r>
            <a:endParaRPr lang="es-GB" b="1" dirty="0"/>
          </a:p>
          <a:p>
            <a:pPr marL="228600" indent="-228600">
              <a:buAutoNum type="arabicPeriod"/>
            </a:pPr>
            <a:r>
              <a:rPr lang="en-US" b="0" dirty="0"/>
              <a:t>Give students initial time (c.</a:t>
            </a:r>
            <a:r>
              <a:rPr lang="en-US" b="0" baseline="0" dirty="0"/>
              <a:t> 1-2 minutes)</a:t>
            </a:r>
            <a:r>
              <a:rPr lang="en-US" b="0" dirty="0"/>
              <a:t> to read the text</a:t>
            </a:r>
            <a:r>
              <a:rPr lang="en-US" b="0" baseline="0" dirty="0"/>
              <a:t> for gist.</a:t>
            </a:r>
            <a:endParaRPr lang="en-US" b="0" dirty="0"/>
          </a:p>
          <a:p>
            <a:pPr marL="228600" indent="-228600">
              <a:buAutoNum type="arabicPeriod"/>
            </a:pPr>
            <a:r>
              <a:rPr lang="en-US" b="0" dirty="0"/>
              <a:t>Play the audio.</a:t>
            </a:r>
          </a:p>
          <a:p>
            <a:pPr marL="228600" indent="-228600">
              <a:buAutoNum type="arabicPeriod"/>
            </a:pPr>
            <a:r>
              <a:rPr lang="es-GB" sz="1200" b="0" i="0" u="none" strike="noStrike" kern="1200" cap="none" dirty="0">
                <a:solidFill>
                  <a:schemeClr val="tx1"/>
                </a:solidFill>
                <a:effectLst/>
                <a:latin typeface="Arial"/>
                <a:ea typeface="Arial"/>
                <a:cs typeface="Arial"/>
                <a:sym typeface="Arial"/>
              </a:rPr>
              <a:t>To support segmentation, stop the audio and ask students to say:</a:t>
            </a:r>
            <a:br>
              <a:rPr lang="es-GB" sz="1200" b="0" i="0" u="none" strike="noStrike" kern="1200" cap="none" dirty="0">
                <a:solidFill>
                  <a:schemeClr val="tx1"/>
                </a:solidFill>
                <a:effectLst/>
                <a:latin typeface="Arial"/>
                <a:ea typeface="Arial"/>
                <a:cs typeface="Arial"/>
                <a:sym typeface="Arial"/>
              </a:rPr>
            </a:br>
            <a:r>
              <a:rPr lang="es-GB" sz="1200" b="0" i="0" u="none" strike="noStrike" kern="1200" cap="none" dirty="0">
                <a:solidFill>
                  <a:schemeClr val="tx1"/>
                </a:solidFill>
                <a:effectLst/>
                <a:latin typeface="Arial"/>
                <a:ea typeface="Arial"/>
                <a:cs typeface="Arial"/>
                <a:sym typeface="Arial"/>
              </a:rPr>
              <a:t>a) the next word</a:t>
            </a:r>
            <a:br>
              <a:rPr lang="es-GB" sz="1200" b="0" i="0" u="none" strike="noStrike" kern="1200" cap="none" dirty="0">
                <a:solidFill>
                  <a:schemeClr val="tx1"/>
                </a:solidFill>
                <a:effectLst/>
                <a:latin typeface="Arial"/>
                <a:ea typeface="Arial"/>
                <a:cs typeface="Arial"/>
                <a:sym typeface="Arial"/>
              </a:rPr>
            </a:br>
            <a:r>
              <a:rPr lang="es-GB" sz="1200" b="0" i="0" u="none" strike="noStrike" kern="1200" cap="none" dirty="0">
                <a:solidFill>
                  <a:schemeClr val="tx1"/>
                </a:solidFill>
                <a:effectLst/>
                <a:latin typeface="Arial"/>
                <a:ea typeface="Arial"/>
                <a:cs typeface="Arial"/>
                <a:sym typeface="Arial"/>
              </a:rPr>
              <a:t>b) the previous word</a:t>
            </a:r>
            <a:r>
              <a:rPr lang="en-GB" sz="1200" b="0" i="0" u="none" strike="noStrike" kern="1200" cap="none" baseline="0" dirty="0">
                <a:solidFill>
                  <a:schemeClr val="tx1"/>
                </a:solidFill>
                <a:effectLst/>
                <a:latin typeface="Arial"/>
                <a:ea typeface="Arial"/>
                <a:cs typeface="Arial"/>
                <a:sym typeface="Arial"/>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baseline="0" dirty="0">
                <a:solidFill>
                  <a:schemeClr val="tx1"/>
                </a:solidFill>
                <a:effectLst/>
                <a:latin typeface="Arial"/>
                <a:ea typeface="Arial"/>
                <a:cs typeface="Arial"/>
                <a:sym typeface="Arial"/>
              </a:rPr>
              <a:t>In addition, to develop understanding, vocabulary and grammar knowledge, pause at key points and ask students to suggest an alternative word that could replace the next word. </a:t>
            </a:r>
            <a:r>
              <a:rPr lang="es-GB" sz="1200" b="0" i="0" u="none" strike="noStrike" kern="1200" cap="none" dirty="0">
                <a:solidFill>
                  <a:schemeClr val="tx1"/>
                </a:solidFill>
                <a:effectLst/>
                <a:latin typeface="Arial"/>
                <a:ea typeface="Arial"/>
                <a:cs typeface="Arial"/>
                <a:sym typeface="Arial"/>
              </a:rPr>
              <a:t>The key points will be places where students can choose a different subject</a:t>
            </a:r>
            <a:r>
              <a:rPr lang="en-GB" sz="1200" b="0" i="0" u="none" strike="noStrike" kern="1200" cap="none" baseline="0" dirty="0">
                <a:solidFill>
                  <a:schemeClr val="tx1"/>
                </a:solidFill>
                <a:effectLst/>
                <a:latin typeface="Arial"/>
                <a:ea typeface="Arial"/>
                <a:cs typeface="Arial"/>
                <a:sym typeface="Arial"/>
              </a:rPr>
              <a:t> or object. Elicit oral translations in English of these sentences, to check understanding of the subject and object roles.</a:t>
            </a:r>
            <a:endParaRPr lang="es-GB" sz="1200" b="0" i="0" u="none" strike="noStrike" kern="1200" cap="none" dirty="0">
              <a:solidFill>
                <a:schemeClr val="tx1"/>
              </a:solidFill>
              <a:effectLst/>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b="0" dirty="0"/>
              <a:t>Daniel y Lucía les... (dicen hola; preguntan cómo están...).</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b="0" dirty="0"/>
              <a:t>Entonces corren hacia sus amigos y les... (ofrecen ayuda; les llaman un taxi...).</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b="0" dirty="0"/>
              <a:t>A María le... (doy otro móvil, regalo un móvil viejo...)</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b="0" dirty="0"/>
              <a:t>Pero hoy en día no les... (dejan traer bebidas, permiten beber...)</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b="0" dirty="0"/>
              <a:t>Sí, sí. Mañana les... (damos unos regalos, ofrecemos unas cosas cubanas...)</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b="0" dirty="0"/>
              <a:t>¿Y a mi madre le...? (pedís comida, traéis algo...)</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b="0" dirty="0"/>
              <a:t>Jorge, ¿a mi padre le... (prestas tus libros, permites usar tu cámara...)</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endParaRPr lang="en-US" b="0" dirty="0"/>
          </a:p>
          <a:p>
            <a:pPr marL="0" indent="0">
              <a:buNone/>
            </a:pPr>
            <a:r>
              <a:rPr lang="en-GB" sz="1200" b="1" i="0" u="none" strike="noStrike" kern="1200" cap="none" dirty="0">
                <a:solidFill>
                  <a:schemeClr val="tx1"/>
                </a:solidFill>
                <a:effectLst/>
                <a:latin typeface="+mn-lt"/>
                <a:ea typeface="Calibri"/>
                <a:cs typeface="Calibri"/>
                <a:sym typeface="Calibri"/>
              </a:rPr>
              <a:t>Transcript:</a:t>
            </a:r>
          </a:p>
          <a:p>
            <a:pPr marL="0" indent="0">
              <a:buNone/>
            </a:pPr>
            <a:r>
              <a:rPr lang="es-GB" sz="1200" dirty="0">
                <a:solidFill>
                  <a:schemeClr val="accent5">
                    <a:lumMod val="50000"/>
                  </a:schemeClr>
                </a:solidFill>
                <a:latin typeface="Century Gothic" panose="020B0502020202020204" pitchFamily="34" charset="0"/>
              </a:rPr>
              <a:t>Después de un viaje bastante largo, María y Jorge salen del aeropuerto*. Daniel y Lucía esperan fuera y les hacen gestos:</a:t>
            </a:r>
          </a:p>
          <a:p>
            <a:pPr marL="342900" indent="-342900">
              <a:buFontTx/>
              <a:buChar char="-"/>
            </a:pPr>
            <a:r>
              <a:rPr lang="es-GB" sz="1200" dirty="0">
                <a:solidFill>
                  <a:schemeClr val="accent5">
                    <a:lumMod val="50000"/>
                  </a:schemeClr>
                </a:solidFill>
                <a:latin typeface="Century Gothic" panose="020B0502020202020204" pitchFamily="34" charset="0"/>
              </a:rPr>
              <a:t>¡Eh! ¡Estamos aquí! – les gritan.</a:t>
            </a:r>
          </a:p>
          <a:p>
            <a:pPr marL="0" indent="0">
              <a:buFontTx/>
              <a:buNone/>
            </a:pPr>
            <a:r>
              <a:rPr lang="es-GB" sz="1200" dirty="0">
                <a:solidFill>
                  <a:schemeClr val="accent5">
                    <a:lumMod val="50000"/>
                  </a:schemeClr>
                </a:solidFill>
                <a:latin typeface="Century Gothic" panose="020B0502020202020204" pitchFamily="34" charset="0"/>
              </a:rPr>
              <a:t>Entonces corren hacia sus amigos y les dan besos* y abrazos*.</a:t>
            </a:r>
          </a:p>
          <a:p>
            <a:pPr marL="342900" indent="-342900">
              <a:buFontTx/>
              <a:buChar char="-"/>
            </a:pPr>
            <a:r>
              <a:rPr lang="es-GB" sz="1200" dirty="0">
                <a:solidFill>
                  <a:schemeClr val="accent5">
                    <a:lumMod val="50000"/>
                  </a:schemeClr>
                </a:solidFill>
                <a:latin typeface="Century Gothic" panose="020B0502020202020204" pitchFamily="34" charset="0"/>
              </a:rPr>
              <a:t>¡Estás muy alta, María! ¿Qué tal el viaje? ¿todo bien?</a:t>
            </a:r>
          </a:p>
          <a:p>
            <a:pPr marL="342900" indent="-342900">
              <a:buFontTx/>
              <a:buChar char="-"/>
            </a:pPr>
            <a:r>
              <a:rPr lang="es-GB" sz="1200" dirty="0">
                <a:solidFill>
                  <a:schemeClr val="accent5">
                    <a:lumMod val="50000"/>
                  </a:schemeClr>
                </a:solidFill>
                <a:latin typeface="Century Gothic" panose="020B0502020202020204" pitchFamily="34" charset="0"/>
              </a:rPr>
              <a:t>Sí, ¡estupendo! Aunque le debo comprar un móvil nuevo a María... </a:t>
            </a:r>
          </a:p>
          <a:p>
            <a:pPr marL="342900" indent="-342900">
              <a:buFontTx/>
              <a:buChar char="-"/>
            </a:pPr>
            <a:r>
              <a:rPr lang="es-GB" sz="1200" dirty="0">
                <a:solidFill>
                  <a:schemeClr val="accent5">
                    <a:lumMod val="50000"/>
                  </a:schemeClr>
                </a:solidFill>
                <a:latin typeface="Century Gothic" panose="020B0502020202020204" pitchFamily="34" charset="0"/>
              </a:rPr>
              <a:t>¡Es verdad! </a:t>
            </a:r>
          </a:p>
          <a:p>
            <a:pPr marL="342900" indent="-342900">
              <a:buFontTx/>
              <a:buChar char="-"/>
            </a:pPr>
            <a:r>
              <a:rPr lang="es-GB" sz="1200" dirty="0">
                <a:solidFill>
                  <a:schemeClr val="accent5">
                    <a:lumMod val="50000"/>
                  </a:schemeClr>
                </a:solidFill>
                <a:latin typeface="Century Gothic" panose="020B0502020202020204" pitchFamily="34" charset="0"/>
              </a:rPr>
              <a:t>A María le presta un móvil mi madre, no hay problema. ¿Les traéis bebidas cubanas a nuestros abuelos?</a:t>
            </a:r>
          </a:p>
          <a:p>
            <a:pPr marL="342900" indent="-342900">
              <a:buFontTx/>
              <a:buChar char="-"/>
            </a:pPr>
            <a:r>
              <a:rPr lang="es-GB" sz="1200" dirty="0">
                <a:solidFill>
                  <a:schemeClr val="accent5">
                    <a:lumMod val="50000"/>
                  </a:schemeClr>
                </a:solidFill>
                <a:latin typeface="Century Gothic" panose="020B0502020202020204" pitchFamily="34" charset="0"/>
              </a:rPr>
              <a:t>Pero hoy en día no les permiten llevar alcohol en el avión , ¿no?</a:t>
            </a:r>
          </a:p>
          <a:p>
            <a:pPr marL="342900" indent="-342900">
              <a:buFontTx/>
              <a:buChar char="-"/>
            </a:pPr>
            <a:r>
              <a:rPr lang="es-GB" sz="1200" dirty="0">
                <a:solidFill>
                  <a:schemeClr val="accent5">
                    <a:lumMod val="50000"/>
                  </a:schemeClr>
                </a:solidFill>
                <a:latin typeface="Century Gothic" panose="020B0502020202020204" pitchFamily="34" charset="0"/>
              </a:rPr>
              <a:t>Sí, sí. Mañana les ofrecemos unas botellas. También les hacemos unos platos cubanos. Arroz con pollo, por ejemplo.</a:t>
            </a:r>
          </a:p>
          <a:p>
            <a:pPr marL="342900" indent="-342900">
              <a:buFontTx/>
              <a:buChar char="-"/>
            </a:pPr>
            <a:r>
              <a:rPr lang="es-GB" sz="1200" dirty="0">
                <a:solidFill>
                  <a:schemeClr val="accent5">
                    <a:lumMod val="50000"/>
                  </a:schemeClr>
                </a:solidFill>
                <a:latin typeface="Century Gothic" panose="020B0502020202020204" pitchFamily="34" charset="0"/>
              </a:rPr>
              <a:t>¡Qué rico! ¿Y a mi madre le hacéis un plato vegetariano? Ahora no come carne.</a:t>
            </a:r>
          </a:p>
          <a:p>
            <a:pPr marL="342900" indent="-342900">
              <a:buFontTx/>
              <a:buChar char="-"/>
            </a:pPr>
            <a:r>
              <a:rPr lang="es-GB" sz="1200" dirty="0">
                <a:solidFill>
                  <a:schemeClr val="accent5">
                    <a:lumMod val="50000"/>
                  </a:schemeClr>
                </a:solidFill>
                <a:latin typeface="Century Gothic" panose="020B0502020202020204" pitchFamily="34" charset="0"/>
              </a:rPr>
              <a:t>¡Claro! Le cocino arroz con verduras. </a:t>
            </a:r>
          </a:p>
          <a:p>
            <a:pPr marL="342900" indent="-342900">
              <a:buFontTx/>
              <a:buChar char="-"/>
            </a:pPr>
            <a:r>
              <a:rPr lang="es-GB" sz="1200" dirty="0">
                <a:solidFill>
                  <a:schemeClr val="accent5">
                    <a:lumMod val="50000"/>
                  </a:schemeClr>
                </a:solidFill>
                <a:latin typeface="Century Gothic" panose="020B0502020202020204" pitchFamily="34" charset="0"/>
              </a:rPr>
              <a:t>Jorge, ¿a mi padre le traes unos puros*, ¿cómo la ultima vez?</a:t>
            </a:r>
          </a:p>
          <a:p>
            <a:pPr marL="342900" indent="-342900">
              <a:buFontTx/>
              <a:buChar char="-"/>
            </a:pPr>
            <a:r>
              <a:rPr lang="es-GB" sz="1200" dirty="0">
                <a:solidFill>
                  <a:schemeClr val="accent5">
                    <a:lumMod val="50000"/>
                  </a:schemeClr>
                </a:solidFill>
                <a:latin typeface="Century Gothic" panose="020B0502020202020204" pitchFamily="34" charset="0"/>
              </a:rPr>
              <a:t>Pues sí, ¡pero creo que a tu madre no le parece una buena idea!</a:t>
            </a:r>
          </a:p>
          <a:p>
            <a:pPr marL="0" indent="0">
              <a:buNone/>
            </a:pPr>
            <a:endParaRPr lang="en-GB" sz="1200" b="1" i="0" u="none" strike="noStrike" kern="1200" cap="none" dirty="0">
              <a:solidFill>
                <a:schemeClr val="tx1"/>
              </a:solidFill>
              <a:effectLst/>
              <a:latin typeface="+mn-lt"/>
              <a:ea typeface="Calibri"/>
              <a:cs typeface="Calibri"/>
              <a:sym typeface="Calibri"/>
            </a:endParaRPr>
          </a:p>
          <a:p>
            <a:pPr marL="0" indent="0">
              <a:buNone/>
            </a:pPr>
            <a:r>
              <a:rPr lang="en-GB" sz="1200" b="1" i="0" u="none" strike="noStrike" kern="1200" cap="none" dirty="0">
                <a:solidFill>
                  <a:schemeClr val="tx1"/>
                </a:solidFill>
                <a:effectLst/>
                <a:latin typeface="+mn-lt"/>
                <a:ea typeface="Calibri"/>
                <a:cs typeface="Calibri"/>
                <a:sym typeface="Calibri"/>
              </a:rPr>
              <a:t>Frequency rankings of unknown words (1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aeropuerto</a:t>
            </a:r>
            <a:r>
              <a:rPr lang="en-GB" sz="1200" b="0" i="0" u="none" strike="noStrike" kern="1200" cap="none" dirty="0">
                <a:solidFill>
                  <a:schemeClr val="tx1"/>
                </a:solidFill>
                <a:effectLst/>
                <a:latin typeface="+mn-lt"/>
                <a:ea typeface="Calibri"/>
                <a:cs typeface="Calibri"/>
                <a:sym typeface="Calibri"/>
              </a:rPr>
              <a:t> [2492]; </a:t>
            </a:r>
            <a:r>
              <a:rPr lang="en-GB" sz="1200" b="0" i="0" u="none" strike="noStrike" kern="1200" cap="none" dirty="0" err="1">
                <a:solidFill>
                  <a:schemeClr val="tx1"/>
                </a:solidFill>
                <a:effectLst/>
                <a:latin typeface="+mn-lt"/>
                <a:ea typeface="Calibri"/>
                <a:cs typeface="Calibri"/>
                <a:sym typeface="Calibri"/>
              </a:rPr>
              <a:t>beso</a:t>
            </a:r>
            <a:r>
              <a:rPr lang="en-GB" sz="1200" b="0" i="0" u="none" strike="noStrike" kern="1200" cap="none" dirty="0">
                <a:solidFill>
                  <a:schemeClr val="tx1"/>
                </a:solidFill>
                <a:effectLst/>
                <a:latin typeface="+mn-lt"/>
                <a:ea typeface="Calibri"/>
                <a:cs typeface="Calibri"/>
                <a:sym typeface="Calibri"/>
              </a:rPr>
              <a:t> [1580]; abrazo [2230]; puro [&gt;5000]</a:t>
            </a: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649772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 written production of sentences</a:t>
            </a:r>
            <a:r>
              <a:rPr lang="en-US" b="0" baseline="0" dirty="0"/>
              <a:t> using both </a:t>
            </a:r>
            <a:r>
              <a:rPr lang="en-GB" dirty="0">
                <a:solidFill>
                  <a:schemeClr val="bg1"/>
                </a:solidFill>
              </a:rPr>
              <a:t>OVS and SVO word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a:r>
              <a:rPr lang="en-US" b="1" dirty="0"/>
              <a:t>Procedure:</a:t>
            </a:r>
            <a:endParaRPr lang="es-GB" b="1" dirty="0"/>
          </a:p>
          <a:p>
            <a:pPr marL="228600" indent="-228600">
              <a:buAutoNum type="arabicPeriod"/>
            </a:pPr>
            <a:r>
              <a:rPr lang="en-US" b="0" dirty="0"/>
              <a:t>Explain to students that they</a:t>
            </a:r>
            <a:r>
              <a:rPr lang="en-US" b="0" baseline="0" dirty="0"/>
              <a:t> have to </a:t>
            </a:r>
            <a:r>
              <a:rPr lang="es-ES" b="0" baseline="0" dirty="0" err="1"/>
              <a:t>choose</a:t>
            </a:r>
            <a:r>
              <a:rPr lang="es-ES" b="0" baseline="0" dirty="0"/>
              <a:t> a </a:t>
            </a:r>
            <a:r>
              <a:rPr lang="es-ES" b="0" baseline="0" dirty="0" err="1"/>
              <a:t>pair</a:t>
            </a:r>
            <a:r>
              <a:rPr lang="es-ES" b="0" baseline="0" dirty="0"/>
              <a:t> of </a:t>
            </a:r>
            <a:r>
              <a:rPr lang="es-ES" b="0" baseline="0" dirty="0" err="1"/>
              <a:t>characters</a:t>
            </a:r>
            <a:r>
              <a:rPr lang="es-ES" b="0" baseline="0" dirty="0"/>
              <a:t> (</a:t>
            </a:r>
            <a:r>
              <a:rPr lang="es-ES" b="0" baseline="0" dirty="0" err="1"/>
              <a:t>options</a:t>
            </a:r>
            <a:r>
              <a:rPr lang="es-ES" b="0" baseline="0" dirty="0"/>
              <a:t> A, B and C) to </a:t>
            </a:r>
            <a:r>
              <a:rPr lang="es-ES" b="0" baseline="0" dirty="0" err="1"/>
              <a:t>write</a:t>
            </a:r>
            <a:r>
              <a:rPr lang="es-ES" b="0" baseline="0" dirty="0"/>
              <a:t> </a:t>
            </a:r>
            <a:r>
              <a:rPr lang="es-ES" b="0" baseline="0" dirty="0" err="1"/>
              <a:t>phrases</a:t>
            </a:r>
            <a:r>
              <a:rPr lang="es-ES" b="0" baseline="0" dirty="0"/>
              <a:t> </a:t>
            </a:r>
            <a:r>
              <a:rPr lang="es-ES" b="0" baseline="0" dirty="0" err="1"/>
              <a:t>about</a:t>
            </a:r>
            <a:r>
              <a:rPr lang="es-ES" b="0" baseline="0" dirty="0"/>
              <a:t> </a:t>
            </a:r>
            <a:r>
              <a:rPr lang="es-ES" b="0" baseline="0" dirty="0" err="1"/>
              <a:t>them</a:t>
            </a:r>
            <a:r>
              <a:rPr lang="es-ES" b="0" baseline="0" dirty="0"/>
              <a:t>.</a:t>
            </a:r>
          </a:p>
          <a:p>
            <a:pPr marL="228600" indent="-228600">
              <a:buAutoNum type="arabicPeriod"/>
            </a:pPr>
            <a:r>
              <a:rPr lang="es-ES" b="0" baseline="0" dirty="0" err="1">
                <a:solidFill>
                  <a:schemeClr val="tx1"/>
                </a:solidFill>
              </a:rPr>
              <a:t>Students</a:t>
            </a:r>
            <a:r>
              <a:rPr lang="es-ES" b="0" baseline="0" dirty="0">
                <a:solidFill>
                  <a:schemeClr val="tx1"/>
                </a:solidFill>
              </a:rPr>
              <a:t> </a:t>
            </a:r>
            <a:r>
              <a:rPr lang="es-ES" b="0" baseline="0" dirty="0" err="1">
                <a:solidFill>
                  <a:schemeClr val="tx1"/>
                </a:solidFill>
              </a:rPr>
              <a:t>have</a:t>
            </a:r>
            <a:r>
              <a:rPr lang="es-ES" b="0" baseline="0" dirty="0">
                <a:solidFill>
                  <a:schemeClr val="tx1"/>
                </a:solidFill>
              </a:rPr>
              <a:t> to </a:t>
            </a:r>
            <a:r>
              <a:rPr lang="es-ES" b="0" baseline="0" dirty="0" err="1">
                <a:solidFill>
                  <a:schemeClr val="tx1"/>
                </a:solidFill>
              </a:rPr>
              <a:t>write</a:t>
            </a:r>
            <a:r>
              <a:rPr lang="es-ES" b="0" baseline="0" dirty="0">
                <a:solidFill>
                  <a:schemeClr val="tx1"/>
                </a:solidFill>
              </a:rPr>
              <a:t> 4 </a:t>
            </a:r>
            <a:r>
              <a:rPr lang="es-ES" b="0" baseline="0" dirty="0" err="1">
                <a:solidFill>
                  <a:schemeClr val="tx1"/>
                </a:solidFill>
              </a:rPr>
              <a:t>phrases</a:t>
            </a:r>
            <a:r>
              <a:rPr lang="es-ES" b="0" baseline="0" dirty="0">
                <a:solidFill>
                  <a:schemeClr val="tx1"/>
                </a:solidFill>
              </a:rPr>
              <a:t> </a:t>
            </a:r>
            <a:r>
              <a:rPr lang="es-ES" b="0" baseline="0" dirty="0" err="1">
                <a:solidFill>
                  <a:schemeClr val="tx1"/>
                </a:solidFill>
              </a:rPr>
              <a:t>each</a:t>
            </a:r>
            <a:r>
              <a:rPr lang="es-ES" b="0" baseline="0" dirty="0">
                <a:solidFill>
                  <a:schemeClr val="tx1"/>
                </a:solidFill>
              </a:rPr>
              <a:t> </a:t>
            </a:r>
            <a:r>
              <a:rPr lang="es-ES" b="0" baseline="0" dirty="0" err="1">
                <a:solidFill>
                  <a:schemeClr val="tx1"/>
                </a:solidFill>
              </a:rPr>
              <a:t>about</a:t>
            </a:r>
            <a:r>
              <a:rPr lang="es-ES" b="0" baseline="0" dirty="0">
                <a:solidFill>
                  <a:schemeClr val="tx1"/>
                </a:solidFill>
              </a:rPr>
              <a:t> </a:t>
            </a:r>
            <a:r>
              <a:rPr lang="es-ES" b="0" baseline="0" dirty="0" err="1">
                <a:solidFill>
                  <a:schemeClr val="tx1"/>
                </a:solidFill>
              </a:rPr>
              <a:t>the</a:t>
            </a:r>
            <a:r>
              <a:rPr lang="es-ES" b="0" baseline="0" dirty="0">
                <a:solidFill>
                  <a:schemeClr val="tx1"/>
                </a:solidFill>
              </a:rPr>
              <a:t> </a:t>
            </a:r>
            <a:r>
              <a:rPr lang="es-ES" b="0" baseline="0" dirty="0" err="1">
                <a:solidFill>
                  <a:schemeClr val="tx1"/>
                </a:solidFill>
              </a:rPr>
              <a:t>chosen</a:t>
            </a:r>
            <a:r>
              <a:rPr lang="es-ES" b="0" baseline="0" dirty="0">
                <a:solidFill>
                  <a:schemeClr val="tx1"/>
                </a:solidFill>
              </a:rPr>
              <a:t> </a:t>
            </a:r>
            <a:r>
              <a:rPr lang="es-ES" b="0" baseline="0" dirty="0" err="1">
                <a:solidFill>
                  <a:schemeClr val="tx1"/>
                </a:solidFill>
              </a:rPr>
              <a:t>characters</a:t>
            </a:r>
            <a:r>
              <a:rPr lang="es-ES" b="0" baseline="0" dirty="0">
                <a:solidFill>
                  <a:schemeClr val="tx1"/>
                </a:solidFill>
              </a:rPr>
              <a:t>, </a:t>
            </a:r>
            <a:r>
              <a:rPr lang="es-ES" b="0" baseline="0" dirty="0" err="1">
                <a:solidFill>
                  <a:schemeClr val="tx1"/>
                </a:solidFill>
              </a:rPr>
              <a:t>using</a:t>
            </a:r>
            <a:r>
              <a:rPr lang="es-ES" b="0" baseline="0" dirty="0">
                <a:solidFill>
                  <a:schemeClr val="tx1"/>
                </a:solidFill>
              </a:rPr>
              <a:t> </a:t>
            </a:r>
            <a:r>
              <a:rPr lang="es-ES" b="0" baseline="0" dirty="0" err="1">
                <a:solidFill>
                  <a:schemeClr val="tx1"/>
                </a:solidFill>
              </a:rPr>
              <a:t>the</a:t>
            </a:r>
            <a:r>
              <a:rPr lang="es-ES" b="0" baseline="0" dirty="0">
                <a:solidFill>
                  <a:schemeClr val="tx1"/>
                </a:solidFill>
              </a:rPr>
              <a:t> </a:t>
            </a:r>
            <a:r>
              <a:rPr lang="es-ES" b="0" baseline="0" dirty="0" err="1">
                <a:solidFill>
                  <a:schemeClr val="tx1"/>
                </a:solidFill>
              </a:rPr>
              <a:t>verbs</a:t>
            </a:r>
            <a:r>
              <a:rPr lang="es-ES" b="0" baseline="0" dirty="0">
                <a:solidFill>
                  <a:schemeClr val="tx1"/>
                </a:solidFill>
              </a:rPr>
              <a:t> in </a:t>
            </a:r>
            <a:r>
              <a:rPr lang="es-ES" b="0" baseline="0" dirty="0" err="1">
                <a:solidFill>
                  <a:schemeClr val="tx1"/>
                </a:solidFill>
              </a:rPr>
              <a:t>the</a:t>
            </a:r>
            <a:r>
              <a:rPr lang="es-ES" b="0" baseline="0" dirty="0">
                <a:solidFill>
                  <a:schemeClr val="tx1"/>
                </a:solidFill>
              </a:rPr>
              <a:t> </a:t>
            </a:r>
            <a:r>
              <a:rPr lang="es-ES" b="0" baseline="0" dirty="0" err="1">
                <a:solidFill>
                  <a:schemeClr val="tx1"/>
                </a:solidFill>
              </a:rPr>
              <a:t>table</a:t>
            </a:r>
            <a:r>
              <a:rPr lang="es-ES" b="0" baseline="0" dirty="0">
                <a:solidFill>
                  <a:schemeClr val="tx1"/>
                </a:solidFill>
              </a:rPr>
              <a:t> and </a:t>
            </a:r>
            <a:r>
              <a:rPr lang="es-ES" b="0" baseline="0" dirty="0" err="1">
                <a:solidFill>
                  <a:schemeClr val="tx1"/>
                </a:solidFill>
              </a:rPr>
              <a:t>following</a:t>
            </a:r>
            <a:r>
              <a:rPr lang="es-ES" b="0" baseline="0" dirty="0">
                <a:solidFill>
                  <a:schemeClr val="tx1"/>
                </a:solidFill>
              </a:rPr>
              <a:t> </a:t>
            </a:r>
            <a:r>
              <a:rPr lang="es-ES" b="0" baseline="0" dirty="0" err="1">
                <a:solidFill>
                  <a:schemeClr val="tx1"/>
                </a:solidFill>
              </a:rPr>
              <a:t>the</a:t>
            </a:r>
            <a:r>
              <a:rPr lang="es-ES" b="0" baseline="0" dirty="0">
                <a:solidFill>
                  <a:schemeClr val="tx1"/>
                </a:solidFill>
              </a:rPr>
              <a:t> </a:t>
            </a:r>
            <a:r>
              <a:rPr lang="es-ES" b="0" baseline="0" dirty="0" err="1">
                <a:solidFill>
                  <a:schemeClr val="tx1"/>
                </a:solidFill>
              </a:rPr>
              <a:t>examples</a:t>
            </a:r>
            <a:r>
              <a:rPr lang="es-ES" b="0" baseline="0" dirty="0">
                <a:solidFill>
                  <a:schemeClr val="tx1"/>
                </a:solidFill>
              </a:rPr>
              <a:t>.</a:t>
            </a:r>
          </a:p>
          <a:p>
            <a:pPr marL="228600" indent="-228600">
              <a:buAutoNum type="arabicPeriod"/>
            </a:pPr>
            <a:r>
              <a:rPr lang="es-ES" b="0" baseline="0" dirty="0" err="1">
                <a:solidFill>
                  <a:schemeClr val="tx1"/>
                </a:solidFill>
              </a:rPr>
              <a:t>Then</a:t>
            </a:r>
            <a:r>
              <a:rPr lang="es-ES" b="0" baseline="0" dirty="0">
                <a:solidFill>
                  <a:schemeClr val="tx1"/>
                </a:solidFill>
              </a:rPr>
              <a:t>, </a:t>
            </a:r>
            <a:r>
              <a:rPr lang="es-ES" b="0" baseline="0" dirty="0" err="1">
                <a:solidFill>
                  <a:schemeClr val="tx1"/>
                </a:solidFill>
              </a:rPr>
              <a:t>they</a:t>
            </a:r>
            <a:r>
              <a:rPr lang="es-ES" b="0" baseline="0" dirty="0">
                <a:solidFill>
                  <a:schemeClr val="tx1"/>
                </a:solidFill>
              </a:rPr>
              <a:t> </a:t>
            </a:r>
            <a:r>
              <a:rPr lang="es-ES" b="0" baseline="0" dirty="0" err="1">
                <a:solidFill>
                  <a:schemeClr val="tx1"/>
                </a:solidFill>
              </a:rPr>
              <a:t>have</a:t>
            </a:r>
            <a:r>
              <a:rPr lang="es-ES" b="0" baseline="0" dirty="0">
                <a:solidFill>
                  <a:schemeClr val="tx1"/>
                </a:solidFill>
              </a:rPr>
              <a:t> to </a:t>
            </a:r>
            <a:r>
              <a:rPr lang="es-ES" b="0" baseline="0" dirty="0" err="1">
                <a:solidFill>
                  <a:schemeClr val="tx1"/>
                </a:solidFill>
              </a:rPr>
              <a:t>read</a:t>
            </a:r>
            <a:r>
              <a:rPr lang="es-ES" b="0" baseline="0" dirty="0">
                <a:solidFill>
                  <a:schemeClr val="tx1"/>
                </a:solidFill>
              </a:rPr>
              <a:t> </a:t>
            </a:r>
            <a:r>
              <a:rPr lang="es-ES" b="0" baseline="0" dirty="0" err="1">
                <a:solidFill>
                  <a:schemeClr val="tx1"/>
                </a:solidFill>
              </a:rPr>
              <a:t>out</a:t>
            </a:r>
            <a:r>
              <a:rPr lang="es-ES" b="0" baseline="0" dirty="0">
                <a:solidFill>
                  <a:schemeClr val="tx1"/>
                </a:solidFill>
              </a:rPr>
              <a:t> </a:t>
            </a:r>
            <a:r>
              <a:rPr lang="es-ES" b="0" baseline="0" dirty="0" err="1">
                <a:solidFill>
                  <a:schemeClr val="tx1"/>
                </a:solidFill>
              </a:rPr>
              <a:t>their</a:t>
            </a:r>
            <a:r>
              <a:rPr lang="es-ES" b="0" baseline="0" dirty="0">
                <a:solidFill>
                  <a:schemeClr val="tx1"/>
                </a:solidFill>
              </a:rPr>
              <a:t> </a:t>
            </a:r>
            <a:r>
              <a:rPr lang="es-ES" b="0" baseline="0" dirty="0" err="1">
                <a:solidFill>
                  <a:schemeClr val="tx1"/>
                </a:solidFill>
              </a:rPr>
              <a:t>phrases</a:t>
            </a:r>
            <a:r>
              <a:rPr lang="es-ES" b="0" baseline="0" dirty="0">
                <a:solidFill>
                  <a:schemeClr val="tx1"/>
                </a:solidFill>
              </a:rPr>
              <a:t> to </a:t>
            </a:r>
            <a:r>
              <a:rPr lang="es-ES" b="0" baseline="0" dirty="0" err="1">
                <a:solidFill>
                  <a:schemeClr val="tx1"/>
                </a:solidFill>
              </a:rPr>
              <a:t>each</a:t>
            </a:r>
            <a:r>
              <a:rPr lang="es-ES" b="0" baseline="0" dirty="0">
                <a:solidFill>
                  <a:schemeClr val="tx1"/>
                </a:solidFill>
              </a:rPr>
              <a:t> </a:t>
            </a:r>
            <a:r>
              <a:rPr lang="es-ES" b="0" baseline="0" dirty="0" err="1">
                <a:solidFill>
                  <a:schemeClr val="tx1"/>
                </a:solidFill>
              </a:rPr>
              <a:t>other</a:t>
            </a:r>
            <a:r>
              <a:rPr lang="es-ES" b="0" baseline="0" dirty="0">
                <a:solidFill>
                  <a:schemeClr val="tx1"/>
                </a:solidFill>
              </a:rPr>
              <a:t>. </a:t>
            </a:r>
            <a:r>
              <a:rPr lang="es-ES" b="0" baseline="0" dirty="0" err="1">
                <a:solidFill>
                  <a:schemeClr val="tx1"/>
                </a:solidFill>
              </a:rPr>
              <a:t>Their</a:t>
            </a:r>
            <a:r>
              <a:rPr lang="es-ES" b="0" baseline="0" dirty="0">
                <a:solidFill>
                  <a:schemeClr val="tx1"/>
                </a:solidFill>
              </a:rPr>
              <a:t> </a:t>
            </a:r>
            <a:r>
              <a:rPr lang="es-ES" b="0" baseline="0" dirty="0" err="1">
                <a:solidFill>
                  <a:schemeClr val="tx1"/>
                </a:solidFill>
              </a:rPr>
              <a:t>partner</a:t>
            </a:r>
            <a:r>
              <a:rPr lang="es-ES" b="0" baseline="0" dirty="0">
                <a:solidFill>
                  <a:schemeClr val="tx1"/>
                </a:solidFill>
              </a:rPr>
              <a:t> has to </a:t>
            </a:r>
            <a:r>
              <a:rPr lang="es-ES" b="0" baseline="0" dirty="0" err="1">
                <a:solidFill>
                  <a:schemeClr val="tx1"/>
                </a:solidFill>
              </a:rPr>
              <a:t>write</a:t>
            </a:r>
            <a:r>
              <a:rPr lang="es-ES" b="0" baseline="0" dirty="0">
                <a:solidFill>
                  <a:schemeClr val="tx1"/>
                </a:solidFill>
              </a:rPr>
              <a:t> </a:t>
            </a:r>
            <a:r>
              <a:rPr lang="es-ES" b="0" baseline="0" dirty="0" err="1">
                <a:solidFill>
                  <a:schemeClr val="tx1"/>
                </a:solidFill>
              </a:rPr>
              <a:t>the</a:t>
            </a:r>
            <a:r>
              <a:rPr lang="es-ES" b="0" baseline="0" dirty="0">
                <a:solidFill>
                  <a:schemeClr val="tx1"/>
                </a:solidFill>
              </a:rPr>
              <a:t> </a:t>
            </a:r>
            <a:r>
              <a:rPr lang="es-ES" b="0" baseline="0" dirty="0" err="1">
                <a:solidFill>
                  <a:schemeClr val="tx1"/>
                </a:solidFill>
              </a:rPr>
              <a:t>phrases</a:t>
            </a:r>
            <a:r>
              <a:rPr lang="es-ES" b="0" baseline="0" dirty="0">
                <a:solidFill>
                  <a:schemeClr val="tx1"/>
                </a:solidFill>
              </a:rPr>
              <a:t> in English.</a:t>
            </a:r>
          </a:p>
          <a:p>
            <a:pPr marL="228600" indent="-228600">
              <a:buAutoNum type="arabicPeriod"/>
            </a:pPr>
            <a:r>
              <a:rPr lang="es-ES" b="0" baseline="0" dirty="0" err="1">
                <a:solidFill>
                  <a:schemeClr val="tx1"/>
                </a:solidFill>
              </a:rPr>
              <a:t>Finally</a:t>
            </a:r>
            <a:r>
              <a:rPr lang="es-ES" b="0" baseline="0" dirty="0">
                <a:solidFill>
                  <a:schemeClr val="tx1"/>
                </a:solidFill>
              </a:rPr>
              <a:t>, </a:t>
            </a:r>
            <a:r>
              <a:rPr lang="es-ES" b="0" baseline="0" dirty="0" err="1">
                <a:solidFill>
                  <a:schemeClr val="tx1"/>
                </a:solidFill>
              </a:rPr>
              <a:t>students</a:t>
            </a:r>
            <a:r>
              <a:rPr lang="es-ES" b="0" baseline="0" dirty="0">
                <a:solidFill>
                  <a:schemeClr val="tx1"/>
                </a:solidFill>
              </a:rPr>
              <a:t> </a:t>
            </a:r>
            <a:r>
              <a:rPr lang="es-ES" b="0" baseline="0" dirty="0" err="1">
                <a:solidFill>
                  <a:schemeClr val="tx1"/>
                </a:solidFill>
              </a:rPr>
              <a:t>check</a:t>
            </a:r>
            <a:r>
              <a:rPr lang="es-ES" b="0" baseline="0" dirty="0">
                <a:solidFill>
                  <a:schemeClr val="tx1"/>
                </a:solidFill>
              </a:rPr>
              <a:t> </a:t>
            </a:r>
            <a:r>
              <a:rPr lang="es-ES" b="0" baseline="0" dirty="0" err="1">
                <a:solidFill>
                  <a:schemeClr val="tx1"/>
                </a:solidFill>
              </a:rPr>
              <a:t>their</a:t>
            </a:r>
            <a:r>
              <a:rPr lang="es-ES" b="0" baseline="0" dirty="0">
                <a:solidFill>
                  <a:schemeClr val="tx1"/>
                </a:solidFill>
              </a:rPr>
              <a:t> </a:t>
            </a:r>
            <a:r>
              <a:rPr lang="es-ES" b="0" baseline="0" dirty="0" err="1">
                <a:solidFill>
                  <a:schemeClr val="tx1"/>
                </a:solidFill>
              </a:rPr>
              <a:t>translations</a:t>
            </a:r>
            <a:r>
              <a:rPr lang="es-ES" b="0" baseline="0" dirty="0">
                <a:solidFill>
                  <a:schemeClr val="tx1"/>
                </a:solidFill>
              </a:rPr>
              <a:t> </a:t>
            </a:r>
            <a:r>
              <a:rPr lang="es-ES" b="0" baseline="0" dirty="0" err="1">
                <a:solidFill>
                  <a:schemeClr val="tx1"/>
                </a:solidFill>
              </a:rPr>
              <a:t>by</a:t>
            </a:r>
            <a:r>
              <a:rPr lang="es-ES" b="0" baseline="0" dirty="0">
                <a:solidFill>
                  <a:schemeClr val="tx1"/>
                </a:solidFill>
              </a:rPr>
              <a:t> </a:t>
            </a:r>
            <a:r>
              <a:rPr lang="es-ES" b="0" baseline="0" dirty="0" err="1">
                <a:solidFill>
                  <a:schemeClr val="tx1"/>
                </a:solidFill>
              </a:rPr>
              <a:t>comparing</a:t>
            </a:r>
            <a:r>
              <a:rPr lang="es-ES" b="0" baseline="0" dirty="0">
                <a:solidFill>
                  <a:schemeClr val="tx1"/>
                </a:solidFill>
              </a:rPr>
              <a:t> </a:t>
            </a:r>
            <a:r>
              <a:rPr lang="es-ES" b="0" baseline="0" dirty="0" err="1">
                <a:solidFill>
                  <a:schemeClr val="tx1"/>
                </a:solidFill>
              </a:rPr>
              <a:t>them</a:t>
            </a:r>
            <a:r>
              <a:rPr lang="es-ES" b="0" baseline="0" dirty="0">
                <a:solidFill>
                  <a:schemeClr val="tx1"/>
                </a:solidFill>
              </a:rPr>
              <a:t> </a:t>
            </a:r>
            <a:r>
              <a:rPr lang="es-ES" b="0" baseline="0" dirty="0" err="1">
                <a:solidFill>
                  <a:schemeClr val="tx1"/>
                </a:solidFill>
              </a:rPr>
              <a:t>with</a:t>
            </a:r>
            <a:r>
              <a:rPr lang="es-ES" b="0" baseline="0" dirty="0">
                <a:solidFill>
                  <a:schemeClr val="tx1"/>
                </a:solidFill>
              </a:rPr>
              <a:t> </a:t>
            </a:r>
            <a:r>
              <a:rPr lang="es-ES" b="0" baseline="0" dirty="0" err="1">
                <a:solidFill>
                  <a:schemeClr val="tx1"/>
                </a:solidFill>
              </a:rPr>
              <a:t>the</a:t>
            </a:r>
            <a:r>
              <a:rPr lang="es-ES" b="0" baseline="0" dirty="0">
                <a:solidFill>
                  <a:schemeClr val="tx1"/>
                </a:solidFill>
              </a:rPr>
              <a:t> original </a:t>
            </a:r>
            <a:r>
              <a:rPr lang="es-ES" b="0" baseline="0" dirty="0" err="1">
                <a:solidFill>
                  <a:schemeClr val="tx1"/>
                </a:solidFill>
              </a:rPr>
              <a:t>phrases</a:t>
            </a:r>
            <a:r>
              <a:rPr lang="es-ES" b="0" baseline="0" dirty="0">
                <a:solidFill>
                  <a:schemeClr val="tx1"/>
                </a:solidFill>
              </a:rPr>
              <a:t> in </a:t>
            </a:r>
            <a:r>
              <a:rPr lang="es-ES" b="0" baseline="0" dirty="0" err="1">
                <a:solidFill>
                  <a:schemeClr val="tx1"/>
                </a:solidFill>
              </a:rPr>
              <a:t>Spanish</a:t>
            </a:r>
            <a:r>
              <a:rPr lang="es-ES" b="0" baseline="0" dirty="0">
                <a:solidFill>
                  <a:schemeClr val="tx1"/>
                </a:solidFill>
              </a:rPr>
              <a:t>.</a:t>
            </a:r>
            <a:endParaRPr lang="en-GB" b="0" baseline="0" dirty="0">
              <a:solidFill>
                <a:schemeClr val="tx1"/>
              </a:solidFill>
            </a:endParaRPr>
          </a:p>
          <a:p>
            <a:pPr marL="0" indent="0">
              <a:buNone/>
            </a:pPr>
            <a:endParaRPr lang="en-GB" b="0" baseline="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01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ES" sz="1200" dirty="0" err="1">
                <a:latin typeface="Century Gothic" panose="020B0502020202020204" pitchFamily="34" charset="0"/>
                <a:sym typeface="Arial"/>
              </a:rPr>
              <a:t>Answers</a:t>
            </a:r>
            <a:r>
              <a:rPr lang="es-ES" sz="1200" dirty="0">
                <a:latin typeface="Century Gothic" panose="020B0502020202020204" pitchFamily="34" charset="0"/>
                <a:sym typeface="Arial"/>
              </a:rPr>
              <a:t> </a:t>
            </a:r>
            <a:r>
              <a:rPr lang="es-ES" sz="1200" dirty="0" err="1">
                <a:latin typeface="Century Gothic" panose="020B0502020202020204" pitchFamily="34" charset="0"/>
                <a:sym typeface="Arial"/>
              </a:rPr>
              <a:t>available</a:t>
            </a:r>
            <a:r>
              <a:rPr lang="es-ES" sz="1200" dirty="0">
                <a:latin typeface="Century Gothic" panose="020B0502020202020204" pitchFamily="34" charset="0"/>
                <a:sym typeface="Arial"/>
              </a:rPr>
              <a:t> </a:t>
            </a:r>
            <a:r>
              <a:rPr lang="es-ES" sz="1200" dirty="0" err="1">
                <a:latin typeface="Century Gothic" panose="020B0502020202020204" pitchFamily="34" charset="0"/>
                <a:sym typeface="Arial"/>
              </a:rPr>
              <a:t>here</a:t>
            </a:r>
            <a:r>
              <a:rPr lang="es-ES" sz="1200" dirty="0">
                <a:latin typeface="Century Gothic" panose="020B0502020202020204" pitchFamily="34" charset="0"/>
                <a:sym typeface="Arial"/>
              </a:rPr>
              <a:t>: https://</a:t>
            </a:r>
            <a:r>
              <a:rPr lang="es-ES" sz="1200" dirty="0" err="1">
                <a:latin typeface="Century Gothic" panose="020B0502020202020204" pitchFamily="34" charset="0"/>
                <a:sym typeface="Arial"/>
              </a:rPr>
              <a:t>resources.ncelp.org</a:t>
            </a:r>
            <a:r>
              <a:rPr lang="es-ES" sz="1200" dirty="0">
                <a:latin typeface="Century Gothic" panose="020B0502020202020204" pitchFamily="34" charset="0"/>
                <a:sym typeface="Arial"/>
              </a:rPr>
              <a:t>/</a:t>
            </a:r>
            <a:r>
              <a:rPr lang="es-ES" sz="1200" dirty="0" err="1">
                <a:latin typeface="Century Gothic" panose="020B0502020202020204" pitchFamily="34" charset="0"/>
                <a:sym typeface="Arial"/>
              </a:rPr>
              <a:t>concern</a:t>
            </a:r>
            <a:r>
              <a:rPr lang="es-ES" sz="1200" dirty="0">
                <a:latin typeface="Century Gothic" panose="020B0502020202020204" pitchFamily="34" charset="0"/>
                <a:sym typeface="Arial"/>
              </a:rPr>
              <a:t>/</a:t>
            </a:r>
            <a:r>
              <a:rPr lang="es-ES" sz="1200" dirty="0" err="1">
                <a:latin typeface="Century Gothic" panose="020B0502020202020204" pitchFamily="34" charset="0"/>
                <a:sym typeface="Arial"/>
              </a:rPr>
              <a:t>resources</a:t>
            </a:r>
            <a:r>
              <a:rPr lang="es-ES" sz="1200" dirty="0">
                <a:latin typeface="Century Gothic" panose="020B0502020202020204" pitchFamily="34" charset="0"/>
                <a:sym typeface="Arial"/>
              </a:rPr>
              <a:t>/5h73pz23w?locale</a:t>
            </a:r>
            <a:r>
              <a:rPr lang="es-ES" sz="1200">
                <a:latin typeface="Century Gothic" panose="020B0502020202020204" pitchFamily="34" charset="0"/>
                <a:sym typeface="Arial"/>
              </a:rPr>
              <a:t>=en</a:t>
            </a:r>
          </a:p>
          <a:p>
            <a:pPr marL="0" marR="0" lvl="0" indent="0" algn="l" rtl="0">
              <a:lnSpc>
                <a:spcPct val="100000"/>
              </a:lnSpc>
              <a:spcBef>
                <a:spcPts val="0"/>
              </a:spcBef>
              <a:spcAft>
                <a:spcPts val="0"/>
              </a:spcAft>
              <a:buClr>
                <a:schemeClr val="dk1"/>
              </a:buClr>
              <a:buSzPts val="1200"/>
              <a:buFont typeface="Arial"/>
              <a:buNone/>
            </a:pPr>
            <a:endParaRPr sz="1200" dirty="0">
              <a:latin typeface="Century Gothic" panose="020B0502020202020204" pitchFamily="34" charset="0"/>
              <a:sym typeface="Arial"/>
            </a:endParaRPr>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u="none" strike="noStrike" cap="none">
                <a:solidFill>
                  <a:srgbClr val="000000"/>
                </a:solidFill>
                <a:sym typeface="Arial"/>
              </a:rPr>
              <a:t>32</a:t>
            </a:fld>
            <a:endParaRPr sz="1200" u="none" strike="noStrike" cap="none" dirty="0">
              <a:solidFill>
                <a:srgbClr val="000000"/>
              </a:solidFil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Timing</a:t>
            </a:r>
            <a:r>
              <a:rPr lang="es-ES" sz="1200" u="none" strike="noStrike" dirty="0">
                <a:solidFill>
                  <a:schemeClr val="dk1"/>
                </a:solidFill>
                <a:latin typeface="Century Gothic" panose="020B0502020202020204" pitchFamily="34" charset="0"/>
                <a:sym typeface="Arial"/>
              </a:rPr>
              <a:t>: 5 minutes</a:t>
            </a:r>
          </a:p>
          <a:p>
            <a:pPr marL="0" marR="0" lvl="0" indent="0" algn="l" rtl="0">
              <a:lnSpc>
                <a:spcPct val="100000"/>
              </a:lnSpc>
              <a:spcBef>
                <a:spcPts val="0"/>
              </a:spcBef>
              <a:spcAft>
                <a:spcPts val="0"/>
              </a:spcAft>
              <a:buClr>
                <a:schemeClr val="dk1"/>
              </a:buClr>
              <a:buSzPts val="1200"/>
              <a:buFont typeface="Arial"/>
              <a:buNone/>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Aim</a:t>
            </a:r>
            <a:r>
              <a:rPr lang="es-ES" sz="1200" u="none" strike="noStrike" dirty="0">
                <a:solidFill>
                  <a:schemeClr val="dk1"/>
                </a:solidFill>
                <a:latin typeface="Century Gothic" panose="020B0502020202020204" pitchFamily="34" charset="0"/>
                <a:sym typeface="Arial"/>
              </a:rPr>
              <a:t>: to </a:t>
            </a:r>
            <a:r>
              <a:rPr lang="es-ES" sz="1200" u="none" strike="noStrike" dirty="0" err="1">
                <a:solidFill>
                  <a:schemeClr val="dk1"/>
                </a:solidFill>
                <a:latin typeface="Century Gothic" panose="020B0502020202020204" pitchFamily="34" charset="0"/>
                <a:sym typeface="Arial"/>
              </a:rPr>
              <a:t>practise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receptive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recall</a:t>
            </a:r>
            <a:r>
              <a:rPr lang="es-ES" sz="1200" u="none" strike="noStrike" dirty="0">
                <a:solidFill>
                  <a:schemeClr val="dk1"/>
                </a:solidFill>
                <a:latin typeface="Century Gothic" panose="020B0502020202020204" pitchFamily="34" charset="0"/>
                <a:sym typeface="Arial"/>
              </a:rPr>
              <a:t> of </a:t>
            </a:r>
            <a:r>
              <a:rPr lang="es-ES" sz="1200" u="none" strike="noStrike" dirty="0" err="1">
                <a:solidFill>
                  <a:schemeClr val="dk1"/>
                </a:solidFill>
                <a:latin typeface="Century Gothic" panose="020B0502020202020204" pitchFamily="34" charset="0"/>
                <a:sym typeface="Arial"/>
              </a:rPr>
              <a:t>words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from</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this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week’s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revisited</a:t>
            </a:r>
            <a:r>
              <a:rPr lang="es-ES" sz="1200" u="none" strike="noStrike" dirty="0">
                <a:solidFill>
                  <a:schemeClr val="dk1"/>
                </a:solidFill>
                <a:latin typeface="Century Gothic" panose="020B0502020202020204" pitchFamily="34" charset="0"/>
                <a:sym typeface="Arial"/>
              </a:rPr>
              <a:t> set of Y7 and Y8 </a:t>
            </a:r>
            <a:r>
              <a:rPr lang="es-ES" sz="1200" u="none" strike="noStrike" dirty="0" err="1">
                <a:solidFill>
                  <a:schemeClr val="dk1"/>
                </a:solidFill>
                <a:latin typeface="Century Gothic" panose="020B0502020202020204" pitchFamily="34" charset="0"/>
                <a:sym typeface="Arial"/>
              </a:rPr>
              <a:t>vocabulary</a:t>
            </a:r>
            <a:r>
              <a:rPr lang="es-ES" sz="1200" u="none" strike="noStrike" dirty="0">
                <a:solidFill>
                  <a:schemeClr val="dk1"/>
                </a:solidFill>
                <a:latin typeface="Century Gothic" panose="020B0502020202020204" pitchFamily="34" charset="0"/>
                <a:sym typeface="Arial"/>
              </a:rPr>
              <a:t>.</a:t>
            </a:r>
          </a:p>
          <a:p>
            <a:pPr marL="0" marR="0" lvl="0" indent="0" algn="l" rtl="0">
              <a:lnSpc>
                <a:spcPct val="100000"/>
              </a:lnSpc>
              <a:spcBef>
                <a:spcPts val="0"/>
              </a:spcBef>
              <a:spcAft>
                <a:spcPts val="0"/>
              </a:spcAft>
              <a:buClr>
                <a:schemeClr val="dk1"/>
              </a:buClr>
              <a:buSzPts val="1200"/>
              <a:buFont typeface="Arial"/>
              <a:buNone/>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Procedure</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err="1">
                <a:solidFill>
                  <a:schemeClr val="dk1"/>
                </a:solidFill>
                <a:latin typeface="Century Gothic" panose="020B0502020202020204" pitchFamily="34" charset="0"/>
                <a:sym typeface="Arial"/>
              </a:rPr>
              <a:t>Click</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numbers</a:t>
            </a:r>
            <a:r>
              <a:rPr lang="es-ES" sz="1200" u="none" strike="noStrike" dirty="0">
                <a:solidFill>
                  <a:schemeClr val="dk1"/>
                </a:solidFill>
                <a:latin typeface="Century Gothic" panose="020B0502020202020204" pitchFamily="34" charset="0"/>
                <a:sym typeface="Arial"/>
              </a:rPr>
              <a:t> to </a:t>
            </a:r>
            <a:r>
              <a:rPr lang="es-ES" sz="1200" u="none" strike="noStrike" dirty="0" err="1">
                <a:solidFill>
                  <a:schemeClr val="dk1"/>
                </a:solidFill>
                <a:latin typeface="Century Gothic" panose="020B0502020202020204" pitchFamily="34" charset="0"/>
                <a:sym typeface="Arial"/>
              </a:rPr>
              <a:t>hear</a:t>
            </a:r>
            <a:r>
              <a:rPr lang="es-ES" sz="1200" u="none" strike="noStrike" dirty="0">
                <a:solidFill>
                  <a:schemeClr val="dk1"/>
                </a:solidFill>
                <a:latin typeface="Century Gothic" panose="020B0502020202020204" pitchFamily="34" charset="0"/>
                <a:sym typeface="Arial"/>
              </a:rPr>
              <a:t> audio. </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err="1">
                <a:solidFill>
                  <a:schemeClr val="dk1"/>
                </a:solidFill>
                <a:latin typeface="Century Gothic" panose="020B0502020202020204" pitchFamily="34" charset="0"/>
                <a:sym typeface="Arial"/>
              </a:rPr>
              <a:t>Students</a:t>
            </a:r>
            <a:r>
              <a:rPr lang="es-ES" sz="1200" u="none" strike="noStrike" dirty="0">
                <a:solidFill>
                  <a:schemeClr val="dk1"/>
                </a:solidFill>
                <a:latin typeface="Century Gothic" panose="020B0502020202020204" pitchFamily="34" charset="0"/>
                <a:sym typeface="Arial"/>
              </a:rPr>
              <a:t> pick </a:t>
            </a:r>
            <a:r>
              <a:rPr lang="es-ES" sz="1200" u="none" strike="noStrike" dirty="0" err="1">
                <a:solidFill>
                  <a:schemeClr val="dk1"/>
                </a:solidFill>
                <a:latin typeface="Century Gothic" panose="020B0502020202020204" pitchFamily="34" charset="0"/>
                <a:sym typeface="Arial"/>
              </a:rPr>
              <a:t>which</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word</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on</a:t>
            </a:r>
            <a:r>
              <a:rPr lang="es-ES" sz="1200" u="none" strike="noStrike" dirty="0">
                <a:solidFill>
                  <a:schemeClr val="dk1"/>
                </a:solidFill>
                <a:latin typeface="Century Gothic" panose="020B0502020202020204" pitchFamily="34" charset="0"/>
                <a:sym typeface="Arial"/>
              </a:rPr>
              <a:t> a rock </a:t>
            </a:r>
            <a:r>
              <a:rPr lang="es-ES" sz="1200" u="none" strike="noStrike" dirty="0" err="1">
                <a:solidFill>
                  <a:schemeClr val="dk1"/>
                </a:solidFill>
                <a:latin typeface="Century Gothic" panose="020B0502020202020204" pitchFamily="34" charset="0"/>
                <a:sym typeface="Arial"/>
              </a:rPr>
              <a:t>is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most</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logical</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option</a:t>
            </a:r>
            <a:r>
              <a:rPr lang="es-ES" sz="1200" u="none" strike="noStrike" dirty="0">
                <a:solidFill>
                  <a:schemeClr val="dk1"/>
                </a:solidFill>
                <a:latin typeface="Century Gothic" panose="020B0502020202020204" pitchFamily="34" charset="0"/>
                <a:sym typeface="Arial"/>
              </a:rPr>
              <a:t> to </a:t>
            </a:r>
            <a:r>
              <a:rPr lang="es-ES" sz="1200" u="none" strike="noStrike" dirty="0" err="1">
                <a:solidFill>
                  <a:schemeClr val="dk1"/>
                </a:solidFill>
                <a:latin typeface="Century Gothic" panose="020B0502020202020204" pitchFamily="34" charset="0"/>
                <a:sym typeface="Arial"/>
              </a:rPr>
              <a:t>finish</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sentence</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err="1">
                <a:solidFill>
                  <a:schemeClr val="dk1"/>
                </a:solidFill>
                <a:latin typeface="Century Gothic" panose="020B0502020202020204" pitchFamily="34" charset="0"/>
                <a:sym typeface="Arial"/>
              </a:rPr>
              <a:t>Click</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on</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rock to </a:t>
            </a:r>
            <a:r>
              <a:rPr lang="es-ES" sz="1200" u="none" strike="noStrike" dirty="0" err="1">
                <a:solidFill>
                  <a:schemeClr val="dk1"/>
                </a:solidFill>
                <a:latin typeface="Century Gothic" panose="020B0502020202020204" pitchFamily="34" charset="0"/>
                <a:sym typeface="Arial"/>
              </a:rPr>
              <a:t>find</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out</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if</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answer</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is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right</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or</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wrong</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wrong</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answers</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fall</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into</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the</a:t>
            </a:r>
            <a:r>
              <a:rPr lang="es-ES" sz="1200" u="none" strike="noStrike" dirty="0">
                <a:solidFill>
                  <a:schemeClr val="dk1"/>
                </a:solidFill>
                <a:latin typeface="Century Gothic" panose="020B0502020202020204" pitchFamily="34" charset="0"/>
                <a:sym typeface="Arial"/>
              </a:rPr>
              <a:t> </a:t>
            </a:r>
            <a:r>
              <a:rPr lang="es-ES" sz="1200" u="none" strike="noStrike" dirty="0" err="1">
                <a:solidFill>
                  <a:schemeClr val="dk1"/>
                </a:solidFill>
                <a:latin typeface="Century Gothic" panose="020B0502020202020204" pitchFamily="34" charset="0"/>
                <a:sym typeface="Arial"/>
              </a:rPr>
              <a:t>water</a:t>
            </a:r>
            <a:r>
              <a:rPr lang="es-ES" sz="1200" u="none" strike="noStrike" dirty="0">
                <a:solidFill>
                  <a:schemeClr val="dk1"/>
                </a:solidFill>
                <a:latin typeface="Century Gothic" panose="020B0502020202020204" pitchFamily="34" charset="0"/>
                <a:sym typeface="Arial"/>
              </a:rPr>
              <a:t>).</a:t>
            </a:r>
          </a:p>
          <a:p>
            <a:pPr marL="0" marR="0" lvl="0" indent="0" algn="l" rtl="0">
              <a:lnSpc>
                <a:spcPct val="100000"/>
              </a:lnSpc>
              <a:spcBef>
                <a:spcPts val="0"/>
              </a:spcBef>
              <a:spcAft>
                <a:spcPts val="0"/>
              </a:spcAft>
              <a:buClr>
                <a:schemeClr val="dk1"/>
              </a:buClr>
              <a:buSzPts val="1200"/>
              <a:buFont typeface="Arial"/>
              <a:buNone/>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Transcript</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Otra palabra para nuestro mundo es...</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Cuando veo basura en las calles me da...</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Si no cuidamos nuestros bosques van a...</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Las flores y los árboles necesitan agua para...</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Para mejorar la situación es importante hacer un...</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Los científicos recomiendan reducir el consumo de...</a:t>
            </a:r>
          </a:p>
          <a:p>
            <a:pPr marL="228600" marR="0" lvl="0" indent="-228600" algn="l" rtl="0">
              <a:lnSpc>
                <a:spcPct val="100000"/>
              </a:lnSpc>
              <a:spcBef>
                <a:spcPts val="0"/>
              </a:spcBef>
              <a:spcAft>
                <a:spcPts val="0"/>
              </a:spcAft>
              <a:buClr>
                <a:schemeClr val="dk1"/>
              </a:buClr>
              <a:buSzPts val="1200"/>
              <a:buFont typeface="Arial"/>
              <a:buAutoNum type="arabicPeriod"/>
            </a:pPr>
            <a:r>
              <a:rPr lang="es-ES" sz="1200" u="none" strike="noStrike" dirty="0">
                <a:solidFill>
                  <a:schemeClr val="dk1"/>
                </a:solidFill>
                <a:latin typeface="Century Gothic" panose="020B0502020202020204" pitchFamily="34" charset="0"/>
                <a:sym typeface="Arial"/>
              </a:rPr>
              <a:t>El cielo está oscuro, creo que va a...</a:t>
            </a:r>
          </a:p>
          <a:p>
            <a:endParaRPr lang="en-US" dirty="0">
              <a:latin typeface="Century Gothic" panose="020B0502020202020204" pitchFamily="34" charset="0"/>
            </a:endParaRP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12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2 minutes</a:t>
            </a:r>
          </a:p>
          <a:p>
            <a:endParaRPr lang="en-US" b="0" dirty="0"/>
          </a:p>
          <a:p>
            <a:pPr marL="0"/>
            <a:r>
              <a:rPr lang="en-US" b="1" dirty="0"/>
              <a:t>Aim: </a:t>
            </a:r>
            <a:r>
              <a:rPr lang="en-US" b="0" dirty="0"/>
              <a:t>to </a:t>
            </a:r>
            <a:r>
              <a:rPr lang="es-ES" b="0" dirty="0"/>
              <a:t>recap the use of indirect </a:t>
            </a:r>
            <a:r>
              <a:rPr lang="es-ES" b="0" dirty="0" err="1"/>
              <a:t>object</a:t>
            </a:r>
            <a:r>
              <a:rPr lang="es-ES" b="0" dirty="0"/>
              <a:t> </a:t>
            </a:r>
            <a:r>
              <a:rPr lang="es-ES" b="0" dirty="0" err="1"/>
              <a:t>pronouns</a:t>
            </a:r>
            <a:r>
              <a:rPr lang="es-ES" b="0" dirty="0"/>
              <a:t> ‘le’ and ‘les’.</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It may be useful here to ask students for the direct object (un </a:t>
            </a:r>
            <a:r>
              <a:rPr lang="en-US" b="0" baseline="0" dirty="0" err="1"/>
              <a:t>correo</a:t>
            </a:r>
            <a:r>
              <a:rPr lang="en-US" b="0" baseline="0" dirty="0"/>
              <a:t> </a:t>
            </a:r>
            <a:r>
              <a:rPr lang="en-US" b="0" baseline="0" dirty="0" err="1"/>
              <a:t>electrónico</a:t>
            </a:r>
            <a:r>
              <a:rPr lang="en-US" b="0" baseline="0" dirty="0"/>
              <a:t>) and indirect object (him/them) to clarify the difference between these terms. Both have been previously taught.</a:t>
            </a:r>
          </a:p>
          <a:p>
            <a:pPr marL="228600" indent="-228600">
              <a:buAutoNum type="arabicPeriod"/>
            </a:pPr>
            <a:r>
              <a:rPr lang="en-GB" sz="1200" b="0" i="0" u="none" strike="noStrike" cap="none" dirty="0">
                <a:solidFill>
                  <a:schemeClr val="dk1"/>
                </a:solidFill>
                <a:effectLst/>
                <a:latin typeface="Calibri"/>
                <a:ea typeface="Calibri"/>
                <a:cs typeface="Calibri"/>
                <a:sym typeface="Calibri"/>
              </a:rPr>
              <a:t>Teachers might also elicit the alternative English translations: ‘They send an email </a:t>
            </a:r>
            <a:r>
              <a:rPr lang="en-GB" sz="1200" b="1" i="0" u="none" strike="noStrike" cap="none" dirty="0">
                <a:solidFill>
                  <a:schemeClr val="dk1"/>
                </a:solidFill>
                <a:effectLst/>
                <a:latin typeface="Calibri"/>
                <a:ea typeface="Calibri"/>
                <a:cs typeface="Calibri"/>
                <a:sym typeface="Calibri"/>
              </a:rPr>
              <a:t>to him/her/it</a:t>
            </a:r>
            <a:r>
              <a:rPr lang="en-GB" sz="1200" b="0" i="0" u="none" strike="noStrike" cap="none" dirty="0">
                <a:solidFill>
                  <a:schemeClr val="dk1"/>
                </a:solidFill>
                <a:effectLst/>
                <a:latin typeface="Calibri"/>
                <a:ea typeface="Calibri"/>
                <a:cs typeface="Calibri"/>
                <a:sym typeface="Calibri"/>
              </a:rPr>
              <a:t>.’ and ‘They send an email </a:t>
            </a:r>
            <a:r>
              <a:rPr lang="en-GB" sz="1200" b="1" i="0" u="none" strike="noStrike" cap="none" dirty="0">
                <a:solidFill>
                  <a:schemeClr val="dk1"/>
                </a:solidFill>
                <a:effectLst/>
                <a:latin typeface="Calibri"/>
                <a:ea typeface="Calibri"/>
                <a:cs typeface="Calibri"/>
                <a:sym typeface="Calibri"/>
              </a:rPr>
              <a:t>to them’.</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55284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US" b="1" dirty="0"/>
              <a:t>Timing: </a:t>
            </a:r>
            <a:r>
              <a:rPr lang="en-US" b="0" dirty="0"/>
              <a:t>7 minutes</a:t>
            </a:r>
          </a:p>
          <a:p>
            <a:endParaRPr lang="en-US" b="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Aim: </a:t>
            </a:r>
            <a:r>
              <a:rPr lang="en-US" b="0" dirty="0"/>
              <a:t>to identify who is affected by the verb, one person (‘le’) or more than one person (‘les’).</a:t>
            </a:r>
            <a:endParaRPr lang="en-US"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kern="1200" cap="none" dirty="0">
              <a:solidFill>
                <a:schemeClr val="tx1"/>
              </a:solidFill>
              <a:effectLst/>
              <a:latin typeface="Arial"/>
              <a:ea typeface="Arial"/>
              <a:cs typeface="Arial"/>
              <a:sym typeface="Arial"/>
            </a:endParaRPr>
          </a:p>
          <a:p>
            <a:pPr marL="0"/>
            <a:r>
              <a:rPr lang="en-US" b="1" dirty="0"/>
              <a:t>Procedure:</a:t>
            </a:r>
          </a:p>
          <a:p>
            <a:pPr marL="0"/>
            <a:r>
              <a:rPr lang="en-US" b="0" dirty="0"/>
              <a:t>1. Students read the speech bubbles. </a:t>
            </a:r>
          </a:p>
          <a:p>
            <a:pPr marL="0"/>
            <a:r>
              <a:rPr lang="en-US" b="0" dirty="0"/>
              <a:t>2. Then, students read each statement in English and decide whether it’s true (‘V’) or false (’F’).</a:t>
            </a:r>
          </a:p>
          <a:p>
            <a:pPr marL="0"/>
            <a:r>
              <a:rPr lang="en-US" b="0" dirty="0"/>
              <a:t>3. Click to bring up the answers.</a:t>
            </a:r>
          </a:p>
          <a:p>
            <a:pPr marL="0"/>
            <a:endParaRPr lang="en-US" b="0" dirty="0"/>
          </a:p>
          <a:p>
            <a:pPr marL="0"/>
            <a:r>
              <a:rPr lang="en-US" b="1" dirty="0"/>
              <a:t>Frequency of unknown vocabulary:</a:t>
            </a:r>
            <a:endParaRPr lang="en-US" b="0" dirty="0"/>
          </a:p>
          <a:p>
            <a:pPr marL="0"/>
            <a:r>
              <a:rPr lang="en-US" b="0" dirty="0" err="1"/>
              <a:t>ganador</a:t>
            </a:r>
            <a:r>
              <a:rPr lang="en-US" b="0" dirty="0"/>
              <a:t> [3135]</a:t>
            </a:r>
            <a:endParaRPr lang="en-US" b="1" dirty="0"/>
          </a:p>
        </p:txBody>
      </p:sp>
      <p:sp>
        <p:nvSpPr>
          <p:cNvPr id="4" name="Marcador de número de diapositiva 3"/>
          <p:cNvSpPr>
            <a:spLocks noGrp="1"/>
          </p:cNvSpPr>
          <p:nvPr>
            <p:ph type="sldNum" idx="12"/>
          </p:nvPr>
        </p:nvSpPr>
        <p:spPr/>
        <p:txBody>
          <a:bodyPr/>
          <a:lstStyle/>
          <a:p>
            <a:pPr algn="r"/>
            <a:fld id="{00000000-1234-1234-1234-123412341234}" type="slidenum">
              <a:rPr lang="en-GB" sz="1200" smtClean="0">
                <a:solidFill>
                  <a:schemeClr val="dk1"/>
                </a:solidFill>
              </a:rPr>
              <a:pPr algn="r"/>
              <a:t>6</a:t>
            </a:fld>
            <a:endParaRPr lang="en-GB" sz="1200" dirty="0">
              <a:solidFill>
                <a:schemeClr val="dk1"/>
              </a:solidFill>
            </a:endParaRPr>
          </a:p>
        </p:txBody>
      </p:sp>
    </p:spTree>
    <p:extLst>
      <p:ext uri="{BB962C8B-B14F-4D97-AF65-F5344CB8AC3E}">
        <p14:creationId xmlns:p14="http://schemas.microsoft.com/office/powerpoint/2010/main" val="2285242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2 minutes</a:t>
            </a:r>
          </a:p>
          <a:p>
            <a:endParaRPr lang="en-US" b="0" dirty="0"/>
          </a:p>
          <a:p>
            <a:pPr marL="0"/>
            <a:r>
              <a:rPr lang="en-US" b="1" dirty="0"/>
              <a:t>Aim: </a:t>
            </a:r>
          </a:p>
          <a:p>
            <a:pPr marL="0"/>
            <a:r>
              <a:rPr lang="en-US" b="0" dirty="0"/>
              <a:t>to </a:t>
            </a:r>
            <a:r>
              <a:rPr lang="es-ES" b="0" dirty="0" err="1"/>
              <a:t>recap</a:t>
            </a:r>
            <a:r>
              <a:rPr lang="es-ES" b="0" dirty="0"/>
              <a:t> </a:t>
            </a:r>
            <a:r>
              <a:rPr lang="es-ES" dirty="0" err="1">
                <a:latin typeface="Century Gothic" panose="020B0502020202020204" pitchFamily="34" charset="0"/>
              </a:rPr>
              <a:t>verbs</a:t>
            </a:r>
            <a:r>
              <a:rPr lang="es-ES" dirty="0">
                <a:latin typeface="Century Gothic" panose="020B0502020202020204" pitchFamily="34" charset="0"/>
              </a:rPr>
              <a:t> </a:t>
            </a:r>
            <a:r>
              <a:rPr lang="es-ES" dirty="0" err="1">
                <a:latin typeface="Century Gothic" panose="020B0502020202020204" pitchFamily="34" charset="0"/>
              </a:rPr>
              <a:t>that</a:t>
            </a:r>
            <a:r>
              <a:rPr lang="es-ES" dirty="0">
                <a:latin typeface="Century Gothic" panose="020B0502020202020204" pitchFamily="34" charset="0"/>
              </a:rPr>
              <a:t> </a:t>
            </a:r>
            <a:r>
              <a:rPr lang="es-ES" dirty="0" err="1">
                <a:latin typeface="Century Gothic" panose="020B0502020202020204" pitchFamily="34" charset="0"/>
              </a:rPr>
              <a:t>commonly</a:t>
            </a:r>
            <a:r>
              <a:rPr lang="es-ES" dirty="0">
                <a:latin typeface="Century Gothic" panose="020B0502020202020204" pitchFamily="34" charset="0"/>
              </a:rPr>
              <a:t> use </a:t>
            </a:r>
            <a:r>
              <a:rPr lang="es-ES" dirty="0" err="1">
                <a:latin typeface="Century Gothic" panose="020B0502020202020204" pitchFamily="34" charset="0"/>
              </a:rPr>
              <a:t>indirect</a:t>
            </a:r>
            <a:r>
              <a:rPr lang="es-ES" dirty="0">
                <a:latin typeface="Century Gothic" panose="020B0502020202020204" pitchFamily="34" charset="0"/>
              </a:rPr>
              <a:t> </a:t>
            </a:r>
            <a:r>
              <a:rPr lang="es-ES" dirty="0" err="1">
                <a:latin typeface="Century Gothic" panose="020B0502020202020204" pitchFamily="34" charset="0"/>
              </a:rPr>
              <a:t>object</a:t>
            </a:r>
            <a:r>
              <a:rPr lang="es-ES" dirty="0">
                <a:latin typeface="Century Gothic" panose="020B0502020202020204" pitchFamily="34" charset="0"/>
              </a:rPr>
              <a:t> </a:t>
            </a:r>
            <a:r>
              <a:rPr lang="es-ES" dirty="0" err="1">
                <a:latin typeface="Century Gothic" panose="020B0502020202020204" pitchFamily="34" charset="0"/>
              </a:rPr>
              <a:t>pronouns</a:t>
            </a:r>
            <a:r>
              <a:rPr lang="es-ES" dirty="0">
                <a:latin typeface="Century Gothic" panose="020B0502020202020204" pitchFamily="34" charset="0"/>
              </a:rPr>
              <a:t>.</a:t>
            </a:r>
          </a:p>
          <a:p>
            <a:pPr marL="0"/>
            <a:r>
              <a:rPr lang="es-ES" dirty="0">
                <a:latin typeface="Century Gothic" panose="020B0502020202020204" pitchFamily="34" charset="0"/>
              </a:rPr>
              <a:t>to </a:t>
            </a:r>
            <a:r>
              <a:rPr lang="es-ES" dirty="0" err="1">
                <a:latin typeface="Century Gothic" panose="020B0502020202020204" pitchFamily="34" charset="0"/>
              </a:rPr>
              <a:t>recap</a:t>
            </a:r>
            <a:r>
              <a:rPr lang="es-ES" dirty="0">
                <a:latin typeface="Century Gothic" panose="020B0502020202020204" pitchFamily="34" charset="0"/>
              </a:rPr>
              <a:t> </a:t>
            </a:r>
            <a:r>
              <a:rPr lang="es-ES" b="0" dirty="0" err="1"/>
              <a:t>the</a:t>
            </a:r>
            <a:r>
              <a:rPr lang="es-ES" b="0" dirty="0"/>
              <a:t> use of </a:t>
            </a:r>
            <a:r>
              <a:rPr lang="es-ES" b="0" dirty="0" err="1"/>
              <a:t>indirect</a:t>
            </a:r>
            <a:r>
              <a:rPr lang="es-ES" b="0" dirty="0"/>
              <a:t> </a:t>
            </a:r>
            <a:r>
              <a:rPr lang="es-ES" b="0" dirty="0" err="1"/>
              <a:t>object</a:t>
            </a:r>
            <a:r>
              <a:rPr lang="es-ES" b="0" dirty="0"/>
              <a:t> </a:t>
            </a:r>
            <a:r>
              <a:rPr lang="es-ES" b="0" dirty="0" err="1"/>
              <a:t>pronouns</a:t>
            </a:r>
            <a:r>
              <a:rPr lang="es-ES" b="0" dirty="0"/>
              <a:t> ‘le’ and ‘les’.</a:t>
            </a:r>
            <a:endParaRPr lang="en-GB" sz="1200" b="0" i="0" u="none" strike="noStrike" kern="1200" cap="none" dirty="0">
              <a:solidFill>
                <a:schemeClr val="tx1"/>
              </a:solidFill>
              <a:effectLst/>
              <a:latin typeface="Arial"/>
              <a:ea typeface="Arial"/>
              <a:cs typeface="Arial"/>
              <a:sym typeface="Arial"/>
            </a:endParaRPr>
          </a:p>
          <a:p>
            <a:endParaRPr lang="en-GB" sz="1200" b="0" i="0" u="none" strike="noStrike" kern="1200" cap="none" dirty="0">
              <a:solidFill>
                <a:schemeClr val="tx1"/>
              </a:solidFill>
              <a:effectLst/>
              <a:latin typeface="Arial"/>
              <a:ea typeface="Arial"/>
              <a:cs typeface="Arial"/>
              <a:sym typeface="Arial"/>
            </a:endParaRPr>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s-ES" b="0" baseline="0" dirty="0" err="1"/>
              <a:t>Elicit</a:t>
            </a:r>
            <a:r>
              <a:rPr lang="es-ES" b="0" baseline="0" dirty="0"/>
              <a:t> </a:t>
            </a:r>
            <a:r>
              <a:rPr lang="en-GB" sz="1200" b="0" i="0" u="none" strike="noStrike" cap="none" dirty="0">
                <a:solidFill>
                  <a:schemeClr val="dk1"/>
                </a:solidFill>
                <a:effectLst/>
                <a:latin typeface="Calibri"/>
                <a:ea typeface="Calibri"/>
                <a:cs typeface="Calibri"/>
                <a:sym typeface="Calibri"/>
              </a:rPr>
              <a:t>the English translations for the Spanish examples.</a:t>
            </a: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aseline="0" dirty="0">
              <a:latin typeface="Century Gothic" panose="020B0502020202020204" pitchFamily="34" charset="0"/>
            </a:endParaRPr>
          </a:p>
          <a:p>
            <a:r>
              <a:rPr lang="en-GB" sz="1200" kern="1200" dirty="0">
                <a:solidFill>
                  <a:schemeClr val="tx1"/>
                </a:solidFill>
                <a:effectLst/>
                <a:latin typeface="Century Gothic" panose="020B0502020202020204" pitchFamily="34" charset="0"/>
                <a:ea typeface="+mn-ea"/>
                <a:cs typeface="+mn-cs"/>
              </a:rPr>
              <a:t>  </a:t>
            </a:r>
          </a:p>
          <a:p>
            <a:r>
              <a:rPr lang="en-GB" sz="1200" kern="1200" dirty="0">
                <a:solidFill>
                  <a:schemeClr val="tx1"/>
                </a:solidFill>
                <a:effectLst/>
                <a:latin typeface="Century Gothic" panose="020B0502020202020204" pitchFamily="34" charset="0"/>
                <a:ea typeface="+mn-ea"/>
                <a:cs typeface="+mn-cs"/>
              </a:rPr>
              <a:t> </a:t>
            </a:r>
          </a:p>
          <a:p>
            <a:r>
              <a:rPr lang="en-GB" sz="1200" kern="1200" dirty="0">
                <a:solidFill>
                  <a:schemeClr val="tx1"/>
                </a:solidFill>
                <a:effectLst/>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entury Gothic" panose="020B0502020202020204" pitchFamily="34" charset="0"/>
            </a:endParaRPr>
          </a:p>
          <a:p>
            <a:endParaRPr lang="en-GB"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848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1 minute</a:t>
            </a:r>
          </a:p>
          <a:p>
            <a:endParaRPr lang="en-US" b="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Aim: </a:t>
            </a:r>
            <a:r>
              <a:rPr lang="en-US" b="0" dirty="0"/>
              <a:t>to </a:t>
            </a:r>
            <a:r>
              <a:rPr lang="en-GB" b="0" noProof="0" dirty="0"/>
              <a:t>recap the rules on the use of the –a vs –an endings for singular vs plural subjects</a:t>
            </a:r>
            <a:r>
              <a:rPr lang="es-ES" b="0" dirty="0"/>
              <a:t>.</a:t>
            </a:r>
            <a:endParaRPr lang="en-GB" sz="1200" b="0" i="0" u="none" strike="noStrike" kern="1200" cap="none" dirty="0">
              <a:solidFill>
                <a:schemeClr val="tx1"/>
              </a:solidFill>
              <a:effectLst/>
              <a:latin typeface="Arial"/>
              <a:ea typeface="Arial"/>
              <a:cs typeface="Arial"/>
              <a:sym typeface="Arial"/>
            </a:endParaRPr>
          </a:p>
          <a:p>
            <a:pPr marL="0"/>
            <a:endParaRPr lang="en-GB" sz="1200" b="0" i="0" u="none" strike="noStrike" kern="1200" cap="none" dirty="0">
              <a:solidFill>
                <a:schemeClr val="tx1"/>
              </a:solidFill>
              <a:effectLst/>
              <a:latin typeface="Arial"/>
              <a:ea typeface="Arial"/>
              <a:cs typeface="Arial"/>
              <a:sym typeface="Arial"/>
            </a:endParaRPr>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s-ES" b="0" baseline="0" dirty="0" err="1"/>
              <a:t>Elicit</a:t>
            </a:r>
            <a:r>
              <a:rPr lang="es-ES" b="0" baseline="0" dirty="0"/>
              <a:t> </a:t>
            </a:r>
            <a:r>
              <a:rPr lang="en-GB" sz="1200" b="0" i="0" u="none" strike="noStrike" cap="none" dirty="0">
                <a:solidFill>
                  <a:schemeClr val="dk1"/>
                </a:solidFill>
                <a:effectLst/>
                <a:latin typeface="Calibri"/>
                <a:ea typeface="Calibri"/>
                <a:cs typeface="Calibri"/>
                <a:sym typeface="Calibri"/>
              </a:rPr>
              <a:t>the English translations for the Spanish examples.</a:t>
            </a:r>
            <a:endParaRPr lang="en-US" dirty="0">
              <a:latin typeface="Century Gothic" panose="020B0502020202020204" pitchFamily="34" charset="0"/>
            </a:endParaRPr>
          </a:p>
          <a:p>
            <a:pPr marL="228600" indent="-228600">
              <a:buAutoNum type="arabicPeriod"/>
            </a:pPr>
            <a:r>
              <a:rPr lang="en-US" b="0" baseline="0" dirty="0"/>
              <a:t>After revealing the final callout, see if students can remember any of the other verbs that are used in this way. These include: </a:t>
            </a:r>
            <a:r>
              <a:rPr lang="en-US" b="0" baseline="0" dirty="0" err="1"/>
              <a:t>gustar</a:t>
            </a:r>
            <a:r>
              <a:rPr lang="en-US" b="0" baseline="0" dirty="0"/>
              <a:t>, </a:t>
            </a:r>
            <a:r>
              <a:rPr lang="en-US" b="0" baseline="0" dirty="0" err="1"/>
              <a:t>encantar</a:t>
            </a:r>
            <a:r>
              <a:rPr lang="en-US" b="0" baseline="0" dirty="0"/>
              <a:t>, </a:t>
            </a:r>
            <a:r>
              <a:rPr lang="en-US" b="0" baseline="0" dirty="0" err="1"/>
              <a:t>alegrar</a:t>
            </a:r>
            <a:r>
              <a:rPr lang="en-US" b="0" baseline="0" dirty="0"/>
              <a:t>, </a:t>
            </a:r>
            <a:r>
              <a:rPr lang="en-US" b="0" baseline="0" dirty="0" err="1"/>
              <a:t>importar</a:t>
            </a:r>
            <a:r>
              <a:rPr lang="en-US" b="0" baseline="0" dirty="0"/>
              <a:t>, </a:t>
            </a:r>
            <a:r>
              <a:rPr lang="en-US" b="0" baseline="0" dirty="0" err="1"/>
              <a:t>molestar</a:t>
            </a:r>
            <a:r>
              <a:rPr lang="en-US" b="0" baseline="0" dirty="0"/>
              <a:t>, </a:t>
            </a:r>
            <a:r>
              <a:rPr lang="en-US" b="0" baseline="0" dirty="0" err="1"/>
              <a:t>preocupar</a:t>
            </a:r>
            <a:r>
              <a:rPr lang="en-US" b="0" baseline="0" dirty="0"/>
              <a:t>, </a:t>
            </a:r>
            <a:r>
              <a:rPr lang="en-US" b="0" baseline="0" dirty="0" err="1"/>
              <a:t>interesar</a:t>
            </a:r>
            <a:r>
              <a:rPr lang="en-US" b="0" baseline="0" dirty="0"/>
              <a:t>, </a:t>
            </a:r>
            <a:r>
              <a:rPr lang="en-US" b="0" baseline="0" dirty="0" err="1"/>
              <a:t>animar</a:t>
            </a:r>
            <a:r>
              <a:rPr lang="en-US"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68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US" b="1" dirty="0"/>
              <a:t>Timing: </a:t>
            </a:r>
            <a:r>
              <a:rPr lang="en-US" b="0" dirty="0"/>
              <a:t>7 minutes</a:t>
            </a:r>
          </a:p>
          <a:p>
            <a:endParaRPr lang="en-US" b="0" dirty="0"/>
          </a:p>
          <a:p>
            <a:pPr marL="0"/>
            <a:r>
              <a:rPr lang="en-US" b="1" dirty="0"/>
              <a:t>Aim: </a:t>
            </a:r>
          </a:p>
          <a:p>
            <a:pPr marL="0"/>
            <a:r>
              <a:rPr lang="en-US" b="0" dirty="0"/>
              <a:t>to </a:t>
            </a:r>
            <a:r>
              <a:rPr lang="es-ES" b="0" dirty="0" err="1"/>
              <a:t>practise</a:t>
            </a:r>
            <a:r>
              <a:rPr lang="es-ES" b="0" dirty="0"/>
              <a:t> </a:t>
            </a:r>
            <a:r>
              <a:rPr lang="es-ES" dirty="0" err="1">
                <a:latin typeface="Century Gothic" panose="020B0502020202020204" pitchFamily="34" charset="0"/>
              </a:rPr>
              <a:t>the</a:t>
            </a:r>
            <a:r>
              <a:rPr lang="es-ES" dirty="0">
                <a:latin typeface="Century Gothic" panose="020B0502020202020204" pitchFamily="34" charset="0"/>
              </a:rPr>
              <a:t> use </a:t>
            </a:r>
            <a:r>
              <a:rPr lang="es-ES" dirty="0" err="1">
                <a:latin typeface="Century Gothic" panose="020B0502020202020204" pitchFamily="34" charset="0"/>
              </a:rPr>
              <a:t>indirect</a:t>
            </a:r>
            <a:r>
              <a:rPr lang="es-ES" dirty="0">
                <a:latin typeface="Century Gothic" panose="020B0502020202020204" pitchFamily="34" charset="0"/>
              </a:rPr>
              <a:t> </a:t>
            </a:r>
            <a:r>
              <a:rPr lang="es-ES" dirty="0" err="1">
                <a:latin typeface="Century Gothic" panose="020B0502020202020204" pitchFamily="34" charset="0"/>
              </a:rPr>
              <a:t>object</a:t>
            </a:r>
            <a:r>
              <a:rPr lang="es-ES" dirty="0">
                <a:latin typeface="Century Gothic" panose="020B0502020202020204" pitchFamily="34" charset="0"/>
              </a:rPr>
              <a:t> </a:t>
            </a:r>
            <a:r>
              <a:rPr lang="es-ES" dirty="0" err="1">
                <a:latin typeface="Century Gothic" panose="020B0502020202020204" pitchFamily="34" charset="0"/>
              </a:rPr>
              <a:t>pronouns</a:t>
            </a:r>
            <a:r>
              <a:rPr lang="es-ES" dirty="0">
                <a:latin typeface="Century Gothic" panose="020B0502020202020204" pitchFamily="34" charset="0"/>
              </a:rPr>
              <a:t> ‘le’ and ‘les.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noProof="0" dirty="0"/>
              <a:t>to practise the use of the –a vs –an endings for singular vs plural subjects</a:t>
            </a:r>
            <a:r>
              <a:rPr lang="es-ES" b="0" noProof="0" dirty="0"/>
              <a:t> in gustar-</a:t>
            </a:r>
            <a:r>
              <a:rPr lang="es-ES" b="0" noProof="0" dirty="0" err="1"/>
              <a:t>type</a:t>
            </a:r>
            <a:r>
              <a:rPr lang="es-ES" b="0" noProof="0" dirty="0"/>
              <a:t> </a:t>
            </a:r>
            <a:r>
              <a:rPr lang="es-ES" b="0" noProof="0" dirty="0" err="1"/>
              <a:t>verbs</a:t>
            </a:r>
            <a:r>
              <a:rPr lang="es-ES" b="0" noProof="0" dirty="0"/>
              <a:t>.</a:t>
            </a:r>
            <a:endParaRPr lang="en-US" b="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kern="1200" cap="none" dirty="0">
              <a:solidFill>
                <a:schemeClr val="tx1"/>
              </a:solidFill>
              <a:effectLst/>
              <a:latin typeface="Arial"/>
              <a:ea typeface="Arial"/>
              <a:cs typeface="Arial"/>
              <a:sym typeface="Arial"/>
            </a:endParaRPr>
          </a:p>
          <a:p>
            <a:pPr marL="0"/>
            <a:r>
              <a:rPr lang="en-US" b="1" dirty="0"/>
              <a:t>Procedure:</a:t>
            </a:r>
          </a:p>
          <a:p>
            <a:pPr marL="0">
              <a:buAutoNum type="arabicPeriod"/>
            </a:pPr>
            <a:r>
              <a:rPr lang="en-US" b="0" dirty="0"/>
              <a:t>Students read the beginning of each phrase and decide whether it refers to one person (‘A Lucía’) or two people (‘A Lucía y Daniel’).</a:t>
            </a:r>
          </a:p>
          <a:p>
            <a:pPr marL="0">
              <a:buAutoNum type="arabicPeriod"/>
            </a:pPr>
            <a:r>
              <a:rPr lang="en-US" b="0" dirty="0"/>
              <a:t>Then, students choose the correct continuation for each sentence, paying attention to the verb ending.</a:t>
            </a:r>
          </a:p>
          <a:p>
            <a:pPr marL="0">
              <a:buAutoNum type="arabicPeriod"/>
            </a:pPr>
            <a:r>
              <a:rPr lang="en-US" b="0" dirty="0"/>
              <a:t>Finally, students can be encouraged to say the meaning of each sentence in English. </a:t>
            </a:r>
          </a:p>
          <a:p>
            <a:pPr marL="0">
              <a:buAutoNum type="arabicPeriod"/>
            </a:pPr>
            <a:endParaRPr lang="en-US" b="0" dirty="0"/>
          </a:p>
          <a:p>
            <a:pPr marL="0" indent="0">
              <a:buNone/>
            </a:pPr>
            <a:r>
              <a:rPr lang="en-US" b="1" dirty="0"/>
              <a:t>Notes</a:t>
            </a:r>
            <a:r>
              <a:rPr lang="en-US" b="0" dirty="0"/>
              <a:t>:</a:t>
            </a:r>
          </a:p>
          <a:p>
            <a:pPr marL="0" indent="0">
              <a:buNone/>
            </a:pPr>
            <a:r>
              <a:rPr lang="en-US" b="0" dirty="0"/>
              <a:t>1. There is a call out at the beginning explaining that we can use “A” + a proper noun at the start of a sentence to clarify who is being talked about.</a:t>
            </a:r>
          </a:p>
          <a:p>
            <a:pPr marL="0" indent="0">
              <a:buNone/>
            </a:pPr>
            <a:endParaRPr lang="en-US" b="1" dirty="0"/>
          </a:p>
        </p:txBody>
      </p:sp>
      <p:sp>
        <p:nvSpPr>
          <p:cNvPr id="4" name="Marcador de número de diapositiva 3"/>
          <p:cNvSpPr>
            <a:spLocks noGrp="1"/>
          </p:cNvSpPr>
          <p:nvPr>
            <p:ph type="sldNum" idx="12"/>
          </p:nvPr>
        </p:nvSpPr>
        <p:spPr/>
        <p:txBody>
          <a:bodyPr/>
          <a:lstStyle/>
          <a:p>
            <a:pPr algn="r"/>
            <a:fld id="{00000000-1234-1234-1234-123412341234}" type="slidenum">
              <a:rPr lang="en-GB" sz="1200" smtClean="0">
                <a:solidFill>
                  <a:schemeClr val="dk1"/>
                </a:solidFill>
              </a:rPr>
              <a:pPr algn="r"/>
              <a:t>9</a:t>
            </a:fld>
            <a:endParaRPr lang="en-GB" sz="1200" dirty="0">
              <a:solidFill>
                <a:schemeClr val="dk1"/>
              </a:solidFill>
            </a:endParaRPr>
          </a:p>
        </p:txBody>
      </p:sp>
    </p:spTree>
    <p:extLst>
      <p:ext uri="{BB962C8B-B14F-4D97-AF65-F5344CB8AC3E}">
        <p14:creationId xmlns:p14="http://schemas.microsoft.com/office/powerpoint/2010/main" val="199883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Arial"/>
              <a:buNone/>
              <a:defRPr sz="6000" b="0" i="0">
                <a:solidFill>
                  <a:srgbClr val="1F3864"/>
                </a:solidFill>
                <a:latin typeface="Century Gothic" panose="020B0502020202020204" pitchFamily="34" charset="0"/>
                <a:ea typeface="Century Gothic" panose="020B0502020202020204"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14;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b="0" i="0">
                <a:solidFill>
                  <a:srgbClr val="1F3864"/>
                </a:solidFill>
                <a:latin typeface="Century Gothic" panose="020B0502020202020204" pitchFamily="34" charset="0"/>
                <a:ea typeface="Century Gothic" panose="020B0502020202020204" pitchFamily="34" charset="0"/>
                <a:cs typeface="Arial"/>
                <a:sym typeface="Arial"/>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3"/>
        <p:cNvGrpSpPr/>
        <p:nvPr/>
      </p:nvGrpSpPr>
      <p:grpSpPr>
        <a:xfrm>
          <a:off x="0" y="0"/>
          <a:ext cx="0" cy="0"/>
          <a:chOff x="0" y="0"/>
          <a:chExt cx="0" cy="0"/>
        </a:xfrm>
      </p:grpSpPr>
      <p:sp>
        <p:nvSpPr>
          <p:cNvPr id="44" name="Google Shape;44;p1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5" name="Google Shape;45;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1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8" name="Google Shape;48;p1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1573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5670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75133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0628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112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b="0" i="0" dirty="0">
                <a:solidFill>
                  <a:schemeClr val="accent5">
                    <a:lumMod val="50000"/>
                  </a:schemeClr>
                </a:solidFill>
                <a:latin typeface="Century Gothic" panose="020B0502020202020204" pitchFamily="34" charset="0"/>
              </a:rPr>
              <a:t>Text</a:t>
            </a:r>
          </a:p>
        </p:txBody>
      </p:sp>
    </p:spTree>
    <p:extLst>
      <p:ext uri="{BB962C8B-B14F-4D97-AF65-F5344CB8AC3E}">
        <p14:creationId xmlns:p14="http://schemas.microsoft.com/office/powerpoint/2010/main" val="3347876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080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16169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9088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342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098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8"/>
        <p:cNvGrpSpPr/>
        <p:nvPr/>
      </p:nvGrpSpPr>
      <p:grpSpPr>
        <a:xfrm>
          <a:off x="0" y="0"/>
          <a:ext cx="0" cy="0"/>
          <a:chOff x="0" y="0"/>
          <a:chExt cx="0" cy="0"/>
        </a:xfrm>
      </p:grpSpPr>
      <p:sp>
        <p:nvSpPr>
          <p:cNvPr id="19" name="Google Shape;19;p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Arial"/>
              <a:buNone/>
              <a:defRPr sz="6000" b="0" i="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0" name="Google Shape;20;p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b="0" i="0">
                <a:solidFill>
                  <a:srgbClr val="1F3864"/>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24;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 name="Google Shape;27;p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0" i="0">
                <a:latin typeface="Century Gothic" panose="020B0502020202020204" pitchFamily="34" charset="0"/>
              </a:defRPr>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28" name="Google Shape;28;p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9" name="Google Shape;29;p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0" i="0">
                <a:latin typeface="Century Gothic" panose="020B0502020202020204" pitchFamily="34" charset="0"/>
              </a:defRPr>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0" name="Google Shape;30;p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10"/>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dirty="0">
                <a:solidFill>
                  <a:srgbClr val="1F3864"/>
                </a:solidFill>
                <a:latin typeface="Century Gothic" panose="020B0502020202020204" pitchFamily="34" charset="0"/>
                <a:ea typeface="Arial"/>
                <a:cs typeface="Arial"/>
                <a:sym typeface="Arial"/>
              </a:rPr>
              <a:t>Text</a:t>
            </a:r>
            <a:endParaRPr b="0" i="0" dirty="0">
              <a:latin typeface="Century Gothic" panose="020B0502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5"/>
        <p:cNvGrpSpPr/>
        <p:nvPr/>
      </p:nvGrpSpPr>
      <p:grpSpPr>
        <a:xfrm>
          <a:off x="0" y="0"/>
          <a:ext cx="0" cy="0"/>
          <a:chOff x="0" y="0"/>
          <a:chExt cx="0" cy="0"/>
        </a:xfrm>
      </p:grpSpPr>
      <p:sp>
        <p:nvSpPr>
          <p:cNvPr id="36" name="Google Shape;36;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Arial"/>
              <a:buNone/>
              <a:defRPr sz="3200" b="0" i="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 name="Google Shape;37;p1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b="0" i="0">
                <a:latin typeface="Century Gothic" panose="020B0502020202020204" pitchFamily="34" charset="0"/>
              </a:defRPr>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38" name="Google Shape;38;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b="0" i="0">
                <a:latin typeface="Century Gothic" panose="020B0502020202020204" pitchFamily="34" charset="0"/>
              </a:defRPr>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9"/>
        <p:cNvGrpSpPr/>
        <p:nvPr/>
      </p:nvGrpSpPr>
      <p:grpSpPr>
        <a:xfrm>
          <a:off x="0" y="0"/>
          <a:ext cx="0" cy="0"/>
          <a:chOff x="0" y="0"/>
          <a:chExt cx="0" cy="0"/>
        </a:xfrm>
      </p:grpSpPr>
      <p:sp>
        <p:nvSpPr>
          <p:cNvPr id="40" name="Google Shape;40;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Arial"/>
              <a:buNone/>
              <a:defRPr sz="3200" b="0" i="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1" name="Google Shape;41;p1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panose="020B0502020202020204" pitchFamily="34" charset="0"/>
                <a:ea typeface="Century Gothic" panose="020B0502020202020204" pitchFamily="34" charset="0"/>
                <a:cs typeface="Arial"/>
                <a:sym typeface="Arial"/>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Arial"/>
                <a:ea typeface="Arial"/>
                <a:cs typeface="Arial"/>
                <a:sym typeface="Arial"/>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Arial"/>
                <a:ea typeface="Arial"/>
                <a:cs typeface="Arial"/>
                <a:sym typeface="Arial"/>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Arial"/>
                <a:ea typeface="Arial"/>
                <a:cs typeface="Arial"/>
                <a:sym typeface="Arial"/>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42" name="Google Shape;42;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b="0" i="0">
                <a:latin typeface="Century Gothic" panose="020B0502020202020204" pitchFamily="34" charset="0"/>
              </a:defRPr>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Arial"/>
              <a:buNone/>
              <a:defRPr sz="4400" b="0" i="0" u="none" strike="noStrike" cap="none">
                <a:solidFill>
                  <a:srgbClr val="1F386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Arial"/>
                <a:ea typeface="Arial"/>
                <a:cs typeface="Arial"/>
                <a:sym typeface="Arial"/>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Arial"/>
                <a:ea typeface="Arial"/>
                <a:cs typeface="Arial"/>
                <a:sym typeface="Arial"/>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3498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1.wav"/><Relationship Id="rId18" Type="http://schemas.openxmlformats.org/officeDocument/2006/relationships/audio" Target="../media/audio26.wav"/><Relationship Id="rId3" Type="http://schemas.openxmlformats.org/officeDocument/2006/relationships/audio" Target="../media/audio12.wav"/><Relationship Id="rId21" Type="http://schemas.openxmlformats.org/officeDocument/2006/relationships/image" Target="../media/image31.tiff"/><Relationship Id="rId7" Type="http://schemas.openxmlformats.org/officeDocument/2006/relationships/audio" Target="../media/audio16.wav"/><Relationship Id="rId12" Type="http://schemas.openxmlformats.org/officeDocument/2006/relationships/audio" Target="../media/audio20.wav"/><Relationship Id="rId17" Type="http://schemas.openxmlformats.org/officeDocument/2006/relationships/audio" Target="../media/audio25.wav"/><Relationship Id="rId2" Type="http://schemas.openxmlformats.org/officeDocument/2006/relationships/notesSlide" Target="../notesSlides/notesSlide11.xml"/><Relationship Id="rId16" Type="http://schemas.openxmlformats.org/officeDocument/2006/relationships/audio" Target="../media/audio24.wav"/><Relationship Id="rId20" Type="http://schemas.openxmlformats.org/officeDocument/2006/relationships/image" Target="../media/image30.tiff"/><Relationship Id="rId1" Type="http://schemas.openxmlformats.org/officeDocument/2006/relationships/slideLayout" Target="../slideLayouts/slideLayout13.xml"/><Relationship Id="rId6" Type="http://schemas.openxmlformats.org/officeDocument/2006/relationships/audio" Target="../media/audio15.wav"/><Relationship Id="rId11" Type="http://schemas.openxmlformats.org/officeDocument/2006/relationships/image" Target="../media/image29.tiff"/><Relationship Id="rId5" Type="http://schemas.openxmlformats.org/officeDocument/2006/relationships/audio" Target="../media/audio14.wav"/><Relationship Id="rId15" Type="http://schemas.openxmlformats.org/officeDocument/2006/relationships/audio" Target="../media/audio23.wav"/><Relationship Id="rId23" Type="http://schemas.openxmlformats.org/officeDocument/2006/relationships/image" Target="../media/image33.png"/><Relationship Id="rId10" Type="http://schemas.openxmlformats.org/officeDocument/2006/relationships/audio" Target="../media/audio19.wav"/><Relationship Id="rId19" Type="http://schemas.openxmlformats.org/officeDocument/2006/relationships/audio" Target="../media/audio27.wav"/><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audio" Target="../media/audio22.wav"/><Relationship Id="rId22"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36.png"/><Relationship Id="rId3" Type="http://schemas.openxmlformats.org/officeDocument/2006/relationships/audio" Target="../media/audio28.wav"/><Relationship Id="rId7" Type="http://schemas.openxmlformats.org/officeDocument/2006/relationships/image" Target="../media/image24.png"/><Relationship Id="rId12" Type="http://schemas.openxmlformats.org/officeDocument/2006/relationships/image" Target="../media/image35.png"/><Relationship Id="rId2" Type="http://schemas.openxmlformats.org/officeDocument/2006/relationships/notesSlide" Target="../notesSlides/notesSlide12.xml"/><Relationship Id="rId16" Type="http://schemas.openxmlformats.org/officeDocument/2006/relationships/image" Target="../media/image39.tiff"/><Relationship Id="rId1" Type="http://schemas.openxmlformats.org/officeDocument/2006/relationships/slideLayout" Target="../slideLayouts/slideLayout13.xml"/><Relationship Id="rId6" Type="http://schemas.openxmlformats.org/officeDocument/2006/relationships/audio" Target="../media/audio31.wav"/><Relationship Id="rId11" Type="http://schemas.microsoft.com/office/2007/relationships/hdphoto" Target="../media/hdphoto2.wdp"/><Relationship Id="rId5" Type="http://schemas.openxmlformats.org/officeDocument/2006/relationships/audio" Target="../media/audio30.wav"/><Relationship Id="rId15" Type="http://schemas.openxmlformats.org/officeDocument/2006/relationships/image" Target="../media/image38.jpeg"/><Relationship Id="rId10" Type="http://schemas.openxmlformats.org/officeDocument/2006/relationships/image" Target="../media/image34.png"/><Relationship Id="rId4" Type="http://schemas.openxmlformats.org/officeDocument/2006/relationships/audio" Target="../media/audio29.wav"/><Relationship Id="rId9" Type="http://schemas.openxmlformats.org/officeDocument/2006/relationships/audio" Target="../media/audio33.wav"/><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1.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2.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4.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6.tiff"/></Relationships>
</file>

<file path=ppt/slides/_rels/slide20.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4.png"/><Relationship Id="rId7" Type="http://schemas.openxmlformats.org/officeDocument/2006/relationships/image" Target="../media/image45.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9.jpe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tiff"/><Relationship Id="rId5" Type="http://schemas.microsoft.com/office/2007/relationships/hdphoto" Target="../media/hdphoto4.wdp"/><Relationship Id="rId10" Type="http://schemas.openxmlformats.org/officeDocument/2006/relationships/image" Target="../media/image49.jpeg"/><Relationship Id="rId4" Type="http://schemas.openxmlformats.org/officeDocument/2006/relationships/image" Target="../media/image44.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57.png"/><Relationship Id="rId18" Type="http://schemas.microsoft.com/office/2007/relationships/hdphoto" Target="../media/hdphoto6.wdp"/><Relationship Id="rId3" Type="http://schemas.openxmlformats.org/officeDocument/2006/relationships/image" Target="../media/image4.png"/><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image" Target="../media/image60.png"/><Relationship Id="rId2" Type="http://schemas.openxmlformats.org/officeDocument/2006/relationships/notesSlide" Target="../notesSlides/notesSlide29.xml"/><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image" Target="../media/image59.png"/><Relationship Id="rId10" Type="http://schemas.openxmlformats.org/officeDocument/2006/relationships/audio" Target="../media/audio39.wav"/><Relationship Id="rId19" Type="http://schemas.openxmlformats.org/officeDocument/2006/relationships/image" Target="../media/image61.png"/><Relationship Id="rId4" Type="http://schemas.openxmlformats.org/officeDocument/2006/relationships/image" Target="../media/image54.png"/><Relationship Id="rId9" Type="http://schemas.openxmlformats.org/officeDocument/2006/relationships/audio" Target="../media/audio38.wav"/><Relationship Id="rId14" Type="http://schemas.openxmlformats.org/officeDocument/2006/relationships/image" Target="../media/image58.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63.png"/><Relationship Id="rId18" Type="http://schemas.openxmlformats.org/officeDocument/2006/relationships/image" Target="../media/image68.tiff"/><Relationship Id="rId3" Type="http://schemas.openxmlformats.org/officeDocument/2006/relationships/slideLayout" Target="../slideLayouts/slideLayout2.xml"/><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image" Target="../media/image67.png"/><Relationship Id="rId2" Type="http://schemas.openxmlformats.org/officeDocument/2006/relationships/audio" Target="../media/media1.wav"/><Relationship Id="rId16" Type="http://schemas.openxmlformats.org/officeDocument/2006/relationships/image" Target="../media/image66.png"/><Relationship Id="rId20" Type="http://schemas.openxmlformats.org/officeDocument/2006/relationships/audio" Target="../media/audio49.wav"/><Relationship Id="rId1" Type="http://schemas.microsoft.com/office/2007/relationships/media" Target="../media/media1.wav"/><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image" Target="../media/image62.png"/><Relationship Id="rId15" Type="http://schemas.openxmlformats.org/officeDocument/2006/relationships/image" Target="../media/image65.png"/><Relationship Id="rId10" Type="http://schemas.openxmlformats.org/officeDocument/2006/relationships/audio" Target="../media/audio46.wav"/><Relationship Id="rId19" Type="http://schemas.openxmlformats.org/officeDocument/2006/relationships/image" Target="../media/image69.png"/><Relationship Id="rId4" Type="http://schemas.openxmlformats.org/officeDocument/2006/relationships/notesSlide" Target="../notesSlides/notesSlide30.xml"/><Relationship Id="rId9" Type="http://schemas.openxmlformats.org/officeDocument/2006/relationships/audio" Target="../media/audio45.wav"/><Relationship Id="rId1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3.tiff"/><Relationship Id="rId5" Type="http://schemas.openxmlformats.org/officeDocument/2006/relationships/image" Target="../media/image72.png"/><Relationship Id="rId4" Type="http://schemas.openxmlformats.org/officeDocument/2006/relationships/image" Target="../media/image71.tiff"/></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quizlet.com/gb/607480421/year-9-spanish-term-32-week-2-flash-cards/" TargetMode="External"/><Relationship Id="rId5" Type="http://schemas.openxmlformats.org/officeDocument/2006/relationships/hyperlink" Target="https://resources.ncelp.org/concern/resources/jm214q98j?locale=en" TargetMode="Externa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audio" Target="../media/audio9.wav"/><Relationship Id="rId3" Type="http://schemas.openxmlformats.org/officeDocument/2006/relationships/image" Target="../media/image4.png"/><Relationship Id="rId21" Type="http://schemas.openxmlformats.org/officeDocument/2006/relationships/audio" Target="../media/audio11.wav"/><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audio" Target="../media/audio8.wav"/><Relationship Id="rId2" Type="http://schemas.openxmlformats.org/officeDocument/2006/relationships/notesSlide" Target="../notesSlides/notesSlide4.xml"/><Relationship Id="rId16" Type="http://schemas.openxmlformats.org/officeDocument/2006/relationships/audio" Target="../media/audio7.wav"/><Relationship Id="rId20"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audio" Target="../media/audio6.wav"/><Relationship Id="rId23" Type="http://schemas.openxmlformats.org/officeDocument/2006/relationships/image" Target="../media/image19.png"/><Relationship Id="rId10" Type="http://schemas.openxmlformats.org/officeDocument/2006/relationships/image" Target="../media/image13.png"/><Relationship Id="rId19" Type="http://schemas.openxmlformats.org/officeDocument/2006/relationships/audio" Target="../media/audio10.wav"/><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audio" Target="../media/audio5.wav"/><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grpSp>
        <p:nvGrpSpPr>
          <p:cNvPr id="54" name="Google Shape;54;p1" descr="background rectangle"/>
          <p:cNvGrpSpPr/>
          <p:nvPr/>
        </p:nvGrpSpPr>
        <p:grpSpPr>
          <a:xfrm>
            <a:off x="0" y="0"/>
            <a:ext cx="12192000" cy="6858000"/>
            <a:chOff x="-56445" y="0"/>
            <a:chExt cx="12192000" cy="6858000"/>
          </a:xfrm>
        </p:grpSpPr>
        <p:grpSp>
          <p:nvGrpSpPr>
            <p:cNvPr id="55" name="Google Shape;55;p1"/>
            <p:cNvGrpSpPr/>
            <p:nvPr/>
          </p:nvGrpSpPr>
          <p:grpSpPr>
            <a:xfrm>
              <a:off x="-56445" y="0"/>
              <a:ext cx="12192000" cy="6858000"/>
              <a:chOff x="0" y="0"/>
              <a:chExt cx="12192000" cy="6858000"/>
            </a:xfrm>
          </p:grpSpPr>
          <p:sp>
            <p:nvSpPr>
              <p:cNvPr id="56" name="Google Shape;56;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sp>
            <p:nvSpPr>
              <p:cNvPr id="57" name="Google Shape;57;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grpSp>
        <p:sp>
          <p:nvSpPr>
            <p:cNvPr id="58" name="Google Shape;58;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grpSp>
      <p:sp>
        <p:nvSpPr>
          <p:cNvPr id="59" name="Google Shape;59;p1" descr="background rectangle"/>
          <p:cNvSpPr/>
          <p:nvPr/>
        </p:nvSpPr>
        <p:spPr>
          <a:xfrm>
            <a:off x="0" y="-2"/>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sp>
        <p:nvSpPr>
          <p:cNvPr id="60" name="Google Shape;60;p1"/>
          <p:cNvSpPr txBox="1">
            <a:spLocks noGrp="1"/>
          </p:cNvSpPr>
          <p:nvPr>
            <p:ph type="ctrTitle"/>
          </p:nvPr>
        </p:nvSpPr>
        <p:spPr>
          <a:xfrm>
            <a:off x="155948" y="2108145"/>
            <a:ext cx="9107973" cy="126026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000"/>
              <a:buFont typeface="Arial"/>
              <a:buNone/>
            </a:pPr>
            <a:r>
              <a:rPr lang="en-GB" sz="4000" b="1" dirty="0">
                <a:solidFill>
                  <a:srgbClr val="FFFFFF"/>
                </a:solidFill>
                <a:latin typeface="Century Gothic" panose="020B0502020202020204" pitchFamily="34" charset="0"/>
              </a:rPr>
              <a:t>Spending time with friends</a:t>
            </a:r>
            <a:endParaRPr sz="4000" b="1" dirty="0">
              <a:latin typeface="Century Gothic" panose="020B0502020202020204" pitchFamily="34" charset="0"/>
            </a:endParaRPr>
          </a:p>
        </p:txBody>
      </p:sp>
      <p:sp>
        <p:nvSpPr>
          <p:cNvPr id="61" name="Google Shape;61;p1"/>
          <p:cNvSpPr txBox="1">
            <a:spLocks noGrp="1"/>
          </p:cNvSpPr>
          <p:nvPr>
            <p:ph type="subTitle" idx="1"/>
          </p:nvPr>
        </p:nvSpPr>
        <p:spPr>
          <a:xfrm>
            <a:off x="155948" y="3366763"/>
            <a:ext cx="7685070" cy="145679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1"/>
              </a:buClr>
              <a:buSzPts val="2400"/>
              <a:buFontTx/>
              <a:buChar char="-"/>
            </a:pPr>
            <a:r>
              <a:rPr lang="en-GB" dirty="0" err="1">
                <a:solidFill>
                  <a:schemeClr val="lt1"/>
                </a:solidFill>
              </a:rPr>
              <a:t>G</a:t>
            </a:r>
            <a:r>
              <a:rPr lang="en-GB" dirty="0" err="1">
                <a:solidFill>
                  <a:schemeClr val="lt1"/>
                </a:solidFill>
                <a:latin typeface="Century Gothic" panose="020B0502020202020204" pitchFamily="34" charset="0"/>
              </a:rPr>
              <a:t>ustar</a:t>
            </a:r>
            <a:r>
              <a:rPr lang="en-GB" dirty="0">
                <a:solidFill>
                  <a:schemeClr val="lt1"/>
                </a:solidFill>
                <a:latin typeface="Century Gothic" panose="020B0502020202020204" pitchFamily="34" charset="0"/>
              </a:rPr>
              <a:t>-type verbs</a:t>
            </a:r>
          </a:p>
          <a:p>
            <a:pPr marL="342900" lvl="0" indent="-342900" algn="l" rtl="0">
              <a:lnSpc>
                <a:spcPct val="100000"/>
              </a:lnSpc>
              <a:spcBef>
                <a:spcPts val="0"/>
              </a:spcBef>
              <a:spcAft>
                <a:spcPts val="0"/>
              </a:spcAft>
              <a:buClr>
                <a:schemeClr val="lt1"/>
              </a:buClr>
              <a:buSzPts val="2400"/>
              <a:buFontTx/>
              <a:buChar char="-"/>
            </a:pPr>
            <a:r>
              <a:rPr lang="en-GB" dirty="0">
                <a:solidFill>
                  <a:schemeClr val="lt1"/>
                </a:solidFill>
              </a:rPr>
              <a:t>Indirect object pronouns ‘le’ and ‘les’</a:t>
            </a:r>
            <a:endParaRPr dirty="0">
              <a:solidFill>
                <a:schemeClr val="lt1"/>
              </a:solidFill>
              <a:latin typeface="Century Gothic" panose="020B0502020202020204" pitchFamily="34" charset="0"/>
            </a:endParaRPr>
          </a:p>
          <a:p>
            <a:pPr marL="0" lvl="0" indent="0" algn="l" rtl="0">
              <a:lnSpc>
                <a:spcPct val="100000"/>
              </a:lnSpc>
              <a:spcBef>
                <a:spcPts val="0"/>
              </a:spcBef>
              <a:spcAft>
                <a:spcPts val="0"/>
              </a:spcAft>
              <a:buClr>
                <a:srgbClr val="1F3864"/>
              </a:buClr>
              <a:buSzPts val="2400"/>
              <a:buNone/>
            </a:pPr>
            <a:endParaRPr dirty="0">
              <a:solidFill>
                <a:schemeClr val="lt1"/>
              </a:solidFill>
              <a:latin typeface="Century Gothic" panose="020B0502020202020204" pitchFamily="34" charset="0"/>
            </a:endParaRPr>
          </a:p>
          <a:p>
            <a:pPr marL="0" lvl="0" indent="0" algn="ctr" rtl="0">
              <a:lnSpc>
                <a:spcPct val="90000"/>
              </a:lnSpc>
              <a:spcBef>
                <a:spcPts val="1000"/>
              </a:spcBef>
              <a:spcAft>
                <a:spcPts val="0"/>
              </a:spcAft>
              <a:buClr>
                <a:srgbClr val="1F3864"/>
              </a:buClr>
              <a:buSzPts val="2800"/>
              <a:buNone/>
            </a:pPr>
            <a:endParaRPr sz="2800" dirty="0">
              <a:latin typeface="Century Gothic" panose="020B0502020202020204" pitchFamily="34" charset="0"/>
            </a:endParaRPr>
          </a:p>
        </p:txBody>
      </p:sp>
      <p:sp>
        <p:nvSpPr>
          <p:cNvPr id="62" name="Google Shape;62;p1"/>
          <p:cNvSpPr txBox="1"/>
          <p:nvPr/>
        </p:nvSpPr>
        <p:spPr>
          <a:xfrm>
            <a:off x="225242" y="4914785"/>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Arial"/>
              <a:buNone/>
            </a:pPr>
            <a:r>
              <a:rPr lang="en-GB" sz="2200" u="none" strike="noStrike" cap="none" dirty="0">
                <a:solidFill>
                  <a:srgbClr val="FFFFFF"/>
                </a:solidFill>
                <a:latin typeface="Century Gothic" panose="020B0502020202020204" pitchFamily="34" charset="0"/>
                <a:sym typeface="Arial"/>
              </a:rPr>
              <a:t>Y9 Spanish</a:t>
            </a:r>
            <a:endParaRPr dirty="0">
              <a:latin typeface="Century Gothic" panose="020B0502020202020204" pitchFamily="34" charset="0"/>
            </a:endParaRPr>
          </a:p>
          <a:p>
            <a:pPr marL="0" marR="0" lvl="0" indent="0" algn="l" rtl="0">
              <a:lnSpc>
                <a:spcPct val="90000"/>
              </a:lnSpc>
              <a:spcBef>
                <a:spcPts val="0"/>
              </a:spcBef>
              <a:spcAft>
                <a:spcPts val="0"/>
              </a:spcAft>
              <a:buClr>
                <a:srgbClr val="FFFFFF"/>
              </a:buClr>
              <a:buSzPts val="2200"/>
              <a:buFont typeface="Arial"/>
              <a:buNone/>
            </a:pPr>
            <a:r>
              <a:rPr lang="en-GB" sz="2200" u="none" strike="noStrike" cap="none" dirty="0">
                <a:solidFill>
                  <a:srgbClr val="FFFFFF"/>
                </a:solidFill>
                <a:latin typeface="Century Gothic" panose="020B0502020202020204" pitchFamily="34" charset="0"/>
                <a:sym typeface="Arial"/>
              </a:rPr>
              <a:t>Term 3.2 – Week 1 – Lesson 61</a:t>
            </a:r>
            <a:endParaRPr sz="2200" u="none" strike="noStrike" cap="none" dirty="0">
              <a:solidFill>
                <a:srgbClr val="FFFFFF"/>
              </a:solidFill>
              <a:latin typeface="Century Gothic" panose="020B0502020202020204" pitchFamily="34" charset="0"/>
              <a:sym typeface="Arial"/>
            </a:endParaRPr>
          </a:p>
        </p:txBody>
      </p:sp>
      <p:sp>
        <p:nvSpPr>
          <p:cNvPr id="63" name="Google Shape;63;p1"/>
          <p:cNvSpPr txBox="1"/>
          <p:nvPr/>
        </p:nvSpPr>
        <p:spPr>
          <a:xfrm>
            <a:off x="214817" y="5780283"/>
            <a:ext cx="4079722" cy="9530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Arial"/>
              <a:buNone/>
            </a:pPr>
            <a:r>
              <a:rPr lang="en-GB" sz="1400" u="none" strike="noStrike" cap="none" dirty="0">
                <a:solidFill>
                  <a:srgbClr val="FFFFFF"/>
                </a:solidFill>
                <a:latin typeface="Century Gothic" panose="020B0502020202020204" pitchFamily="34" charset="0"/>
                <a:sym typeface="Arial"/>
              </a:rPr>
              <a:t>Amanda </a:t>
            </a:r>
            <a:r>
              <a:rPr lang="en-GB" dirty="0" err="1">
                <a:solidFill>
                  <a:srgbClr val="FFFFFF"/>
                </a:solidFill>
                <a:latin typeface="Century Gothic" panose="020B0502020202020204" pitchFamily="34" charset="0"/>
              </a:rPr>
              <a:t>Izquierdo</a:t>
            </a:r>
            <a:r>
              <a:rPr lang="en-GB" dirty="0">
                <a:solidFill>
                  <a:srgbClr val="FFFFFF"/>
                </a:solidFill>
                <a:latin typeface="Century Gothic" panose="020B0502020202020204" pitchFamily="34" charset="0"/>
              </a:rPr>
              <a:t>, Louise Caruso</a:t>
            </a:r>
            <a:br>
              <a:rPr lang="en-GB" sz="1400" u="none" strike="noStrike" cap="none" dirty="0">
                <a:solidFill>
                  <a:srgbClr val="FFFFFF"/>
                </a:solidFill>
                <a:latin typeface="Century Gothic" panose="020B0502020202020204" pitchFamily="34" charset="0"/>
                <a:sym typeface="Arial"/>
              </a:rPr>
            </a:br>
            <a:r>
              <a:rPr lang="en-GB" sz="1400" u="none" strike="noStrike" cap="none" dirty="0">
                <a:solidFill>
                  <a:srgbClr val="FFFFFF"/>
                </a:solidFill>
                <a:latin typeface="Century Gothic" panose="020B0502020202020204" pitchFamily="34" charset="0"/>
                <a:sym typeface="Arial"/>
              </a:rPr>
              <a:t>Artwork: Mark Davies</a:t>
            </a:r>
            <a:endParaRPr dirty="0">
              <a:latin typeface="Century Gothic" panose="020B0502020202020204" pitchFamily="34" charset="0"/>
            </a:endParaRPr>
          </a:p>
          <a:p>
            <a:pPr marL="0" marR="0" lvl="0" indent="0" algn="l" rtl="0">
              <a:lnSpc>
                <a:spcPct val="90000"/>
              </a:lnSpc>
              <a:spcBef>
                <a:spcPts val="0"/>
              </a:spcBef>
              <a:spcAft>
                <a:spcPts val="0"/>
              </a:spcAft>
              <a:buClr>
                <a:srgbClr val="1F3864"/>
              </a:buClr>
              <a:buSzPts val="1600"/>
              <a:buFont typeface="Twentieth Century"/>
              <a:buNone/>
            </a:pPr>
            <a:endParaRPr sz="1600" u="none" strike="noStrike" cap="none" dirty="0">
              <a:solidFill>
                <a:srgbClr val="FFFFFF"/>
              </a:solidFill>
              <a:latin typeface="Century Gothic" panose="020B0502020202020204" pitchFamily="34" charset="0"/>
              <a:sym typeface="Arial"/>
            </a:endParaRPr>
          </a:p>
          <a:p>
            <a:pPr lvl="0">
              <a:lnSpc>
                <a:spcPct val="90000"/>
              </a:lnSpc>
              <a:buClr>
                <a:srgbClr val="FFFFFF"/>
              </a:buClr>
              <a:buSzPts val="1400"/>
            </a:pPr>
            <a:r>
              <a:rPr lang="en-GB" sz="1400" u="none" strike="noStrike" cap="none" dirty="0">
                <a:solidFill>
                  <a:srgbClr val="FFFFFF"/>
                </a:solidFill>
                <a:latin typeface="Century Gothic" panose="020B0502020202020204" pitchFamily="34" charset="0"/>
                <a:sym typeface="Arial"/>
              </a:rPr>
              <a:t>Date updated: </a:t>
            </a:r>
            <a:r>
              <a:rPr lang="en-GB" dirty="0">
                <a:solidFill>
                  <a:prstClr val="white"/>
                </a:solidFill>
                <a:latin typeface="Century Gothic" panose="020B0502020202020204" pitchFamily="34" charset="0"/>
              </a:rPr>
              <a:t>09/05/22 </a:t>
            </a:r>
            <a:endParaRPr dirty="0">
              <a:latin typeface="Century Gothic" panose="020B0502020202020204" pitchFamily="34" charset="0"/>
            </a:endParaRPr>
          </a:p>
        </p:txBody>
      </p:sp>
      <p:pic>
        <p:nvPicPr>
          <p:cNvPr id="64" name="Google Shape;64;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Saying how things make people feel</a:t>
            </a:r>
            <a:br>
              <a:rPr lang="en-GB" sz="2600" b="1">
                <a:solidFill>
                  <a:schemeClr val="bg1"/>
                </a:solidFill>
              </a:rPr>
            </a:br>
            <a:r>
              <a:rPr lang="en-GB" sz="2600">
                <a:solidFill>
                  <a:schemeClr val="bg1"/>
                </a:solidFill>
              </a:rPr>
              <a:t>Verbs like gustar</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2338034"/>
            <a:ext cx="1186474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You can also do this in sentences with verbs like </a:t>
            </a:r>
            <a:r>
              <a:rPr lang="en-GB" sz="2400" dirty="0" err="1">
                <a:solidFill>
                  <a:schemeClr val="accent5">
                    <a:lumMod val="50000"/>
                  </a:schemeClr>
                </a:solidFill>
                <a:latin typeface="Century Gothic" panose="020B0502020202020204" pitchFamily="34" charset="0"/>
              </a:rPr>
              <a:t>gustar</a:t>
            </a:r>
            <a:r>
              <a:rPr lang="en-GB" sz="2400" dirty="0">
                <a:solidFill>
                  <a:schemeClr val="accent5">
                    <a:lumMod val="50000"/>
                  </a:schemeClr>
                </a:solidFill>
                <a:latin typeface="Century Gothic" panose="020B0502020202020204" pitchFamily="34" charset="0"/>
              </a:rPr>
              <a:t>. </a:t>
            </a:r>
          </a:p>
        </p:txBody>
      </p:sp>
      <p:sp>
        <p:nvSpPr>
          <p:cNvPr id="30" name="CuadroTexto 29">
            <a:extLst>
              <a:ext uri="{FF2B5EF4-FFF2-40B4-BE49-F238E27FC236}">
                <a16:creationId xmlns:a16="http://schemas.microsoft.com/office/drawing/2014/main" id="{85A833FC-0768-C84B-BFAC-A1ADA71FCE7D}"/>
              </a:ext>
            </a:extLst>
          </p:cNvPr>
          <p:cNvSpPr txBox="1"/>
          <p:nvPr/>
        </p:nvSpPr>
        <p:spPr>
          <a:xfrm>
            <a:off x="82286" y="4657070"/>
            <a:ext cx="11493629"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Remember, when the infinitive is used as a subject, we refer to it as ‘it’, so must use the (-a) ending for –</a:t>
            </a:r>
            <a:r>
              <a:rPr lang="en-GB" sz="2400" dirty="0" err="1">
                <a:solidFill>
                  <a:schemeClr val="accent5">
                    <a:lumMod val="50000"/>
                  </a:schemeClr>
                </a:solidFill>
                <a:latin typeface="Century Gothic" panose="020B0502020202020204" pitchFamily="34" charset="0"/>
              </a:rPr>
              <a:t>ar</a:t>
            </a:r>
            <a:r>
              <a:rPr lang="en-GB" sz="2400" dirty="0">
                <a:solidFill>
                  <a:schemeClr val="accent5">
                    <a:lumMod val="50000"/>
                  </a:schemeClr>
                </a:solidFill>
                <a:latin typeface="Century Gothic" panose="020B0502020202020204" pitchFamily="34" charset="0"/>
              </a:rPr>
              <a:t> verbs in the present. </a:t>
            </a:r>
          </a:p>
        </p:txBody>
      </p:sp>
      <p:sp>
        <p:nvSpPr>
          <p:cNvPr id="53" name="CuadroTexto 52">
            <a:extLst>
              <a:ext uri="{FF2B5EF4-FFF2-40B4-BE49-F238E27FC236}">
                <a16:creationId xmlns:a16="http://schemas.microsoft.com/office/drawing/2014/main" id="{D3C3DEA9-6FFA-CB43-BAF8-8041611BC0AA}"/>
              </a:ext>
            </a:extLst>
          </p:cNvPr>
          <p:cNvSpPr txBox="1"/>
          <p:nvPr/>
        </p:nvSpPr>
        <p:spPr>
          <a:xfrm>
            <a:off x="82286" y="5862637"/>
            <a:ext cx="3758194"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preocupa</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perder</a:t>
            </a:r>
            <a:r>
              <a:rPr lang="en-GB" sz="2400" dirty="0">
                <a:solidFill>
                  <a:schemeClr val="accent5">
                    <a:lumMod val="50000"/>
                  </a:schemeClr>
                </a:solidFill>
                <a:latin typeface="Century Gothic" panose="020B0502020202020204" pitchFamily="34" charset="0"/>
              </a:rPr>
              <a:t>.</a:t>
            </a:r>
          </a:p>
        </p:txBody>
      </p:sp>
      <p:sp>
        <p:nvSpPr>
          <p:cNvPr id="13" name="CuadroTexto 12">
            <a:extLst>
              <a:ext uri="{FF2B5EF4-FFF2-40B4-BE49-F238E27FC236}">
                <a16:creationId xmlns:a16="http://schemas.microsoft.com/office/drawing/2014/main" id="{F0302201-2AF2-8341-B258-594C79CF84DC}"/>
              </a:ext>
            </a:extLst>
          </p:cNvPr>
          <p:cNvSpPr txBox="1"/>
          <p:nvPr/>
        </p:nvSpPr>
        <p:spPr>
          <a:xfrm>
            <a:off x="3596539" y="5675352"/>
            <a:ext cx="7272336"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Losing worries him/her/it.</a:t>
            </a:r>
          </a:p>
        </p:txBody>
      </p:sp>
      <p:sp>
        <p:nvSpPr>
          <p:cNvPr id="12" name="CuadroTexto 37">
            <a:extLst>
              <a:ext uri="{FF2B5EF4-FFF2-40B4-BE49-F238E27FC236}">
                <a16:creationId xmlns:a16="http://schemas.microsoft.com/office/drawing/2014/main" id="{C6D8C309-0654-0A4E-A169-7629F10AC5DB}"/>
              </a:ext>
            </a:extLst>
          </p:cNvPr>
          <p:cNvSpPr txBox="1"/>
          <p:nvPr/>
        </p:nvSpPr>
        <p:spPr>
          <a:xfrm>
            <a:off x="82286" y="1163991"/>
            <a:ext cx="12109714"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Remember that in Spanish an infinitive can be used as the subject in a sentence.</a:t>
            </a:r>
          </a:p>
        </p:txBody>
      </p:sp>
      <p:sp>
        <p:nvSpPr>
          <p:cNvPr id="14" name="CuadroTexto 37">
            <a:extLst>
              <a:ext uri="{FF2B5EF4-FFF2-40B4-BE49-F238E27FC236}">
                <a16:creationId xmlns:a16="http://schemas.microsoft.com/office/drawing/2014/main" id="{C6D8C309-0654-0A4E-A169-7629F10AC5DB}"/>
              </a:ext>
            </a:extLst>
          </p:cNvPr>
          <p:cNvSpPr txBox="1"/>
          <p:nvPr/>
        </p:nvSpPr>
        <p:spPr>
          <a:xfrm>
            <a:off x="82286" y="1744171"/>
            <a:ext cx="5460385"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Pasar </a:t>
            </a:r>
            <a:r>
              <a:rPr lang="en-GB" sz="2400" dirty="0" err="1">
                <a:solidFill>
                  <a:schemeClr val="accent5">
                    <a:lumMod val="50000"/>
                  </a:schemeClr>
                </a:solidFill>
                <a:latin typeface="Century Gothic" panose="020B0502020202020204" pitchFamily="34" charset="0"/>
              </a:rPr>
              <a:t>tiempo</a:t>
            </a:r>
            <a:r>
              <a:rPr lang="en-GB" sz="2400" dirty="0">
                <a:solidFill>
                  <a:schemeClr val="accent5">
                    <a:lumMod val="50000"/>
                  </a:schemeClr>
                </a:solidFill>
                <a:latin typeface="Century Gothic" panose="020B0502020202020204" pitchFamily="34" charset="0"/>
              </a:rPr>
              <a:t> con amigos es genial.</a:t>
            </a:r>
          </a:p>
        </p:txBody>
      </p:sp>
      <p:sp>
        <p:nvSpPr>
          <p:cNvPr id="15" name="CuadroTexto 37">
            <a:extLst>
              <a:ext uri="{FF2B5EF4-FFF2-40B4-BE49-F238E27FC236}">
                <a16:creationId xmlns:a16="http://schemas.microsoft.com/office/drawing/2014/main" id="{C6D8C309-0654-0A4E-A169-7629F10AC5DB}"/>
              </a:ext>
            </a:extLst>
          </p:cNvPr>
          <p:cNvSpPr txBox="1"/>
          <p:nvPr/>
        </p:nvSpPr>
        <p:spPr>
          <a:xfrm>
            <a:off x="6095999" y="1744171"/>
            <a:ext cx="6213231"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Spending time with friends is great.</a:t>
            </a:r>
          </a:p>
        </p:txBody>
      </p:sp>
      <p:sp>
        <p:nvSpPr>
          <p:cNvPr id="16" name="CuadroTexto 37">
            <a:extLst>
              <a:ext uri="{FF2B5EF4-FFF2-40B4-BE49-F238E27FC236}">
                <a16:creationId xmlns:a16="http://schemas.microsoft.com/office/drawing/2014/main" id="{C6D8C309-0654-0A4E-A169-7629F10AC5DB}"/>
              </a:ext>
            </a:extLst>
          </p:cNvPr>
          <p:cNvSpPr txBox="1"/>
          <p:nvPr/>
        </p:nvSpPr>
        <p:spPr>
          <a:xfrm>
            <a:off x="211390" y="2850638"/>
            <a:ext cx="672048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Pasar </a:t>
            </a:r>
            <a:r>
              <a:rPr lang="en-GB" sz="2400" dirty="0" err="1">
                <a:solidFill>
                  <a:schemeClr val="accent5">
                    <a:lumMod val="50000"/>
                  </a:schemeClr>
                </a:solidFill>
                <a:latin typeface="Century Gothic" panose="020B0502020202020204" pitchFamily="34" charset="0"/>
              </a:rPr>
              <a:t>tiempo</a:t>
            </a:r>
            <a:r>
              <a:rPr lang="en-GB" sz="2400" dirty="0">
                <a:solidFill>
                  <a:schemeClr val="accent5">
                    <a:lumMod val="50000"/>
                  </a:schemeClr>
                </a:solidFill>
                <a:latin typeface="Century Gothic" panose="020B0502020202020204" pitchFamily="34" charset="0"/>
              </a:rPr>
              <a:t> con amigos les </a:t>
            </a:r>
            <a:r>
              <a:rPr lang="en-GB" sz="2400" dirty="0" err="1">
                <a:solidFill>
                  <a:schemeClr val="accent5">
                    <a:lumMod val="50000"/>
                  </a:schemeClr>
                </a:solidFill>
                <a:latin typeface="Century Gothic" panose="020B0502020202020204" pitchFamily="34" charset="0"/>
              </a:rPr>
              <a:t>alegra</a:t>
            </a:r>
            <a:r>
              <a:rPr lang="en-GB" sz="2400" dirty="0">
                <a:solidFill>
                  <a:schemeClr val="accent5">
                    <a:lumMod val="50000"/>
                  </a:schemeClr>
                </a:solidFill>
                <a:latin typeface="Century Gothic" panose="020B0502020202020204" pitchFamily="34" charset="0"/>
              </a:rPr>
              <a:t>.</a:t>
            </a:r>
          </a:p>
        </p:txBody>
      </p:sp>
      <p:sp>
        <p:nvSpPr>
          <p:cNvPr id="17" name="CuadroTexto 37">
            <a:extLst>
              <a:ext uri="{FF2B5EF4-FFF2-40B4-BE49-F238E27FC236}">
                <a16:creationId xmlns:a16="http://schemas.microsoft.com/office/drawing/2014/main" id="{C6D8C309-0654-0A4E-A169-7629F10AC5DB}"/>
              </a:ext>
            </a:extLst>
          </p:cNvPr>
          <p:cNvSpPr txBox="1"/>
          <p:nvPr/>
        </p:nvSpPr>
        <p:spPr>
          <a:xfrm>
            <a:off x="6710353" y="2896804"/>
            <a:ext cx="5097266"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Spending time with friends makes them happy.</a:t>
            </a:r>
          </a:p>
        </p:txBody>
      </p:sp>
      <p:sp>
        <p:nvSpPr>
          <p:cNvPr id="19" name="CuadroTexto 37">
            <a:extLst>
              <a:ext uri="{FF2B5EF4-FFF2-40B4-BE49-F238E27FC236}">
                <a16:creationId xmlns:a16="http://schemas.microsoft.com/office/drawing/2014/main" id="{C6D8C309-0654-0A4E-A169-7629F10AC5DB}"/>
              </a:ext>
            </a:extLst>
          </p:cNvPr>
          <p:cNvSpPr txBox="1"/>
          <p:nvPr/>
        </p:nvSpPr>
        <p:spPr>
          <a:xfrm>
            <a:off x="236231" y="3280107"/>
            <a:ext cx="581181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alegra</a:t>
            </a:r>
            <a:r>
              <a:rPr lang="en-GB" sz="2400" dirty="0">
                <a:solidFill>
                  <a:schemeClr val="accent5">
                    <a:lumMod val="50000"/>
                  </a:schemeClr>
                </a:solidFill>
                <a:latin typeface="Century Gothic" panose="020B0502020202020204" pitchFamily="34" charset="0"/>
              </a:rPr>
              <a:t> pasar </a:t>
            </a:r>
            <a:r>
              <a:rPr lang="en-GB" sz="2400" dirty="0" err="1">
                <a:solidFill>
                  <a:schemeClr val="accent5">
                    <a:lumMod val="50000"/>
                  </a:schemeClr>
                </a:solidFill>
                <a:latin typeface="Century Gothic" panose="020B0502020202020204" pitchFamily="34" charset="0"/>
              </a:rPr>
              <a:t>tiempo</a:t>
            </a:r>
            <a:r>
              <a:rPr lang="en-GB" sz="2400" dirty="0">
                <a:solidFill>
                  <a:schemeClr val="accent5">
                    <a:lumMod val="50000"/>
                  </a:schemeClr>
                </a:solidFill>
                <a:latin typeface="Century Gothic" panose="020B0502020202020204" pitchFamily="34" charset="0"/>
              </a:rPr>
              <a:t> con amigos.</a:t>
            </a:r>
          </a:p>
        </p:txBody>
      </p:sp>
      <p:sp>
        <p:nvSpPr>
          <p:cNvPr id="20" name="Rounded Rectangular Callout 19"/>
          <p:cNvSpPr/>
          <p:nvPr/>
        </p:nvSpPr>
        <p:spPr>
          <a:xfrm>
            <a:off x="2671408" y="3838434"/>
            <a:ext cx="8197467" cy="778334"/>
          </a:xfrm>
          <a:prstGeom prst="wedgeRoundRectCallout">
            <a:avLst>
              <a:gd name="adj1" fmla="val -52757"/>
              <a:gd name="adj2" fmla="val -36680"/>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203864"/>
                </a:solidFill>
                <a:latin typeface="Century Gothic" panose="020F0302020204030204"/>
              </a:rPr>
              <a:t>Remember, t</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he subject (‘</a:t>
            </a:r>
            <a:r>
              <a:rPr kumimoji="0" lang="en-GB" sz="2000" b="1" i="0" u="sng" strike="noStrike" kern="1200" cap="none" spc="0" normalizeH="0" baseline="0" noProof="0" dirty="0">
                <a:ln>
                  <a:noFill/>
                </a:ln>
                <a:solidFill>
                  <a:srgbClr val="203864"/>
                </a:solidFill>
                <a:effectLst/>
                <a:uLnTx/>
                <a:uFillTx/>
                <a:latin typeface="Century Gothic" panose="020F0302020204030204"/>
                <a:ea typeface="+mn-ea"/>
                <a:cs typeface="+mn-cs"/>
              </a:rPr>
              <a:t>pasar</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tiempo</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con amigos’) can either come at the start</a:t>
            </a:r>
            <a:r>
              <a:rPr kumimoji="0" lang="en-GB" sz="2000" b="1" i="0" u="none" strike="noStrike" kern="1200" cap="none" spc="0" normalizeH="0" noProof="0" dirty="0">
                <a:ln>
                  <a:noFill/>
                </a:ln>
                <a:solidFill>
                  <a:srgbClr val="203864"/>
                </a:solidFill>
                <a:effectLst/>
                <a:uLnTx/>
                <a:uFillTx/>
                <a:latin typeface="Century Gothic" panose="020F0302020204030204"/>
                <a:ea typeface="+mn-ea"/>
                <a:cs typeface="+mn-cs"/>
              </a:rPr>
              <a:t> or the end of the sentence.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Left Brace 5"/>
          <p:cNvSpPr/>
          <p:nvPr/>
        </p:nvSpPr>
        <p:spPr>
          <a:xfrm flipH="1">
            <a:off x="5970968" y="2896361"/>
            <a:ext cx="494723" cy="805452"/>
          </a:xfrm>
          <a:prstGeom prst="leftBrace">
            <a:avLst/>
          </a:prstGeom>
          <a:ln w="3810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CuadroTexto 52">
            <a:extLst>
              <a:ext uri="{FF2B5EF4-FFF2-40B4-BE49-F238E27FC236}">
                <a16:creationId xmlns:a16="http://schemas.microsoft.com/office/drawing/2014/main" id="{95AE9CF5-09CA-4C08-9F2A-78DC8F03CB6B}"/>
              </a:ext>
            </a:extLst>
          </p:cNvPr>
          <p:cNvSpPr txBox="1"/>
          <p:nvPr/>
        </p:nvSpPr>
        <p:spPr>
          <a:xfrm>
            <a:off x="83372" y="5444520"/>
            <a:ext cx="3758194"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Perder</a:t>
            </a:r>
            <a:r>
              <a:rPr lang="en-GB" sz="2400" dirty="0">
                <a:solidFill>
                  <a:schemeClr val="accent5">
                    <a:lumMod val="50000"/>
                  </a:schemeClr>
                </a:solidFill>
                <a:latin typeface="Century Gothic" panose="020B0502020202020204" pitchFamily="34" charset="0"/>
              </a:rPr>
              <a:t> le </a:t>
            </a:r>
            <a:r>
              <a:rPr lang="en-GB" sz="2400" dirty="0" err="1">
                <a:solidFill>
                  <a:schemeClr val="accent5">
                    <a:lumMod val="50000"/>
                  </a:schemeClr>
                </a:solidFill>
                <a:latin typeface="Century Gothic" panose="020B0502020202020204" pitchFamily="34" charset="0"/>
              </a:rPr>
              <a:t>preocupa</a:t>
            </a:r>
            <a:r>
              <a:rPr lang="en-GB" sz="2400" dirty="0">
                <a:solidFill>
                  <a:schemeClr val="accent5">
                    <a:lumMod val="50000"/>
                  </a:schemeClr>
                </a:solidFill>
                <a:latin typeface="Century Gothic" panose="020B0502020202020204" pitchFamily="34" charset="0"/>
              </a:rPr>
              <a:t>.</a:t>
            </a:r>
          </a:p>
        </p:txBody>
      </p:sp>
    </p:spTree>
    <p:extLst>
      <p:ext uri="{BB962C8B-B14F-4D97-AF65-F5344CB8AC3E}">
        <p14:creationId xmlns:p14="http://schemas.microsoft.com/office/powerpoint/2010/main" val="34461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0" grpId="0"/>
      <p:bldP spid="53" grpId="0"/>
      <p:bldP spid="13" grpId="0"/>
      <p:bldP spid="12" grpId="0"/>
      <p:bldP spid="14" grpId="0"/>
      <p:bldP spid="15" grpId="0"/>
      <p:bldP spid="16" grpId="0"/>
      <p:bldP spid="17" grpId="0"/>
      <p:bldP spid="19" grpId="0"/>
      <p:bldP spid="20" grpId="0" animBg="1"/>
      <p:bldP spid="6"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11">
            <a:extLst>
              <a:ext uri="{FF2B5EF4-FFF2-40B4-BE49-F238E27FC236}">
                <a16:creationId xmlns:a16="http://schemas.microsoft.com/office/drawing/2014/main" id="{07BF5E0F-5B35-5A43-8328-09D210CAE7BC}"/>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CuadroTexto 10">
            <a:extLst>
              <a:ext uri="{FF2B5EF4-FFF2-40B4-BE49-F238E27FC236}">
                <a16:creationId xmlns:a16="http://schemas.microsoft.com/office/drawing/2014/main" id="{7DDCFE88-B0FE-3F40-AB17-879133486186}"/>
              </a:ext>
            </a:extLst>
          </p:cNvPr>
          <p:cNvSpPr txBox="1"/>
          <p:nvPr/>
        </p:nvSpPr>
        <p:spPr>
          <a:xfrm>
            <a:off x="263857" y="302996"/>
            <a:ext cx="9880268" cy="769441"/>
          </a:xfrm>
          <a:prstGeom prst="rect">
            <a:avLst/>
          </a:prstGeom>
          <a:noFill/>
        </p:spPr>
        <p:txBody>
          <a:bodyPr wrap="square" rtlCol="0">
            <a:spAutoFit/>
          </a:bodyPr>
          <a:lstStyle/>
          <a:p>
            <a:r>
              <a:rPr lang="es-ES" sz="2200" b="1" dirty="0">
                <a:solidFill>
                  <a:schemeClr val="accent5">
                    <a:lumMod val="50000"/>
                  </a:schemeClr>
                </a:solidFill>
                <a:latin typeface="Century Gothic" panose="020B0502020202020204" pitchFamily="34" charset="0"/>
              </a:rPr>
              <a:t>Hablamos sobre videojuegos. </a:t>
            </a:r>
            <a:r>
              <a:rPr lang="en-GB" sz="2200" b="1" dirty="0">
                <a:solidFill>
                  <a:schemeClr val="accent5">
                    <a:lumMod val="50000"/>
                  </a:schemeClr>
                </a:solidFill>
                <a:latin typeface="Century Gothic" panose="020B0502020202020204" pitchFamily="34" charset="0"/>
              </a:rPr>
              <a:t>¿</a:t>
            </a:r>
            <a:r>
              <a:rPr lang="en-GB" sz="2200" b="1" dirty="0" err="1">
                <a:solidFill>
                  <a:schemeClr val="accent5">
                    <a:lumMod val="50000"/>
                  </a:schemeClr>
                </a:solidFill>
                <a:latin typeface="Century Gothic" panose="020B0502020202020204" pitchFamily="34" charset="0"/>
              </a:rPr>
              <a:t>Cómo</a:t>
            </a:r>
            <a:r>
              <a:rPr lang="en-GB" sz="2200" b="1" dirty="0">
                <a:solidFill>
                  <a:schemeClr val="accent5">
                    <a:lumMod val="50000"/>
                  </a:schemeClr>
                </a:solidFill>
                <a:latin typeface="Century Gothic" panose="020B0502020202020204" pitchFamily="34" charset="0"/>
              </a:rPr>
              <a:t> termina la </a:t>
            </a:r>
            <a:r>
              <a:rPr lang="en-GB" sz="2200" b="1" dirty="0" err="1">
                <a:solidFill>
                  <a:schemeClr val="accent5">
                    <a:lumMod val="50000"/>
                  </a:schemeClr>
                </a:solidFill>
                <a:latin typeface="Century Gothic" panose="020B0502020202020204" pitchFamily="34" charset="0"/>
              </a:rPr>
              <a:t>frase</a:t>
            </a:r>
            <a:r>
              <a:rPr lang="en-GB" sz="2200" b="1" dirty="0">
                <a:solidFill>
                  <a:schemeClr val="accent5">
                    <a:lumMod val="50000"/>
                  </a:schemeClr>
                </a:solidFill>
                <a:latin typeface="Century Gothic" panose="020B0502020202020204" pitchFamily="34" charset="0"/>
              </a:rPr>
              <a:t>? </a:t>
            </a:r>
          </a:p>
          <a:p>
            <a:r>
              <a:rPr lang="es-GB" sz="2200" b="1" dirty="0">
                <a:solidFill>
                  <a:schemeClr val="accent5">
                    <a:lumMod val="50000"/>
                  </a:schemeClr>
                </a:solidFill>
                <a:latin typeface="Century Gothic" panose="020B0502020202020204" pitchFamily="34" charset="0"/>
              </a:rPr>
              <a:t>Escucha y marca la opción correcta.  </a:t>
            </a:r>
          </a:p>
        </p:txBody>
      </p:sp>
      <p:sp>
        <p:nvSpPr>
          <p:cNvPr id="12" name="Action Button: Custom 17">
            <a:hlinkClick r:id="" action="ppaction://noaction" highlightClick="1">
              <a:snd r:embed="rId3" name="1 A Daniel y Luci%CC%81a les gustan.wav"/>
            </a:hlinkClick>
            <a:extLst>
              <a:ext uri="{FF2B5EF4-FFF2-40B4-BE49-F238E27FC236}">
                <a16:creationId xmlns:a16="http://schemas.microsoft.com/office/drawing/2014/main" id="{480AF1D5-A706-D04A-8252-431798E448D5}"/>
              </a:ext>
            </a:extLst>
          </p:cNvPr>
          <p:cNvSpPr/>
          <p:nvPr/>
        </p:nvSpPr>
        <p:spPr>
          <a:xfrm>
            <a:off x="515744" y="132288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8">
            <a:hlinkClick r:id="" action="ppaction://noaction" highlightClick="1">
              <a:snd r:embed="rId4" name="2 A Daniel le encanta.wav"/>
            </a:hlinkClick>
            <a:extLst>
              <a:ext uri="{FF2B5EF4-FFF2-40B4-BE49-F238E27FC236}">
                <a16:creationId xmlns:a16="http://schemas.microsoft.com/office/drawing/2014/main" id="{9CB8C693-917B-9F4B-BB56-C632EAC917D9}"/>
              </a:ext>
            </a:extLst>
          </p:cNvPr>
          <p:cNvSpPr/>
          <p:nvPr/>
        </p:nvSpPr>
        <p:spPr>
          <a:xfrm>
            <a:off x="515744" y="263025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9">
            <a:hlinkClick r:id="" action="ppaction://noaction" highlightClick="1">
              <a:snd r:embed="rId5" name="3 A Daniel y Luci%CC%81a les interesan.wav"/>
            </a:hlinkClick>
            <a:extLst>
              <a:ext uri="{FF2B5EF4-FFF2-40B4-BE49-F238E27FC236}">
                <a16:creationId xmlns:a16="http://schemas.microsoft.com/office/drawing/2014/main" id="{27A355E1-C878-9F4E-BF4F-8BE62BF4692B}"/>
              </a:ext>
            </a:extLst>
          </p:cNvPr>
          <p:cNvSpPr/>
          <p:nvPr/>
        </p:nvSpPr>
        <p:spPr>
          <a:xfrm>
            <a:off x="515744" y="392849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20">
            <a:hlinkClick r:id="" action="ppaction://noaction" highlightClick="1">
              <a:snd r:embed="rId6" name="4 A Luci%CC%81a le anima.wav"/>
            </a:hlinkClick>
            <a:extLst>
              <a:ext uri="{FF2B5EF4-FFF2-40B4-BE49-F238E27FC236}">
                <a16:creationId xmlns:a16="http://schemas.microsoft.com/office/drawing/2014/main" id="{C62E6687-72E9-F346-BF5D-6660F398A5E1}"/>
              </a:ext>
            </a:extLst>
          </p:cNvPr>
          <p:cNvSpPr/>
          <p:nvPr/>
        </p:nvSpPr>
        <p:spPr>
          <a:xfrm>
            <a:off x="515744" y="522674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CuadroTexto 32">
            <a:extLst>
              <a:ext uri="{FF2B5EF4-FFF2-40B4-BE49-F238E27FC236}">
                <a16:creationId xmlns:a16="http://schemas.microsoft.com/office/drawing/2014/main" id="{52D0EFEB-468E-364A-8356-F7C2ED2CBD55}"/>
              </a:ext>
            </a:extLst>
          </p:cNvPr>
          <p:cNvSpPr txBox="1"/>
          <p:nvPr/>
        </p:nvSpPr>
        <p:spPr>
          <a:xfrm>
            <a:off x="1121000" y="1320191"/>
            <a:ext cx="4577502" cy="707886"/>
          </a:xfrm>
          <a:prstGeom prst="rect">
            <a:avLst/>
          </a:prstGeom>
          <a:noFill/>
        </p:spPr>
        <p:txBody>
          <a:bodyPr wrap="square" rtlCol="0">
            <a:spAutoFit/>
          </a:bodyPr>
          <a:lstStyle/>
          <a:p>
            <a:pPr marL="342900" indent="-342900">
              <a:buAutoNum type="alphaLcParenR"/>
            </a:pPr>
            <a:r>
              <a:rPr lang="es-GB" sz="2000" dirty="0">
                <a:solidFill>
                  <a:schemeClr val="accent5">
                    <a:lumMod val="50000"/>
                  </a:schemeClr>
                </a:solidFill>
                <a:latin typeface="Century Gothic" panose="020B0502020202020204" pitchFamily="34" charset="0"/>
              </a:rPr>
              <a:t>... los juegos nuevos.</a:t>
            </a:r>
          </a:p>
          <a:p>
            <a:pPr marL="342900" indent="-342900">
              <a:buAutoNum type="alphaLcParenR"/>
            </a:pPr>
            <a:r>
              <a:rPr lang="es-GB" sz="2000" dirty="0">
                <a:solidFill>
                  <a:schemeClr val="accent5">
                    <a:lumMod val="50000"/>
                  </a:schemeClr>
                </a:solidFill>
                <a:latin typeface="Century Gothic" panose="020B0502020202020204" pitchFamily="34" charset="0"/>
              </a:rPr>
              <a:t>... probar juegos nuevos.</a:t>
            </a:r>
          </a:p>
        </p:txBody>
      </p:sp>
      <p:sp>
        <p:nvSpPr>
          <p:cNvPr id="34" name="CuadroTexto 33">
            <a:extLst>
              <a:ext uri="{FF2B5EF4-FFF2-40B4-BE49-F238E27FC236}">
                <a16:creationId xmlns:a16="http://schemas.microsoft.com/office/drawing/2014/main" id="{878BC7C8-F94E-4A42-8149-C58CA1D2FE1E}"/>
              </a:ext>
            </a:extLst>
          </p:cNvPr>
          <p:cNvSpPr txBox="1"/>
          <p:nvPr/>
        </p:nvSpPr>
        <p:spPr>
          <a:xfrm>
            <a:off x="1121000" y="2587655"/>
            <a:ext cx="5051902" cy="707886"/>
          </a:xfrm>
          <a:prstGeom prst="rect">
            <a:avLst/>
          </a:prstGeom>
          <a:noFill/>
        </p:spPr>
        <p:txBody>
          <a:bodyPr wrap="square" rtlCol="0">
            <a:spAutoFit/>
          </a:bodyPr>
          <a:lstStyle/>
          <a:p>
            <a:pPr marL="342900" indent="-342900">
              <a:buFontTx/>
              <a:buAutoNum type="alphaLcParenR"/>
            </a:pPr>
            <a:r>
              <a:rPr lang="es-GB" sz="2000" dirty="0">
                <a:solidFill>
                  <a:schemeClr val="accent5">
                    <a:lumMod val="50000"/>
                  </a:schemeClr>
                </a:solidFill>
                <a:latin typeface="Century Gothic" panose="020B0502020202020204" pitchFamily="34" charset="0"/>
              </a:rPr>
              <a:t>... pasar ratos en el ordenador.</a:t>
            </a:r>
          </a:p>
          <a:p>
            <a:pPr marL="342900" indent="-342900">
              <a:buAutoNum type="alphaLcParenR"/>
            </a:pPr>
            <a:r>
              <a:rPr lang="es-GB" sz="2000" dirty="0">
                <a:solidFill>
                  <a:schemeClr val="accent5">
                    <a:lumMod val="50000"/>
                  </a:schemeClr>
                </a:solidFill>
                <a:latin typeface="Century Gothic" panose="020B0502020202020204" pitchFamily="34" charset="0"/>
              </a:rPr>
              <a:t>... los ratos en el ordenador.</a:t>
            </a:r>
          </a:p>
        </p:txBody>
      </p:sp>
      <p:sp>
        <p:nvSpPr>
          <p:cNvPr id="36" name="CuadroTexto 35">
            <a:extLst>
              <a:ext uri="{FF2B5EF4-FFF2-40B4-BE49-F238E27FC236}">
                <a16:creationId xmlns:a16="http://schemas.microsoft.com/office/drawing/2014/main" id="{D46B2C31-690A-0342-876B-5F348581A80B}"/>
              </a:ext>
            </a:extLst>
          </p:cNvPr>
          <p:cNvSpPr txBox="1"/>
          <p:nvPr/>
        </p:nvSpPr>
        <p:spPr>
          <a:xfrm>
            <a:off x="1121000" y="3855043"/>
            <a:ext cx="5116314" cy="707886"/>
          </a:xfrm>
          <a:prstGeom prst="rect">
            <a:avLst/>
          </a:prstGeom>
          <a:noFill/>
        </p:spPr>
        <p:txBody>
          <a:bodyPr wrap="square" rtlCol="0">
            <a:spAutoFit/>
          </a:bodyPr>
          <a:lstStyle/>
          <a:p>
            <a:pPr marL="342900" indent="-342900">
              <a:buAutoNum type="alphaLcParenR"/>
            </a:pPr>
            <a:r>
              <a:rPr lang="es-GB" sz="2000" dirty="0">
                <a:solidFill>
                  <a:schemeClr val="accent5">
                    <a:lumMod val="50000"/>
                  </a:schemeClr>
                </a:solidFill>
                <a:latin typeface="Century Gothic" panose="020B0502020202020204" pitchFamily="34" charset="0"/>
              </a:rPr>
              <a:t>... las gafas de realidad virtual.</a:t>
            </a:r>
          </a:p>
          <a:p>
            <a:pPr marL="342900" indent="-342900">
              <a:buAutoNum type="alphaLcParenR"/>
            </a:pPr>
            <a:r>
              <a:rPr lang="es-GB" sz="2000" dirty="0">
                <a:solidFill>
                  <a:schemeClr val="accent5">
                    <a:lumMod val="50000"/>
                  </a:schemeClr>
                </a:solidFill>
                <a:latin typeface="Century Gothic" panose="020B0502020202020204" pitchFamily="34" charset="0"/>
              </a:rPr>
              <a:t>... usar las gafas de realidad virtual.</a:t>
            </a:r>
          </a:p>
        </p:txBody>
      </p:sp>
      <p:sp>
        <p:nvSpPr>
          <p:cNvPr id="37" name="CuadroTexto 36">
            <a:extLst>
              <a:ext uri="{FF2B5EF4-FFF2-40B4-BE49-F238E27FC236}">
                <a16:creationId xmlns:a16="http://schemas.microsoft.com/office/drawing/2014/main" id="{72151B53-05C3-8648-AA7C-6FF3486EAF10}"/>
              </a:ext>
            </a:extLst>
          </p:cNvPr>
          <p:cNvSpPr txBox="1"/>
          <p:nvPr/>
        </p:nvSpPr>
        <p:spPr>
          <a:xfrm>
            <a:off x="1121000" y="5180453"/>
            <a:ext cx="6856109" cy="707886"/>
          </a:xfrm>
          <a:prstGeom prst="rect">
            <a:avLst/>
          </a:prstGeom>
          <a:noFill/>
        </p:spPr>
        <p:txBody>
          <a:bodyPr wrap="square" rtlCol="0">
            <a:spAutoFit/>
          </a:bodyPr>
          <a:lstStyle/>
          <a:p>
            <a:pPr marL="342900" indent="-342900">
              <a:buAutoNum type="alphaLcParenR"/>
            </a:pPr>
            <a:r>
              <a:rPr lang="es-GB" sz="2000" dirty="0">
                <a:solidFill>
                  <a:schemeClr val="accent5">
                    <a:lumMod val="50000"/>
                  </a:schemeClr>
                </a:solidFill>
                <a:latin typeface="Century Gothic" panose="020B0502020202020204" pitchFamily="34" charset="0"/>
              </a:rPr>
              <a:t>... llegar a los niveles altos.</a:t>
            </a:r>
          </a:p>
          <a:p>
            <a:pPr marL="342900" indent="-342900">
              <a:buAutoNum type="alphaLcParenR"/>
            </a:pPr>
            <a:r>
              <a:rPr lang="es-GB" sz="2000" dirty="0">
                <a:solidFill>
                  <a:schemeClr val="accent5">
                    <a:lumMod val="50000"/>
                  </a:schemeClr>
                </a:solidFill>
                <a:latin typeface="Century Gothic" panose="020B0502020202020204" pitchFamily="34" charset="0"/>
              </a:rPr>
              <a:t> ... los niveles altos.</a:t>
            </a:r>
          </a:p>
        </p:txBody>
      </p:sp>
      <p:sp>
        <p:nvSpPr>
          <p:cNvPr id="46" name="Anillo 45">
            <a:extLst>
              <a:ext uri="{FF2B5EF4-FFF2-40B4-BE49-F238E27FC236}">
                <a16:creationId xmlns:a16="http://schemas.microsoft.com/office/drawing/2014/main" id="{B9491FF8-C9B1-084D-9C1B-222A8F15E511}"/>
              </a:ext>
            </a:extLst>
          </p:cNvPr>
          <p:cNvSpPr/>
          <p:nvPr/>
        </p:nvSpPr>
        <p:spPr>
          <a:xfrm>
            <a:off x="1048273" y="1273671"/>
            <a:ext cx="568442"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5" name="Action Button: Custom 17">
            <a:hlinkClick r:id="" action="ppaction://noaction" highlightClick="1">
              <a:snd r:embed="rId7" name="1 A Daniel y Luci%CC%81a full.wav"/>
            </a:hlinkClick>
            <a:extLst>
              <a:ext uri="{FF2B5EF4-FFF2-40B4-BE49-F238E27FC236}">
                <a16:creationId xmlns:a16="http://schemas.microsoft.com/office/drawing/2014/main" id="{480AF1D5-A706-D04A-8252-431798E448D5}"/>
              </a:ext>
            </a:extLst>
          </p:cNvPr>
          <p:cNvSpPr/>
          <p:nvPr/>
        </p:nvSpPr>
        <p:spPr>
          <a:xfrm>
            <a:off x="504058" y="1765739"/>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2" name="Action Button: Custom 18">
            <a:hlinkClick r:id="" action="ppaction://noaction" highlightClick="1">
              <a:snd r:embed="rId8" name="2 A Daniel le encanta full.wav"/>
            </a:hlinkClick>
            <a:extLst>
              <a:ext uri="{FF2B5EF4-FFF2-40B4-BE49-F238E27FC236}">
                <a16:creationId xmlns:a16="http://schemas.microsoft.com/office/drawing/2014/main" id="{9CB8C693-917B-9F4B-BB56-C632EAC917D9}"/>
              </a:ext>
            </a:extLst>
          </p:cNvPr>
          <p:cNvSpPr/>
          <p:nvPr/>
        </p:nvSpPr>
        <p:spPr>
          <a:xfrm>
            <a:off x="515744" y="3116604"/>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3" name="Action Button: Custom 19">
            <a:hlinkClick r:id="" action="ppaction://noaction" highlightClick="1">
              <a:snd r:embed="rId9" name="3 A Daniel y Luci%CC%81a les interesan full.wav"/>
            </a:hlinkClick>
            <a:extLst>
              <a:ext uri="{FF2B5EF4-FFF2-40B4-BE49-F238E27FC236}">
                <a16:creationId xmlns:a16="http://schemas.microsoft.com/office/drawing/2014/main" id="{27A355E1-C878-9F4E-BF4F-8BE62BF4692B}"/>
              </a:ext>
            </a:extLst>
          </p:cNvPr>
          <p:cNvSpPr/>
          <p:nvPr/>
        </p:nvSpPr>
        <p:spPr>
          <a:xfrm>
            <a:off x="523283" y="4414849"/>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4" name="Action Button: Custom 20">
            <a:hlinkClick r:id="" action="ppaction://noaction" highlightClick="1">
              <a:snd r:embed="rId10" name="4 A Luci%CC%81a le anima full.wav"/>
            </a:hlinkClick>
            <a:extLst>
              <a:ext uri="{FF2B5EF4-FFF2-40B4-BE49-F238E27FC236}">
                <a16:creationId xmlns:a16="http://schemas.microsoft.com/office/drawing/2014/main" id="{C62E6687-72E9-F346-BF5D-6660F398A5E1}"/>
              </a:ext>
            </a:extLst>
          </p:cNvPr>
          <p:cNvSpPr/>
          <p:nvPr/>
        </p:nvSpPr>
        <p:spPr>
          <a:xfrm>
            <a:off x="515744" y="5713095"/>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4" name="CuadroTexto 3">
            <a:extLst>
              <a:ext uri="{FF2B5EF4-FFF2-40B4-BE49-F238E27FC236}">
                <a16:creationId xmlns:a16="http://schemas.microsoft.com/office/drawing/2014/main" id="{667840B1-6BAC-7F4A-824F-5456067A82D9}"/>
              </a:ext>
            </a:extLst>
          </p:cNvPr>
          <p:cNvSpPr txBox="1"/>
          <p:nvPr/>
        </p:nvSpPr>
        <p:spPr>
          <a:xfrm>
            <a:off x="9276580" y="302996"/>
            <a:ext cx="867545" cy="461665"/>
          </a:xfrm>
          <a:prstGeom prst="rect">
            <a:avLst/>
          </a:prstGeom>
          <a:noFill/>
        </p:spPr>
        <p:txBody>
          <a:bodyPr wrap="none" rtlCol="0">
            <a:spAutoFit/>
          </a:bodyPr>
          <a:lstStyle/>
          <a:p>
            <a:pPr algn="l"/>
            <a:r>
              <a:rPr lang="es-GB" sz="2400" b="1" dirty="0">
                <a:solidFill>
                  <a:schemeClr val="accent5">
                    <a:lumMod val="50000"/>
                  </a:schemeClr>
                </a:solidFill>
                <a:latin typeface="Century Gothic" panose="020B0502020202020204" pitchFamily="34" charset="0"/>
              </a:rPr>
              <a:t>[1/2]</a:t>
            </a:r>
          </a:p>
        </p:txBody>
      </p:sp>
      <p:pic>
        <p:nvPicPr>
          <p:cNvPr id="23" name="Imagen 22">
            <a:extLst>
              <a:ext uri="{FF2B5EF4-FFF2-40B4-BE49-F238E27FC236}">
                <a16:creationId xmlns:a16="http://schemas.microsoft.com/office/drawing/2014/main" id="{498B6010-0104-F44D-8918-82C6E2800EEA}"/>
              </a:ext>
            </a:extLst>
          </p:cNvPr>
          <p:cNvPicPr>
            <a:picLocks noChangeAspect="1"/>
          </p:cNvPicPr>
          <p:nvPr/>
        </p:nvPicPr>
        <p:blipFill>
          <a:blip r:embed="rId11" cstate="screen">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a:off x="5054810" y="3176145"/>
            <a:ext cx="1041190" cy="827873"/>
          </a:xfrm>
          <a:prstGeom prst="rect">
            <a:avLst/>
          </a:prstGeom>
        </p:spPr>
      </p:pic>
      <p:sp>
        <p:nvSpPr>
          <p:cNvPr id="27" name="Action Button: Custom 17">
            <a:hlinkClick r:id="" action="ppaction://noaction" highlightClick="1">
              <a:snd r:embed="rId12" name="5 A Daniel le da alegri%CC%81a.wav"/>
            </a:hlinkClick>
            <a:extLst>
              <a:ext uri="{FF2B5EF4-FFF2-40B4-BE49-F238E27FC236}">
                <a16:creationId xmlns:a16="http://schemas.microsoft.com/office/drawing/2014/main" id="{8846398F-EFA2-BD44-B005-0C5FEA94C733}"/>
              </a:ext>
            </a:extLst>
          </p:cNvPr>
          <p:cNvSpPr/>
          <p:nvPr/>
        </p:nvSpPr>
        <p:spPr>
          <a:xfrm>
            <a:off x="6236871" y="132288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Action Button: Custom 18">
            <a:hlinkClick r:id="" action="ppaction://noaction" highlightClick="1">
              <a:snd r:embed="rId13" name="6 A Daniel y Luci%CC%81a les preocupa.wav"/>
            </a:hlinkClick>
            <a:extLst>
              <a:ext uri="{FF2B5EF4-FFF2-40B4-BE49-F238E27FC236}">
                <a16:creationId xmlns:a16="http://schemas.microsoft.com/office/drawing/2014/main" id="{9749D330-BCB4-B241-ABD5-7FE0AC232FA6}"/>
              </a:ext>
            </a:extLst>
          </p:cNvPr>
          <p:cNvSpPr/>
          <p:nvPr/>
        </p:nvSpPr>
        <p:spPr>
          <a:xfrm>
            <a:off x="6246943" y="262347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9">
            <a:hlinkClick r:id="" action="ppaction://noaction" highlightClick="1">
              <a:snd r:embed="rId14" name="7 A Daniel y Luci%CC%81a les importan.wav"/>
            </a:hlinkClick>
            <a:extLst>
              <a:ext uri="{FF2B5EF4-FFF2-40B4-BE49-F238E27FC236}">
                <a16:creationId xmlns:a16="http://schemas.microsoft.com/office/drawing/2014/main" id="{95A18C40-9CD1-1E45-BCCC-6E07E794CAB3}"/>
              </a:ext>
            </a:extLst>
          </p:cNvPr>
          <p:cNvSpPr/>
          <p:nvPr/>
        </p:nvSpPr>
        <p:spPr>
          <a:xfrm>
            <a:off x="6236871" y="392405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Action Button: Custom 20">
            <a:hlinkClick r:id="" action="ppaction://noaction" highlightClick="1">
              <a:snd r:embed="rId15" name="8 A Luci%CC%81a le molesta.wav"/>
            </a:hlinkClick>
            <a:extLst>
              <a:ext uri="{FF2B5EF4-FFF2-40B4-BE49-F238E27FC236}">
                <a16:creationId xmlns:a16="http://schemas.microsoft.com/office/drawing/2014/main" id="{C6448C91-EFD6-744F-A6FB-E7A463A78C93}"/>
              </a:ext>
            </a:extLst>
          </p:cNvPr>
          <p:cNvSpPr/>
          <p:nvPr/>
        </p:nvSpPr>
        <p:spPr>
          <a:xfrm>
            <a:off x="6223570" y="522246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CuadroTexto 30">
            <a:extLst>
              <a:ext uri="{FF2B5EF4-FFF2-40B4-BE49-F238E27FC236}">
                <a16:creationId xmlns:a16="http://schemas.microsoft.com/office/drawing/2014/main" id="{4A9F36CA-0C17-794D-94FE-AF1CE3FA6B19}"/>
              </a:ext>
            </a:extLst>
          </p:cNvPr>
          <p:cNvSpPr txBox="1"/>
          <p:nvPr/>
        </p:nvSpPr>
        <p:spPr>
          <a:xfrm>
            <a:off x="6823889" y="1284788"/>
            <a:ext cx="4577502" cy="707886"/>
          </a:xfrm>
          <a:prstGeom prst="rect">
            <a:avLst/>
          </a:prstGeom>
          <a:noFill/>
        </p:spPr>
        <p:txBody>
          <a:bodyPr wrap="square" rtlCol="0">
            <a:spAutoFit/>
          </a:bodyPr>
          <a:lstStyle/>
          <a:p>
            <a:pPr marL="342900" indent="-342900">
              <a:buAutoNum type="alphaLcParenR"/>
            </a:pPr>
            <a:r>
              <a:rPr lang="es-GB" sz="2000" dirty="0">
                <a:solidFill>
                  <a:schemeClr val="accent5">
                    <a:lumMod val="50000"/>
                  </a:schemeClr>
                </a:solidFill>
                <a:latin typeface="Century Gothic" panose="020B0502020202020204" pitchFamily="34" charset="0"/>
              </a:rPr>
              <a:t>... resolver los desafíos difíciles.</a:t>
            </a:r>
          </a:p>
          <a:p>
            <a:pPr marL="342900" indent="-342900">
              <a:buAutoNum type="alphaLcParenR"/>
            </a:pPr>
            <a:r>
              <a:rPr lang="es-GB" sz="2000" dirty="0">
                <a:solidFill>
                  <a:schemeClr val="accent5">
                    <a:lumMod val="50000"/>
                  </a:schemeClr>
                </a:solidFill>
                <a:latin typeface="Century Gothic" panose="020B0502020202020204" pitchFamily="34" charset="0"/>
              </a:rPr>
              <a:t>... los desafíos difíciles.</a:t>
            </a:r>
          </a:p>
        </p:txBody>
      </p:sp>
      <p:sp>
        <p:nvSpPr>
          <p:cNvPr id="32" name="CuadroTexto 31">
            <a:extLst>
              <a:ext uri="{FF2B5EF4-FFF2-40B4-BE49-F238E27FC236}">
                <a16:creationId xmlns:a16="http://schemas.microsoft.com/office/drawing/2014/main" id="{9BCC495C-A53D-224A-B623-5040827182E7}"/>
              </a:ext>
            </a:extLst>
          </p:cNvPr>
          <p:cNvSpPr txBox="1"/>
          <p:nvPr/>
        </p:nvSpPr>
        <p:spPr>
          <a:xfrm>
            <a:off x="6823889" y="2571492"/>
            <a:ext cx="5451958" cy="707886"/>
          </a:xfrm>
          <a:prstGeom prst="rect">
            <a:avLst/>
          </a:prstGeom>
          <a:noFill/>
        </p:spPr>
        <p:txBody>
          <a:bodyPr wrap="square" rtlCol="0">
            <a:spAutoFit/>
          </a:bodyPr>
          <a:lstStyle/>
          <a:p>
            <a:pPr marL="342900" indent="-342900">
              <a:buFontTx/>
              <a:buAutoNum type="alphaLcParenR"/>
            </a:pPr>
            <a:r>
              <a:rPr lang="es-GB" sz="2000" dirty="0">
                <a:solidFill>
                  <a:schemeClr val="accent5">
                    <a:lumMod val="50000"/>
                  </a:schemeClr>
                </a:solidFill>
                <a:latin typeface="Century Gothic" panose="020B0502020202020204" pitchFamily="34" charset="0"/>
              </a:rPr>
              <a:t>... los enemigos fuertes.</a:t>
            </a:r>
          </a:p>
          <a:p>
            <a:pPr marL="342900" indent="-342900">
              <a:buFontTx/>
              <a:buAutoNum type="alphaLcParenR"/>
            </a:pPr>
            <a:r>
              <a:rPr lang="es-GB" sz="2000" dirty="0">
                <a:solidFill>
                  <a:schemeClr val="accent5">
                    <a:lumMod val="50000"/>
                  </a:schemeClr>
                </a:solidFill>
                <a:latin typeface="Century Gothic" panose="020B0502020202020204" pitchFamily="34" charset="0"/>
              </a:rPr>
              <a:t>... pelear contra los enemigos fuertes.</a:t>
            </a:r>
          </a:p>
        </p:txBody>
      </p:sp>
      <p:sp>
        <p:nvSpPr>
          <p:cNvPr id="38" name="CuadroTexto 37">
            <a:extLst>
              <a:ext uri="{FF2B5EF4-FFF2-40B4-BE49-F238E27FC236}">
                <a16:creationId xmlns:a16="http://schemas.microsoft.com/office/drawing/2014/main" id="{CDE23583-D0E7-6243-BB9B-00FEDFF8CCFA}"/>
              </a:ext>
            </a:extLst>
          </p:cNvPr>
          <p:cNvSpPr txBox="1"/>
          <p:nvPr/>
        </p:nvSpPr>
        <p:spPr>
          <a:xfrm>
            <a:off x="6823889" y="3791249"/>
            <a:ext cx="5179029" cy="1015663"/>
          </a:xfrm>
          <a:prstGeom prst="rect">
            <a:avLst/>
          </a:prstGeom>
          <a:noFill/>
        </p:spPr>
        <p:txBody>
          <a:bodyPr wrap="square" rtlCol="0">
            <a:spAutoFit/>
          </a:bodyPr>
          <a:lstStyle/>
          <a:p>
            <a:pPr marL="342900" indent="-342900">
              <a:buFontTx/>
              <a:buAutoNum type="alphaLcParenR"/>
            </a:pPr>
            <a:r>
              <a:rPr lang="es-GB" sz="2000" dirty="0">
                <a:solidFill>
                  <a:schemeClr val="accent5">
                    <a:lumMod val="50000"/>
                  </a:schemeClr>
                </a:solidFill>
                <a:latin typeface="Century Gothic" panose="020B0502020202020204" pitchFamily="34" charset="0"/>
              </a:rPr>
              <a:t>... participar en las competiciones online.</a:t>
            </a:r>
          </a:p>
          <a:p>
            <a:pPr marL="342900" indent="-342900">
              <a:buAutoNum type="alphaLcParenR"/>
            </a:pPr>
            <a:r>
              <a:rPr lang="es-GB" sz="2000" dirty="0">
                <a:solidFill>
                  <a:schemeClr val="accent5">
                    <a:lumMod val="50000"/>
                  </a:schemeClr>
                </a:solidFill>
                <a:latin typeface="Century Gothic" panose="020B0502020202020204" pitchFamily="34" charset="0"/>
              </a:rPr>
              <a:t>... las competiciones online.</a:t>
            </a:r>
          </a:p>
        </p:txBody>
      </p:sp>
      <p:sp>
        <p:nvSpPr>
          <p:cNvPr id="39" name="CuadroTexto 38">
            <a:extLst>
              <a:ext uri="{FF2B5EF4-FFF2-40B4-BE49-F238E27FC236}">
                <a16:creationId xmlns:a16="http://schemas.microsoft.com/office/drawing/2014/main" id="{93E29FEF-494D-A94F-A197-8EE706BD202F}"/>
              </a:ext>
            </a:extLst>
          </p:cNvPr>
          <p:cNvSpPr txBox="1"/>
          <p:nvPr/>
        </p:nvSpPr>
        <p:spPr>
          <a:xfrm>
            <a:off x="6823889" y="5188632"/>
            <a:ext cx="5326858" cy="707886"/>
          </a:xfrm>
          <a:prstGeom prst="rect">
            <a:avLst/>
          </a:prstGeom>
          <a:noFill/>
        </p:spPr>
        <p:txBody>
          <a:bodyPr wrap="square" rtlCol="0">
            <a:spAutoFit/>
          </a:bodyPr>
          <a:lstStyle/>
          <a:p>
            <a:pPr marL="342900" indent="-342900">
              <a:buAutoNum type="alphaLcParenR"/>
            </a:pPr>
            <a:r>
              <a:rPr lang="es-GB" sz="2000" dirty="0">
                <a:solidFill>
                  <a:schemeClr val="accent5">
                    <a:lumMod val="50000"/>
                  </a:schemeClr>
                </a:solidFill>
                <a:latin typeface="Century Gothic" panose="020B0502020202020204" pitchFamily="34" charset="0"/>
              </a:rPr>
              <a:t>... soportar los problemas de conexión.</a:t>
            </a:r>
          </a:p>
          <a:p>
            <a:pPr marL="342900" indent="-342900">
              <a:buAutoNum type="alphaLcParenR"/>
            </a:pPr>
            <a:r>
              <a:rPr lang="es-GB" sz="2000" dirty="0">
                <a:solidFill>
                  <a:schemeClr val="accent5">
                    <a:lumMod val="50000"/>
                  </a:schemeClr>
                </a:solidFill>
                <a:latin typeface="Century Gothic" panose="020B0502020202020204" pitchFamily="34" charset="0"/>
              </a:rPr>
              <a:t>... los problemas </a:t>
            </a:r>
            <a:r>
              <a:rPr lang="es-GB" sz="2000">
                <a:solidFill>
                  <a:schemeClr val="accent5">
                    <a:lumMod val="50000"/>
                  </a:schemeClr>
                </a:solidFill>
                <a:latin typeface="Century Gothic" panose="020B0502020202020204" pitchFamily="34" charset="0"/>
              </a:rPr>
              <a:t>de conexión.</a:t>
            </a:r>
            <a:endParaRPr lang="es-GB" sz="2000" dirty="0">
              <a:solidFill>
                <a:schemeClr val="accent5">
                  <a:lumMod val="50000"/>
                </a:schemeClr>
              </a:solidFill>
              <a:latin typeface="Century Gothic" panose="020B0502020202020204" pitchFamily="34" charset="0"/>
            </a:endParaRPr>
          </a:p>
        </p:txBody>
      </p:sp>
      <p:sp>
        <p:nvSpPr>
          <p:cNvPr id="51" name="Action Button: Custom 17">
            <a:hlinkClick r:id="" action="ppaction://noaction" highlightClick="1">
              <a:snd r:embed="rId16" name="5 A Daniel full.wav"/>
            </a:hlinkClick>
            <a:extLst>
              <a:ext uri="{FF2B5EF4-FFF2-40B4-BE49-F238E27FC236}">
                <a16:creationId xmlns:a16="http://schemas.microsoft.com/office/drawing/2014/main" id="{851AB120-90F7-4440-A4E1-837133520566}"/>
              </a:ext>
            </a:extLst>
          </p:cNvPr>
          <p:cNvSpPr/>
          <p:nvPr/>
        </p:nvSpPr>
        <p:spPr>
          <a:xfrm>
            <a:off x="6223570" y="1765739"/>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002060"/>
                </a:solidFill>
                <a:latin typeface="Century Gothic" panose="020B0502020202020204" pitchFamily="34" charset="0"/>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Action Button: Custom 18">
            <a:hlinkClick r:id="" action="ppaction://noaction" highlightClick="1">
              <a:snd r:embed="rId17" name="6 A Daniel y Luci%CC%81a full.wav"/>
            </a:hlinkClick>
            <a:extLst>
              <a:ext uri="{FF2B5EF4-FFF2-40B4-BE49-F238E27FC236}">
                <a16:creationId xmlns:a16="http://schemas.microsoft.com/office/drawing/2014/main" id="{2C3C36DD-CF62-C843-9DB9-048B1F544260}"/>
              </a:ext>
            </a:extLst>
          </p:cNvPr>
          <p:cNvSpPr/>
          <p:nvPr/>
        </p:nvSpPr>
        <p:spPr>
          <a:xfrm>
            <a:off x="6236871" y="3059500"/>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002060"/>
                </a:solidFill>
                <a:latin typeface="Century Gothic" panose="020B0502020202020204" pitchFamily="34" charset="0"/>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Action Button: Custom 19">
            <a:hlinkClick r:id="" action="ppaction://noaction" highlightClick="1">
              <a:snd r:embed="rId18" name="7 A Daniel y Luci%CC%81a full.wav"/>
            </a:hlinkClick>
            <a:extLst>
              <a:ext uri="{FF2B5EF4-FFF2-40B4-BE49-F238E27FC236}">
                <a16:creationId xmlns:a16="http://schemas.microsoft.com/office/drawing/2014/main" id="{1726A098-B3F0-624E-8019-C9231B8475D2}"/>
              </a:ext>
            </a:extLst>
          </p:cNvPr>
          <p:cNvSpPr/>
          <p:nvPr/>
        </p:nvSpPr>
        <p:spPr>
          <a:xfrm>
            <a:off x="6212642" y="4342737"/>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002060"/>
                </a:solidFill>
                <a:latin typeface="Century Gothic" panose="020B0502020202020204" pitchFamily="34" charset="0"/>
              </a:rPr>
              <a:t>7</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Action Button: Custom 20">
            <a:hlinkClick r:id="" action="ppaction://noaction" highlightClick="1">
              <a:snd r:embed="rId19" name="8 A Luci%CC%81a full.wav"/>
            </a:hlinkClick>
            <a:extLst>
              <a:ext uri="{FF2B5EF4-FFF2-40B4-BE49-F238E27FC236}">
                <a16:creationId xmlns:a16="http://schemas.microsoft.com/office/drawing/2014/main" id="{414F310E-C21D-B042-88BE-3E08C7479141}"/>
              </a:ext>
            </a:extLst>
          </p:cNvPr>
          <p:cNvSpPr/>
          <p:nvPr/>
        </p:nvSpPr>
        <p:spPr>
          <a:xfrm>
            <a:off x="6223570" y="5708331"/>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002060"/>
                </a:solidFill>
                <a:latin typeface="Century Gothic" panose="020B0502020202020204" pitchFamily="34" charset="0"/>
              </a:rPr>
              <a:t>8</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Anillo 54">
            <a:extLst>
              <a:ext uri="{FF2B5EF4-FFF2-40B4-BE49-F238E27FC236}">
                <a16:creationId xmlns:a16="http://schemas.microsoft.com/office/drawing/2014/main" id="{8B4A8826-2490-E342-ADED-B696F64E1271}"/>
              </a:ext>
            </a:extLst>
          </p:cNvPr>
          <p:cNvSpPr/>
          <p:nvPr/>
        </p:nvSpPr>
        <p:spPr>
          <a:xfrm>
            <a:off x="1048273" y="2555558"/>
            <a:ext cx="568442"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6" name="Anillo 55">
            <a:extLst>
              <a:ext uri="{FF2B5EF4-FFF2-40B4-BE49-F238E27FC236}">
                <a16:creationId xmlns:a16="http://schemas.microsoft.com/office/drawing/2014/main" id="{93DB91E7-8BBE-284C-9DC6-7182BC31CD7F}"/>
              </a:ext>
            </a:extLst>
          </p:cNvPr>
          <p:cNvSpPr/>
          <p:nvPr/>
        </p:nvSpPr>
        <p:spPr>
          <a:xfrm>
            <a:off x="1044617" y="3837445"/>
            <a:ext cx="568442"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7" name="Anillo 56">
            <a:extLst>
              <a:ext uri="{FF2B5EF4-FFF2-40B4-BE49-F238E27FC236}">
                <a16:creationId xmlns:a16="http://schemas.microsoft.com/office/drawing/2014/main" id="{3DEA130A-7113-5640-9FBE-DD991527C98D}"/>
              </a:ext>
            </a:extLst>
          </p:cNvPr>
          <p:cNvSpPr/>
          <p:nvPr/>
        </p:nvSpPr>
        <p:spPr>
          <a:xfrm>
            <a:off x="1044617" y="5151060"/>
            <a:ext cx="568442"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8" name="Anillo 57">
            <a:extLst>
              <a:ext uri="{FF2B5EF4-FFF2-40B4-BE49-F238E27FC236}">
                <a16:creationId xmlns:a16="http://schemas.microsoft.com/office/drawing/2014/main" id="{1D9040CF-1DA6-074C-A005-61C97A368783}"/>
              </a:ext>
            </a:extLst>
          </p:cNvPr>
          <p:cNvSpPr/>
          <p:nvPr/>
        </p:nvSpPr>
        <p:spPr>
          <a:xfrm>
            <a:off x="6740743" y="1221596"/>
            <a:ext cx="568442"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9" name="Anillo 58">
            <a:extLst>
              <a:ext uri="{FF2B5EF4-FFF2-40B4-BE49-F238E27FC236}">
                <a16:creationId xmlns:a16="http://schemas.microsoft.com/office/drawing/2014/main" id="{F9C3F2AA-ECCE-DF44-AE32-0693DB43C0AF}"/>
              </a:ext>
            </a:extLst>
          </p:cNvPr>
          <p:cNvSpPr/>
          <p:nvPr/>
        </p:nvSpPr>
        <p:spPr>
          <a:xfrm>
            <a:off x="6740743" y="2866769"/>
            <a:ext cx="568442"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60" name="Anillo 59">
            <a:extLst>
              <a:ext uri="{FF2B5EF4-FFF2-40B4-BE49-F238E27FC236}">
                <a16:creationId xmlns:a16="http://schemas.microsoft.com/office/drawing/2014/main" id="{994CC41C-94E9-874D-AD55-F59707D734B4}"/>
              </a:ext>
            </a:extLst>
          </p:cNvPr>
          <p:cNvSpPr/>
          <p:nvPr/>
        </p:nvSpPr>
        <p:spPr>
          <a:xfrm>
            <a:off x="6757406" y="4365446"/>
            <a:ext cx="568442"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61" name="Anillo 60">
            <a:extLst>
              <a:ext uri="{FF2B5EF4-FFF2-40B4-BE49-F238E27FC236}">
                <a16:creationId xmlns:a16="http://schemas.microsoft.com/office/drawing/2014/main" id="{64F21A63-6356-D547-911C-E4C30D9BD456}"/>
              </a:ext>
            </a:extLst>
          </p:cNvPr>
          <p:cNvSpPr/>
          <p:nvPr/>
        </p:nvSpPr>
        <p:spPr>
          <a:xfrm>
            <a:off x="6752837" y="5158113"/>
            <a:ext cx="568442"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5" name="Imagen 4">
            <a:extLst>
              <a:ext uri="{FF2B5EF4-FFF2-40B4-BE49-F238E27FC236}">
                <a16:creationId xmlns:a16="http://schemas.microsoft.com/office/drawing/2014/main" id="{8C403CC2-866F-6F4C-A9D2-9B9924432025}"/>
              </a:ext>
            </a:extLst>
          </p:cNvPr>
          <p:cNvPicPr>
            <a:picLocks noChangeAspect="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20395" y="1072581"/>
            <a:ext cx="1275513" cy="1523113"/>
          </a:xfrm>
          <a:prstGeom prst="rect">
            <a:avLst/>
          </a:prstGeom>
        </p:spPr>
      </p:pic>
      <p:pic>
        <p:nvPicPr>
          <p:cNvPr id="6" name="Imagen 5">
            <a:extLst>
              <a:ext uri="{FF2B5EF4-FFF2-40B4-BE49-F238E27FC236}">
                <a16:creationId xmlns:a16="http://schemas.microsoft.com/office/drawing/2014/main" id="{5B0D45CC-B761-E940-9B9E-26A71E4E14C7}"/>
              </a:ext>
            </a:extLst>
          </p:cNvPr>
          <p:cNvPicPr>
            <a:picLocks noChangeAspect="1"/>
          </p:cNvPicPr>
          <p:nvPr/>
        </p:nvPicPr>
        <p:blipFill rotWithShape="1">
          <a:blip r:embed="rId21"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0672577" y="1371029"/>
            <a:ext cx="1330341" cy="1523113"/>
          </a:xfrm>
          <a:prstGeom prst="rect">
            <a:avLst/>
          </a:prstGeom>
        </p:spPr>
      </p:pic>
      <p:pic>
        <p:nvPicPr>
          <p:cNvPr id="7" name="Imagen 6">
            <a:extLst>
              <a:ext uri="{FF2B5EF4-FFF2-40B4-BE49-F238E27FC236}">
                <a16:creationId xmlns:a16="http://schemas.microsoft.com/office/drawing/2014/main" id="{AAF30853-36E7-A947-ACC2-21E102619ED6}"/>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4874185" y="5298872"/>
            <a:ext cx="1129958" cy="855206"/>
          </a:xfrm>
          <a:prstGeom prst="rect">
            <a:avLst/>
          </a:prstGeom>
        </p:spPr>
      </p:pic>
      <p:pic>
        <p:nvPicPr>
          <p:cNvPr id="8" name="Imagen 7">
            <a:extLst>
              <a:ext uri="{FF2B5EF4-FFF2-40B4-BE49-F238E27FC236}">
                <a16:creationId xmlns:a16="http://schemas.microsoft.com/office/drawing/2014/main" id="{AD14F95B-7C9C-7C43-BD6D-222ACE2C2010}"/>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881309" y="4140769"/>
            <a:ext cx="1017344" cy="1017344"/>
          </a:xfrm>
          <a:prstGeom prst="rect">
            <a:avLst/>
          </a:prstGeom>
        </p:spPr>
      </p:pic>
    </p:spTree>
    <p:extLst>
      <p:ext uri="{BB962C8B-B14F-4D97-AF65-F5344CB8AC3E}">
        <p14:creationId xmlns:p14="http://schemas.microsoft.com/office/powerpoint/2010/main" val="3343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5" grpId="0" animBg="1"/>
      <p:bldP spid="42" grpId="0" animBg="1"/>
      <p:bldP spid="43" grpId="0" animBg="1"/>
      <p:bldP spid="44" grpId="0" animBg="1"/>
      <p:bldP spid="27" grpId="0" animBg="1"/>
      <p:bldP spid="28" grpId="0" animBg="1"/>
      <p:bldP spid="29" grpId="0" animBg="1"/>
      <p:bldP spid="30" grpId="0" animBg="1"/>
      <p:bldP spid="31" grpId="0"/>
      <p:bldP spid="32" grpId="0"/>
      <p:bldP spid="38" grpId="0"/>
      <p:bldP spid="39" grpId="0"/>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11">
            <a:extLst>
              <a:ext uri="{FF2B5EF4-FFF2-40B4-BE49-F238E27FC236}">
                <a16:creationId xmlns:a16="http://schemas.microsoft.com/office/drawing/2014/main" id="{07BF5E0F-5B35-5A43-8328-09D210CAE7BC}"/>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CuadroTexto 10">
            <a:extLst>
              <a:ext uri="{FF2B5EF4-FFF2-40B4-BE49-F238E27FC236}">
                <a16:creationId xmlns:a16="http://schemas.microsoft.com/office/drawing/2014/main" id="{7DDCFE88-B0FE-3F40-AB17-879133486186}"/>
              </a:ext>
            </a:extLst>
          </p:cNvPr>
          <p:cNvSpPr txBox="1"/>
          <p:nvPr/>
        </p:nvSpPr>
        <p:spPr>
          <a:xfrm>
            <a:off x="263857" y="302996"/>
            <a:ext cx="9880268" cy="769441"/>
          </a:xfrm>
          <a:prstGeom prst="rect">
            <a:avLst/>
          </a:prstGeom>
          <a:noFill/>
        </p:spPr>
        <p:txBody>
          <a:bodyPr wrap="square" rtlCol="0">
            <a:spAutoFit/>
          </a:bodyPr>
          <a:lstStyle/>
          <a:p>
            <a:r>
              <a:rPr lang="es-ES" sz="2200" b="1" dirty="0">
                <a:solidFill>
                  <a:schemeClr val="accent5">
                    <a:lumMod val="50000"/>
                  </a:schemeClr>
                </a:solidFill>
                <a:latin typeface="Century Gothic" panose="020B0502020202020204" pitchFamily="34" charset="0"/>
              </a:rPr>
              <a:t>Hablamos más sobre videojuegos. ¿Es a Daniel o a Daniel y Lucía?</a:t>
            </a:r>
            <a:endParaRPr lang="en-GB" sz="2200" b="1" dirty="0">
              <a:solidFill>
                <a:schemeClr val="accent5">
                  <a:lumMod val="50000"/>
                </a:schemeClr>
              </a:solidFill>
              <a:latin typeface="Century Gothic" panose="020B0502020202020204" pitchFamily="34" charset="0"/>
            </a:endParaRPr>
          </a:p>
          <a:p>
            <a:r>
              <a:rPr lang="es-GB" sz="2200" b="1" dirty="0">
                <a:solidFill>
                  <a:schemeClr val="accent5">
                    <a:lumMod val="50000"/>
                  </a:schemeClr>
                </a:solidFill>
                <a:latin typeface="Century Gothic" panose="020B0502020202020204" pitchFamily="34" charset="0"/>
              </a:rPr>
              <a:t>Escucha y marca la opción correcta.  </a:t>
            </a:r>
          </a:p>
        </p:txBody>
      </p:sp>
      <p:sp>
        <p:nvSpPr>
          <p:cNvPr id="12" name="Action Button: Custom 17">
            <a:hlinkClick r:id="" action="ppaction://noaction" highlightClick="1">
              <a:snd r:embed="rId3" name="1 le da miedo.wav"/>
            </a:hlinkClick>
            <a:extLst>
              <a:ext uri="{FF2B5EF4-FFF2-40B4-BE49-F238E27FC236}">
                <a16:creationId xmlns:a16="http://schemas.microsoft.com/office/drawing/2014/main" id="{480AF1D5-A706-D04A-8252-431798E448D5}"/>
              </a:ext>
            </a:extLst>
          </p:cNvPr>
          <p:cNvSpPr/>
          <p:nvPr/>
        </p:nvSpPr>
        <p:spPr>
          <a:xfrm>
            <a:off x="362356" y="171425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8">
            <a:hlinkClick r:id="" action="ppaction://noaction" highlightClick="1">
              <a:snd r:embed="rId4" name="2 perder les .wav"/>
            </a:hlinkClick>
            <a:extLst>
              <a:ext uri="{FF2B5EF4-FFF2-40B4-BE49-F238E27FC236}">
                <a16:creationId xmlns:a16="http://schemas.microsoft.com/office/drawing/2014/main" id="{9CB8C693-917B-9F4B-BB56-C632EAC917D9}"/>
              </a:ext>
            </a:extLst>
          </p:cNvPr>
          <p:cNvSpPr/>
          <p:nvPr/>
        </p:nvSpPr>
        <p:spPr>
          <a:xfrm>
            <a:off x="362356" y="252197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9">
            <a:hlinkClick r:id="" action="ppaction://noaction" highlightClick="1">
              <a:snd r:embed="rId5" name="3 le gustan.wav"/>
            </a:hlinkClick>
            <a:extLst>
              <a:ext uri="{FF2B5EF4-FFF2-40B4-BE49-F238E27FC236}">
                <a16:creationId xmlns:a16="http://schemas.microsoft.com/office/drawing/2014/main" id="{27A355E1-C878-9F4E-BF4F-8BE62BF4692B}"/>
              </a:ext>
            </a:extLst>
          </p:cNvPr>
          <p:cNvSpPr/>
          <p:nvPr/>
        </p:nvSpPr>
        <p:spPr>
          <a:xfrm>
            <a:off x="362356" y="332969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20">
            <a:hlinkClick r:id="" action="ppaction://noaction" highlightClick="1">
              <a:snd r:embed="rId6" name="4 Les dan rabia.wav"/>
            </a:hlinkClick>
            <a:extLst>
              <a:ext uri="{FF2B5EF4-FFF2-40B4-BE49-F238E27FC236}">
                <a16:creationId xmlns:a16="http://schemas.microsoft.com/office/drawing/2014/main" id="{C62E6687-72E9-F346-BF5D-6660F398A5E1}"/>
              </a:ext>
            </a:extLst>
          </p:cNvPr>
          <p:cNvSpPr/>
          <p:nvPr/>
        </p:nvSpPr>
        <p:spPr>
          <a:xfrm>
            <a:off x="362356" y="413741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CuadroTexto 2">
            <a:extLst>
              <a:ext uri="{FF2B5EF4-FFF2-40B4-BE49-F238E27FC236}">
                <a16:creationId xmlns:a16="http://schemas.microsoft.com/office/drawing/2014/main" id="{B519BC62-0E59-9646-8ED4-29AED06BED67}"/>
              </a:ext>
            </a:extLst>
          </p:cNvPr>
          <p:cNvSpPr txBox="1"/>
          <p:nvPr/>
        </p:nvSpPr>
        <p:spPr>
          <a:xfrm>
            <a:off x="1496388" y="1189373"/>
            <a:ext cx="1340432" cy="430887"/>
          </a:xfrm>
          <a:prstGeom prst="rect">
            <a:avLst/>
          </a:prstGeom>
          <a:noFill/>
        </p:spPr>
        <p:txBody>
          <a:bodyPr wrap="none" rtlCol="0">
            <a:spAutoFit/>
          </a:bodyPr>
          <a:lstStyle/>
          <a:p>
            <a:pPr algn="l"/>
            <a:r>
              <a:rPr lang="es-GB" sz="2200" b="1" dirty="0">
                <a:solidFill>
                  <a:schemeClr val="accent5">
                    <a:lumMod val="50000"/>
                  </a:schemeClr>
                </a:solidFill>
                <a:latin typeface="Century Gothic" panose="020B0502020202020204" pitchFamily="34" charset="0"/>
              </a:rPr>
              <a:t>A Daniel</a:t>
            </a:r>
          </a:p>
        </p:txBody>
      </p:sp>
      <p:sp>
        <p:nvSpPr>
          <p:cNvPr id="54" name="CuadroTexto 53">
            <a:extLst>
              <a:ext uri="{FF2B5EF4-FFF2-40B4-BE49-F238E27FC236}">
                <a16:creationId xmlns:a16="http://schemas.microsoft.com/office/drawing/2014/main" id="{BAEA5A64-7539-414B-A8C8-26B300D74D7B}"/>
              </a:ext>
            </a:extLst>
          </p:cNvPr>
          <p:cNvSpPr txBox="1"/>
          <p:nvPr/>
        </p:nvSpPr>
        <p:spPr>
          <a:xfrm>
            <a:off x="3715220" y="1184461"/>
            <a:ext cx="2380780" cy="430887"/>
          </a:xfrm>
          <a:prstGeom prst="rect">
            <a:avLst/>
          </a:prstGeom>
          <a:noFill/>
        </p:spPr>
        <p:txBody>
          <a:bodyPr wrap="none" rtlCol="0">
            <a:spAutoFit/>
          </a:bodyPr>
          <a:lstStyle/>
          <a:p>
            <a:pPr algn="l"/>
            <a:r>
              <a:rPr lang="es-GB" sz="2200" b="1" dirty="0">
                <a:solidFill>
                  <a:schemeClr val="accent5">
                    <a:lumMod val="50000"/>
                  </a:schemeClr>
                </a:solidFill>
                <a:latin typeface="Century Gothic" panose="020B0502020202020204" pitchFamily="34" charset="0"/>
              </a:rPr>
              <a:t>A Daniel y Lucía</a:t>
            </a:r>
          </a:p>
        </p:txBody>
      </p:sp>
      <p:pic>
        <p:nvPicPr>
          <p:cNvPr id="59" name="Picture 8" descr="green checkmark">
            <a:extLst>
              <a:ext uri="{FF2B5EF4-FFF2-40B4-BE49-F238E27FC236}">
                <a16:creationId xmlns:a16="http://schemas.microsoft.com/office/drawing/2014/main" id="{E5D6C4B7-8CD9-9D4E-BE73-540B6DB529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63314" y="1714254"/>
            <a:ext cx="406580" cy="423521"/>
          </a:xfrm>
          <a:prstGeom prst="rect">
            <a:avLst/>
          </a:prstGeom>
        </p:spPr>
      </p:pic>
      <p:pic>
        <p:nvPicPr>
          <p:cNvPr id="61" name="Picture 8" descr="green checkmark">
            <a:extLst>
              <a:ext uri="{FF2B5EF4-FFF2-40B4-BE49-F238E27FC236}">
                <a16:creationId xmlns:a16="http://schemas.microsoft.com/office/drawing/2014/main" id="{E1CA5218-BC86-754C-9257-0B757C2D33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2320" y="2491819"/>
            <a:ext cx="406580" cy="423521"/>
          </a:xfrm>
          <a:prstGeom prst="rect">
            <a:avLst/>
          </a:prstGeom>
        </p:spPr>
      </p:pic>
      <p:pic>
        <p:nvPicPr>
          <p:cNvPr id="62" name="Picture 8" descr="green checkmark">
            <a:extLst>
              <a:ext uri="{FF2B5EF4-FFF2-40B4-BE49-F238E27FC236}">
                <a16:creationId xmlns:a16="http://schemas.microsoft.com/office/drawing/2014/main" id="{D41BBF95-1D12-EE40-A4A0-53B25063A3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63314" y="3273022"/>
            <a:ext cx="406580" cy="423521"/>
          </a:xfrm>
          <a:prstGeom prst="rect">
            <a:avLst/>
          </a:prstGeom>
        </p:spPr>
      </p:pic>
      <p:pic>
        <p:nvPicPr>
          <p:cNvPr id="63" name="Picture 8" descr="green checkmark">
            <a:extLst>
              <a:ext uri="{FF2B5EF4-FFF2-40B4-BE49-F238E27FC236}">
                <a16:creationId xmlns:a16="http://schemas.microsoft.com/office/drawing/2014/main" id="{DE970569-8094-C441-AA53-3214B705E4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2320" y="3942661"/>
            <a:ext cx="406580" cy="423521"/>
          </a:xfrm>
          <a:prstGeom prst="rect">
            <a:avLst/>
          </a:prstGeom>
        </p:spPr>
      </p:pic>
      <p:sp>
        <p:nvSpPr>
          <p:cNvPr id="4" name="CuadroTexto 3">
            <a:extLst>
              <a:ext uri="{FF2B5EF4-FFF2-40B4-BE49-F238E27FC236}">
                <a16:creationId xmlns:a16="http://schemas.microsoft.com/office/drawing/2014/main" id="{667840B1-6BAC-7F4A-824F-5456067A82D9}"/>
              </a:ext>
            </a:extLst>
          </p:cNvPr>
          <p:cNvSpPr txBox="1"/>
          <p:nvPr/>
        </p:nvSpPr>
        <p:spPr>
          <a:xfrm>
            <a:off x="9392467" y="659085"/>
            <a:ext cx="867545" cy="461665"/>
          </a:xfrm>
          <a:prstGeom prst="rect">
            <a:avLst/>
          </a:prstGeom>
          <a:noFill/>
        </p:spPr>
        <p:txBody>
          <a:bodyPr wrap="none" rtlCol="0">
            <a:spAutoFit/>
          </a:bodyPr>
          <a:lstStyle/>
          <a:p>
            <a:pPr algn="l"/>
            <a:r>
              <a:rPr lang="es-GB" sz="2400" b="1" dirty="0">
                <a:solidFill>
                  <a:schemeClr val="accent5">
                    <a:lumMod val="50000"/>
                  </a:schemeClr>
                </a:solidFill>
                <a:latin typeface="Century Gothic" panose="020B0502020202020204" pitchFamily="34" charset="0"/>
              </a:rPr>
              <a:t>[2/2]</a:t>
            </a:r>
          </a:p>
        </p:txBody>
      </p:sp>
      <p:sp>
        <p:nvSpPr>
          <p:cNvPr id="26" name="Action Button: Custom 20">
            <a:hlinkClick r:id="" action="ppaction://noaction" highlightClick="1">
              <a:snd r:embed="rId8" name="5 Las batallas largas.wav"/>
            </a:hlinkClick>
            <a:extLst>
              <a:ext uri="{FF2B5EF4-FFF2-40B4-BE49-F238E27FC236}">
                <a16:creationId xmlns:a16="http://schemas.microsoft.com/office/drawing/2014/main" id="{05E9EFBB-BA5F-CF43-84BD-ECEFCD9E21F7}"/>
              </a:ext>
            </a:extLst>
          </p:cNvPr>
          <p:cNvSpPr/>
          <p:nvPr/>
        </p:nvSpPr>
        <p:spPr>
          <a:xfrm>
            <a:off x="362356" y="494513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Action Button: Custom 20">
            <a:hlinkClick r:id="" action="ppaction://noaction" highlightClick="1">
              <a:snd r:embed="rId9" name="6 Jugar en el.wav"/>
            </a:hlinkClick>
            <a:extLst>
              <a:ext uri="{FF2B5EF4-FFF2-40B4-BE49-F238E27FC236}">
                <a16:creationId xmlns:a16="http://schemas.microsoft.com/office/drawing/2014/main" id="{3876AC93-4575-C140-A178-05730DE2D5B7}"/>
              </a:ext>
            </a:extLst>
          </p:cNvPr>
          <p:cNvSpPr/>
          <p:nvPr/>
        </p:nvSpPr>
        <p:spPr>
          <a:xfrm>
            <a:off x="362356" y="575285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CuadroTexto 28">
            <a:extLst>
              <a:ext uri="{FF2B5EF4-FFF2-40B4-BE49-F238E27FC236}">
                <a16:creationId xmlns:a16="http://schemas.microsoft.com/office/drawing/2014/main" id="{EFB41942-BA14-1E4E-861C-B63560FCB757}"/>
              </a:ext>
            </a:extLst>
          </p:cNvPr>
          <p:cNvSpPr txBox="1"/>
          <p:nvPr/>
        </p:nvSpPr>
        <p:spPr>
          <a:xfrm>
            <a:off x="7577872" y="1153985"/>
            <a:ext cx="3034805" cy="430887"/>
          </a:xfrm>
          <a:prstGeom prst="rect">
            <a:avLst/>
          </a:prstGeom>
          <a:noFill/>
        </p:spPr>
        <p:txBody>
          <a:bodyPr wrap="none" rtlCol="0">
            <a:spAutoFit/>
          </a:bodyPr>
          <a:lstStyle/>
          <a:p>
            <a:pPr algn="l"/>
            <a:r>
              <a:rPr lang="es-GB" sz="2200" b="1" dirty="0">
                <a:solidFill>
                  <a:schemeClr val="accent5">
                    <a:lumMod val="50000"/>
                  </a:schemeClr>
                </a:solidFill>
                <a:latin typeface="Century Gothic" panose="020B0502020202020204" pitchFamily="34" charset="0"/>
              </a:rPr>
              <a:t>¿Cómo es en inglés?</a:t>
            </a:r>
          </a:p>
        </p:txBody>
      </p:sp>
      <p:pic>
        <p:nvPicPr>
          <p:cNvPr id="30" name="Picture 8" descr="green checkmark">
            <a:extLst>
              <a:ext uri="{FF2B5EF4-FFF2-40B4-BE49-F238E27FC236}">
                <a16:creationId xmlns:a16="http://schemas.microsoft.com/office/drawing/2014/main" id="{53435FA7-4812-3E46-A0D3-5B925FA17D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2320" y="4920038"/>
            <a:ext cx="406580" cy="423521"/>
          </a:xfrm>
          <a:prstGeom prst="rect">
            <a:avLst/>
          </a:prstGeom>
        </p:spPr>
      </p:pic>
      <p:pic>
        <p:nvPicPr>
          <p:cNvPr id="31" name="Picture 8" descr="green checkmark">
            <a:extLst>
              <a:ext uri="{FF2B5EF4-FFF2-40B4-BE49-F238E27FC236}">
                <a16:creationId xmlns:a16="http://schemas.microsoft.com/office/drawing/2014/main" id="{61424DD6-AC75-3F42-ADE6-3A452005BA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63314" y="5668627"/>
            <a:ext cx="406580" cy="423521"/>
          </a:xfrm>
          <a:prstGeom prst="rect">
            <a:avLst/>
          </a:prstGeom>
        </p:spPr>
      </p:pic>
      <p:sp>
        <p:nvSpPr>
          <p:cNvPr id="7" name="CuadroTexto 6">
            <a:extLst>
              <a:ext uri="{FF2B5EF4-FFF2-40B4-BE49-F238E27FC236}">
                <a16:creationId xmlns:a16="http://schemas.microsoft.com/office/drawing/2014/main" id="{178AF613-086D-964D-8BD4-A5BC959DD16B}"/>
              </a:ext>
            </a:extLst>
          </p:cNvPr>
          <p:cNvSpPr txBox="1"/>
          <p:nvPr/>
        </p:nvSpPr>
        <p:spPr>
          <a:xfrm>
            <a:off x="6971337" y="1662615"/>
            <a:ext cx="4600940" cy="430887"/>
          </a:xfrm>
          <a:prstGeom prst="rect">
            <a:avLst/>
          </a:prstGeom>
          <a:noFill/>
        </p:spPr>
        <p:txBody>
          <a:bodyPr wrap="none" rtlCol="0">
            <a:spAutoFit/>
          </a:bodyPr>
          <a:lstStyle/>
          <a:p>
            <a:pPr algn="l"/>
            <a:r>
              <a:rPr lang="es-GB" sz="2200" dirty="0">
                <a:solidFill>
                  <a:schemeClr val="accent5">
                    <a:lumMod val="50000"/>
                  </a:schemeClr>
                </a:solidFill>
                <a:latin typeface="Century Gothic" panose="020B0502020202020204" pitchFamily="34" charset="0"/>
              </a:rPr>
              <a:t>Watching war scenes scare him.</a:t>
            </a:r>
          </a:p>
        </p:txBody>
      </p:sp>
      <p:sp>
        <p:nvSpPr>
          <p:cNvPr id="35" name="CuadroTexto 34">
            <a:extLst>
              <a:ext uri="{FF2B5EF4-FFF2-40B4-BE49-F238E27FC236}">
                <a16:creationId xmlns:a16="http://schemas.microsoft.com/office/drawing/2014/main" id="{6A32D545-FA83-544C-8735-62A366468524}"/>
              </a:ext>
            </a:extLst>
          </p:cNvPr>
          <p:cNvSpPr txBox="1"/>
          <p:nvPr/>
        </p:nvSpPr>
        <p:spPr>
          <a:xfrm>
            <a:off x="6971337" y="2498967"/>
            <a:ext cx="3570208" cy="430887"/>
          </a:xfrm>
          <a:prstGeom prst="rect">
            <a:avLst/>
          </a:prstGeom>
          <a:noFill/>
        </p:spPr>
        <p:txBody>
          <a:bodyPr wrap="none" rtlCol="0">
            <a:spAutoFit/>
          </a:bodyPr>
          <a:lstStyle/>
          <a:p>
            <a:pPr algn="l"/>
            <a:r>
              <a:rPr lang="es-GB" sz="2200" dirty="0">
                <a:solidFill>
                  <a:schemeClr val="accent5">
                    <a:lumMod val="50000"/>
                  </a:schemeClr>
                </a:solidFill>
                <a:latin typeface="Century Gothic" panose="020B0502020202020204" pitchFamily="34" charset="0"/>
              </a:rPr>
              <a:t>Losing embarrases them.</a:t>
            </a:r>
          </a:p>
        </p:txBody>
      </p:sp>
      <p:sp>
        <p:nvSpPr>
          <p:cNvPr id="38" name="CuadroTexto 37">
            <a:extLst>
              <a:ext uri="{FF2B5EF4-FFF2-40B4-BE49-F238E27FC236}">
                <a16:creationId xmlns:a16="http://schemas.microsoft.com/office/drawing/2014/main" id="{812B7CB8-1E6B-4144-BF71-B358860A0928}"/>
              </a:ext>
            </a:extLst>
          </p:cNvPr>
          <p:cNvSpPr txBox="1"/>
          <p:nvPr/>
        </p:nvSpPr>
        <p:spPr>
          <a:xfrm>
            <a:off x="6971337" y="3269473"/>
            <a:ext cx="3023585" cy="430887"/>
          </a:xfrm>
          <a:prstGeom prst="rect">
            <a:avLst/>
          </a:prstGeom>
          <a:noFill/>
        </p:spPr>
        <p:txBody>
          <a:bodyPr wrap="none" rtlCol="0">
            <a:spAutoFit/>
          </a:bodyPr>
          <a:lstStyle/>
          <a:p>
            <a:pPr algn="l"/>
            <a:r>
              <a:rPr lang="es-GB" sz="2200" dirty="0">
                <a:solidFill>
                  <a:schemeClr val="accent5">
                    <a:lumMod val="50000"/>
                  </a:schemeClr>
                </a:solidFill>
                <a:latin typeface="Century Gothic" panose="020B0502020202020204" pitchFamily="34" charset="0"/>
              </a:rPr>
              <a:t>He likes sport games.</a:t>
            </a:r>
          </a:p>
        </p:txBody>
      </p:sp>
      <p:sp>
        <p:nvSpPr>
          <p:cNvPr id="39" name="CuadroTexto 38">
            <a:extLst>
              <a:ext uri="{FF2B5EF4-FFF2-40B4-BE49-F238E27FC236}">
                <a16:creationId xmlns:a16="http://schemas.microsoft.com/office/drawing/2014/main" id="{DA1907D4-A5D5-444D-9AC5-189D696AB9C0}"/>
              </a:ext>
            </a:extLst>
          </p:cNvPr>
          <p:cNvSpPr txBox="1"/>
          <p:nvPr/>
        </p:nvSpPr>
        <p:spPr>
          <a:xfrm>
            <a:off x="6971337" y="4081147"/>
            <a:ext cx="4378122" cy="430887"/>
          </a:xfrm>
          <a:prstGeom prst="rect">
            <a:avLst/>
          </a:prstGeom>
          <a:noFill/>
        </p:spPr>
        <p:txBody>
          <a:bodyPr wrap="none" rtlCol="0">
            <a:spAutoFit/>
          </a:bodyPr>
          <a:lstStyle/>
          <a:p>
            <a:pPr algn="l"/>
            <a:r>
              <a:rPr lang="es-GB" sz="2200" dirty="0">
                <a:solidFill>
                  <a:schemeClr val="accent5">
                    <a:lumMod val="50000"/>
                  </a:schemeClr>
                </a:solidFill>
                <a:latin typeface="Century Gothic" panose="020B0502020202020204" pitchFamily="34" charset="0"/>
              </a:rPr>
              <a:t>Bad players make them angry.</a:t>
            </a:r>
          </a:p>
        </p:txBody>
      </p:sp>
      <p:sp>
        <p:nvSpPr>
          <p:cNvPr id="40" name="CuadroTexto 39">
            <a:extLst>
              <a:ext uri="{FF2B5EF4-FFF2-40B4-BE49-F238E27FC236}">
                <a16:creationId xmlns:a16="http://schemas.microsoft.com/office/drawing/2014/main" id="{CA737306-8D07-C343-8244-51D080C54032}"/>
              </a:ext>
            </a:extLst>
          </p:cNvPr>
          <p:cNvSpPr txBox="1"/>
          <p:nvPr/>
        </p:nvSpPr>
        <p:spPr>
          <a:xfrm>
            <a:off x="6971337" y="4904275"/>
            <a:ext cx="4546437" cy="430887"/>
          </a:xfrm>
          <a:prstGeom prst="rect">
            <a:avLst/>
          </a:prstGeom>
          <a:noFill/>
        </p:spPr>
        <p:txBody>
          <a:bodyPr wrap="none" rtlCol="0">
            <a:spAutoFit/>
          </a:bodyPr>
          <a:lstStyle/>
          <a:p>
            <a:pPr algn="l"/>
            <a:r>
              <a:rPr lang="es-GB" sz="2200" dirty="0">
                <a:solidFill>
                  <a:schemeClr val="accent5">
                    <a:lumMod val="50000"/>
                  </a:schemeClr>
                </a:solidFill>
                <a:latin typeface="Century Gothic" panose="020B0502020202020204" pitchFamily="34" charset="0"/>
              </a:rPr>
              <a:t>Long battles make them sleepy.</a:t>
            </a:r>
          </a:p>
        </p:txBody>
      </p:sp>
      <p:sp>
        <p:nvSpPr>
          <p:cNvPr id="41" name="CuadroTexto 40">
            <a:extLst>
              <a:ext uri="{FF2B5EF4-FFF2-40B4-BE49-F238E27FC236}">
                <a16:creationId xmlns:a16="http://schemas.microsoft.com/office/drawing/2014/main" id="{2FC9A3EE-569F-D84A-94D3-1E66101530B2}"/>
              </a:ext>
            </a:extLst>
          </p:cNvPr>
          <p:cNvSpPr txBox="1"/>
          <p:nvPr/>
        </p:nvSpPr>
        <p:spPr>
          <a:xfrm>
            <a:off x="6971337" y="5713220"/>
            <a:ext cx="4309193" cy="430887"/>
          </a:xfrm>
          <a:prstGeom prst="rect">
            <a:avLst/>
          </a:prstGeom>
          <a:noFill/>
        </p:spPr>
        <p:txBody>
          <a:bodyPr wrap="none" rtlCol="0">
            <a:spAutoFit/>
          </a:bodyPr>
          <a:lstStyle/>
          <a:p>
            <a:pPr algn="l"/>
            <a:r>
              <a:rPr lang="es-GB" sz="2200" dirty="0">
                <a:solidFill>
                  <a:schemeClr val="accent5">
                    <a:lumMod val="50000"/>
                  </a:schemeClr>
                </a:solidFill>
                <a:latin typeface="Century Gothic" panose="020B0502020202020204" pitchFamily="34" charset="0"/>
              </a:rPr>
              <a:t>He loves playing in the phone.</a:t>
            </a:r>
          </a:p>
        </p:txBody>
      </p:sp>
      <p:pic>
        <p:nvPicPr>
          <p:cNvPr id="17" name="Imagen 16">
            <a:extLst>
              <a:ext uri="{FF2B5EF4-FFF2-40B4-BE49-F238E27FC236}">
                <a16:creationId xmlns:a16="http://schemas.microsoft.com/office/drawing/2014/main" id="{5D721A4A-705F-004B-9457-D48AFDFC771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0" b="88824" l="2564" r="100000">
                        <a14:foregroundMark x1="62179" y1="25882" x2="48077" y2="32941"/>
                        <a14:foregroundMark x1="28205" y1="18824" x2="26923" y2="31765"/>
                        <a14:foregroundMark x1="17949" y1="48235" x2="12179" y2="49412"/>
                        <a14:foregroundMark x1="44872" y1="87647" x2="36538" y2="88824"/>
                        <a14:foregroundMark x1="31410" y1="88235" x2="26282" y2="86471"/>
                        <a14:foregroundMark x1="23077" y1="88235" x2="10897" y2="58824"/>
                        <a14:foregroundMark x1="70513" y1="55882" x2="86538" y2="58235"/>
                        <a14:foregroundMark x1="7692" y1="57059" x2="3205" y2="57647"/>
                      </a14:backgroundRemoval>
                    </a14:imgEffect>
                  </a14:imgLayer>
                </a14:imgProps>
              </a:ext>
              <a:ext uri="{28A0092B-C50C-407E-A947-70E740481C1C}">
                <a14:useLocalDpi xmlns:a14="http://schemas.microsoft.com/office/drawing/2010/main"/>
              </a:ext>
            </a:extLst>
          </a:blip>
          <a:srcRect/>
          <a:stretch/>
        </p:blipFill>
        <p:spPr>
          <a:xfrm>
            <a:off x="10490064" y="2637452"/>
            <a:ext cx="1323913" cy="1443695"/>
          </a:xfrm>
          <a:prstGeom prst="rect">
            <a:avLst/>
          </a:prstGeom>
        </p:spPr>
      </p:pic>
      <p:pic>
        <p:nvPicPr>
          <p:cNvPr id="20" name="Imagen 19" descr="Forma, Círculo&#10;&#10;Descripción generada automáticamente">
            <a:extLst>
              <a:ext uri="{FF2B5EF4-FFF2-40B4-BE49-F238E27FC236}">
                <a16:creationId xmlns:a16="http://schemas.microsoft.com/office/drawing/2014/main" id="{9987F62B-073E-5040-967F-8098EB21C1A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98539" y="2117505"/>
            <a:ext cx="1311495" cy="1311495"/>
          </a:xfrm>
          <a:prstGeom prst="rect">
            <a:avLst/>
          </a:prstGeom>
        </p:spPr>
      </p:pic>
      <p:pic>
        <p:nvPicPr>
          <p:cNvPr id="22" name="Imagen 21" descr="Forma, Círculo&#10;&#10;Descripción generada automáticamente">
            <a:extLst>
              <a:ext uri="{FF2B5EF4-FFF2-40B4-BE49-F238E27FC236}">
                <a16:creationId xmlns:a16="http://schemas.microsoft.com/office/drawing/2014/main" id="{383F6B1E-D633-7D47-946E-E553ECC9B81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698538" y="4137417"/>
            <a:ext cx="1311495" cy="1311495"/>
          </a:xfrm>
          <a:prstGeom prst="rect">
            <a:avLst/>
          </a:prstGeom>
        </p:spPr>
      </p:pic>
      <p:grpSp>
        <p:nvGrpSpPr>
          <p:cNvPr id="28" name="Grupo 27">
            <a:extLst>
              <a:ext uri="{FF2B5EF4-FFF2-40B4-BE49-F238E27FC236}">
                <a16:creationId xmlns:a16="http://schemas.microsoft.com/office/drawing/2014/main" id="{C7675737-18A9-1142-8813-D5E95789177F}"/>
              </a:ext>
            </a:extLst>
          </p:cNvPr>
          <p:cNvGrpSpPr/>
          <p:nvPr/>
        </p:nvGrpSpPr>
        <p:grpSpPr>
          <a:xfrm>
            <a:off x="10779988" y="5195385"/>
            <a:ext cx="1323913" cy="1183113"/>
            <a:chOff x="10779988" y="5195385"/>
            <a:chExt cx="1323913" cy="1183113"/>
          </a:xfrm>
        </p:grpSpPr>
        <p:pic>
          <p:nvPicPr>
            <p:cNvPr id="24" name="Imagen 23">
              <a:extLst>
                <a:ext uri="{FF2B5EF4-FFF2-40B4-BE49-F238E27FC236}">
                  <a16:creationId xmlns:a16="http://schemas.microsoft.com/office/drawing/2014/main" id="{5C254ADC-785C-2D46-B9A3-4EDF52C060D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779988" y="5195385"/>
              <a:ext cx="1323913" cy="1183113"/>
            </a:xfrm>
            <a:prstGeom prst="rect">
              <a:avLst/>
            </a:prstGeom>
          </p:spPr>
        </p:pic>
        <p:pic>
          <p:nvPicPr>
            <p:cNvPr id="25" name="Imagen 24">
              <a:extLst>
                <a:ext uri="{FF2B5EF4-FFF2-40B4-BE49-F238E27FC236}">
                  <a16:creationId xmlns:a16="http://schemas.microsoft.com/office/drawing/2014/main" id="{5242C916-A681-DD4D-8C49-0804B63F899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1280530" y="5434509"/>
              <a:ext cx="320920" cy="556716"/>
            </a:xfrm>
            <a:prstGeom prst="rect">
              <a:avLst/>
            </a:prstGeom>
          </p:spPr>
        </p:pic>
      </p:grpSp>
      <p:pic>
        <p:nvPicPr>
          <p:cNvPr id="32" name="Imagen 31">
            <a:extLst>
              <a:ext uri="{FF2B5EF4-FFF2-40B4-BE49-F238E27FC236}">
                <a16:creationId xmlns:a16="http://schemas.microsoft.com/office/drawing/2014/main" id="{54FBFFFA-8AB0-D34B-AD79-93FFEEBDF2F9}"/>
              </a:ext>
            </a:extLst>
          </p:cNvPr>
          <p:cNvPicPr>
            <a:picLocks noChangeAspect="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752168"/>
            <a:ext cx="1048124" cy="997996"/>
          </a:xfrm>
          <a:prstGeom prst="rect">
            <a:avLst/>
          </a:prstGeom>
        </p:spPr>
      </p:pic>
    </p:spTree>
    <p:extLst>
      <p:ext uri="{BB962C8B-B14F-4D97-AF65-F5344CB8AC3E}">
        <p14:creationId xmlns:p14="http://schemas.microsoft.com/office/powerpoint/2010/main" val="167161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5" grpId="0"/>
      <p:bldP spid="38" grpId="0"/>
      <p:bldP spid="39" grpId="0"/>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095" y="120741"/>
            <a:ext cx="11738497" cy="430887"/>
          </a:xfrm>
          <a:prstGeom prst="rect">
            <a:avLst/>
          </a:prstGeom>
          <a:noFill/>
        </p:spPr>
        <p:txBody>
          <a:bodyPr wrap="square" rtlCol="0">
            <a:spAutoFit/>
          </a:bodyPr>
          <a:lstStyle/>
          <a:p>
            <a:r>
              <a:rPr lang="en-GB" sz="2200" b="1" dirty="0" err="1">
                <a:solidFill>
                  <a:schemeClr val="accent5">
                    <a:lumMod val="50000"/>
                  </a:schemeClr>
                </a:solidFill>
                <a:latin typeface="Century Gothic" panose="020B0502020202020204" pitchFamily="34" charset="0"/>
              </a:rPr>
              <a:t>Jugar</a:t>
            </a:r>
            <a:r>
              <a:rPr lang="en-GB" sz="2200" b="1" dirty="0">
                <a:solidFill>
                  <a:schemeClr val="accent5">
                    <a:lumMod val="50000"/>
                  </a:schemeClr>
                </a:solidFill>
                <a:latin typeface="Century Gothic" panose="020B0502020202020204" pitchFamily="34" charset="0"/>
              </a:rPr>
              <a:t> con amigos.</a:t>
            </a:r>
          </a:p>
        </p:txBody>
      </p:sp>
      <p:sp>
        <p:nvSpPr>
          <p:cNvPr id="4" name="TextBox 3"/>
          <p:cNvSpPr txBox="1"/>
          <p:nvPr/>
        </p:nvSpPr>
        <p:spPr>
          <a:xfrm>
            <a:off x="120095" y="562545"/>
            <a:ext cx="10774789" cy="1107996"/>
          </a:xfrm>
          <a:prstGeom prst="rect">
            <a:avLst/>
          </a:prstGeom>
          <a:noFill/>
        </p:spPr>
        <p:txBody>
          <a:bodyPr wrap="square" rtlCol="0">
            <a:spAutoFit/>
          </a:bodyPr>
          <a:lstStyle/>
          <a:p>
            <a:r>
              <a:rPr lang="en-GB" sz="2200" b="1" dirty="0" err="1">
                <a:solidFill>
                  <a:schemeClr val="accent5">
                    <a:lumMod val="50000"/>
                  </a:schemeClr>
                </a:solidFill>
                <a:latin typeface="Century Gothic" panose="020B0502020202020204" pitchFamily="34" charset="0"/>
              </a:rPr>
              <a:t>Estudiante</a:t>
            </a:r>
            <a:r>
              <a:rPr lang="en-GB" sz="2200" b="1" dirty="0">
                <a:solidFill>
                  <a:schemeClr val="accent5">
                    <a:lumMod val="50000"/>
                  </a:schemeClr>
                </a:solidFill>
                <a:latin typeface="Century Gothic" panose="020B0502020202020204" pitchFamily="34" charset="0"/>
              </a:rPr>
              <a:t> A: </a:t>
            </a:r>
            <a:r>
              <a:rPr lang="en-GB" sz="2200" dirty="0">
                <a:solidFill>
                  <a:schemeClr val="accent5">
                    <a:lumMod val="50000"/>
                  </a:schemeClr>
                </a:solidFill>
                <a:latin typeface="Century Gothic" panose="020B0502020202020204" pitchFamily="34" charset="0"/>
              </a:rPr>
              <a:t>Habla </a:t>
            </a:r>
            <a:r>
              <a:rPr lang="en-GB" sz="2200" dirty="0" err="1">
                <a:solidFill>
                  <a:schemeClr val="accent5">
                    <a:lumMod val="50000"/>
                  </a:schemeClr>
                </a:solidFill>
                <a:latin typeface="Century Gothic" panose="020B0502020202020204" pitchFamily="34" charset="0"/>
              </a:rPr>
              <a:t>en</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español</a:t>
            </a:r>
            <a:r>
              <a:rPr lang="en-GB" sz="2200" dirty="0">
                <a:solidFill>
                  <a:schemeClr val="accent5">
                    <a:lumMod val="50000"/>
                  </a:schemeClr>
                </a:solidFill>
                <a:latin typeface="Century Gothic" panose="020B0502020202020204" pitchFamily="34" charset="0"/>
              </a:rPr>
              <a:t>. Traduce la </a:t>
            </a:r>
            <a:r>
              <a:rPr lang="en-GB" sz="2200" dirty="0" err="1">
                <a:solidFill>
                  <a:schemeClr val="accent5">
                    <a:lumMod val="50000"/>
                  </a:schemeClr>
                </a:solidFill>
                <a:latin typeface="Century Gothic" panose="020B0502020202020204" pitchFamily="34" charset="0"/>
              </a:rPr>
              <a:t>frase</a:t>
            </a:r>
            <a:r>
              <a:rPr lang="en-GB" sz="2200" dirty="0">
                <a:solidFill>
                  <a:schemeClr val="accent5">
                    <a:lumMod val="50000"/>
                  </a:schemeClr>
                </a:solidFill>
                <a:latin typeface="Century Gothic" panose="020B0502020202020204" pitchFamily="34" charset="0"/>
              </a:rPr>
              <a:t>.</a:t>
            </a:r>
          </a:p>
          <a:p>
            <a:r>
              <a:rPr lang="en-GB" sz="2200" b="1" dirty="0" err="1">
                <a:solidFill>
                  <a:schemeClr val="accent5">
                    <a:lumMod val="50000"/>
                  </a:schemeClr>
                </a:solidFill>
                <a:latin typeface="Century Gothic" panose="020B0502020202020204" pitchFamily="34" charset="0"/>
              </a:rPr>
              <a:t>Estudiante</a:t>
            </a:r>
            <a:r>
              <a:rPr lang="en-GB" sz="2200" b="1" dirty="0">
                <a:solidFill>
                  <a:schemeClr val="accent5">
                    <a:lumMod val="50000"/>
                  </a:schemeClr>
                </a:solidFill>
                <a:latin typeface="Century Gothic" panose="020B0502020202020204" pitchFamily="34" charset="0"/>
              </a:rPr>
              <a:t> B: </a:t>
            </a:r>
            <a:r>
              <a:rPr lang="en-GB" sz="2200" dirty="0" err="1">
                <a:solidFill>
                  <a:schemeClr val="accent5">
                    <a:lumMod val="50000"/>
                  </a:schemeClr>
                </a:solidFill>
                <a:latin typeface="Century Gothic" panose="020B0502020202020204" pitchFamily="34" charset="0"/>
              </a:rPr>
              <a:t>Escucha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Elige</a:t>
            </a:r>
            <a:r>
              <a:rPr lang="en-GB" sz="2200" dirty="0">
                <a:solidFill>
                  <a:schemeClr val="accent5">
                    <a:lumMod val="50000"/>
                  </a:schemeClr>
                </a:solidFill>
                <a:latin typeface="Century Gothic" panose="020B0502020202020204" pitchFamily="34" charset="0"/>
              </a:rPr>
              <a:t> la </a:t>
            </a:r>
            <a:r>
              <a:rPr lang="en-GB" sz="2200" dirty="0" err="1">
                <a:solidFill>
                  <a:schemeClr val="accent5">
                    <a:lumMod val="50000"/>
                  </a:schemeClr>
                </a:solidFill>
                <a:latin typeface="Century Gothic" panose="020B0502020202020204" pitchFamily="34" charset="0"/>
              </a:rPr>
              <a:t>respuesta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correcta</a:t>
            </a:r>
            <a:r>
              <a:rPr lang="en-GB" sz="2200" dirty="0">
                <a:solidFill>
                  <a:schemeClr val="accent5">
                    <a:lumMod val="50000"/>
                  </a:schemeClr>
                </a:solidFill>
                <a:latin typeface="Century Gothic" panose="020B0502020202020204" pitchFamily="34" charset="0"/>
              </a:rPr>
              <a:t> y </a:t>
            </a:r>
            <a:r>
              <a:rPr lang="en-GB" sz="2200" dirty="0" err="1">
                <a:solidFill>
                  <a:schemeClr val="accent5">
                    <a:lumMod val="50000"/>
                  </a:schemeClr>
                </a:solidFill>
                <a:latin typeface="Century Gothic" panose="020B0502020202020204" pitchFamily="34" charset="0"/>
              </a:rPr>
              <a:t>habla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en</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español</a:t>
            </a:r>
            <a:r>
              <a:rPr lang="en-GB" sz="2200" dirty="0">
                <a:solidFill>
                  <a:schemeClr val="accent5">
                    <a:lumMod val="50000"/>
                  </a:schemeClr>
                </a:solidFill>
                <a:latin typeface="Century Gothic" panose="020B0502020202020204" pitchFamily="34" charset="0"/>
              </a:rPr>
              <a:t>.</a:t>
            </a:r>
          </a:p>
          <a:p>
            <a:r>
              <a:rPr lang="en-GB" sz="2200" b="1" dirty="0" err="1">
                <a:solidFill>
                  <a:schemeClr val="accent5">
                    <a:lumMod val="50000"/>
                  </a:schemeClr>
                </a:solidFill>
                <a:latin typeface="Century Gothic" panose="020B0502020202020204" pitchFamily="34" charset="0"/>
              </a:rPr>
              <a:t>Estudiante</a:t>
            </a:r>
            <a:r>
              <a:rPr lang="en-GB" sz="2200" b="1" dirty="0">
                <a:solidFill>
                  <a:schemeClr val="accent5">
                    <a:lumMod val="50000"/>
                  </a:schemeClr>
                </a:solidFill>
                <a:latin typeface="Century Gothic" panose="020B0502020202020204" pitchFamily="34" charset="0"/>
              </a:rPr>
              <a:t> A: </a:t>
            </a:r>
            <a:r>
              <a:rPr lang="en-GB" sz="2200" dirty="0" err="1">
                <a:solidFill>
                  <a:schemeClr val="accent5">
                    <a:lumMod val="50000"/>
                  </a:schemeClr>
                </a:solidFill>
                <a:latin typeface="Century Gothic" panose="020B0502020202020204" pitchFamily="34" charset="0"/>
              </a:rPr>
              <a:t>Escucha</a:t>
            </a:r>
            <a:r>
              <a:rPr lang="en-GB" sz="2200" dirty="0">
                <a:solidFill>
                  <a:schemeClr val="accent5">
                    <a:lumMod val="50000"/>
                  </a:schemeClr>
                </a:solidFill>
                <a:latin typeface="Century Gothic" panose="020B0502020202020204" pitchFamily="34" charset="0"/>
              </a:rPr>
              <a:t>. Escribe </a:t>
            </a:r>
            <a:r>
              <a:rPr lang="en-GB" sz="2200" dirty="0" err="1">
                <a:solidFill>
                  <a:schemeClr val="accent5">
                    <a:lumMod val="50000"/>
                  </a:schemeClr>
                </a:solidFill>
                <a:latin typeface="Century Gothic" panose="020B0502020202020204" pitchFamily="34" charset="0"/>
              </a:rPr>
              <a:t>en</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inglés</a:t>
            </a:r>
            <a:r>
              <a:rPr lang="en-GB" sz="2200" dirty="0">
                <a:solidFill>
                  <a:schemeClr val="accent5">
                    <a:lumMod val="50000"/>
                  </a:schemeClr>
                </a:solidFill>
                <a:latin typeface="Century Gothic" panose="020B0502020202020204" pitchFamily="34" charset="0"/>
              </a:rPr>
              <a:t>.</a:t>
            </a:r>
          </a:p>
        </p:txBody>
      </p:sp>
      <p:sp>
        <p:nvSpPr>
          <p:cNvPr id="5" name="TextBox 4"/>
          <p:cNvSpPr txBox="1"/>
          <p:nvPr/>
        </p:nvSpPr>
        <p:spPr>
          <a:xfrm>
            <a:off x="120095" y="1735230"/>
            <a:ext cx="9360099" cy="430887"/>
          </a:xfrm>
          <a:prstGeom prst="rect">
            <a:avLst/>
          </a:prstGeom>
          <a:noFill/>
        </p:spPr>
        <p:txBody>
          <a:bodyPr wrap="square" rtlCol="0">
            <a:spAutoFit/>
          </a:bodyPr>
          <a:lstStyle/>
          <a:p>
            <a:r>
              <a:rPr lang="en-GB" sz="2200" b="1" dirty="0" err="1">
                <a:solidFill>
                  <a:schemeClr val="accent5">
                    <a:lumMod val="50000"/>
                  </a:schemeClr>
                </a:solidFill>
                <a:latin typeface="Century Gothic" panose="020B0502020202020204" pitchFamily="34" charset="0"/>
              </a:rPr>
              <a:t>Después</a:t>
            </a:r>
            <a:r>
              <a:rPr lang="en-GB" sz="2200" b="1" dirty="0">
                <a:solidFill>
                  <a:schemeClr val="accent5">
                    <a:lumMod val="50000"/>
                  </a:schemeClr>
                </a:solidFill>
                <a:latin typeface="Century Gothic" panose="020B0502020202020204" pitchFamily="34" charset="0"/>
              </a:rPr>
              <a:t>, cambia.</a:t>
            </a:r>
          </a:p>
        </p:txBody>
      </p:sp>
      <p:sp>
        <p:nvSpPr>
          <p:cNvPr id="45" name="TextBox 44"/>
          <p:cNvSpPr txBox="1"/>
          <p:nvPr/>
        </p:nvSpPr>
        <p:spPr>
          <a:xfrm>
            <a:off x="121990" y="2298550"/>
            <a:ext cx="5974010"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Un ejemplo:</a:t>
            </a:r>
          </a:p>
        </p:txBody>
      </p:sp>
      <p:sp>
        <p:nvSpPr>
          <p:cNvPr id="47" name="TextBox 46"/>
          <p:cNvSpPr txBox="1"/>
          <p:nvPr/>
        </p:nvSpPr>
        <p:spPr>
          <a:xfrm>
            <a:off x="141580" y="3108011"/>
            <a:ext cx="277713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Persona A  (pregunta):</a:t>
            </a:r>
          </a:p>
        </p:txBody>
      </p:sp>
      <p:sp>
        <p:nvSpPr>
          <p:cNvPr id="48" name="TextBox 47"/>
          <p:cNvSpPr txBox="1"/>
          <p:nvPr/>
        </p:nvSpPr>
        <p:spPr>
          <a:xfrm>
            <a:off x="10344215" y="3044279"/>
            <a:ext cx="1845952"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Persona B  (contesta):</a:t>
            </a:r>
          </a:p>
        </p:txBody>
      </p:sp>
      <p:sp>
        <p:nvSpPr>
          <p:cNvPr id="49" name="Oval Callout 48"/>
          <p:cNvSpPr/>
          <p:nvPr/>
        </p:nvSpPr>
        <p:spPr>
          <a:xfrm>
            <a:off x="6188553" y="2414736"/>
            <a:ext cx="3394166" cy="1273501"/>
          </a:xfrm>
          <a:prstGeom prst="wedgeEllipseCallout">
            <a:avLst>
              <a:gd name="adj1" fmla="val 62466"/>
              <a:gd name="adj2" fmla="val 5190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juego</a:t>
            </a:r>
            <a:r>
              <a:rPr lang="en-GB" sz="2400" dirty="0">
                <a:solidFill>
                  <a:srgbClr val="002060"/>
                </a:solidFill>
                <a:latin typeface="Century Gothic" panose="020B0502020202020204" pitchFamily="34" charset="0"/>
              </a:rPr>
              <a:t>.</a:t>
            </a:r>
          </a:p>
        </p:txBody>
      </p:sp>
      <p:sp>
        <p:nvSpPr>
          <p:cNvPr id="67" name="Rounded Rectangle 11" descr="background rectangle&#10;">
            <a:extLst>
              <a:ext uri="{FF2B5EF4-FFF2-40B4-BE49-F238E27FC236}">
                <a16:creationId xmlns:a16="http://schemas.microsoft.com/office/drawing/2014/main" id="{9268BA27-9508-448E-9915-ACE234D74542}"/>
              </a:ext>
            </a:extLst>
          </p:cNvPr>
          <p:cNvSpPr/>
          <p:nvPr/>
        </p:nvSpPr>
        <p:spPr>
          <a:xfrm>
            <a:off x="9372740" y="275653"/>
            <a:ext cx="2528210" cy="37945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9" name="Rectangle 2">
            <a:extLst>
              <a:ext uri="{FF2B5EF4-FFF2-40B4-BE49-F238E27FC236}">
                <a16:creationId xmlns:a16="http://schemas.microsoft.com/office/drawing/2014/main" id="{94C9B716-5EA8-AB48-A633-EA1D72AD1EA5}"/>
              </a:ext>
            </a:extLst>
          </p:cNvPr>
          <p:cNvSpPr/>
          <p:nvPr/>
        </p:nvSpPr>
        <p:spPr>
          <a:xfrm>
            <a:off x="199680" y="3915301"/>
            <a:ext cx="5345365" cy="236835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809297" y="3921467"/>
            <a:ext cx="6244491" cy="235065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50" name="Title 2">
            <a:extLst>
              <a:ext uri="{FF2B5EF4-FFF2-40B4-BE49-F238E27FC236}">
                <a16:creationId xmlns:a16="http://schemas.microsoft.com/office/drawing/2014/main" id="{D17EB818-F596-B24A-9FDE-8BC15E8C4B1E}"/>
              </a:ext>
            </a:extLst>
          </p:cNvPr>
          <p:cNvSpPr txBox="1">
            <a:spLocks/>
          </p:cNvSpPr>
          <p:nvPr/>
        </p:nvSpPr>
        <p:spPr>
          <a:xfrm>
            <a:off x="236535" y="3997402"/>
            <a:ext cx="5142811" cy="5820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en-GB" sz="2000" b="1" dirty="0"/>
              <a:t>Say the beginning of this sentence in Spanish to your partner.</a:t>
            </a:r>
            <a:endParaRPr lang="en-US" sz="2000" dirty="0"/>
          </a:p>
        </p:txBody>
      </p:sp>
      <p:sp>
        <p:nvSpPr>
          <p:cNvPr id="51" name="Title 2">
            <a:extLst>
              <a:ext uri="{FF2B5EF4-FFF2-40B4-BE49-F238E27FC236}">
                <a16:creationId xmlns:a16="http://schemas.microsoft.com/office/drawing/2014/main" id="{63341C68-F748-9C4D-B584-634CD09E312C}"/>
              </a:ext>
            </a:extLst>
          </p:cNvPr>
          <p:cNvSpPr txBox="1">
            <a:spLocks/>
          </p:cNvSpPr>
          <p:nvPr/>
        </p:nvSpPr>
        <p:spPr>
          <a:xfrm>
            <a:off x="248286" y="4579182"/>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52" name="TextBox 6">
            <a:extLst>
              <a:ext uri="{FF2B5EF4-FFF2-40B4-BE49-F238E27FC236}">
                <a16:creationId xmlns:a16="http://schemas.microsoft.com/office/drawing/2014/main" id="{69B1E13C-00BE-C344-AEBD-20D186B18F27}"/>
              </a:ext>
            </a:extLst>
          </p:cNvPr>
          <p:cNvSpPr txBox="1"/>
          <p:nvPr/>
        </p:nvSpPr>
        <p:spPr>
          <a:xfrm>
            <a:off x="373972" y="5161591"/>
            <a:ext cx="3704951" cy="400110"/>
          </a:xfrm>
          <a:prstGeom prst="rect">
            <a:avLst/>
          </a:prstGeom>
          <a:noFill/>
        </p:spPr>
        <p:txBody>
          <a:bodyPr wrap="square" rtlCol="0">
            <a:spAutoFit/>
          </a:bodyPr>
          <a:lstStyle/>
          <a:p>
            <a:r>
              <a:rPr lang="en-GB" sz="2000" b="1" dirty="0">
                <a:solidFill>
                  <a:srgbClr val="4472C4">
                    <a:lumMod val="50000"/>
                  </a:srgbClr>
                </a:solidFill>
                <a:latin typeface="Century Gothic"/>
              </a:rPr>
              <a:t>1. </a:t>
            </a:r>
            <a:r>
              <a:rPr lang="en-GB" sz="2000" i="1" dirty="0">
                <a:solidFill>
                  <a:srgbClr val="4472C4">
                    <a:lumMod val="50000"/>
                  </a:srgbClr>
                </a:solidFill>
                <a:latin typeface="Century Gothic"/>
              </a:rPr>
              <a:t>He lends them... </a:t>
            </a:r>
          </a:p>
        </p:txBody>
      </p:sp>
      <p:sp>
        <p:nvSpPr>
          <p:cNvPr id="58" name="Oval Callout 45">
            <a:extLst>
              <a:ext uri="{FF2B5EF4-FFF2-40B4-BE49-F238E27FC236}">
                <a16:creationId xmlns:a16="http://schemas.microsoft.com/office/drawing/2014/main" id="{6C7CEF73-2607-954D-A1B1-678DA9635EE8}"/>
              </a:ext>
            </a:extLst>
          </p:cNvPr>
          <p:cNvSpPr/>
          <p:nvPr/>
        </p:nvSpPr>
        <p:spPr>
          <a:xfrm>
            <a:off x="2329011" y="2336261"/>
            <a:ext cx="3813266" cy="996045"/>
          </a:xfrm>
          <a:prstGeom prst="wedgeEllipseCallout">
            <a:avLst>
              <a:gd name="adj1" fmla="val -57679"/>
              <a:gd name="adj2" fmla="val 8929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presta</a:t>
            </a:r>
            <a:r>
              <a:rPr lang="en-GB" sz="2400" dirty="0">
                <a:solidFill>
                  <a:schemeClr val="accent5">
                    <a:lumMod val="50000"/>
                  </a:schemeClr>
                </a:solidFill>
                <a:latin typeface="Century Gothic" panose="020B0502020202020204" pitchFamily="34" charset="0"/>
              </a:rPr>
              <a:t>...</a:t>
            </a:r>
          </a:p>
        </p:txBody>
      </p:sp>
      <p:cxnSp>
        <p:nvCxnSpPr>
          <p:cNvPr id="59" name="Straight Connector 33">
            <a:extLst>
              <a:ext uri="{FF2B5EF4-FFF2-40B4-BE49-F238E27FC236}">
                <a16:creationId xmlns:a16="http://schemas.microsoft.com/office/drawing/2014/main" id="{1945B4DE-A922-1A4E-BB89-190C26FC8574}"/>
              </a:ext>
            </a:extLst>
          </p:cNvPr>
          <p:cNvCxnSpPr/>
          <p:nvPr/>
        </p:nvCxnSpPr>
        <p:spPr>
          <a:xfrm>
            <a:off x="466156" y="5991666"/>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41DAE4C6-B32B-8D4E-9097-4D80EB02C14B}"/>
              </a:ext>
            </a:extLst>
          </p:cNvPr>
          <p:cNvSpPr txBox="1"/>
          <p:nvPr/>
        </p:nvSpPr>
        <p:spPr>
          <a:xfrm>
            <a:off x="1278999" y="5591556"/>
            <a:ext cx="1255472" cy="400110"/>
          </a:xfrm>
          <a:prstGeom prst="rect">
            <a:avLst/>
          </a:prstGeom>
          <a:noFill/>
        </p:spPr>
        <p:txBody>
          <a:bodyPr wrap="none" rtlCol="0">
            <a:spAutoFit/>
          </a:bodyPr>
          <a:lstStyle/>
          <a:p>
            <a:r>
              <a:rPr lang="es-ES" sz="2000" dirty="0">
                <a:solidFill>
                  <a:srgbClr val="4472C4">
                    <a:lumMod val="50000"/>
                  </a:srgbClr>
                </a:solidFill>
                <a:latin typeface="Century Gothic"/>
              </a:rPr>
              <a:t>a </a:t>
            </a:r>
            <a:r>
              <a:rPr lang="es-ES" sz="2000" dirty="0" err="1">
                <a:solidFill>
                  <a:srgbClr val="4472C4">
                    <a:lumMod val="50000"/>
                  </a:srgbClr>
                </a:solidFill>
                <a:latin typeface="Century Gothic"/>
              </a:rPr>
              <a:t>game</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pic>
        <p:nvPicPr>
          <p:cNvPr id="60" name="Imagen 59">
            <a:extLst>
              <a:ext uri="{FF2B5EF4-FFF2-40B4-BE49-F238E27FC236}">
                <a16:creationId xmlns:a16="http://schemas.microsoft.com/office/drawing/2014/main" id="{2A1B9A50-22ED-EA4E-9462-24D997EC4D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2856" y="4876249"/>
            <a:ext cx="1233251" cy="982254"/>
          </a:xfrm>
          <a:prstGeom prst="rect">
            <a:avLst/>
          </a:prstGeom>
        </p:spPr>
      </p:pic>
      <p:sp>
        <p:nvSpPr>
          <p:cNvPr id="8" name="Oval 7"/>
          <p:cNvSpPr/>
          <p:nvPr/>
        </p:nvSpPr>
        <p:spPr>
          <a:xfrm>
            <a:off x="5856515" y="5408168"/>
            <a:ext cx="2549050" cy="50773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7" name="TextBox 21">
            <a:extLst>
              <a:ext uri="{FF2B5EF4-FFF2-40B4-BE49-F238E27FC236}">
                <a16:creationId xmlns:a16="http://schemas.microsoft.com/office/drawing/2014/main" id="{FEDBDF69-F151-5A40-A776-D507EF729B66}"/>
              </a:ext>
            </a:extLst>
          </p:cNvPr>
          <p:cNvSpPr txBox="1"/>
          <p:nvPr/>
        </p:nvSpPr>
        <p:spPr>
          <a:xfrm>
            <a:off x="5855941" y="3978729"/>
            <a:ext cx="5861851"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Which pronoun do you hear, ‘le’ or ‘les’?</a:t>
            </a:r>
          </a:p>
          <a:p>
            <a:r>
              <a:rPr lang="en-GB" sz="2000" b="1" dirty="0">
                <a:solidFill>
                  <a:schemeClr val="accent5">
                    <a:lumMod val="50000"/>
                  </a:schemeClr>
                </a:solidFill>
                <a:latin typeface="Century Gothic"/>
              </a:rPr>
              <a:t>Give the corresponding answer in Spanish.</a:t>
            </a:r>
            <a:r>
              <a:rPr lang="en-GB" sz="2000" u="sng" dirty="0">
                <a:solidFill>
                  <a:schemeClr val="accent5">
                    <a:lumMod val="50000"/>
                  </a:schemeClr>
                </a:solidFill>
                <a:latin typeface="Century Gothic" panose="020B0502020202020204" pitchFamily="34" charset="0"/>
              </a:rPr>
              <a:t> </a:t>
            </a:r>
          </a:p>
        </p:txBody>
      </p:sp>
      <p:sp>
        <p:nvSpPr>
          <p:cNvPr id="9" name="Title 8"/>
          <p:cNvSpPr>
            <a:spLocks noGrp="1"/>
          </p:cNvSpPr>
          <p:nvPr>
            <p:ph type="title" idx="4294967295"/>
          </p:nvPr>
        </p:nvSpPr>
        <p:spPr>
          <a:xfrm>
            <a:off x="9448239" y="133481"/>
            <a:ext cx="3072350" cy="709203"/>
          </a:xfrm>
        </p:spPr>
        <p:txBody>
          <a:bodyPr>
            <a:normAutofit/>
          </a:bodyPr>
          <a:lstStyle/>
          <a:p>
            <a:r>
              <a:rPr lang="en-GB" sz="2000" b="1" dirty="0">
                <a:solidFill>
                  <a:schemeClr val="bg1"/>
                </a:solidFill>
              </a:rPr>
              <a:t>hablar / escuchar</a:t>
            </a:r>
          </a:p>
        </p:txBody>
      </p:sp>
      <p:sp>
        <p:nvSpPr>
          <p:cNvPr id="6" name="CuadroTexto 5">
            <a:extLst>
              <a:ext uri="{FF2B5EF4-FFF2-40B4-BE49-F238E27FC236}">
                <a16:creationId xmlns:a16="http://schemas.microsoft.com/office/drawing/2014/main" id="{8710585C-FF83-2148-8BDD-84B3E8440802}"/>
              </a:ext>
            </a:extLst>
          </p:cNvPr>
          <p:cNvSpPr txBox="1"/>
          <p:nvPr/>
        </p:nvSpPr>
        <p:spPr>
          <a:xfrm>
            <a:off x="9459853" y="4761481"/>
            <a:ext cx="1884418" cy="400110"/>
          </a:xfrm>
          <a:prstGeom prst="rect">
            <a:avLst/>
          </a:prstGeom>
          <a:noFill/>
        </p:spPr>
        <p:txBody>
          <a:bodyPr wrap="square" rtlCol="0">
            <a:spAutoFit/>
          </a:bodyPr>
          <a:lstStyle/>
          <a:p>
            <a:pPr algn="ctr"/>
            <a:r>
              <a:rPr lang="es-GB" sz="2000" u="sng" dirty="0">
                <a:solidFill>
                  <a:schemeClr val="accent5">
                    <a:lumMod val="50000"/>
                  </a:schemeClr>
                </a:solidFill>
                <a:latin typeface="+mj-lt"/>
              </a:rPr>
              <a:t>To them</a:t>
            </a:r>
          </a:p>
        </p:txBody>
      </p:sp>
      <p:sp>
        <p:nvSpPr>
          <p:cNvPr id="32" name="CuadroTexto 31">
            <a:extLst>
              <a:ext uri="{FF2B5EF4-FFF2-40B4-BE49-F238E27FC236}">
                <a16:creationId xmlns:a16="http://schemas.microsoft.com/office/drawing/2014/main" id="{3DC79E62-1C7D-8E47-A8A7-3730F08460E3}"/>
              </a:ext>
            </a:extLst>
          </p:cNvPr>
          <p:cNvSpPr txBox="1"/>
          <p:nvPr/>
        </p:nvSpPr>
        <p:spPr>
          <a:xfrm>
            <a:off x="6520573" y="4774828"/>
            <a:ext cx="1884418" cy="400110"/>
          </a:xfrm>
          <a:prstGeom prst="rect">
            <a:avLst/>
          </a:prstGeom>
          <a:noFill/>
        </p:spPr>
        <p:txBody>
          <a:bodyPr wrap="square" rtlCol="0">
            <a:spAutoFit/>
          </a:bodyPr>
          <a:lstStyle/>
          <a:p>
            <a:pPr algn="ctr"/>
            <a:r>
              <a:rPr lang="es-GB" sz="2000" u="sng" dirty="0">
                <a:solidFill>
                  <a:schemeClr val="accent5">
                    <a:lumMod val="50000"/>
                  </a:schemeClr>
                </a:solidFill>
                <a:latin typeface="+mj-lt"/>
              </a:rPr>
              <a:t>To him/her</a:t>
            </a:r>
          </a:p>
        </p:txBody>
      </p:sp>
      <p:sp>
        <p:nvSpPr>
          <p:cNvPr id="33" name="CuadroTexto 32">
            <a:extLst>
              <a:ext uri="{FF2B5EF4-FFF2-40B4-BE49-F238E27FC236}">
                <a16:creationId xmlns:a16="http://schemas.microsoft.com/office/drawing/2014/main" id="{FE2E3118-A51F-5442-BEC8-8EAE59D5AC61}"/>
              </a:ext>
            </a:extLst>
          </p:cNvPr>
          <p:cNvSpPr txBox="1"/>
          <p:nvPr/>
        </p:nvSpPr>
        <p:spPr>
          <a:xfrm>
            <a:off x="6628838" y="5484570"/>
            <a:ext cx="1537600" cy="400110"/>
          </a:xfrm>
          <a:prstGeom prst="rect">
            <a:avLst/>
          </a:prstGeom>
          <a:noFill/>
        </p:spPr>
        <p:txBody>
          <a:bodyPr wrap="none" rtlCol="0">
            <a:spAutoFit/>
          </a:bodyPr>
          <a:lstStyle/>
          <a:p>
            <a:r>
              <a:rPr lang="es-ES" sz="2000" dirty="0">
                <a:solidFill>
                  <a:srgbClr val="4472C4">
                    <a:lumMod val="50000"/>
                  </a:srgbClr>
                </a:solidFill>
                <a:latin typeface="Century Gothic"/>
              </a:rPr>
              <a:t>... a </a:t>
            </a:r>
            <a:r>
              <a:rPr lang="es-ES" sz="2000" dirty="0" err="1">
                <a:solidFill>
                  <a:srgbClr val="4472C4">
                    <a:lumMod val="50000"/>
                  </a:srgbClr>
                </a:solidFill>
                <a:latin typeface="Century Gothic"/>
              </a:rPr>
              <a:t>game</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34" name="CuadroTexto 33">
            <a:extLst>
              <a:ext uri="{FF2B5EF4-FFF2-40B4-BE49-F238E27FC236}">
                <a16:creationId xmlns:a16="http://schemas.microsoft.com/office/drawing/2014/main" id="{01C5E68A-B3EA-8B45-AB3F-67586BA8281C}"/>
              </a:ext>
            </a:extLst>
          </p:cNvPr>
          <p:cNvSpPr txBox="1"/>
          <p:nvPr/>
        </p:nvSpPr>
        <p:spPr>
          <a:xfrm>
            <a:off x="8978136" y="5478948"/>
            <a:ext cx="2662908" cy="400110"/>
          </a:xfrm>
          <a:prstGeom prst="rect">
            <a:avLst/>
          </a:prstGeom>
          <a:noFill/>
        </p:spPr>
        <p:txBody>
          <a:bodyPr wrap="none" rtlCol="0">
            <a:spAutoFit/>
          </a:bodyPr>
          <a:lstStyle/>
          <a:p>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his</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mobile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phone</a:t>
            </a:r>
            <a:r>
              <a:rPr lang="es-ES" sz="2000" dirty="0">
                <a:solidFill>
                  <a:srgbClr val="4472C4">
                    <a:lumMod val="50000"/>
                  </a:srgbClr>
                </a:solidFill>
                <a:latin typeface="Century Gothic"/>
              </a:rPr>
              <a:t>.</a:t>
            </a:r>
            <a:endParaRPr lang="x-none" sz="2000" dirty="0">
              <a:solidFill>
                <a:srgbClr val="4472C4">
                  <a:lumMod val="50000"/>
                </a:srgbClr>
              </a:solidFill>
              <a:latin typeface="Century Gothic"/>
            </a:endParaRPr>
          </a:p>
        </p:txBody>
      </p:sp>
      <p:sp>
        <p:nvSpPr>
          <p:cNvPr id="7" name="CuadroTexto 6">
            <a:extLst>
              <a:ext uri="{FF2B5EF4-FFF2-40B4-BE49-F238E27FC236}">
                <a16:creationId xmlns:a16="http://schemas.microsoft.com/office/drawing/2014/main" id="{E73FCDCB-C139-AC48-82FC-6077DB851385}"/>
              </a:ext>
            </a:extLst>
          </p:cNvPr>
          <p:cNvSpPr txBox="1"/>
          <p:nvPr/>
        </p:nvSpPr>
        <p:spPr>
          <a:xfrm>
            <a:off x="5989909" y="5462222"/>
            <a:ext cx="328936" cy="400110"/>
          </a:xfrm>
          <a:prstGeom prst="rect">
            <a:avLst/>
          </a:prstGeom>
          <a:noFill/>
        </p:spPr>
        <p:txBody>
          <a:bodyPr wrap="none" rtlCol="0">
            <a:spAutoFit/>
          </a:bodyPr>
          <a:lstStyle/>
          <a:p>
            <a:pPr algn="l"/>
            <a:r>
              <a:rPr lang="es-GB" sz="2000" b="1" dirty="0">
                <a:solidFill>
                  <a:schemeClr val="accent5">
                    <a:lumMod val="50000"/>
                  </a:schemeClr>
                </a:solidFill>
                <a:latin typeface="+mj-lt"/>
              </a:rPr>
              <a:t>1</a:t>
            </a:r>
          </a:p>
        </p:txBody>
      </p:sp>
      <p:pic>
        <p:nvPicPr>
          <p:cNvPr id="10" name="Imagen 9">
            <a:extLst>
              <a:ext uri="{FF2B5EF4-FFF2-40B4-BE49-F238E27FC236}">
                <a16:creationId xmlns:a16="http://schemas.microsoft.com/office/drawing/2014/main" id="{58BCFBE2-D9F2-3340-8330-636F3120A5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48239" y="1281584"/>
            <a:ext cx="2473439" cy="1497915"/>
          </a:xfrm>
          <a:prstGeom prst="rect">
            <a:avLst/>
          </a:prstGeom>
        </p:spPr>
      </p:pic>
    </p:spTree>
    <p:extLst>
      <p:ext uri="{BB962C8B-B14F-4D97-AF65-F5344CB8AC3E}">
        <p14:creationId xmlns:p14="http://schemas.microsoft.com/office/powerpoint/2010/main" val="83720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7" grpId="0"/>
      <p:bldP spid="48" grpId="0"/>
      <p:bldP spid="49" grpId="0" animBg="1"/>
      <p:bldP spid="19" grpId="0" animBg="1"/>
      <p:bldP spid="20" grpId="0" animBg="1"/>
      <p:bldP spid="50" grpId="0"/>
      <p:bldP spid="51" grpId="0"/>
      <p:bldP spid="52" grpId="0"/>
      <p:bldP spid="58" grpId="0" animBg="1"/>
      <p:bldP spid="2" grpId="0"/>
      <p:bldP spid="8" grpId="0" animBg="1"/>
      <p:bldP spid="27" grpId="0"/>
      <p:bldP spid="6" grpId="0"/>
      <p:bldP spid="32" grpId="0"/>
      <p:bldP spid="33" grpId="0"/>
      <p:bldP spid="3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174204" y="461844"/>
            <a:ext cx="4962084" cy="58276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174204" y="521036"/>
            <a:ext cx="4962084" cy="6018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en-GB" sz="2000" b="1" dirty="0"/>
              <a:t>Say the beginning of this sentence in Spanish to your partner.</a:t>
            </a:r>
          </a:p>
        </p:txBody>
      </p:sp>
      <p:sp>
        <p:nvSpPr>
          <p:cNvPr id="43" name="TextBox 7">
            <a:extLst>
              <a:ext uri="{FF2B5EF4-FFF2-40B4-BE49-F238E27FC236}">
                <a16:creationId xmlns:a16="http://schemas.microsoft.com/office/drawing/2014/main" id="{8DC3A518-4E14-3C44-8A84-B5E5C7C93710}"/>
              </a:ext>
            </a:extLst>
          </p:cNvPr>
          <p:cNvSpPr txBox="1"/>
          <p:nvPr/>
        </p:nvSpPr>
        <p:spPr>
          <a:xfrm>
            <a:off x="182963" y="2559017"/>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i="1" dirty="0">
                <a:solidFill>
                  <a:schemeClr val="accent5">
                    <a:lumMod val="50000"/>
                  </a:schemeClr>
                </a:solidFill>
                <a:latin typeface="Century Gothic" panose="020B0502020202020204" pitchFamily="34" charset="0"/>
              </a:rPr>
              <a:t>He records them...</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165540" y="1124249"/>
            <a:ext cx="5142811" cy="436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46" name="TextBox 6">
            <a:extLst>
              <a:ext uri="{FF2B5EF4-FFF2-40B4-BE49-F238E27FC236}">
                <a16:creationId xmlns:a16="http://schemas.microsoft.com/office/drawing/2014/main" id="{E150F2CC-C803-574B-9220-7DADD99AB06E}"/>
              </a:ext>
            </a:extLst>
          </p:cNvPr>
          <p:cNvSpPr txBox="1"/>
          <p:nvPr/>
        </p:nvSpPr>
        <p:spPr>
          <a:xfrm>
            <a:off x="182963" y="1615301"/>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i="1" dirty="0">
                <a:solidFill>
                  <a:schemeClr val="accent5">
                    <a:lumMod val="50000"/>
                  </a:schemeClr>
                </a:solidFill>
                <a:latin typeface="Century Gothic"/>
              </a:rPr>
              <a:t>She sends them...  </a:t>
            </a:r>
          </a:p>
        </p:txBody>
      </p:sp>
      <p:sp>
        <p:nvSpPr>
          <p:cNvPr id="47" name="TextBox 56">
            <a:extLst>
              <a:ext uri="{FF2B5EF4-FFF2-40B4-BE49-F238E27FC236}">
                <a16:creationId xmlns:a16="http://schemas.microsoft.com/office/drawing/2014/main" id="{44ACD847-DE5B-1B43-9684-973E8B9EF474}"/>
              </a:ext>
            </a:extLst>
          </p:cNvPr>
          <p:cNvSpPr txBox="1"/>
          <p:nvPr/>
        </p:nvSpPr>
        <p:spPr>
          <a:xfrm>
            <a:off x="182963" y="3502733"/>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i="1" dirty="0">
                <a:solidFill>
                  <a:schemeClr val="accent5">
                    <a:lumMod val="50000"/>
                  </a:schemeClr>
                </a:solidFill>
                <a:latin typeface="Century Gothic" panose="020B0502020202020204" pitchFamily="34" charset="0"/>
              </a:rPr>
              <a:t>He gives her... </a:t>
            </a:r>
          </a:p>
        </p:txBody>
      </p:sp>
      <p:sp>
        <p:nvSpPr>
          <p:cNvPr id="52" name="TextBox 57">
            <a:extLst>
              <a:ext uri="{FF2B5EF4-FFF2-40B4-BE49-F238E27FC236}">
                <a16:creationId xmlns:a16="http://schemas.microsoft.com/office/drawing/2014/main" id="{9F905CD9-F55B-934D-A7AE-CAEA8A266694}"/>
              </a:ext>
            </a:extLst>
          </p:cNvPr>
          <p:cNvSpPr txBox="1"/>
          <p:nvPr/>
        </p:nvSpPr>
        <p:spPr>
          <a:xfrm>
            <a:off x="182963" y="4446449"/>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i="1" dirty="0">
                <a:solidFill>
                  <a:schemeClr val="accent5">
                    <a:lumMod val="50000"/>
                  </a:schemeClr>
                </a:solidFill>
                <a:latin typeface="Century Gothic" panose="020B0502020202020204" pitchFamily="34" charset="0"/>
              </a:rPr>
              <a:t>She organises him... </a:t>
            </a:r>
          </a:p>
        </p:txBody>
      </p:sp>
      <p:cxnSp>
        <p:nvCxnSpPr>
          <p:cNvPr id="34" name="Straight Connector 33"/>
          <p:cNvCxnSpPr>
            <a:cxnSpLocks/>
          </p:cNvCxnSpPr>
          <p:nvPr/>
        </p:nvCxnSpPr>
        <p:spPr>
          <a:xfrm>
            <a:off x="480984" y="2348374"/>
            <a:ext cx="424539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480984" y="3273584"/>
            <a:ext cx="4328522"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flipV="1">
            <a:off x="480984" y="4215587"/>
            <a:ext cx="4328522" cy="1"/>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V="1">
            <a:off x="480984" y="5170290"/>
            <a:ext cx="4328522" cy="1"/>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9270" y="43714"/>
            <a:ext cx="1660422" cy="462747"/>
          </a:xfrm>
        </p:spPr>
        <p:txBody>
          <a:bodyPr>
            <a:normAutofit/>
          </a:bodyPr>
          <a:lstStyle/>
          <a:p>
            <a:r>
              <a:rPr lang="en-GB" sz="2000" b="1" dirty="0"/>
              <a:t>Persona A</a:t>
            </a:r>
          </a:p>
        </p:txBody>
      </p:sp>
      <p:sp>
        <p:nvSpPr>
          <p:cNvPr id="29" name="TextBox 57">
            <a:extLst>
              <a:ext uri="{FF2B5EF4-FFF2-40B4-BE49-F238E27FC236}">
                <a16:creationId xmlns:a16="http://schemas.microsoft.com/office/drawing/2014/main" id="{9F905CD9-F55B-934D-A7AE-CAEA8A266694}"/>
              </a:ext>
            </a:extLst>
          </p:cNvPr>
          <p:cNvSpPr txBox="1"/>
          <p:nvPr/>
        </p:nvSpPr>
        <p:spPr>
          <a:xfrm>
            <a:off x="202773" y="5390167"/>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i="1" dirty="0">
                <a:solidFill>
                  <a:schemeClr val="accent5">
                    <a:lumMod val="50000"/>
                  </a:schemeClr>
                </a:solidFill>
                <a:latin typeface="Century Gothic" panose="020B0502020202020204" pitchFamily="34" charset="0"/>
              </a:rPr>
              <a:t>He asks them...</a:t>
            </a:r>
          </a:p>
        </p:txBody>
      </p:sp>
      <p:cxnSp>
        <p:nvCxnSpPr>
          <p:cNvPr id="30" name="Straight Connector 29"/>
          <p:cNvCxnSpPr>
            <a:cxnSpLocks/>
          </p:cNvCxnSpPr>
          <p:nvPr/>
        </p:nvCxnSpPr>
        <p:spPr>
          <a:xfrm flipV="1">
            <a:off x="480984" y="6124993"/>
            <a:ext cx="4328522" cy="1"/>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81" name="Rectangle 16">
            <a:extLst>
              <a:ext uri="{FF2B5EF4-FFF2-40B4-BE49-F238E27FC236}">
                <a16:creationId xmlns:a16="http://schemas.microsoft.com/office/drawing/2014/main" id="{E0391A2E-9493-BE4A-9FE6-266F3A92D34F}"/>
              </a:ext>
            </a:extLst>
          </p:cNvPr>
          <p:cNvSpPr/>
          <p:nvPr/>
        </p:nvSpPr>
        <p:spPr>
          <a:xfrm>
            <a:off x="5256152" y="461844"/>
            <a:ext cx="6733075" cy="582767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82" name="TextBox 21">
            <a:extLst>
              <a:ext uri="{FF2B5EF4-FFF2-40B4-BE49-F238E27FC236}">
                <a16:creationId xmlns:a16="http://schemas.microsoft.com/office/drawing/2014/main" id="{2D127688-8E75-C44F-BFB5-CBC18D85105F}"/>
              </a:ext>
            </a:extLst>
          </p:cNvPr>
          <p:cNvSpPr txBox="1"/>
          <p:nvPr/>
        </p:nvSpPr>
        <p:spPr>
          <a:xfrm>
            <a:off x="5256152" y="506461"/>
            <a:ext cx="5861851"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Which pronoun do you hear, ‘le’ or ‘les’?</a:t>
            </a:r>
          </a:p>
          <a:p>
            <a:r>
              <a:rPr lang="en-GB" sz="2000" b="1" dirty="0">
                <a:solidFill>
                  <a:schemeClr val="accent5">
                    <a:lumMod val="50000"/>
                  </a:schemeClr>
                </a:solidFill>
                <a:latin typeface="Century Gothic"/>
              </a:rPr>
              <a:t>Give the corresponding answer in Spanish.</a:t>
            </a:r>
            <a:r>
              <a:rPr lang="en-GB" sz="2000" u="sng" dirty="0">
                <a:solidFill>
                  <a:schemeClr val="accent5">
                    <a:lumMod val="50000"/>
                  </a:schemeClr>
                </a:solidFill>
                <a:latin typeface="Century Gothic" panose="020B0502020202020204" pitchFamily="34" charset="0"/>
              </a:rPr>
              <a:t> </a:t>
            </a:r>
          </a:p>
        </p:txBody>
      </p:sp>
      <p:sp>
        <p:nvSpPr>
          <p:cNvPr id="83" name="CuadroTexto 82">
            <a:extLst>
              <a:ext uri="{FF2B5EF4-FFF2-40B4-BE49-F238E27FC236}">
                <a16:creationId xmlns:a16="http://schemas.microsoft.com/office/drawing/2014/main" id="{4FFF4348-513E-3D46-BD28-B5A3E2CCE611}"/>
              </a:ext>
            </a:extLst>
          </p:cNvPr>
          <p:cNvSpPr txBox="1"/>
          <p:nvPr/>
        </p:nvSpPr>
        <p:spPr>
          <a:xfrm>
            <a:off x="9089144" y="1218416"/>
            <a:ext cx="1884418" cy="430887"/>
          </a:xfrm>
          <a:prstGeom prst="rect">
            <a:avLst/>
          </a:prstGeom>
          <a:noFill/>
        </p:spPr>
        <p:txBody>
          <a:bodyPr wrap="square" rtlCol="0">
            <a:spAutoFit/>
          </a:bodyPr>
          <a:lstStyle/>
          <a:p>
            <a:pPr algn="ctr"/>
            <a:r>
              <a:rPr lang="es-GB" sz="2200" u="sng" dirty="0">
                <a:solidFill>
                  <a:schemeClr val="accent5">
                    <a:lumMod val="50000"/>
                  </a:schemeClr>
                </a:solidFill>
                <a:latin typeface="+mj-lt"/>
              </a:rPr>
              <a:t>To them</a:t>
            </a:r>
          </a:p>
        </p:txBody>
      </p:sp>
      <p:sp>
        <p:nvSpPr>
          <p:cNvPr id="84" name="CuadroTexto 83">
            <a:extLst>
              <a:ext uri="{FF2B5EF4-FFF2-40B4-BE49-F238E27FC236}">
                <a16:creationId xmlns:a16="http://schemas.microsoft.com/office/drawing/2014/main" id="{5760CFAC-E31A-7B4F-A0C6-21D7EA2E335F}"/>
              </a:ext>
            </a:extLst>
          </p:cNvPr>
          <p:cNvSpPr txBox="1"/>
          <p:nvPr/>
        </p:nvSpPr>
        <p:spPr>
          <a:xfrm>
            <a:off x="6181270" y="1238085"/>
            <a:ext cx="1884418" cy="430887"/>
          </a:xfrm>
          <a:prstGeom prst="rect">
            <a:avLst/>
          </a:prstGeom>
          <a:noFill/>
        </p:spPr>
        <p:txBody>
          <a:bodyPr wrap="square" rtlCol="0">
            <a:spAutoFit/>
          </a:bodyPr>
          <a:lstStyle/>
          <a:p>
            <a:pPr algn="ctr"/>
            <a:r>
              <a:rPr lang="es-GB" sz="2200" u="sng" dirty="0">
                <a:solidFill>
                  <a:schemeClr val="accent5">
                    <a:lumMod val="50000"/>
                  </a:schemeClr>
                </a:solidFill>
                <a:latin typeface="+mj-lt"/>
              </a:rPr>
              <a:t>To him/her</a:t>
            </a:r>
          </a:p>
        </p:txBody>
      </p:sp>
      <p:sp>
        <p:nvSpPr>
          <p:cNvPr id="85" name="CuadroTexto 84">
            <a:extLst>
              <a:ext uri="{FF2B5EF4-FFF2-40B4-BE49-F238E27FC236}">
                <a16:creationId xmlns:a16="http://schemas.microsoft.com/office/drawing/2014/main" id="{A6DCD647-C8E2-0F42-A61A-94D7E1B08DAB}"/>
              </a:ext>
            </a:extLst>
          </p:cNvPr>
          <p:cNvSpPr txBox="1"/>
          <p:nvPr/>
        </p:nvSpPr>
        <p:spPr>
          <a:xfrm>
            <a:off x="6056191" y="1724638"/>
            <a:ext cx="2822309" cy="769441"/>
          </a:xfrm>
          <a:prstGeom prst="rect">
            <a:avLst/>
          </a:prstGeom>
          <a:noFill/>
        </p:spPr>
        <p:txBody>
          <a:bodyPr wrap="square" rtlCol="0">
            <a:spAutoFit/>
          </a:bodyPr>
          <a:lstStyle/>
          <a:p>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his</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favourite</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game</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86" name="CuadroTexto 85">
            <a:extLst>
              <a:ext uri="{FF2B5EF4-FFF2-40B4-BE49-F238E27FC236}">
                <a16:creationId xmlns:a16="http://schemas.microsoft.com/office/drawing/2014/main" id="{5CE5B368-A5CC-8047-9EAF-929AA32EE36D}"/>
              </a:ext>
            </a:extLst>
          </p:cNvPr>
          <p:cNvSpPr txBox="1"/>
          <p:nvPr/>
        </p:nvSpPr>
        <p:spPr>
          <a:xfrm>
            <a:off x="8793466" y="1719256"/>
            <a:ext cx="3109033" cy="769441"/>
          </a:xfrm>
          <a:prstGeom prst="rect">
            <a:avLst/>
          </a:prstGeom>
          <a:noFill/>
        </p:spPr>
        <p:txBody>
          <a:bodyPr wrap="square" rtlCol="0">
            <a:spAutoFit/>
          </a:bodyPr>
          <a:lstStyle/>
          <a:p>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his</a:t>
            </a:r>
            <a:r>
              <a:rPr lang="es-ES" sz="2200" dirty="0">
                <a:solidFill>
                  <a:srgbClr val="4472C4">
                    <a:lumMod val="50000"/>
                  </a:srgbClr>
                </a:solidFill>
                <a:latin typeface="Century Gothic"/>
              </a:rPr>
              <a:t> virtual </a:t>
            </a:r>
            <a:r>
              <a:rPr lang="es-ES" sz="2200" dirty="0" err="1">
                <a:solidFill>
                  <a:srgbClr val="4472C4">
                    <a:lumMod val="50000"/>
                  </a:srgbClr>
                </a:solidFill>
                <a:latin typeface="Century Gothic"/>
              </a:rPr>
              <a:t>reality</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glasses</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87" name="CuadroTexto 86">
            <a:extLst>
              <a:ext uri="{FF2B5EF4-FFF2-40B4-BE49-F238E27FC236}">
                <a16:creationId xmlns:a16="http://schemas.microsoft.com/office/drawing/2014/main" id="{404FD3BD-1858-9843-924A-479E524A291E}"/>
              </a:ext>
            </a:extLst>
          </p:cNvPr>
          <p:cNvSpPr txBox="1"/>
          <p:nvPr/>
        </p:nvSpPr>
        <p:spPr>
          <a:xfrm>
            <a:off x="5423329" y="1719015"/>
            <a:ext cx="343364" cy="430887"/>
          </a:xfrm>
          <a:prstGeom prst="rect">
            <a:avLst/>
          </a:prstGeom>
          <a:noFill/>
        </p:spPr>
        <p:txBody>
          <a:bodyPr wrap="none" rtlCol="0">
            <a:spAutoFit/>
          </a:bodyPr>
          <a:lstStyle/>
          <a:p>
            <a:pPr algn="l"/>
            <a:r>
              <a:rPr lang="es-GB" sz="2200" b="1" dirty="0">
                <a:solidFill>
                  <a:schemeClr val="accent5">
                    <a:lumMod val="50000"/>
                  </a:schemeClr>
                </a:solidFill>
                <a:latin typeface="+mj-lt"/>
              </a:rPr>
              <a:t>1</a:t>
            </a:r>
          </a:p>
        </p:txBody>
      </p:sp>
      <p:sp>
        <p:nvSpPr>
          <p:cNvPr id="88" name="CuadroTexto 87">
            <a:extLst>
              <a:ext uri="{FF2B5EF4-FFF2-40B4-BE49-F238E27FC236}">
                <a16:creationId xmlns:a16="http://schemas.microsoft.com/office/drawing/2014/main" id="{CE7E76E5-7F9F-6A4C-ABCD-1B088EA42F15}"/>
              </a:ext>
            </a:extLst>
          </p:cNvPr>
          <p:cNvSpPr txBox="1"/>
          <p:nvPr/>
        </p:nvSpPr>
        <p:spPr>
          <a:xfrm>
            <a:off x="5423329" y="2633648"/>
            <a:ext cx="343364" cy="430887"/>
          </a:xfrm>
          <a:prstGeom prst="rect">
            <a:avLst/>
          </a:prstGeom>
          <a:noFill/>
        </p:spPr>
        <p:txBody>
          <a:bodyPr wrap="none" rtlCol="0">
            <a:spAutoFit/>
          </a:bodyPr>
          <a:lstStyle/>
          <a:p>
            <a:pPr algn="l"/>
            <a:r>
              <a:rPr lang="es-GB" sz="2200" b="1" dirty="0">
                <a:solidFill>
                  <a:schemeClr val="accent5">
                    <a:lumMod val="50000"/>
                  </a:schemeClr>
                </a:solidFill>
                <a:latin typeface="+mj-lt"/>
              </a:rPr>
              <a:t>2</a:t>
            </a:r>
          </a:p>
        </p:txBody>
      </p:sp>
      <p:sp>
        <p:nvSpPr>
          <p:cNvPr id="89" name="CuadroTexto 88">
            <a:extLst>
              <a:ext uri="{FF2B5EF4-FFF2-40B4-BE49-F238E27FC236}">
                <a16:creationId xmlns:a16="http://schemas.microsoft.com/office/drawing/2014/main" id="{081CACDC-A312-A440-B376-48DBCB0CCFC7}"/>
              </a:ext>
            </a:extLst>
          </p:cNvPr>
          <p:cNvSpPr txBox="1"/>
          <p:nvPr/>
        </p:nvSpPr>
        <p:spPr>
          <a:xfrm>
            <a:off x="5423329" y="3548281"/>
            <a:ext cx="343364" cy="430887"/>
          </a:xfrm>
          <a:prstGeom prst="rect">
            <a:avLst/>
          </a:prstGeom>
          <a:noFill/>
        </p:spPr>
        <p:txBody>
          <a:bodyPr wrap="none" rtlCol="0">
            <a:spAutoFit/>
          </a:bodyPr>
          <a:lstStyle/>
          <a:p>
            <a:pPr algn="l"/>
            <a:r>
              <a:rPr lang="es-GB" sz="2200" b="1" dirty="0">
                <a:solidFill>
                  <a:schemeClr val="accent5">
                    <a:lumMod val="50000"/>
                  </a:schemeClr>
                </a:solidFill>
                <a:latin typeface="+mj-lt"/>
              </a:rPr>
              <a:t>3</a:t>
            </a:r>
          </a:p>
        </p:txBody>
      </p:sp>
      <p:sp>
        <p:nvSpPr>
          <p:cNvPr id="90" name="CuadroTexto 89">
            <a:extLst>
              <a:ext uri="{FF2B5EF4-FFF2-40B4-BE49-F238E27FC236}">
                <a16:creationId xmlns:a16="http://schemas.microsoft.com/office/drawing/2014/main" id="{1D948CD9-74E8-ED43-BDDB-3A6F7D750861}"/>
              </a:ext>
            </a:extLst>
          </p:cNvPr>
          <p:cNvSpPr txBox="1"/>
          <p:nvPr/>
        </p:nvSpPr>
        <p:spPr>
          <a:xfrm>
            <a:off x="5423329" y="4462914"/>
            <a:ext cx="343364" cy="430887"/>
          </a:xfrm>
          <a:prstGeom prst="rect">
            <a:avLst/>
          </a:prstGeom>
          <a:noFill/>
        </p:spPr>
        <p:txBody>
          <a:bodyPr wrap="none" rtlCol="0">
            <a:spAutoFit/>
          </a:bodyPr>
          <a:lstStyle/>
          <a:p>
            <a:pPr algn="l"/>
            <a:r>
              <a:rPr lang="es-GB" sz="2200" b="1" dirty="0">
                <a:solidFill>
                  <a:schemeClr val="accent5">
                    <a:lumMod val="50000"/>
                  </a:schemeClr>
                </a:solidFill>
                <a:latin typeface="+mj-lt"/>
              </a:rPr>
              <a:t>4</a:t>
            </a:r>
          </a:p>
        </p:txBody>
      </p:sp>
      <p:sp>
        <p:nvSpPr>
          <p:cNvPr id="91" name="CuadroTexto 90">
            <a:extLst>
              <a:ext uri="{FF2B5EF4-FFF2-40B4-BE49-F238E27FC236}">
                <a16:creationId xmlns:a16="http://schemas.microsoft.com/office/drawing/2014/main" id="{3F9725A0-8FF8-AA4A-B407-EFA4A8C9C798}"/>
              </a:ext>
            </a:extLst>
          </p:cNvPr>
          <p:cNvSpPr txBox="1"/>
          <p:nvPr/>
        </p:nvSpPr>
        <p:spPr>
          <a:xfrm>
            <a:off x="5423329" y="5377545"/>
            <a:ext cx="343364" cy="430887"/>
          </a:xfrm>
          <a:prstGeom prst="rect">
            <a:avLst/>
          </a:prstGeom>
          <a:noFill/>
        </p:spPr>
        <p:txBody>
          <a:bodyPr wrap="none" rtlCol="0">
            <a:spAutoFit/>
          </a:bodyPr>
          <a:lstStyle/>
          <a:p>
            <a:pPr algn="l"/>
            <a:r>
              <a:rPr lang="es-GB" sz="2200" b="1" dirty="0">
                <a:solidFill>
                  <a:schemeClr val="accent5">
                    <a:lumMod val="50000"/>
                  </a:schemeClr>
                </a:solidFill>
                <a:latin typeface="+mj-lt"/>
              </a:rPr>
              <a:t>5</a:t>
            </a:r>
          </a:p>
        </p:txBody>
      </p:sp>
      <p:sp>
        <p:nvSpPr>
          <p:cNvPr id="92" name="CuadroTexto 91">
            <a:extLst>
              <a:ext uri="{FF2B5EF4-FFF2-40B4-BE49-F238E27FC236}">
                <a16:creationId xmlns:a16="http://schemas.microsoft.com/office/drawing/2014/main" id="{A2CC1D3A-3D01-3044-9710-99EB46B170D8}"/>
              </a:ext>
            </a:extLst>
          </p:cNvPr>
          <p:cNvSpPr txBox="1"/>
          <p:nvPr/>
        </p:nvSpPr>
        <p:spPr>
          <a:xfrm>
            <a:off x="6056191" y="2633648"/>
            <a:ext cx="2125903" cy="430887"/>
          </a:xfrm>
          <a:prstGeom prst="rect">
            <a:avLst/>
          </a:prstGeom>
          <a:noFill/>
        </p:spPr>
        <p:txBody>
          <a:bodyPr wrap="none" rtlCol="0">
            <a:spAutoFit/>
          </a:bodyPr>
          <a:lstStyle/>
          <a:p>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her</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support</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93" name="CuadroTexto 92">
            <a:extLst>
              <a:ext uri="{FF2B5EF4-FFF2-40B4-BE49-F238E27FC236}">
                <a16:creationId xmlns:a16="http://schemas.microsoft.com/office/drawing/2014/main" id="{B57A56C9-20AE-114B-BB75-031B7B565C84}"/>
              </a:ext>
            </a:extLst>
          </p:cNvPr>
          <p:cNvSpPr txBox="1"/>
          <p:nvPr/>
        </p:nvSpPr>
        <p:spPr>
          <a:xfrm>
            <a:off x="8793466" y="2628266"/>
            <a:ext cx="3280065" cy="430887"/>
          </a:xfrm>
          <a:prstGeom prst="rect">
            <a:avLst/>
          </a:prstGeom>
          <a:noFill/>
        </p:spPr>
        <p:txBody>
          <a:bodyPr wrap="none" rtlCol="0">
            <a:spAutoFit/>
          </a:bodyPr>
          <a:lstStyle/>
          <a:p>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different</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characters</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94" name="CuadroTexto 93">
            <a:extLst>
              <a:ext uri="{FF2B5EF4-FFF2-40B4-BE49-F238E27FC236}">
                <a16:creationId xmlns:a16="http://schemas.microsoft.com/office/drawing/2014/main" id="{1F448736-CEA7-6247-BA07-AE9B14192DB9}"/>
              </a:ext>
            </a:extLst>
          </p:cNvPr>
          <p:cNvSpPr txBox="1"/>
          <p:nvPr/>
        </p:nvSpPr>
        <p:spPr>
          <a:xfrm>
            <a:off x="6056191" y="3549764"/>
            <a:ext cx="2569934" cy="430887"/>
          </a:xfrm>
          <a:prstGeom prst="rect">
            <a:avLst/>
          </a:prstGeom>
          <a:noFill/>
        </p:spPr>
        <p:txBody>
          <a:bodyPr wrap="none" rtlCol="0">
            <a:spAutoFit/>
          </a:bodyPr>
          <a:lstStyle/>
          <a:p>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an</a:t>
            </a:r>
            <a:r>
              <a:rPr lang="es-ES" sz="2200" dirty="0">
                <a:solidFill>
                  <a:srgbClr val="4472C4">
                    <a:lumMod val="50000"/>
                  </a:srgbClr>
                </a:solidFill>
                <a:latin typeface="Century Gothic"/>
              </a:rPr>
              <a:t> online </a:t>
            </a:r>
            <a:r>
              <a:rPr lang="es-ES" sz="2200" dirty="0" err="1">
                <a:solidFill>
                  <a:srgbClr val="4472C4">
                    <a:lumMod val="50000"/>
                  </a:srgbClr>
                </a:solidFill>
                <a:latin typeface="Century Gothic"/>
              </a:rPr>
              <a:t>map</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95" name="CuadroTexto 94">
            <a:extLst>
              <a:ext uri="{FF2B5EF4-FFF2-40B4-BE49-F238E27FC236}">
                <a16:creationId xmlns:a16="http://schemas.microsoft.com/office/drawing/2014/main" id="{AD2C3D71-717B-194B-B8A0-FDDECF8BACDF}"/>
              </a:ext>
            </a:extLst>
          </p:cNvPr>
          <p:cNvSpPr txBox="1"/>
          <p:nvPr/>
        </p:nvSpPr>
        <p:spPr>
          <a:xfrm>
            <a:off x="8793466" y="3543491"/>
            <a:ext cx="2066591" cy="430887"/>
          </a:xfrm>
          <a:prstGeom prst="rect">
            <a:avLst/>
          </a:prstGeom>
          <a:noFill/>
        </p:spPr>
        <p:txBody>
          <a:bodyPr wrap="none" rtlCol="0">
            <a:spAutoFit/>
          </a:bodyPr>
          <a:lstStyle/>
          <a:p>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how</a:t>
            </a:r>
            <a:r>
              <a:rPr lang="es-ES" sz="2200" dirty="0">
                <a:solidFill>
                  <a:srgbClr val="4472C4">
                    <a:lumMod val="50000"/>
                  </a:srgbClr>
                </a:solidFill>
                <a:latin typeface="Century Gothic"/>
              </a:rPr>
              <a:t> to </a:t>
            </a:r>
            <a:r>
              <a:rPr lang="es-ES" sz="2200" dirty="0" err="1">
                <a:solidFill>
                  <a:srgbClr val="4472C4">
                    <a:lumMod val="50000"/>
                  </a:srgbClr>
                </a:solidFill>
                <a:latin typeface="Century Gothic"/>
              </a:rPr>
              <a:t>win</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96" name="CuadroTexto 95">
            <a:extLst>
              <a:ext uri="{FF2B5EF4-FFF2-40B4-BE49-F238E27FC236}">
                <a16:creationId xmlns:a16="http://schemas.microsoft.com/office/drawing/2014/main" id="{5FD33167-0C90-7849-B94B-EBB8CB7B5C09}"/>
              </a:ext>
            </a:extLst>
          </p:cNvPr>
          <p:cNvSpPr txBox="1"/>
          <p:nvPr/>
        </p:nvSpPr>
        <p:spPr>
          <a:xfrm>
            <a:off x="6056191" y="4460258"/>
            <a:ext cx="2797561" cy="769441"/>
          </a:xfrm>
          <a:prstGeom prst="rect">
            <a:avLst/>
          </a:prstGeom>
          <a:noFill/>
        </p:spPr>
        <p:txBody>
          <a:bodyPr wrap="square" rtlCol="0">
            <a:spAutoFit/>
          </a:bodyPr>
          <a:lstStyle/>
          <a:p>
            <a:r>
              <a:rPr lang="es-ES" sz="2200" dirty="0">
                <a:solidFill>
                  <a:srgbClr val="4472C4">
                    <a:lumMod val="50000"/>
                  </a:srgbClr>
                </a:solidFill>
                <a:latin typeface="Century Gothic"/>
              </a:rPr>
              <a:t>... a </a:t>
            </a:r>
            <a:r>
              <a:rPr lang="es-ES" sz="2200" dirty="0" err="1">
                <a:solidFill>
                  <a:srgbClr val="4472C4">
                    <a:lumMod val="50000"/>
                  </a:srgbClr>
                </a:solidFill>
                <a:latin typeface="Century Gothic"/>
              </a:rPr>
              <a:t>computer</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game</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97" name="CuadroTexto 96">
            <a:extLst>
              <a:ext uri="{FF2B5EF4-FFF2-40B4-BE49-F238E27FC236}">
                <a16:creationId xmlns:a16="http://schemas.microsoft.com/office/drawing/2014/main" id="{B7D35711-E655-8F41-97FD-27F5D146B1B2}"/>
              </a:ext>
            </a:extLst>
          </p:cNvPr>
          <p:cNvSpPr txBox="1"/>
          <p:nvPr/>
        </p:nvSpPr>
        <p:spPr>
          <a:xfrm>
            <a:off x="8793466" y="4454876"/>
            <a:ext cx="2175596" cy="430887"/>
          </a:xfrm>
          <a:prstGeom prst="rect">
            <a:avLst/>
          </a:prstGeom>
          <a:noFill/>
        </p:spPr>
        <p:txBody>
          <a:bodyPr wrap="none" rtlCol="0">
            <a:spAutoFit/>
          </a:bodyPr>
          <a:lstStyle/>
          <a:p>
            <a:r>
              <a:rPr lang="es-ES" sz="2200" dirty="0">
                <a:solidFill>
                  <a:srgbClr val="4472C4">
                    <a:lumMod val="50000"/>
                  </a:srgbClr>
                </a:solidFill>
                <a:latin typeface="Century Gothic"/>
              </a:rPr>
              <a:t>... a web </a:t>
            </a:r>
            <a:r>
              <a:rPr lang="es-ES" sz="2200" dirty="0" err="1">
                <a:solidFill>
                  <a:srgbClr val="4472C4">
                    <a:lumMod val="50000"/>
                  </a:srgbClr>
                </a:solidFill>
                <a:latin typeface="Century Gothic"/>
              </a:rPr>
              <a:t>cam</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98" name="CuadroTexto 97">
            <a:extLst>
              <a:ext uri="{FF2B5EF4-FFF2-40B4-BE49-F238E27FC236}">
                <a16:creationId xmlns:a16="http://schemas.microsoft.com/office/drawing/2014/main" id="{7345B178-AA84-484A-9232-388921F8F760}"/>
              </a:ext>
            </a:extLst>
          </p:cNvPr>
          <p:cNvSpPr txBox="1"/>
          <p:nvPr/>
        </p:nvSpPr>
        <p:spPr>
          <a:xfrm>
            <a:off x="6056191" y="5391825"/>
            <a:ext cx="2797561" cy="430887"/>
          </a:xfrm>
          <a:prstGeom prst="rect">
            <a:avLst/>
          </a:prstGeom>
          <a:noFill/>
        </p:spPr>
        <p:txBody>
          <a:bodyPr wrap="none" rtlCol="0">
            <a:spAutoFit/>
          </a:bodyPr>
          <a:lstStyle/>
          <a:p>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some</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objectives</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99" name="CuadroTexto 98">
            <a:extLst>
              <a:ext uri="{FF2B5EF4-FFF2-40B4-BE49-F238E27FC236}">
                <a16:creationId xmlns:a16="http://schemas.microsoft.com/office/drawing/2014/main" id="{137ED91D-CBA2-D542-8C6A-06B8ACCDF525}"/>
              </a:ext>
            </a:extLst>
          </p:cNvPr>
          <p:cNvSpPr txBox="1"/>
          <p:nvPr/>
        </p:nvSpPr>
        <p:spPr>
          <a:xfrm>
            <a:off x="8793466" y="5386443"/>
            <a:ext cx="3109033" cy="430887"/>
          </a:xfrm>
          <a:prstGeom prst="rect">
            <a:avLst/>
          </a:prstGeom>
          <a:noFill/>
        </p:spPr>
        <p:txBody>
          <a:bodyPr wrap="square" rtlCol="0">
            <a:spAutoFit/>
          </a:bodyPr>
          <a:lstStyle/>
          <a:p>
            <a:r>
              <a:rPr lang="es-ES" sz="2200" dirty="0">
                <a:solidFill>
                  <a:srgbClr val="4472C4">
                    <a:lumMod val="50000"/>
                  </a:srgbClr>
                </a:solidFill>
                <a:latin typeface="Century Gothic"/>
              </a:rPr>
              <a:t>... a new </a:t>
            </a:r>
            <a:r>
              <a:rPr lang="es-ES" sz="2200" dirty="0" err="1">
                <a:solidFill>
                  <a:srgbClr val="4472C4">
                    <a:lumMod val="50000"/>
                  </a:srgbClr>
                </a:solidFill>
                <a:latin typeface="Century Gothic"/>
              </a:rPr>
              <a:t>adventure</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Tree>
    <p:extLst>
      <p:ext uri="{BB962C8B-B14F-4D97-AF65-F5344CB8AC3E}">
        <p14:creationId xmlns:p14="http://schemas.microsoft.com/office/powerpoint/2010/main" val="1478608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174204" y="461844"/>
            <a:ext cx="4962084" cy="58276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174204" y="521036"/>
            <a:ext cx="4962084" cy="6018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en-GB" sz="2000" b="1" dirty="0"/>
              <a:t>Say the beginning of this sentence in Spanish to your partner.</a:t>
            </a:r>
          </a:p>
        </p:txBody>
      </p:sp>
      <p:sp>
        <p:nvSpPr>
          <p:cNvPr id="43" name="TextBox 7">
            <a:extLst>
              <a:ext uri="{FF2B5EF4-FFF2-40B4-BE49-F238E27FC236}">
                <a16:creationId xmlns:a16="http://schemas.microsoft.com/office/drawing/2014/main" id="{8DC3A518-4E14-3C44-8A84-B5E5C7C93710}"/>
              </a:ext>
            </a:extLst>
          </p:cNvPr>
          <p:cNvSpPr txBox="1"/>
          <p:nvPr/>
        </p:nvSpPr>
        <p:spPr>
          <a:xfrm>
            <a:off x="182963" y="2559017"/>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i="1" dirty="0">
                <a:solidFill>
                  <a:schemeClr val="accent5">
                    <a:lumMod val="50000"/>
                  </a:schemeClr>
                </a:solidFill>
                <a:latin typeface="Century Gothic" panose="020B0502020202020204" pitchFamily="34" charset="0"/>
              </a:rPr>
              <a:t>She offers him...</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165540" y="1124249"/>
            <a:ext cx="5142811" cy="436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46" name="TextBox 6">
            <a:extLst>
              <a:ext uri="{FF2B5EF4-FFF2-40B4-BE49-F238E27FC236}">
                <a16:creationId xmlns:a16="http://schemas.microsoft.com/office/drawing/2014/main" id="{E150F2CC-C803-574B-9220-7DADD99AB06E}"/>
              </a:ext>
            </a:extLst>
          </p:cNvPr>
          <p:cNvSpPr txBox="1"/>
          <p:nvPr/>
        </p:nvSpPr>
        <p:spPr>
          <a:xfrm>
            <a:off x="182963" y="1615301"/>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i="1" dirty="0">
                <a:solidFill>
                  <a:schemeClr val="accent5">
                    <a:lumMod val="50000"/>
                  </a:schemeClr>
                </a:solidFill>
                <a:latin typeface="Century Gothic"/>
              </a:rPr>
              <a:t>He lends her...  </a:t>
            </a:r>
          </a:p>
        </p:txBody>
      </p:sp>
      <p:sp>
        <p:nvSpPr>
          <p:cNvPr id="47" name="TextBox 56">
            <a:extLst>
              <a:ext uri="{FF2B5EF4-FFF2-40B4-BE49-F238E27FC236}">
                <a16:creationId xmlns:a16="http://schemas.microsoft.com/office/drawing/2014/main" id="{44ACD847-DE5B-1B43-9684-973E8B9EF474}"/>
              </a:ext>
            </a:extLst>
          </p:cNvPr>
          <p:cNvSpPr txBox="1"/>
          <p:nvPr/>
        </p:nvSpPr>
        <p:spPr>
          <a:xfrm>
            <a:off x="182963" y="3502733"/>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i="1" dirty="0">
                <a:solidFill>
                  <a:schemeClr val="accent5">
                    <a:lumMod val="50000"/>
                  </a:schemeClr>
                </a:solidFill>
                <a:latin typeface="Century Gothic" panose="020B0502020202020204" pitchFamily="34" charset="0"/>
              </a:rPr>
              <a:t>He shows them... </a:t>
            </a:r>
          </a:p>
        </p:txBody>
      </p:sp>
      <p:sp>
        <p:nvSpPr>
          <p:cNvPr id="52" name="TextBox 57">
            <a:extLst>
              <a:ext uri="{FF2B5EF4-FFF2-40B4-BE49-F238E27FC236}">
                <a16:creationId xmlns:a16="http://schemas.microsoft.com/office/drawing/2014/main" id="{9F905CD9-F55B-934D-A7AE-CAEA8A266694}"/>
              </a:ext>
            </a:extLst>
          </p:cNvPr>
          <p:cNvSpPr txBox="1"/>
          <p:nvPr/>
        </p:nvSpPr>
        <p:spPr>
          <a:xfrm>
            <a:off x="182963" y="4446449"/>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i="1" dirty="0">
                <a:solidFill>
                  <a:schemeClr val="accent5">
                    <a:lumMod val="50000"/>
                  </a:schemeClr>
                </a:solidFill>
                <a:latin typeface="Century Gothic" panose="020B0502020202020204" pitchFamily="34" charset="0"/>
              </a:rPr>
              <a:t>She buys them... </a:t>
            </a:r>
          </a:p>
        </p:txBody>
      </p:sp>
      <p:cxnSp>
        <p:nvCxnSpPr>
          <p:cNvPr id="34" name="Straight Connector 33"/>
          <p:cNvCxnSpPr>
            <a:cxnSpLocks/>
          </p:cNvCxnSpPr>
          <p:nvPr/>
        </p:nvCxnSpPr>
        <p:spPr>
          <a:xfrm>
            <a:off x="480984" y="2348374"/>
            <a:ext cx="4459151"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480984" y="3273584"/>
            <a:ext cx="4459151"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flipV="1">
            <a:off x="480984" y="4215587"/>
            <a:ext cx="4459151" cy="1"/>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V="1">
            <a:off x="480984" y="5170290"/>
            <a:ext cx="4459151" cy="1"/>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9270" y="43714"/>
            <a:ext cx="1660422" cy="462747"/>
          </a:xfrm>
        </p:spPr>
        <p:txBody>
          <a:bodyPr>
            <a:normAutofit/>
          </a:bodyPr>
          <a:lstStyle/>
          <a:p>
            <a:r>
              <a:rPr lang="en-GB" sz="2000" b="1" dirty="0"/>
              <a:t>Persona B</a:t>
            </a:r>
          </a:p>
        </p:txBody>
      </p:sp>
      <p:sp>
        <p:nvSpPr>
          <p:cNvPr id="29" name="TextBox 57">
            <a:extLst>
              <a:ext uri="{FF2B5EF4-FFF2-40B4-BE49-F238E27FC236}">
                <a16:creationId xmlns:a16="http://schemas.microsoft.com/office/drawing/2014/main" id="{9F905CD9-F55B-934D-A7AE-CAEA8A266694}"/>
              </a:ext>
            </a:extLst>
          </p:cNvPr>
          <p:cNvSpPr txBox="1"/>
          <p:nvPr/>
        </p:nvSpPr>
        <p:spPr>
          <a:xfrm>
            <a:off x="202773" y="5390167"/>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i="1" dirty="0">
                <a:solidFill>
                  <a:schemeClr val="accent5">
                    <a:lumMod val="50000"/>
                  </a:schemeClr>
                </a:solidFill>
                <a:latin typeface="Century Gothic" panose="020B0502020202020204" pitchFamily="34" charset="0"/>
              </a:rPr>
              <a:t>He prepares her...</a:t>
            </a:r>
          </a:p>
        </p:txBody>
      </p:sp>
      <p:cxnSp>
        <p:nvCxnSpPr>
          <p:cNvPr id="30" name="Straight Connector 29"/>
          <p:cNvCxnSpPr>
            <a:cxnSpLocks/>
          </p:cNvCxnSpPr>
          <p:nvPr/>
        </p:nvCxnSpPr>
        <p:spPr>
          <a:xfrm flipV="1">
            <a:off x="480984" y="6124993"/>
            <a:ext cx="4459151" cy="1"/>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75" name="Rectangle 16">
            <a:extLst>
              <a:ext uri="{FF2B5EF4-FFF2-40B4-BE49-F238E27FC236}">
                <a16:creationId xmlns:a16="http://schemas.microsoft.com/office/drawing/2014/main" id="{B0AB0E0E-F407-F04A-82F9-A4993D1D03AF}"/>
              </a:ext>
            </a:extLst>
          </p:cNvPr>
          <p:cNvSpPr/>
          <p:nvPr/>
        </p:nvSpPr>
        <p:spPr>
          <a:xfrm>
            <a:off x="5342880" y="449678"/>
            <a:ext cx="6733075" cy="582767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76" name="TextBox 21">
            <a:extLst>
              <a:ext uri="{FF2B5EF4-FFF2-40B4-BE49-F238E27FC236}">
                <a16:creationId xmlns:a16="http://schemas.microsoft.com/office/drawing/2014/main" id="{3405CC68-0A4F-7E42-BFCC-C7D623C418E2}"/>
              </a:ext>
            </a:extLst>
          </p:cNvPr>
          <p:cNvSpPr txBox="1"/>
          <p:nvPr/>
        </p:nvSpPr>
        <p:spPr>
          <a:xfrm>
            <a:off x="5342880" y="494295"/>
            <a:ext cx="5861851"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Which pronoun do you hear, ‘le’ or ‘les’?</a:t>
            </a:r>
          </a:p>
          <a:p>
            <a:r>
              <a:rPr lang="en-GB" sz="2000" b="1" dirty="0">
                <a:solidFill>
                  <a:schemeClr val="accent5">
                    <a:lumMod val="50000"/>
                  </a:schemeClr>
                </a:solidFill>
                <a:latin typeface="Century Gothic"/>
              </a:rPr>
              <a:t>Give the corresponding answer in Spanish.</a:t>
            </a:r>
            <a:r>
              <a:rPr lang="en-GB" sz="2000" u="sng" dirty="0">
                <a:solidFill>
                  <a:schemeClr val="accent5">
                    <a:lumMod val="50000"/>
                  </a:schemeClr>
                </a:solidFill>
                <a:latin typeface="Century Gothic" panose="020B0502020202020204" pitchFamily="34" charset="0"/>
              </a:rPr>
              <a:t> </a:t>
            </a:r>
          </a:p>
        </p:txBody>
      </p:sp>
      <p:sp>
        <p:nvSpPr>
          <p:cNvPr id="77" name="CuadroTexto 76">
            <a:extLst>
              <a:ext uri="{FF2B5EF4-FFF2-40B4-BE49-F238E27FC236}">
                <a16:creationId xmlns:a16="http://schemas.microsoft.com/office/drawing/2014/main" id="{041903BA-C9E2-9740-AC29-C718600495F9}"/>
              </a:ext>
            </a:extLst>
          </p:cNvPr>
          <p:cNvSpPr txBox="1"/>
          <p:nvPr/>
        </p:nvSpPr>
        <p:spPr>
          <a:xfrm>
            <a:off x="9175872" y="1206250"/>
            <a:ext cx="1884418" cy="430887"/>
          </a:xfrm>
          <a:prstGeom prst="rect">
            <a:avLst/>
          </a:prstGeom>
          <a:noFill/>
        </p:spPr>
        <p:txBody>
          <a:bodyPr wrap="square" rtlCol="0">
            <a:spAutoFit/>
          </a:bodyPr>
          <a:lstStyle/>
          <a:p>
            <a:pPr algn="ctr"/>
            <a:r>
              <a:rPr lang="es-GB" sz="2200" u="sng" dirty="0">
                <a:solidFill>
                  <a:schemeClr val="accent5">
                    <a:lumMod val="50000"/>
                  </a:schemeClr>
                </a:solidFill>
                <a:latin typeface="+mj-lt"/>
              </a:rPr>
              <a:t>To them</a:t>
            </a:r>
          </a:p>
        </p:txBody>
      </p:sp>
      <p:sp>
        <p:nvSpPr>
          <p:cNvPr id="78" name="CuadroTexto 77">
            <a:extLst>
              <a:ext uri="{FF2B5EF4-FFF2-40B4-BE49-F238E27FC236}">
                <a16:creationId xmlns:a16="http://schemas.microsoft.com/office/drawing/2014/main" id="{A0DF2206-FEE5-9D4C-94E8-6A0DAB4766FC}"/>
              </a:ext>
            </a:extLst>
          </p:cNvPr>
          <p:cNvSpPr txBox="1"/>
          <p:nvPr/>
        </p:nvSpPr>
        <p:spPr>
          <a:xfrm>
            <a:off x="6267998" y="1225919"/>
            <a:ext cx="1884418" cy="430887"/>
          </a:xfrm>
          <a:prstGeom prst="rect">
            <a:avLst/>
          </a:prstGeom>
          <a:noFill/>
        </p:spPr>
        <p:txBody>
          <a:bodyPr wrap="square" rtlCol="0">
            <a:spAutoFit/>
          </a:bodyPr>
          <a:lstStyle/>
          <a:p>
            <a:pPr algn="ctr"/>
            <a:r>
              <a:rPr lang="es-GB" sz="2200" u="sng" dirty="0">
                <a:solidFill>
                  <a:schemeClr val="accent5">
                    <a:lumMod val="50000"/>
                  </a:schemeClr>
                </a:solidFill>
                <a:latin typeface="+mj-lt"/>
              </a:rPr>
              <a:t>To him/her</a:t>
            </a:r>
          </a:p>
        </p:txBody>
      </p:sp>
      <p:sp>
        <p:nvSpPr>
          <p:cNvPr id="79" name="CuadroTexto 78">
            <a:extLst>
              <a:ext uri="{FF2B5EF4-FFF2-40B4-BE49-F238E27FC236}">
                <a16:creationId xmlns:a16="http://schemas.microsoft.com/office/drawing/2014/main" id="{7B170CD3-21AB-D745-A3F8-840917963542}"/>
              </a:ext>
            </a:extLst>
          </p:cNvPr>
          <p:cNvSpPr txBox="1"/>
          <p:nvPr/>
        </p:nvSpPr>
        <p:spPr>
          <a:xfrm>
            <a:off x="6142919" y="1712472"/>
            <a:ext cx="1771639" cy="430887"/>
          </a:xfrm>
          <a:prstGeom prst="rect">
            <a:avLst/>
          </a:prstGeom>
          <a:noFill/>
        </p:spPr>
        <p:txBody>
          <a:bodyPr wrap="none" rtlCol="0">
            <a:spAutoFit/>
          </a:bodyPr>
          <a:lstStyle/>
          <a:p>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an</a:t>
            </a:r>
            <a:r>
              <a:rPr lang="es-ES" sz="2200" dirty="0">
                <a:solidFill>
                  <a:srgbClr val="4472C4">
                    <a:lumMod val="50000"/>
                  </a:srgbClr>
                </a:solidFill>
                <a:latin typeface="Century Gothic"/>
              </a:rPr>
              <a:t> email.</a:t>
            </a:r>
            <a:endParaRPr lang="x-none" sz="2200" dirty="0">
              <a:solidFill>
                <a:srgbClr val="4472C4">
                  <a:lumMod val="50000"/>
                </a:srgbClr>
              </a:solidFill>
              <a:latin typeface="Century Gothic"/>
            </a:endParaRPr>
          </a:p>
        </p:txBody>
      </p:sp>
      <p:sp>
        <p:nvSpPr>
          <p:cNvPr id="80" name="CuadroTexto 79">
            <a:extLst>
              <a:ext uri="{FF2B5EF4-FFF2-40B4-BE49-F238E27FC236}">
                <a16:creationId xmlns:a16="http://schemas.microsoft.com/office/drawing/2014/main" id="{3E4934EA-A09E-DA41-AF92-C25E8FE42170}"/>
              </a:ext>
            </a:extLst>
          </p:cNvPr>
          <p:cNvSpPr txBox="1"/>
          <p:nvPr/>
        </p:nvSpPr>
        <p:spPr>
          <a:xfrm>
            <a:off x="8880194" y="1707090"/>
            <a:ext cx="1901483" cy="430887"/>
          </a:xfrm>
          <a:prstGeom prst="rect">
            <a:avLst/>
          </a:prstGeom>
          <a:noFill/>
        </p:spPr>
        <p:txBody>
          <a:bodyPr wrap="none" rtlCol="0">
            <a:spAutoFit/>
          </a:bodyPr>
          <a:lstStyle/>
          <a:p>
            <a:r>
              <a:rPr lang="es-ES" sz="2200" dirty="0">
                <a:solidFill>
                  <a:srgbClr val="4472C4">
                    <a:lumMod val="50000"/>
                  </a:srgbClr>
                </a:solidFill>
                <a:latin typeface="Century Gothic"/>
              </a:rPr>
              <a:t>... a </a:t>
            </a:r>
            <a:r>
              <a:rPr lang="es-ES" sz="2200" dirty="0" err="1">
                <a:solidFill>
                  <a:srgbClr val="4472C4">
                    <a:lumMod val="50000"/>
                  </a:srgbClr>
                </a:solidFill>
                <a:latin typeface="Century Gothic"/>
              </a:rPr>
              <a:t>website</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81" name="CuadroTexto 80">
            <a:extLst>
              <a:ext uri="{FF2B5EF4-FFF2-40B4-BE49-F238E27FC236}">
                <a16:creationId xmlns:a16="http://schemas.microsoft.com/office/drawing/2014/main" id="{2DF4A8FE-C812-7F4A-A2DA-EC878E231EFD}"/>
              </a:ext>
            </a:extLst>
          </p:cNvPr>
          <p:cNvSpPr txBox="1"/>
          <p:nvPr/>
        </p:nvSpPr>
        <p:spPr>
          <a:xfrm>
            <a:off x="5510057" y="1706849"/>
            <a:ext cx="343364" cy="430887"/>
          </a:xfrm>
          <a:prstGeom prst="rect">
            <a:avLst/>
          </a:prstGeom>
          <a:noFill/>
        </p:spPr>
        <p:txBody>
          <a:bodyPr wrap="none" rtlCol="0">
            <a:spAutoFit/>
          </a:bodyPr>
          <a:lstStyle/>
          <a:p>
            <a:pPr algn="l"/>
            <a:r>
              <a:rPr lang="es-GB" sz="2200" b="1" dirty="0">
                <a:solidFill>
                  <a:schemeClr val="accent5">
                    <a:lumMod val="50000"/>
                  </a:schemeClr>
                </a:solidFill>
                <a:latin typeface="+mj-lt"/>
              </a:rPr>
              <a:t>1</a:t>
            </a:r>
          </a:p>
        </p:txBody>
      </p:sp>
      <p:sp>
        <p:nvSpPr>
          <p:cNvPr id="82" name="CuadroTexto 81">
            <a:extLst>
              <a:ext uri="{FF2B5EF4-FFF2-40B4-BE49-F238E27FC236}">
                <a16:creationId xmlns:a16="http://schemas.microsoft.com/office/drawing/2014/main" id="{E9B84551-3E9B-EF41-920D-A6E5CAD058D7}"/>
              </a:ext>
            </a:extLst>
          </p:cNvPr>
          <p:cNvSpPr txBox="1"/>
          <p:nvPr/>
        </p:nvSpPr>
        <p:spPr>
          <a:xfrm>
            <a:off x="5510057" y="2621482"/>
            <a:ext cx="343364" cy="430887"/>
          </a:xfrm>
          <a:prstGeom prst="rect">
            <a:avLst/>
          </a:prstGeom>
          <a:noFill/>
        </p:spPr>
        <p:txBody>
          <a:bodyPr wrap="none" rtlCol="0">
            <a:spAutoFit/>
          </a:bodyPr>
          <a:lstStyle/>
          <a:p>
            <a:pPr algn="l"/>
            <a:r>
              <a:rPr lang="es-GB" sz="2200" b="1" dirty="0">
                <a:solidFill>
                  <a:schemeClr val="accent5">
                    <a:lumMod val="50000"/>
                  </a:schemeClr>
                </a:solidFill>
                <a:latin typeface="+mj-lt"/>
              </a:rPr>
              <a:t>2</a:t>
            </a:r>
          </a:p>
        </p:txBody>
      </p:sp>
      <p:sp>
        <p:nvSpPr>
          <p:cNvPr id="83" name="CuadroTexto 82">
            <a:extLst>
              <a:ext uri="{FF2B5EF4-FFF2-40B4-BE49-F238E27FC236}">
                <a16:creationId xmlns:a16="http://schemas.microsoft.com/office/drawing/2014/main" id="{EC3F195B-4FD3-FE4D-832E-6F0EB3187276}"/>
              </a:ext>
            </a:extLst>
          </p:cNvPr>
          <p:cNvSpPr txBox="1"/>
          <p:nvPr/>
        </p:nvSpPr>
        <p:spPr>
          <a:xfrm>
            <a:off x="5510057" y="3536115"/>
            <a:ext cx="343364" cy="430887"/>
          </a:xfrm>
          <a:prstGeom prst="rect">
            <a:avLst/>
          </a:prstGeom>
          <a:noFill/>
        </p:spPr>
        <p:txBody>
          <a:bodyPr wrap="none" rtlCol="0">
            <a:spAutoFit/>
          </a:bodyPr>
          <a:lstStyle/>
          <a:p>
            <a:pPr algn="l"/>
            <a:r>
              <a:rPr lang="es-GB" sz="2200" b="1" dirty="0">
                <a:solidFill>
                  <a:schemeClr val="accent5">
                    <a:lumMod val="50000"/>
                  </a:schemeClr>
                </a:solidFill>
                <a:latin typeface="+mj-lt"/>
              </a:rPr>
              <a:t>3</a:t>
            </a:r>
          </a:p>
        </p:txBody>
      </p:sp>
      <p:sp>
        <p:nvSpPr>
          <p:cNvPr id="84" name="CuadroTexto 83">
            <a:extLst>
              <a:ext uri="{FF2B5EF4-FFF2-40B4-BE49-F238E27FC236}">
                <a16:creationId xmlns:a16="http://schemas.microsoft.com/office/drawing/2014/main" id="{A9699688-2E6B-1041-977A-8EAA1F7CECFB}"/>
              </a:ext>
            </a:extLst>
          </p:cNvPr>
          <p:cNvSpPr txBox="1"/>
          <p:nvPr/>
        </p:nvSpPr>
        <p:spPr>
          <a:xfrm>
            <a:off x="5510057" y="4450748"/>
            <a:ext cx="343364" cy="430887"/>
          </a:xfrm>
          <a:prstGeom prst="rect">
            <a:avLst/>
          </a:prstGeom>
          <a:noFill/>
        </p:spPr>
        <p:txBody>
          <a:bodyPr wrap="none" rtlCol="0">
            <a:spAutoFit/>
          </a:bodyPr>
          <a:lstStyle/>
          <a:p>
            <a:pPr algn="l"/>
            <a:r>
              <a:rPr lang="es-GB" sz="2200" b="1" dirty="0">
                <a:solidFill>
                  <a:schemeClr val="accent5">
                    <a:lumMod val="50000"/>
                  </a:schemeClr>
                </a:solidFill>
                <a:latin typeface="+mj-lt"/>
              </a:rPr>
              <a:t>4</a:t>
            </a:r>
          </a:p>
        </p:txBody>
      </p:sp>
      <p:sp>
        <p:nvSpPr>
          <p:cNvPr id="85" name="CuadroTexto 84">
            <a:extLst>
              <a:ext uri="{FF2B5EF4-FFF2-40B4-BE49-F238E27FC236}">
                <a16:creationId xmlns:a16="http://schemas.microsoft.com/office/drawing/2014/main" id="{9F97B6C2-E3AC-BE4B-99F5-0FFCDC02622B}"/>
              </a:ext>
            </a:extLst>
          </p:cNvPr>
          <p:cNvSpPr txBox="1"/>
          <p:nvPr/>
        </p:nvSpPr>
        <p:spPr>
          <a:xfrm>
            <a:off x="5510057" y="5365379"/>
            <a:ext cx="343364" cy="430887"/>
          </a:xfrm>
          <a:prstGeom prst="rect">
            <a:avLst/>
          </a:prstGeom>
          <a:noFill/>
        </p:spPr>
        <p:txBody>
          <a:bodyPr wrap="none" rtlCol="0">
            <a:spAutoFit/>
          </a:bodyPr>
          <a:lstStyle/>
          <a:p>
            <a:pPr algn="l"/>
            <a:r>
              <a:rPr lang="es-GB" sz="2200" b="1" dirty="0">
                <a:solidFill>
                  <a:schemeClr val="accent5">
                    <a:lumMod val="50000"/>
                  </a:schemeClr>
                </a:solidFill>
                <a:latin typeface="+mj-lt"/>
              </a:rPr>
              <a:t>5</a:t>
            </a:r>
          </a:p>
        </p:txBody>
      </p:sp>
      <p:sp>
        <p:nvSpPr>
          <p:cNvPr id="86" name="CuadroTexto 85">
            <a:extLst>
              <a:ext uri="{FF2B5EF4-FFF2-40B4-BE49-F238E27FC236}">
                <a16:creationId xmlns:a16="http://schemas.microsoft.com/office/drawing/2014/main" id="{2E6AD93A-ABBA-0E47-8F9D-9FEBCEF0F7CA}"/>
              </a:ext>
            </a:extLst>
          </p:cNvPr>
          <p:cNvSpPr txBox="1"/>
          <p:nvPr/>
        </p:nvSpPr>
        <p:spPr>
          <a:xfrm>
            <a:off x="6142919" y="2621482"/>
            <a:ext cx="1622560" cy="430887"/>
          </a:xfrm>
          <a:prstGeom prst="rect">
            <a:avLst/>
          </a:prstGeom>
          <a:noFill/>
        </p:spPr>
        <p:txBody>
          <a:bodyPr wrap="none" rtlCol="0">
            <a:spAutoFit/>
          </a:bodyPr>
          <a:lstStyle/>
          <a:p>
            <a:r>
              <a:rPr lang="es-ES" sz="2200" dirty="0">
                <a:solidFill>
                  <a:srgbClr val="4472C4">
                    <a:lumMod val="50000"/>
                  </a:srgbClr>
                </a:solidFill>
                <a:latin typeface="Century Gothic"/>
              </a:rPr>
              <a:t>... a video.</a:t>
            </a:r>
            <a:endParaRPr lang="x-none" sz="2200" dirty="0">
              <a:solidFill>
                <a:srgbClr val="4472C4">
                  <a:lumMod val="50000"/>
                </a:srgbClr>
              </a:solidFill>
              <a:latin typeface="Century Gothic"/>
            </a:endParaRPr>
          </a:p>
        </p:txBody>
      </p:sp>
      <p:sp>
        <p:nvSpPr>
          <p:cNvPr id="87" name="CuadroTexto 86">
            <a:extLst>
              <a:ext uri="{FF2B5EF4-FFF2-40B4-BE49-F238E27FC236}">
                <a16:creationId xmlns:a16="http://schemas.microsoft.com/office/drawing/2014/main" id="{A4E7385D-F084-604B-B9F0-0AEDC3692833}"/>
              </a:ext>
            </a:extLst>
          </p:cNvPr>
          <p:cNvSpPr txBox="1"/>
          <p:nvPr/>
        </p:nvSpPr>
        <p:spPr>
          <a:xfrm>
            <a:off x="8880194" y="2616100"/>
            <a:ext cx="3201517" cy="430887"/>
          </a:xfrm>
          <a:prstGeom prst="rect">
            <a:avLst/>
          </a:prstGeom>
          <a:noFill/>
        </p:spPr>
        <p:txBody>
          <a:bodyPr wrap="none" rtlCol="0">
            <a:spAutoFit/>
          </a:bodyPr>
          <a:lstStyle/>
          <a:p>
            <a:r>
              <a:rPr lang="es-ES" sz="2200" dirty="0">
                <a:solidFill>
                  <a:srgbClr val="4472C4">
                    <a:lumMod val="50000"/>
                  </a:srgbClr>
                </a:solidFill>
                <a:latin typeface="Century Gothic"/>
              </a:rPr>
              <a:t>... a </a:t>
            </a:r>
            <a:r>
              <a:rPr lang="es-ES" sz="2200" dirty="0" err="1">
                <a:solidFill>
                  <a:srgbClr val="4472C4">
                    <a:lumMod val="50000"/>
                  </a:srgbClr>
                </a:solidFill>
                <a:latin typeface="Century Gothic"/>
              </a:rPr>
              <a:t>part</a:t>
            </a:r>
            <a:r>
              <a:rPr lang="es-ES" sz="2200" dirty="0">
                <a:solidFill>
                  <a:srgbClr val="4472C4">
                    <a:lumMod val="50000"/>
                  </a:srgbClr>
                </a:solidFill>
                <a:latin typeface="Century Gothic"/>
              </a:rPr>
              <a:t> of </a:t>
            </a:r>
            <a:r>
              <a:rPr lang="es-ES" sz="2200" dirty="0" err="1">
                <a:solidFill>
                  <a:srgbClr val="4472C4">
                    <a:lumMod val="50000"/>
                  </a:srgbClr>
                </a:solidFill>
                <a:latin typeface="Century Gothic"/>
              </a:rPr>
              <a:t>the</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game</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88" name="CuadroTexto 87">
            <a:extLst>
              <a:ext uri="{FF2B5EF4-FFF2-40B4-BE49-F238E27FC236}">
                <a16:creationId xmlns:a16="http://schemas.microsoft.com/office/drawing/2014/main" id="{D7AD91A3-6605-264A-8764-106A6270D53A}"/>
              </a:ext>
            </a:extLst>
          </p:cNvPr>
          <p:cNvSpPr txBox="1"/>
          <p:nvPr/>
        </p:nvSpPr>
        <p:spPr>
          <a:xfrm>
            <a:off x="6142919" y="3537598"/>
            <a:ext cx="2005677" cy="430887"/>
          </a:xfrm>
          <a:prstGeom prst="rect">
            <a:avLst/>
          </a:prstGeom>
          <a:noFill/>
        </p:spPr>
        <p:txBody>
          <a:bodyPr wrap="none" rtlCol="0">
            <a:spAutoFit/>
          </a:bodyPr>
          <a:lstStyle/>
          <a:p>
            <a:r>
              <a:rPr lang="es-ES" sz="2200" dirty="0">
                <a:solidFill>
                  <a:srgbClr val="4472C4">
                    <a:lumMod val="50000"/>
                  </a:srgbClr>
                </a:solidFill>
                <a:latin typeface="Century Gothic"/>
              </a:rPr>
              <a:t>... a </a:t>
            </a:r>
            <a:r>
              <a:rPr lang="es-ES" sz="2200" dirty="0" err="1">
                <a:solidFill>
                  <a:srgbClr val="4472C4">
                    <a:lumMod val="50000"/>
                  </a:srgbClr>
                </a:solidFill>
                <a:latin typeface="Century Gothic"/>
              </a:rPr>
              <a:t>weapon</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89" name="CuadroTexto 88">
            <a:extLst>
              <a:ext uri="{FF2B5EF4-FFF2-40B4-BE49-F238E27FC236}">
                <a16:creationId xmlns:a16="http://schemas.microsoft.com/office/drawing/2014/main" id="{165D55A5-1300-C34F-8C99-CAE7D93EEF34}"/>
              </a:ext>
            </a:extLst>
          </p:cNvPr>
          <p:cNvSpPr txBox="1"/>
          <p:nvPr/>
        </p:nvSpPr>
        <p:spPr>
          <a:xfrm>
            <a:off x="8880194" y="3531325"/>
            <a:ext cx="3156633" cy="430887"/>
          </a:xfrm>
          <a:prstGeom prst="rect">
            <a:avLst/>
          </a:prstGeom>
          <a:noFill/>
        </p:spPr>
        <p:txBody>
          <a:bodyPr wrap="none" rtlCol="0">
            <a:spAutoFit/>
          </a:bodyPr>
          <a:lstStyle/>
          <a:p>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some</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golden</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coins</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90" name="CuadroTexto 89">
            <a:extLst>
              <a:ext uri="{FF2B5EF4-FFF2-40B4-BE49-F238E27FC236}">
                <a16:creationId xmlns:a16="http://schemas.microsoft.com/office/drawing/2014/main" id="{AF185D3A-9410-414C-9255-36AFFD93136E}"/>
              </a:ext>
            </a:extLst>
          </p:cNvPr>
          <p:cNvSpPr txBox="1"/>
          <p:nvPr/>
        </p:nvSpPr>
        <p:spPr>
          <a:xfrm>
            <a:off x="6142919" y="4448092"/>
            <a:ext cx="2621230" cy="430887"/>
          </a:xfrm>
          <a:prstGeom prst="rect">
            <a:avLst/>
          </a:prstGeom>
          <a:noFill/>
        </p:spPr>
        <p:txBody>
          <a:bodyPr wrap="none" rtlCol="0">
            <a:spAutoFit/>
          </a:bodyPr>
          <a:lstStyle/>
          <a:p>
            <a:r>
              <a:rPr lang="es-ES" sz="2200" dirty="0">
                <a:solidFill>
                  <a:srgbClr val="4472C4">
                    <a:lumMod val="50000"/>
                  </a:srgbClr>
                </a:solidFill>
                <a:latin typeface="Century Gothic"/>
              </a:rPr>
              <a:t>... a </a:t>
            </a:r>
            <a:r>
              <a:rPr lang="es-ES" sz="2200" dirty="0" err="1">
                <a:solidFill>
                  <a:srgbClr val="4472C4">
                    <a:lumMod val="50000"/>
                  </a:srgbClr>
                </a:solidFill>
                <a:latin typeface="Century Gothic"/>
              </a:rPr>
              <a:t>tennis</a:t>
            </a:r>
            <a:r>
              <a:rPr lang="es-ES" sz="2200" dirty="0">
                <a:solidFill>
                  <a:srgbClr val="4472C4">
                    <a:lumMod val="50000"/>
                  </a:srgbClr>
                </a:solidFill>
                <a:latin typeface="Century Gothic"/>
              </a:rPr>
              <a:t> match.</a:t>
            </a:r>
            <a:endParaRPr lang="x-none" sz="2200" dirty="0">
              <a:solidFill>
                <a:srgbClr val="4472C4">
                  <a:lumMod val="50000"/>
                </a:srgbClr>
              </a:solidFill>
              <a:latin typeface="Century Gothic"/>
            </a:endParaRPr>
          </a:p>
        </p:txBody>
      </p:sp>
      <p:sp>
        <p:nvSpPr>
          <p:cNvPr id="91" name="CuadroTexto 90">
            <a:extLst>
              <a:ext uri="{FF2B5EF4-FFF2-40B4-BE49-F238E27FC236}">
                <a16:creationId xmlns:a16="http://schemas.microsoft.com/office/drawing/2014/main" id="{37A00812-8F65-3948-B366-E258324D93E2}"/>
              </a:ext>
            </a:extLst>
          </p:cNvPr>
          <p:cNvSpPr txBox="1"/>
          <p:nvPr/>
        </p:nvSpPr>
        <p:spPr>
          <a:xfrm>
            <a:off x="8880194" y="4442710"/>
            <a:ext cx="3300904" cy="430887"/>
          </a:xfrm>
          <a:prstGeom prst="rect">
            <a:avLst/>
          </a:prstGeom>
          <a:noFill/>
        </p:spPr>
        <p:txBody>
          <a:bodyPr wrap="none" rtlCol="0">
            <a:spAutoFit/>
          </a:bodyPr>
          <a:lstStyle/>
          <a:p>
            <a:r>
              <a:rPr lang="es-ES" sz="2200" dirty="0">
                <a:solidFill>
                  <a:srgbClr val="4472C4">
                    <a:lumMod val="50000"/>
                  </a:srgbClr>
                </a:solidFill>
                <a:latin typeface="Century Gothic"/>
              </a:rPr>
              <a:t>... a </a:t>
            </a:r>
            <a:r>
              <a:rPr lang="es-ES" sz="2200" dirty="0" err="1">
                <a:solidFill>
                  <a:srgbClr val="4472C4">
                    <a:lumMod val="50000"/>
                  </a:srgbClr>
                </a:solidFill>
                <a:latin typeface="Century Gothic"/>
              </a:rPr>
              <a:t>difficult</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challenge</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92" name="CuadroTexto 91">
            <a:extLst>
              <a:ext uri="{FF2B5EF4-FFF2-40B4-BE49-F238E27FC236}">
                <a16:creationId xmlns:a16="http://schemas.microsoft.com/office/drawing/2014/main" id="{122862F4-8689-5642-BCC4-B0B549201273}"/>
              </a:ext>
            </a:extLst>
          </p:cNvPr>
          <p:cNvSpPr txBox="1"/>
          <p:nvPr/>
        </p:nvSpPr>
        <p:spPr>
          <a:xfrm>
            <a:off x="6142919" y="5379659"/>
            <a:ext cx="2196435" cy="430887"/>
          </a:xfrm>
          <a:prstGeom prst="rect">
            <a:avLst/>
          </a:prstGeom>
          <a:noFill/>
        </p:spPr>
        <p:txBody>
          <a:bodyPr wrap="none" rtlCol="0">
            <a:spAutoFit/>
          </a:bodyPr>
          <a:lstStyle/>
          <a:p>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how</a:t>
            </a:r>
            <a:r>
              <a:rPr lang="es-ES" sz="2200" dirty="0">
                <a:solidFill>
                  <a:srgbClr val="4472C4">
                    <a:lumMod val="50000"/>
                  </a:srgbClr>
                </a:solidFill>
                <a:latin typeface="Century Gothic"/>
              </a:rPr>
              <a:t> to </a:t>
            </a:r>
            <a:r>
              <a:rPr lang="es-ES" sz="2200" dirty="0" err="1">
                <a:solidFill>
                  <a:srgbClr val="4472C4">
                    <a:lumMod val="50000"/>
                  </a:srgbClr>
                </a:solidFill>
                <a:latin typeface="Century Gothic"/>
              </a:rPr>
              <a:t>play</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
        <p:nvSpPr>
          <p:cNvPr id="93" name="CuadroTexto 92">
            <a:extLst>
              <a:ext uri="{FF2B5EF4-FFF2-40B4-BE49-F238E27FC236}">
                <a16:creationId xmlns:a16="http://schemas.microsoft.com/office/drawing/2014/main" id="{4080C178-84F9-8F46-BAB6-686B7205436E}"/>
              </a:ext>
            </a:extLst>
          </p:cNvPr>
          <p:cNvSpPr txBox="1"/>
          <p:nvPr/>
        </p:nvSpPr>
        <p:spPr>
          <a:xfrm>
            <a:off x="8880194" y="5374277"/>
            <a:ext cx="3109033" cy="769441"/>
          </a:xfrm>
          <a:prstGeom prst="rect">
            <a:avLst/>
          </a:prstGeom>
          <a:noFill/>
        </p:spPr>
        <p:txBody>
          <a:bodyPr wrap="square" rtlCol="0">
            <a:spAutoFit/>
          </a:bodyPr>
          <a:lstStyle/>
          <a:p>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the</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name</a:t>
            </a:r>
            <a:r>
              <a:rPr lang="es-ES" sz="2200" dirty="0">
                <a:solidFill>
                  <a:srgbClr val="4472C4">
                    <a:lumMod val="50000"/>
                  </a:srgbClr>
                </a:solidFill>
                <a:latin typeface="Century Gothic"/>
              </a:rPr>
              <a:t> of </a:t>
            </a:r>
            <a:r>
              <a:rPr lang="es-ES" sz="2200" dirty="0" err="1">
                <a:solidFill>
                  <a:srgbClr val="4472C4">
                    <a:lumMod val="50000"/>
                  </a:srgbClr>
                </a:solidFill>
                <a:latin typeface="Century Gothic"/>
              </a:rPr>
              <a:t>the</a:t>
            </a:r>
            <a:r>
              <a:rPr lang="es-ES" sz="2200" dirty="0">
                <a:solidFill>
                  <a:srgbClr val="4472C4">
                    <a:lumMod val="50000"/>
                  </a:srgbClr>
                </a:solidFill>
                <a:latin typeface="Century Gothic"/>
              </a:rPr>
              <a:t> </a:t>
            </a:r>
            <a:r>
              <a:rPr lang="es-ES" sz="2200" dirty="0" err="1">
                <a:solidFill>
                  <a:srgbClr val="4472C4">
                    <a:lumMod val="50000"/>
                  </a:srgbClr>
                </a:solidFill>
                <a:latin typeface="Century Gothic"/>
              </a:rPr>
              <a:t>character</a:t>
            </a:r>
            <a:r>
              <a:rPr lang="es-ES" sz="2200" dirty="0">
                <a:solidFill>
                  <a:srgbClr val="4472C4">
                    <a:lumMod val="50000"/>
                  </a:srgbClr>
                </a:solidFill>
                <a:latin typeface="Century Gothic"/>
              </a:rPr>
              <a:t>.</a:t>
            </a:r>
            <a:endParaRPr lang="x-none" sz="2200" dirty="0">
              <a:solidFill>
                <a:srgbClr val="4472C4">
                  <a:lumMod val="50000"/>
                </a:srgbClr>
              </a:solidFill>
              <a:latin typeface="Century Gothic"/>
            </a:endParaRPr>
          </a:p>
        </p:txBody>
      </p:sp>
    </p:spTree>
    <p:extLst>
      <p:ext uri="{BB962C8B-B14F-4D97-AF65-F5344CB8AC3E}">
        <p14:creationId xmlns:p14="http://schemas.microsoft.com/office/powerpoint/2010/main" val="3297438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525619" y="468242"/>
            <a:ext cx="4962084" cy="58276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525619" y="527434"/>
            <a:ext cx="4962084" cy="6018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en-GB" sz="2000" b="1" dirty="0"/>
              <a:t>Say the beginning of this sentence in Spanish to your partner.</a:t>
            </a:r>
          </a:p>
        </p:txBody>
      </p:sp>
      <p:sp>
        <p:nvSpPr>
          <p:cNvPr id="43" name="TextBox 7">
            <a:extLst>
              <a:ext uri="{FF2B5EF4-FFF2-40B4-BE49-F238E27FC236}">
                <a16:creationId xmlns:a16="http://schemas.microsoft.com/office/drawing/2014/main" id="{8DC3A518-4E14-3C44-8A84-B5E5C7C93710}"/>
              </a:ext>
            </a:extLst>
          </p:cNvPr>
          <p:cNvSpPr txBox="1"/>
          <p:nvPr/>
        </p:nvSpPr>
        <p:spPr>
          <a:xfrm>
            <a:off x="534378" y="2565415"/>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i="1" dirty="0">
                <a:solidFill>
                  <a:schemeClr val="accent5">
                    <a:lumMod val="50000"/>
                  </a:schemeClr>
                </a:solidFill>
                <a:latin typeface="Century Gothic" panose="020B0502020202020204" pitchFamily="34" charset="0"/>
              </a:rPr>
              <a:t>He records them...</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516955" y="1130647"/>
            <a:ext cx="5142811" cy="436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46" name="TextBox 6">
            <a:extLst>
              <a:ext uri="{FF2B5EF4-FFF2-40B4-BE49-F238E27FC236}">
                <a16:creationId xmlns:a16="http://schemas.microsoft.com/office/drawing/2014/main" id="{E150F2CC-C803-574B-9220-7DADD99AB06E}"/>
              </a:ext>
            </a:extLst>
          </p:cNvPr>
          <p:cNvSpPr txBox="1"/>
          <p:nvPr/>
        </p:nvSpPr>
        <p:spPr>
          <a:xfrm>
            <a:off x="534378" y="1621699"/>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i="1" dirty="0">
                <a:solidFill>
                  <a:schemeClr val="accent5">
                    <a:lumMod val="50000"/>
                  </a:schemeClr>
                </a:solidFill>
                <a:latin typeface="Century Gothic"/>
              </a:rPr>
              <a:t>She sends them...  </a:t>
            </a:r>
          </a:p>
        </p:txBody>
      </p:sp>
      <p:sp>
        <p:nvSpPr>
          <p:cNvPr id="47" name="TextBox 56">
            <a:extLst>
              <a:ext uri="{FF2B5EF4-FFF2-40B4-BE49-F238E27FC236}">
                <a16:creationId xmlns:a16="http://schemas.microsoft.com/office/drawing/2014/main" id="{44ACD847-DE5B-1B43-9684-973E8B9EF474}"/>
              </a:ext>
            </a:extLst>
          </p:cNvPr>
          <p:cNvSpPr txBox="1"/>
          <p:nvPr/>
        </p:nvSpPr>
        <p:spPr>
          <a:xfrm>
            <a:off x="534378" y="3509131"/>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i="1" dirty="0">
                <a:solidFill>
                  <a:schemeClr val="accent5">
                    <a:lumMod val="50000"/>
                  </a:schemeClr>
                </a:solidFill>
                <a:latin typeface="Century Gothic" panose="020B0502020202020204" pitchFamily="34" charset="0"/>
              </a:rPr>
              <a:t>He gives her... </a:t>
            </a:r>
          </a:p>
        </p:txBody>
      </p:sp>
      <p:sp>
        <p:nvSpPr>
          <p:cNvPr id="52" name="TextBox 57">
            <a:extLst>
              <a:ext uri="{FF2B5EF4-FFF2-40B4-BE49-F238E27FC236}">
                <a16:creationId xmlns:a16="http://schemas.microsoft.com/office/drawing/2014/main" id="{9F905CD9-F55B-934D-A7AE-CAEA8A266694}"/>
              </a:ext>
            </a:extLst>
          </p:cNvPr>
          <p:cNvSpPr txBox="1"/>
          <p:nvPr/>
        </p:nvSpPr>
        <p:spPr>
          <a:xfrm>
            <a:off x="534378" y="4452847"/>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i="1" dirty="0">
                <a:solidFill>
                  <a:schemeClr val="accent5">
                    <a:lumMod val="50000"/>
                  </a:schemeClr>
                </a:solidFill>
                <a:latin typeface="Century Gothic" panose="020B0502020202020204" pitchFamily="34" charset="0"/>
              </a:rPr>
              <a:t>She organises him... </a:t>
            </a:r>
          </a:p>
        </p:txBody>
      </p:sp>
      <p:cxnSp>
        <p:nvCxnSpPr>
          <p:cNvPr id="34" name="Straight Connector 33"/>
          <p:cNvCxnSpPr>
            <a:cxnSpLocks/>
          </p:cNvCxnSpPr>
          <p:nvPr/>
        </p:nvCxnSpPr>
        <p:spPr>
          <a:xfrm>
            <a:off x="832399" y="2354772"/>
            <a:ext cx="433336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832399" y="3279982"/>
            <a:ext cx="4405973"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flipV="1">
            <a:off x="832399" y="4203424"/>
            <a:ext cx="4286961" cy="18562"/>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V="1">
            <a:off x="832399" y="5152897"/>
            <a:ext cx="4405973" cy="23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30685" y="50112"/>
            <a:ext cx="1660422" cy="462747"/>
          </a:xfrm>
        </p:spPr>
        <p:txBody>
          <a:bodyPr>
            <a:normAutofit/>
          </a:bodyPr>
          <a:lstStyle/>
          <a:p>
            <a:r>
              <a:rPr lang="en-GB" sz="2000" b="1" dirty="0"/>
              <a:t>Persona A</a:t>
            </a:r>
          </a:p>
        </p:txBody>
      </p:sp>
      <p:sp>
        <p:nvSpPr>
          <p:cNvPr id="29" name="TextBox 57">
            <a:extLst>
              <a:ext uri="{FF2B5EF4-FFF2-40B4-BE49-F238E27FC236}">
                <a16:creationId xmlns:a16="http://schemas.microsoft.com/office/drawing/2014/main" id="{9F905CD9-F55B-934D-A7AE-CAEA8A266694}"/>
              </a:ext>
            </a:extLst>
          </p:cNvPr>
          <p:cNvSpPr txBox="1"/>
          <p:nvPr/>
        </p:nvSpPr>
        <p:spPr>
          <a:xfrm>
            <a:off x="554188" y="5396565"/>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i="1" dirty="0">
                <a:solidFill>
                  <a:schemeClr val="accent5">
                    <a:lumMod val="50000"/>
                  </a:schemeClr>
                </a:solidFill>
                <a:latin typeface="Century Gothic" panose="020B0502020202020204" pitchFamily="34" charset="0"/>
              </a:rPr>
              <a:t>He asks them...</a:t>
            </a:r>
          </a:p>
        </p:txBody>
      </p:sp>
      <p:cxnSp>
        <p:nvCxnSpPr>
          <p:cNvPr id="30" name="Straight Connector 29"/>
          <p:cNvCxnSpPr>
            <a:cxnSpLocks/>
          </p:cNvCxnSpPr>
          <p:nvPr/>
        </p:nvCxnSpPr>
        <p:spPr>
          <a:xfrm flipV="1">
            <a:off x="832399" y="6101898"/>
            <a:ext cx="4405973" cy="29494"/>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2">
            <a:extLst>
              <a:ext uri="{FF2B5EF4-FFF2-40B4-BE49-F238E27FC236}">
                <a16:creationId xmlns:a16="http://schemas.microsoft.com/office/drawing/2014/main" id="{5B04267F-0889-2A44-8B2B-E3E1573695AA}"/>
              </a:ext>
            </a:extLst>
          </p:cNvPr>
          <p:cNvSpPr/>
          <p:nvPr/>
        </p:nvSpPr>
        <p:spPr>
          <a:xfrm>
            <a:off x="6750469" y="468242"/>
            <a:ext cx="4962084" cy="58276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a:p>
            <a:pPr algn="ctr"/>
            <a:endParaRPr lang="en-GB" sz="2000" dirty="0">
              <a:solidFill>
                <a:schemeClr val="accent5">
                  <a:lumMod val="50000"/>
                </a:schemeClr>
              </a:solidFill>
              <a:latin typeface="Century Gothic" panose="020B0502020202020204" pitchFamily="34" charset="0"/>
            </a:endParaRPr>
          </a:p>
        </p:txBody>
      </p:sp>
      <p:sp>
        <p:nvSpPr>
          <p:cNvPr id="40" name="Title 2">
            <a:extLst>
              <a:ext uri="{FF2B5EF4-FFF2-40B4-BE49-F238E27FC236}">
                <a16:creationId xmlns:a16="http://schemas.microsoft.com/office/drawing/2014/main" id="{8ED431E3-9F0D-5D44-82D7-2DD544F073AA}"/>
              </a:ext>
            </a:extLst>
          </p:cNvPr>
          <p:cNvSpPr txBox="1">
            <a:spLocks/>
          </p:cNvSpPr>
          <p:nvPr/>
        </p:nvSpPr>
        <p:spPr>
          <a:xfrm>
            <a:off x="6750469" y="527434"/>
            <a:ext cx="4962084" cy="6018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en-GB" sz="2000" b="1" dirty="0"/>
              <a:t>Say the beginning of this sentence in Spanish to your partner.</a:t>
            </a:r>
          </a:p>
        </p:txBody>
      </p:sp>
      <p:sp>
        <p:nvSpPr>
          <p:cNvPr id="44" name="TextBox 7">
            <a:extLst>
              <a:ext uri="{FF2B5EF4-FFF2-40B4-BE49-F238E27FC236}">
                <a16:creationId xmlns:a16="http://schemas.microsoft.com/office/drawing/2014/main" id="{0318CAFF-D7CE-934C-AAF6-0B027C068676}"/>
              </a:ext>
            </a:extLst>
          </p:cNvPr>
          <p:cNvSpPr txBox="1"/>
          <p:nvPr/>
        </p:nvSpPr>
        <p:spPr>
          <a:xfrm>
            <a:off x="6759228" y="2565415"/>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2. </a:t>
            </a:r>
            <a:r>
              <a:rPr lang="en-GB" sz="2400" i="1" dirty="0">
                <a:solidFill>
                  <a:schemeClr val="accent5">
                    <a:lumMod val="50000"/>
                  </a:schemeClr>
                </a:solidFill>
                <a:latin typeface="Century Gothic" panose="020B0502020202020204" pitchFamily="34" charset="0"/>
              </a:rPr>
              <a:t>She offers him...</a:t>
            </a:r>
          </a:p>
        </p:txBody>
      </p:sp>
      <p:sp>
        <p:nvSpPr>
          <p:cNvPr id="48" name="Title 2">
            <a:extLst>
              <a:ext uri="{FF2B5EF4-FFF2-40B4-BE49-F238E27FC236}">
                <a16:creationId xmlns:a16="http://schemas.microsoft.com/office/drawing/2014/main" id="{F804B2DC-C908-8C47-923D-19978E2139B1}"/>
              </a:ext>
            </a:extLst>
          </p:cNvPr>
          <p:cNvSpPr txBox="1">
            <a:spLocks/>
          </p:cNvSpPr>
          <p:nvPr/>
        </p:nvSpPr>
        <p:spPr>
          <a:xfrm>
            <a:off x="6741805" y="1130647"/>
            <a:ext cx="5142811" cy="436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t>Write down the answer in English.</a:t>
            </a:r>
            <a:endParaRPr lang="en-US" sz="2000" dirty="0"/>
          </a:p>
        </p:txBody>
      </p:sp>
      <p:sp>
        <p:nvSpPr>
          <p:cNvPr id="49" name="TextBox 6">
            <a:extLst>
              <a:ext uri="{FF2B5EF4-FFF2-40B4-BE49-F238E27FC236}">
                <a16:creationId xmlns:a16="http://schemas.microsoft.com/office/drawing/2014/main" id="{E935B93E-EC27-AB48-B860-38B3EE231279}"/>
              </a:ext>
            </a:extLst>
          </p:cNvPr>
          <p:cNvSpPr txBox="1"/>
          <p:nvPr/>
        </p:nvSpPr>
        <p:spPr>
          <a:xfrm>
            <a:off x="6759228" y="1621699"/>
            <a:ext cx="5755492" cy="461665"/>
          </a:xfrm>
          <a:prstGeom prst="rect">
            <a:avLst/>
          </a:prstGeom>
          <a:noFill/>
        </p:spPr>
        <p:txBody>
          <a:bodyPr wrap="square" rtlCol="0">
            <a:spAutoFit/>
          </a:bodyPr>
          <a:lstStyle/>
          <a:p>
            <a:r>
              <a:rPr lang="en-GB" sz="2400" b="1" dirty="0">
                <a:solidFill>
                  <a:schemeClr val="accent5">
                    <a:lumMod val="50000"/>
                  </a:schemeClr>
                </a:solidFill>
                <a:latin typeface="Century Gothic"/>
              </a:rPr>
              <a:t>1. </a:t>
            </a:r>
            <a:r>
              <a:rPr lang="en-GB" sz="2400" i="1" dirty="0">
                <a:solidFill>
                  <a:schemeClr val="accent5">
                    <a:lumMod val="50000"/>
                  </a:schemeClr>
                </a:solidFill>
                <a:latin typeface="Century Gothic"/>
              </a:rPr>
              <a:t>He lends her...  </a:t>
            </a:r>
          </a:p>
        </p:txBody>
      </p:sp>
      <p:sp>
        <p:nvSpPr>
          <p:cNvPr id="50" name="TextBox 56">
            <a:extLst>
              <a:ext uri="{FF2B5EF4-FFF2-40B4-BE49-F238E27FC236}">
                <a16:creationId xmlns:a16="http://schemas.microsoft.com/office/drawing/2014/main" id="{5D6609D2-A953-2742-9F73-1425BA4F9384}"/>
              </a:ext>
            </a:extLst>
          </p:cNvPr>
          <p:cNvSpPr txBox="1"/>
          <p:nvPr/>
        </p:nvSpPr>
        <p:spPr>
          <a:xfrm>
            <a:off x="6759228" y="3509131"/>
            <a:ext cx="5451050"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3. </a:t>
            </a:r>
            <a:r>
              <a:rPr lang="en-GB" sz="2400" i="1" dirty="0">
                <a:solidFill>
                  <a:schemeClr val="accent5">
                    <a:lumMod val="50000"/>
                  </a:schemeClr>
                </a:solidFill>
                <a:latin typeface="Century Gothic" panose="020B0502020202020204" pitchFamily="34" charset="0"/>
              </a:rPr>
              <a:t>He shows them... </a:t>
            </a:r>
          </a:p>
        </p:txBody>
      </p:sp>
      <p:sp>
        <p:nvSpPr>
          <p:cNvPr id="51" name="TextBox 57">
            <a:extLst>
              <a:ext uri="{FF2B5EF4-FFF2-40B4-BE49-F238E27FC236}">
                <a16:creationId xmlns:a16="http://schemas.microsoft.com/office/drawing/2014/main" id="{D1934710-2512-394E-89B3-E258424799A6}"/>
              </a:ext>
            </a:extLst>
          </p:cNvPr>
          <p:cNvSpPr txBox="1"/>
          <p:nvPr/>
        </p:nvSpPr>
        <p:spPr>
          <a:xfrm>
            <a:off x="6759228" y="4452847"/>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4. </a:t>
            </a:r>
            <a:r>
              <a:rPr lang="en-GB" sz="2400" i="1" dirty="0">
                <a:solidFill>
                  <a:schemeClr val="accent5">
                    <a:lumMod val="50000"/>
                  </a:schemeClr>
                </a:solidFill>
                <a:latin typeface="Century Gothic" panose="020B0502020202020204" pitchFamily="34" charset="0"/>
              </a:rPr>
              <a:t>She buys them... </a:t>
            </a:r>
          </a:p>
        </p:txBody>
      </p:sp>
      <p:cxnSp>
        <p:nvCxnSpPr>
          <p:cNvPr id="53" name="Straight Connector 33">
            <a:extLst>
              <a:ext uri="{FF2B5EF4-FFF2-40B4-BE49-F238E27FC236}">
                <a16:creationId xmlns:a16="http://schemas.microsoft.com/office/drawing/2014/main" id="{CDD3C2B0-A744-4147-8422-73AEE5596C8E}"/>
              </a:ext>
            </a:extLst>
          </p:cNvPr>
          <p:cNvCxnSpPr>
            <a:cxnSpLocks/>
          </p:cNvCxnSpPr>
          <p:nvPr/>
        </p:nvCxnSpPr>
        <p:spPr>
          <a:xfrm>
            <a:off x="7057249" y="2354772"/>
            <a:ext cx="430743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34">
            <a:extLst>
              <a:ext uri="{FF2B5EF4-FFF2-40B4-BE49-F238E27FC236}">
                <a16:creationId xmlns:a16="http://schemas.microsoft.com/office/drawing/2014/main" id="{3ABEBFFF-339F-3140-9FC4-65C1B1CA582D}"/>
              </a:ext>
            </a:extLst>
          </p:cNvPr>
          <p:cNvCxnSpPr>
            <a:cxnSpLocks/>
          </p:cNvCxnSpPr>
          <p:nvPr/>
        </p:nvCxnSpPr>
        <p:spPr>
          <a:xfrm>
            <a:off x="7057249" y="3279982"/>
            <a:ext cx="430743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35">
            <a:extLst>
              <a:ext uri="{FF2B5EF4-FFF2-40B4-BE49-F238E27FC236}">
                <a16:creationId xmlns:a16="http://schemas.microsoft.com/office/drawing/2014/main" id="{1705B6BB-C0E4-C342-BB6F-7C8868492828}"/>
              </a:ext>
            </a:extLst>
          </p:cNvPr>
          <p:cNvCxnSpPr>
            <a:cxnSpLocks/>
          </p:cNvCxnSpPr>
          <p:nvPr/>
        </p:nvCxnSpPr>
        <p:spPr>
          <a:xfrm flipV="1">
            <a:off x="7057249" y="4190673"/>
            <a:ext cx="4302352" cy="3131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36">
            <a:extLst>
              <a:ext uri="{FF2B5EF4-FFF2-40B4-BE49-F238E27FC236}">
                <a16:creationId xmlns:a16="http://schemas.microsoft.com/office/drawing/2014/main" id="{D0E5E457-06DE-EC4C-8C93-BDD447C8AABC}"/>
              </a:ext>
            </a:extLst>
          </p:cNvPr>
          <p:cNvCxnSpPr>
            <a:cxnSpLocks/>
          </p:cNvCxnSpPr>
          <p:nvPr/>
        </p:nvCxnSpPr>
        <p:spPr>
          <a:xfrm flipV="1">
            <a:off x="7057249" y="5118610"/>
            <a:ext cx="4302352" cy="58079"/>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57" name="Title 1">
            <a:extLst>
              <a:ext uri="{FF2B5EF4-FFF2-40B4-BE49-F238E27FC236}">
                <a16:creationId xmlns:a16="http://schemas.microsoft.com/office/drawing/2014/main" id="{275834E0-F841-BE4D-89F4-6AAA9F5B433A}"/>
              </a:ext>
            </a:extLst>
          </p:cNvPr>
          <p:cNvSpPr txBox="1">
            <a:spLocks/>
          </p:cNvSpPr>
          <p:nvPr/>
        </p:nvSpPr>
        <p:spPr>
          <a:xfrm>
            <a:off x="6755535" y="50112"/>
            <a:ext cx="1660422" cy="462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2000" b="1"/>
              <a:t>Persona B</a:t>
            </a:r>
            <a:endParaRPr lang="en-GB" sz="2000" b="1" dirty="0"/>
          </a:p>
        </p:txBody>
      </p:sp>
      <p:sp>
        <p:nvSpPr>
          <p:cNvPr id="58" name="TextBox 57">
            <a:extLst>
              <a:ext uri="{FF2B5EF4-FFF2-40B4-BE49-F238E27FC236}">
                <a16:creationId xmlns:a16="http://schemas.microsoft.com/office/drawing/2014/main" id="{110E4EEB-328B-1A41-BC07-DC45B11293AB}"/>
              </a:ext>
            </a:extLst>
          </p:cNvPr>
          <p:cNvSpPr txBox="1"/>
          <p:nvPr/>
        </p:nvSpPr>
        <p:spPr>
          <a:xfrm>
            <a:off x="6779038" y="5396565"/>
            <a:ext cx="594014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5. </a:t>
            </a:r>
            <a:r>
              <a:rPr lang="en-GB" sz="2400" i="1" dirty="0">
                <a:solidFill>
                  <a:schemeClr val="accent5">
                    <a:lumMod val="50000"/>
                  </a:schemeClr>
                </a:solidFill>
                <a:latin typeface="Century Gothic" panose="020B0502020202020204" pitchFamily="34" charset="0"/>
              </a:rPr>
              <a:t>He prepares her...</a:t>
            </a:r>
          </a:p>
        </p:txBody>
      </p:sp>
      <p:cxnSp>
        <p:nvCxnSpPr>
          <p:cNvPr id="59" name="Straight Connector 29">
            <a:extLst>
              <a:ext uri="{FF2B5EF4-FFF2-40B4-BE49-F238E27FC236}">
                <a16:creationId xmlns:a16="http://schemas.microsoft.com/office/drawing/2014/main" id="{1CC39FA5-107C-7C42-BBB3-C280A88E279C}"/>
              </a:ext>
            </a:extLst>
          </p:cNvPr>
          <p:cNvCxnSpPr>
            <a:cxnSpLocks/>
          </p:cNvCxnSpPr>
          <p:nvPr/>
        </p:nvCxnSpPr>
        <p:spPr>
          <a:xfrm flipV="1">
            <a:off x="7057249" y="6101898"/>
            <a:ext cx="4302352" cy="29494"/>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751C152E-7300-7D43-9CF8-888D7EC1B1C6}"/>
              </a:ext>
            </a:extLst>
          </p:cNvPr>
          <p:cNvSpPr txBox="1"/>
          <p:nvPr/>
        </p:nvSpPr>
        <p:spPr>
          <a:xfrm>
            <a:off x="769697" y="1972352"/>
            <a:ext cx="1587294" cy="430887"/>
          </a:xfrm>
          <a:prstGeom prst="rect">
            <a:avLst/>
          </a:prstGeom>
          <a:noFill/>
        </p:spPr>
        <p:txBody>
          <a:bodyPr wrap="none" rtlCol="0">
            <a:spAutoFit/>
          </a:bodyPr>
          <a:lstStyle/>
          <a:p>
            <a:pPr algn="l"/>
            <a:r>
              <a:rPr lang="es-GB" sz="2200" dirty="0">
                <a:solidFill>
                  <a:srgbClr val="E56800"/>
                </a:solidFill>
                <a:latin typeface="Century Gothic" panose="020B0502020202020204" pitchFamily="34" charset="0"/>
              </a:rPr>
              <a:t>a website.</a:t>
            </a:r>
          </a:p>
        </p:txBody>
      </p:sp>
      <p:sp>
        <p:nvSpPr>
          <p:cNvPr id="83" name="CuadroTexto 82">
            <a:extLst>
              <a:ext uri="{FF2B5EF4-FFF2-40B4-BE49-F238E27FC236}">
                <a16:creationId xmlns:a16="http://schemas.microsoft.com/office/drawing/2014/main" id="{CC5E51EB-3776-6C44-ADBB-BFD279917472}"/>
              </a:ext>
            </a:extLst>
          </p:cNvPr>
          <p:cNvSpPr txBox="1"/>
          <p:nvPr/>
        </p:nvSpPr>
        <p:spPr>
          <a:xfrm>
            <a:off x="747440" y="2883557"/>
            <a:ext cx="2887329" cy="430887"/>
          </a:xfrm>
          <a:prstGeom prst="rect">
            <a:avLst/>
          </a:prstGeom>
          <a:noFill/>
        </p:spPr>
        <p:txBody>
          <a:bodyPr wrap="none" rtlCol="0">
            <a:spAutoFit/>
          </a:bodyPr>
          <a:lstStyle/>
          <a:p>
            <a:pPr algn="l"/>
            <a:r>
              <a:rPr lang="es-GB" sz="2200" dirty="0">
                <a:solidFill>
                  <a:srgbClr val="E56800"/>
                </a:solidFill>
                <a:latin typeface="Century Gothic" panose="020B0502020202020204" pitchFamily="34" charset="0"/>
              </a:rPr>
              <a:t>a part of the game.</a:t>
            </a:r>
          </a:p>
        </p:txBody>
      </p:sp>
      <p:sp>
        <p:nvSpPr>
          <p:cNvPr id="84" name="CuadroTexto 83">
            <a:extLst>
              <a:ext uri="{FF2B5EF4-FFF2-40B4-BE49-F238E27FC236}">
                <a16:creationId xmlns:a16="http://schemas.microsoft.com/office/drawing/2014/main" id="{1D4B8C7B-AE44-8345-BB6A-3E38DAA1DE5D}"/>
              </a:ext>
            </a:extLst>
          </p:cNvPr>
          <p:cNvSpPr txBox="1"/>
          <p:nvPr/>
        </p:nvSpPr>
        <p:spPr>
          <a:xfrm>
            <a:off x="747440" y="3808537"/>
            <a:ext cx="1691489" cy="430887"/>
          </a:xfrm>
          <a:prstGeom prst="rect">
            <a:avLst/>
          </a:prstGeom>
          <a:noFill/>
        </p:spPr>
        <p:txBody>
          <a:bodyPr wrap="none" rtlCol="0">
            <a:spAutoFit/>
          </a:bodyPr>
          <a:lstStyle/>
          <a:p>
            <a:pPr algn="l"/>
            <a:r>
              <a:rPr lang="es-GB" sz="2200" dirty="0">
                <a:solidFill>
                  <a:srgbClr val="E56800"/>
                </a:solidFill>
                <a:latin typeface="Century Gothic" panose="020B0502020202020204" pitchFamily="34" charset="0"/>
              </a:rPr>
              <a:t>a weapon.</a:t>
            </a:r>
          </a:p>
        </p:txBody>
      </p:sp>
      <p:sp>
        <p:nvSpPr>
          <p:cNvPr id="85" name="CuadroTexto 84">
            <a:extLst>
              <a:ext uri="{FF2B5EF4-FFF2-40B4-BE49-F238E27FC236}">
                <a16:creationId xmlns:a16="http://schemas.microsoft.com/office/drawing/2014/main" id="{C1F5BA22-D22F-464E-8FB7-6D257685DC18}"/>
              </a:ext>
            </a:extLst>
          </p:cNvPr>
          <p:cNvSpPr txBox="1"/>
          <p:nvPr/>
        </p:nvSpPr>
        <p:spPr>
          <a:xfrm>
            <a:off x="747440" y="4802115"/>
            <a:ext cx="2307042" cy="430887"/>
          </a:xfrm>
          <a:prstGeom prst="rect">
            <a:avLst/>
          </a:prstGeom>
          <a:noFill/>
        </p:spPr>
        <p:txBody>
          <a:bodyPr wrap="none" rtlCol="0">
            <a:spAutoFit/>
          </a:bodyPr>
          <a:lstStyle/>
          <a:p>
            <a:pPr algn="l"/>
            <a:r>
              <a:rPr lang="es-GB" sz="2200" dirty="0">
                <a:solidFill>
                  <a:srgbClr val="E56800"/>
                </a:solidFill>
                <a:latin typeface="Century Gothic" panose="020B0502020202020204" pitchFamily="34" charset="0"/>
              </a:rPr>
              <a:t>a tennis match.</a:t>
            </a:r>
          </a:p>
        </p:txBody>
      </p:sp>
      <p:sp>
        <p:nvSpPr>
          <p:cNvPr id="86" name="CuadroTexto 85">
            <a:extLst>
              <a:ext uri="{FF2B5EF4-FFF2-40B4-BE49-F238E27FC236}">
                <a16:creationId xmlns:a16="http://schemas.microsoft.com/office/drawing/2014/main" id="{21AD6BD4-165D-E749-8D8F-5185B16F0F60}"/>
              </a:ext>
            </a:extLst>
          </p:cNvPr>
          <p:cNvSpPr txBox="1"/>
          <p:nvPr/>
        </p:nvSpPr>
        <p:spPr>
          <a:xfrm>
            <a:off x="747440" y="5715055"/>
            <a:ext cx="3932487" cy="430887"/>
          </a:xfrm>
          <a:prstGeom prst="rect">
            <a:avLst/>
          </a:prstGeom>
          <a:noFill/>
        </p:spPr>
        <p:txBody>
          <a:bodyPr wrap="none" rtlCol="0">
            <a:spAutoFit/>
          </a:bodyPr>
          <a:lstStyle/>
          <a:p>
            <a:pPr algn="l"/>
            <a:r>
              <a:rPr lang="es-GB" sz="2200" dirty="0">
                <a:solidFill>
                  <a:srgbClr val="E56800"/>
                </a:solidFill>
                <a:latin typeface="Century Gothic" panose="020B0502020202020204" pitchFamily="34" charset="0"/>
              </a:rPr>
              <a:t>the name of the character.</a:t>
            </a:r>
          </a:p>
        </p:txBody>
      </p:sp>
      <p:sp>
        <p:nvSpPr>
          <p:cNvPr id="88" name="CuadroTexto 87">
            <a:extLst>
              <a:ext uri="{FF2B5EF4-FFF2-40B4-BE49-F238E27FC236}">
                <a16:creationId xmlns:a16="http://schemas.microsoft.com/office/drawing/2014/main" id="{9A471EDA-E7E2-A846-86F0-F0E28024C0F6}"/>
              </a:ext>
            </a:extLst>
          </p:cNvPr>
          <p:cNvSpPr txBox="1"/>
          <p:nvPr/>
        </p:nvSpPr>
        <p:spPr>
          <a:xfrm>
            <a:off x="7054911" y="1938626"/>
            <a:ext cx="2799164" cy="430887"/>
          </a:xfrm>
          <a:prstGeom prst="rect">
            <a:avLst/>
          </a:prstGeom>
          <a:noFill/>
        </p:spPr>
        <p:txBody>
          <a:bodyPr wrap="none" rtlCol="0">
            <a:spAutoFit/>
          </a:bodyPr>
          <a:lstStyle/>
          <a:p>
            <a:pPr algn="l"/>
            <a:r>
              <a:rPr lang="es-GB" sz="2200" dirty="0">
                <a:solidFill>
                  <a:srgbClr val="E56800"/>
                </a:solidFill>
                <a:latin typeface="Century Gothic" panose="020B0502020202020204" pitchFamily="34" charset="0"/>
              </a:rPr>
              <a:t>his favourite game.</a:t>
            </a:r>
          </a:p>
        </p:txBody>
      </p:sp>
      <p:sp>
        <p:nvSpPr>
          <p:cNvPr id="89" name="CuadroTexto 88">
            <a:extLst>
              <a:ext uri="{FF2B5EF4-FFF2-40B4-BE49-F238E27FC236}">
                <a16:creationId xmlns:a16="http://schemas.microsoft.com/office/drawing/2014/main" id="{F550F091-0AD8-0B4A-B8C5-1B7A643DD49D}"/>
              </a:ext>
            </a:extLst>
          </p:cNvPr>
          <p:cNvSpPr txBox="1"/>
          <p:nvPr/>
        </p:nvSpPr>
        <p:spPr>
          <a:xfrm>
            <a:off x="7033441" y="2883557"/>
            <a:ext cx="1811714" cy="430887"/>
          </a:xfrm>
          <a:prstGeom prst="rect">
            <a:avLst/>
          </a:prstGeom>
          <a:noFill/>
        </p:spPr>
        <p:txBody>
          <a:bodyPr wrap="none" rtlCol="0">
            <a:spAutoFit/>
          </a:bodyPr>
          <a:lstStyle/>
          <a:p>
            <a:pPr algn="l"/>
            <a:r>
              <a:rPr lang="es-GB" sz="2200" dirty="0">
                <a:solidFill>
                  <a:srgbClr val="E56800"/>
                </a:solidFill>
                <a:latin typeface="Century Gothic" panose="020B0502020202020204" pitchFamily="34" charset="0"/>
              </a:rPr>
              <a:t>her support.</a:t>
            </a:r>
          </a:p>
        </p:txBody>
      </p:sp>
      <p:sp>
        <p:nvSpPr>
          <p:cNvPr id="90" name="CuadroTexto 89">
            <a:extLst>
              <a:ext uri="{FF2B5EF4-FFF2-40B4-BE49-F238E27FC236}">
                <a16:creationId xmlns:a16="http://schemas.microsoft.com/office/drawing/2014/main" id="{632B25C9-CEBC-334B-B430-657CB869DF12}"/>
              </a:ext>
            </a:extLst>
          </p:cNvPr>
          <p:cNvSpPr txBox="1"/>
          <p:nvPr/>
        </p:nvSpPr>
        <p:spPr>
          <a:xfrm>
            <a:off x="7033441" y="3838759"/>
            <a:ext cx="1752403" cy="430887"/>
          </a:xfrm>
          <a:prstGeom prst="rect">
            <a:avLst/>
          </a:prstGeom>
          <a:noFill/>
        </p:spPr>
        <p:txBody>
          <a:bodyPr wrap="none" rtlCol="0">
            <a:spAutoFit/>
          </a:bodyPr>
          <a:lstStyle/>
          <a:p>
            <a:pPr algn="l"/>
            <a:r>
              <a:rPr lang="es-GB" sz="2200" dirty="0">
                <a:solidFill>
                  <a:srgbClr val="E56800"/>
                </a:solidFill>
                <a:latin typeface="Century Gothic" panose="020B0502020202020204" pitchFamily="34" charset="0"/>
              </a:rPr>
              <a:t>how to win.</a:t>
            </a:r>
          </a:p>
        </p:txBody>
      </p:sp>
      <p:sp>
        <p:nvSpPr>
          <p:cNvPr id="91" name="CuadroTexto 90">
            <a:extLst>
              <a:ext uri="{FF2B5EF4-FFF2-40B4-BE49-F238E27FC236}">
                <a16:creationId xmlns:a16="http://schemas.microsoft.com/office/drawing/2014/main" id="{ECB8E926-EB85-FB48-9970-32A13F1CBC9C}"/>
              </a:ext>
            </a:extLst>
          </p:cNvPr>
          <p:cNvSpPr txBox="1"/>
          <p:nvPr/>
        </p:nvSpPr>
        <p:spPr>
          <a:xfrm>
            <a:off x="7007728" y="4785769"/>
            <a:ext cx="1782860" cy="430887"/>
          </a:xfrm>
          <a:prstGeom prst="rect">
            <a:avLst/>
          </a:prstGeom>
          <a:noFill/>
        </p:spPr>
        <p:txBody>
          <a:bodyPr wrap="none" rtlCol="0">
            <a:spAutoFit/>
          </a:bodyPr>
          <a:lstStyle/>
          <a:p>
            <a:pPr algn="l"/>
            <a:r>
              <a:rPr lang="es-GB" sz="2200" dirty="0">
                <a:solidFill>
                  <a:srgbClr val="E56800"/>
                </a:solidFill>
                <a:latin typeface="Century Gothic" panose="020B0502020202020204" pitchFamily="34" charset="0"/>
              </a:rPr>
              <a:t>a webcam.</a:t>
            </a:r>
          </a:p>
        </p:txBody>
      </p:sp>
      <p:sp>
        <p:nvSpPr>
          <p:cNvPr id="92" name="CuadroTexto 91">
            <a:extLst>
              <a:ext uri="{FF2B5EF4-FFF2-40B4-BE49-F238E27FC236}">
                <a16:creationId xmlns:a16="http://schemas.microsoft.com/office/drawing/2014/main" id="{AAFB2A16-297E-6441-A9B7-5BDBEA74E079}"/>
              </a:ext>
            </a:extLst>
          </p:cNvPr>
          <p:cNvSpPr txBox="1"/>
          <p:nvPr/>
        </p:nvSpPr>
        <p:spPr>
          <a:xfrm>
            <a:off x="7033441" y="5745061"/>
            <a:ext cx="2483372" cy="430887"/>
          </a:xfrm>
          <a:prstGeom prst="rect">
            <a:avLst/>
          </a:prstGeom>
          <a:noFill/>
        </p:spPr>
        <p:txBody>
          <a:bodyPr wrap="none" rtlCol="0">
            <a:spAutoFit/>
          </a:bodyPr>
          <a:lstStyle/>
          <a:p>
            <a:pPr algn="l"/>
            <a:r>
              <a:rPr lang="es-GB" sz="2200">
                <a:solidFill>
                  <a:srgbClr val="E56800"/>
                </a:solidFill>
                <a:latin typeface="Century Gothic" panose="020B0502020202020204" pitchFamily="34" charset="0"/>
              </a:rPr>
              <a:t>some objectives.</a:t>
            </a:r>
            <a:endParaRPr lang="es-GB" sz="2200" dirty="0">
              <a:solidFill>
                <a:srgbClr val="E56800"/>
              </a:solidFill>
              <a:latin typeface="Century Gothic" panose="020B0502020202020204" pitchFamily="34" charset="0"/>
            </a:endParaRPr>
          </a:p>
        </p:txBody>
      </p:sp>
    </p:spTree>
    <p:extLst>
      <p:ext uri="{BB962C8B-B14F-4D97-AF65-F5344CB8AC3E}">
        <p14:creationId xmlns:p14="http://schemas.microsoft.com/office/powerpoint/2010/main" val="3766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3" grpId="0"/>
      <p:bldP spid="84" grpId="0"/>
      <p:bldP spid="85" grpId="0"/>
      <p:bldP spid="86" grpId="0"/>
      <p:bldP spid="88" grpId="0"/>
      <p:bldP spid="89" grpId="0"/>
      <p:bldP spid="90" grpId="0"/>
      <p:bldP spid="91" grpId="0"/>
      <p:bldP spid="9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grpSp>
        <p:nvGrpSpPr>
          <p:cNvPr id="70" name="Google Shape;70;p2" descr="background rectangle"/>
          <p:cNvGrpSpPr/>
          <p:nvPr/>
        </p:nvGrpSpPr>
        <p:grpSpPr>
          <a:xfrm>
            <a:off x="0" y="0"/>
            <a:ext cx="12192000" cy="6858000"/>
            <a:chOff x="-56445" y="0"/>
            <a:chExt cx="12192000" cy="6858000"/>
          </a:xfrm>
        </p:grpSpPr>
        <p:grpSp>
          <p:nvGrpSpPr>
            <p:cNvPr id="71" name="Google Shape;71;p2"/>
            <p:cNvGrpSpPr/>
            <p:nvPr/>
          </p:nvGrpSpPr>
          <p:grpSpPr>
            <a:xfrm>
              <a:off x="-56445" y="0"/>
              <a:ext cx="12192000" cy="6858000"/>
              <a:chOff x="0" y="0"/>
              <a:chExt cx="12192000" cy="6858000"/>
            </a:xfrm>
          </p:grpSpPr>
          <p:sp>
            <p:nvSpPr>
              <p:cNvPr id="72" name="Google Shape;72;p2"/>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sp>
            <p:nvSpPr>
              <p:cNvPr id="73" name="Google Shape;73;p2"/>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grpSp>
        <p:sp>
          <p:nvSpPr>
            <p:cNvPr id="74" name="Google Shape;74;p2"/>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grpSp>
      <p:sp>
        <p:nvSpPr>
          <p:cNvPr id="75" name="Google Shape;75;p2" descr="background rectangle"/>
          <p:cNvSpPr/>
          <p:nvPr/>
        </p:nvSpPr>
        <p:spPr>
          <a:xfrm>
            <a:off x="0" y="-2"/>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sp>
        <p:nvSpPr>
          <p:cNvPr id="76" name="Google Shape;76;p2"/>
          <p:cNvSpPr txBox="1">
            <a:spLocks noGrp="1"/>
          </p:cNvSpPr>
          <p:nvPr>
            <p:ph type="ctrTitle"/>
          </p:nvPr>
        </p:nvSpPr>
        <p:spPr>
          <a:xfrm>
            <a:off x="155948" y="2080389"/>
            <a:ext cx="9107973" cy="1260269"/>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Arial"/>
              <a:buNone/>
            </a:pPr>
            <a:r>
              <a:rPr lang="en-GB" sz="4000" b="1" dirty="0">
                <a:solidFill>
                  <a:schemeClr val="lt1"/>
                </a:solidFill>
                <a:latin typeface="Century Gothic" panose="020B0502020202020204" pitchFamily="34" charset="0"/>
              </a:rPr>
              <a:t>Spending time with friends</a:t>
            </a:r>
            <a:endParaRPr sz="4000" b="1" dirty="0">
              <a:latin typeface="Century Gothic" panose="020B0502020202020204" pitchFamily="34" charset="0"/>
            </a:endParaRPr>
          </a:p>
        </p:txBody>
      </p:sp>
      <p:sp>
        <p:nvSpPr>
          <p:cNvPr id="77" name="Google Shape;77;p2"/>
          <p:cNvSpPr txBox="1">
            <a:spLocks noGrp="1"/>
          </p:cNvSpPr>
          <p:nvPr>
            <p:ph type="subTitle" idx="1"/>
          </p:nvPr>
        </p:nvSpPr>
        <p:spPr>
          <a:xfrm>
            <a:off x="145816" y="3242066"/>
            <a:ext cx="7930777" cy="14567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400"/>
              <a:buNone/>
            </a:pPr>
            <a:r>
              <a:rPr lang="es-ES" dirty="0">
                <a:solidFill>
                  <a:schemeClr val="lt1"/>
                </a:solidFill>
                <a:latin typeface="Century Gothic" panose="020B0502020202020204" pitchFamily="34" charset="0"/>
              </a:rPr>
              <a:t>- Personal ‘a’</a:t>
            </a:r>
          </a:p>
          <a:p>
            <a:pPr marL="0" lvl="0" indent="0" algn="l" rtl="0">
              <a:lnSpc>
                <a:spcPct val="100000"/>
              </a:lnSpc>
              <a:spcBef>
                <a:spcPts val="0"/>
              </a:spcBef>
              <a:spcAft>
                <a:spcPts val="0"/>
              </a:spcAft>
              <a:buClr>
                <a:schemeClr val="lt1"/>
              </a:buClr>
              <a:buSzPts val="2400"/>
              <a:buNone/>
            </a:pPr>
            <a:r>
              <a:rPr lang="es-ES" dirty="0">
                <a:solidFill>
                  <a:schemeClr val="lt1"/>
                </a:solidFill>
                <a:latin typeface="Century Gothic" panose="020B0502020202020204" pitchFamily="34" charset="0"/>
              </a:rPr>
              <a:t>- </a:t>
            </a:r>
            <a:r>
              <a:rPr lang="es-ES" dirty="0" err="1">
                <a:solidFill>
                  <a:schemeClr val="lt1"/>
                </a:solidFill>
                <a:latin typeface="Century Gothic" panose="020B0502020202020204" pitchFamily="34" charset="0"/>
              </a:rPr>
              <a:t>Object</a:t>
            </a:r>
            <a:r>
              <a:rPr lang="es-ES" dirty="0">
                <a:solidFill>
                  <a:schemeClr val="lt1"/>
                </a:solidFill>
                <a:latin typeface="Century Gothic" panose="020B0502020202020204" pitchFamily="34" charset="0"/>
              </a:rPr>
              <a:t> vs </a:t>
            </a:r>
            <a:r>
              <a:rPr lang="es-ES" dirty="0" err="1">
                <a:solidFill>
                  <a:schemeClr val="lt1"/>
                </a:solidFill>
                <a:latin typeface="Century Gothic" panose="020B0502020202020204" pitchFamily="34" charset="0"/>
              </a:rPr>
              <a:t>subject-first</a:t>
            </a:r>
            <a:r>
              <a:rPr lang="es-ES" dirty="0">
                <a:solidFill>
                  <a:schemeClr val="lt1"/>
                </a:solidFill>
                <a:latin typeface="Century Gothic" panose="020B0502020202020204" pitchFamily="34" charset="0"/>
              </a:rPr>
              <a:t> </a:t>
            </a:r>
            <a:r>
              <a:rPr lang="es-ES" dirty="0" err="1">
                <a:solidFill>
                  <a:schemeClr val="lt1"/>
                </a:solidFill>
                <a:latin typeface="Century Gothic" panose="020B0502020202020204" pitchFamily="34" charset="0"/>
              </a:rPr>
              <a:t>word</a:t>
            </a:r>
            <a:r>
              <a:rPr lang="es-ES" dirty="0">
                <a:solidFill>
                  <a:schemeClr val="lt1"/>
                </a:solidFill>
                <a:latin typeface="Century Gothic" panose="020B0502020202020204" pitchFamily="34" charset="0"/>
              </a:rPr>
              <a:t> </a:t>
            </a:r>
            <a:r>
              <a:rPr lang="es-ES" dirty="0" err="1">
                <a:solidFill>
                  <a:schemeClr val="lt1"/>
                </a:solidFill>
                <a:latin typeface="Century Gothic" panose="020B0502020202020204" pitchFamily="34" charset="0"/>
              </a:rPr>
              <a:t>order</a:t>
            </a:r>
            <a:endParaRPr dirty="0">
              <a:latin typeface="Century Gothic" panose="020B0502020202020204" pitchFamily="34" charset="0"/>
            </a:endParaRPr>
          </a:p>
          <a:p>
            <a:pPr marL="0" lvl="0" indent="0" algn="l" rtl="0">
              <a:lnSpc>
                <a:spcPct val="100000"/>
              </a:lnSpc>
              <a:spcBef>
                <a:spcPts val="0"/>
              </a:spcBef>
              <a:spcAft>
                <a:spcPts val="0"/>
              </a:spcAft>
              <a:buClr>
                <a:srgbClr val="1F3864"/>
              </a:buClr>
              <a:buSzPts val="2400"/>
              <a:buNone/>
            </a:pPr>
            <a:endParaRPr dirty="0">
              <a:solidFill>
                <a:schemeClr val="lt1"/>
              </a:solidFill>
              <a:latin typeface="Century Gothic" panose="020B0502020202020204" pitchFamily="34" charset="0"/>
            </a:endParaRPr>
          </a:p>
          <a:p>
            <a:pPr marL="0" lvl="0" indent="0" algn="l" rtl="0">
              <a:lnSpc>
                <a:spcPct val="100000"/>
              </a:lnSpc>
              <a:spcBef>
                <a:spcPts val="0"/>
              </a:spcBef>
              <a:spcAft>
                <a:spcPts val="0"/>
              </a:spcAft>
              <a:buClr>
                <a:srgbClr val="1F3864"/>
              </a:buClr>
              <a:buSzPts val="2400"/>
              <a:buNone/>
            </a:pPr>
            <a:endParaRPr dirty="0">
              <a:solidFill>
                <a:schemeClr val="lt1"/>
              </a:solidFill>
              <a:latin typeface="Century Gothic" panose="020B0502020202020204" pitchFamily="34" charset="0"/>
            </a:endParaRPr>
          </a:p>
          <a:p>
            <a:pPr marL="0" lvl="0" indent="0" algn="l" rtl="0">
              <a:lnSpc>
                <a:spcPct val="90000"/>
              </a:lnSpc>
              <a:spcBef>
                <a:spcPts val="1000"/>
              </a:spcBef>
              <a:spcAft>
                <a:spcPts val="0"/>
              </a:spcAft>
              <a:buClr>
                <a:srgbClr val="1F3864"/>
              </a:buClr>
              <a:buSzPts val="2400"/>
              <a:buNone/>
            </a:pPr>
            <a:endParaRPr dirty="0">
              <a:solidFill>
                <a:schemeClr val="lt1"/>
              </a:solidFill>
              <a:latin typeface="Century Gothic" panose="020B0502020202020204" pitchFamily="34" charset="0"/>
            </a:endParaRPr>
          </a:p>
        </p:txBody>
      </p:sp>
      <p:sp>
        <p:nvSpPr>
          <p:cNvPr id="78" name="Google Shape;78;p2"/>
          <p:cNvSpPr txBox="1"/>
          <p:nvPr/>
        </p:nvSpPr>
        <p:spPr>
          <a:xfrm>
            <a:off x="225242" y="4914785"/>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Arial"/>
              <a:buNone/>
            </a:pPr>
            <a:r>
              <a:rPr lang="en-GB" sz="2200" u="none" strike="noStrike" cap="none" dirty="0">
                <a:solidFill>
                  <a:srgbClr val="FFFFFF"/>
                </a:solidFill>
                <a:latin typeface="Century Gothic" panose="020B0502020202020204" pitchFamily="34" charset="0"/>
                <a:sym typeface="Arial"/>
              </a:rPr>
              <a:t>Y9 Spanish</a:t>
            </a:r>
            <a:endParaRPr dirty="0">
              <a:latin typeface="Century Gothic" panose="020B0502020202020204" pitchFamily="34" charset="0"/>
            </a:endParaRPr>
          </a:p>
          <a:p>
            <a:pPr marL="0" marR="0" lvl="0" indent="0" algn="l" rtl="0">
              <a:lnSpc>
                <a:spcPct val="90000"/>
              </a:lnSpc>
              <a:spcBef>
                <a:spcPts val="0"/>
              </a:spcBef>
              <a:spcAft>
                <a:spcPts val="0"/>
              </a:spcAft>
              <a:buClr>
                <a:srgbClr val="FFFFFF"/>
              </a:buClr>
              <a:buSzPts val="2200"/>
              <a:buFont typeface="Arial"/>
              <a:buNone/>
            </a:pPr>
            <a:r>
              <a:rPr lang="en-GB" sz="2200" u="none" strike="noStrike" cap="none" dirty="0">
                <a:solidFill>
                  <a:srgbClr val="FFFFFF"/>
                </a:solidFill>
                <a:latin typeface="Century Gothic" panose="020B0502020202020204" pitchFamily="34" charset="0"/>
                <a:sym typeface="Arial"/>
              </a:rPr>
              <a:t>Term 3.2 – Week 1 – Lesson 62</a:t>
            </a:r>
            <a:endParaRPr sz="2200" u="none" strike="noStrike" cap="none" dirty="0">
              <a:solidFill>
                <a:srgbClr val="FFFFFF"/>
              </a:solidFill>
              <a:latin typeface="Century Gothic" panose="020B0502020202020204" pitchFamily="34" charset="0"/>
              <a:sym typeface="Arial"/>
            </a:endParaRPr>
          </a:p>
        </p:txBody>
      </p:sp>
      <p:sp>
        <p:nvSpPr>
          <p:cNvPr id="79" name="Google Shape;79;p2"/>
          <p:cNvSpPr txBox="1"/>
          <p:nvPr/>
        </p:nvSpPr>
        <p:spPr>
          <a:xfrm>
            <a:off x="214817" y="5780283"/>
            <a:ext cx="4079722" cy="9530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Arial"/>
              <a:buNone/>
            </a:pPr>
            <a:r>
              <a:rPr lang="en-GB" sz="1400" u="none" strike="noStrike" cap="none" dirty="0">
                <a:solidFill>
                  <a:srgbClr val="FFFFFF"/>
                </a:solidFill>
                <a:latin typeface="Century Gothic" panose="020B0502020202020204" pitchFamily="34" charset="0"/>
                <a:sym typeface="Arial"/>
              </a:rPr>
              <a:t>Amanda </a:t>
            </a:r>
            <a:r>
              <a:rPr lang="en-GB" sz="1400" u="none" strike="noStrike" cap="none" dirty="0" err="1">
                <a:solidFill>
                  <a:srgbClr val="FFFFFF"/>
                </a:solidFill>
                <a:latin typeface="Century Gothic" panose="020B0502020202020204" pitchFamily="34" charset="0"/>
                <a:sym typeface="Arial"/>
              </a:rPr>
              <a:t>Izquierdo</a:t>
            </a:r>
            <a:r>
              <a:rPr lang="en-GB" sz="1400" u="none" strike="noStrike" cap="none" dirty="0">
                <a:solidFill>
                  <a:srgbClr val="FFFFFF"/>
                </a:solidFill>
                <a:latin typeface="Century Gothic" panose="020B0502020202020204" pitchFamily="34" charset="0"/>
                <a:sym typeface="Arial"/>
              </a:rPr>
              <a:t>, Louise Caruso</a:t>
            </a:r>
            <a:br>
              <a:rPr lang="en-GB" sz="1400" u="none" strike="noStrike" cap="none" dirty="0">
                <a:solidFill>
                  <a:srgbClr val="FFFFFF"/>
                </a:solidFill>
                <a:latin typeface="Century Gothic" panose="020B0502020202020204" pitchFamily="34" charset="0"/>
                <a:sym typeface="Arial"/>
              </a:rPr>
            </a:br>
            <a:r>
              <a:rPr lang="en-GB" sz="1400" u="none" strike="noStrike" cap="none" dirty="0">
                <a:solidFill>
                  <a:srgbClr val="FFFFFF"/>
                </a:solidFill>
                <a:latin typeface="Century Gothic" panose="020B0502020202020204" pitchFamily="34" charset="0"/>
                <a:sym typeface="Arial"/>
              </a:rPr>
              <a:t>Artwork: Mark Davies</a:t>
            </a:r>
            <a:endParaRPr dirty="0">
              <a:latin typeface="Century Gothic" panose="020B0502020202020204" pitchFamily="34" charset="0"/>
            </a:endParaRPr>
          </a:p>
          <a:p>
            <a:pPr marL="0" marR="0" lvl="0" indent="0" algn="l" rtl="0">
              <a:lnSpc>
                <a:spcPct val="90000"/>
              </a:lnSpc>
              <a:spcBef>
                <a:spcPts val="0"/>
              </a:spcBef>
              <a:spcAft>
                <a:spcPts val="0"/>
              </a:spcAft>
              <a:buClr>
                <a:srgbClr val="1F3864"/>
              </a:buClr>
              <a:buSzPts val="1600"/>
              <a:buFont typeface="Twentieth Century"/>
              <a:buNone/>
            </a:pPr>
            <a:endParaRPr sz="1600" u="none" strike="noStrike" cap="none" dirty="0">
              <a:solidFill>
                <a:srgbClr val="FFFFFF"/>
              </a:solidFill>
              <a:latin typeface="Century Gothic" panose="020B0502020202020204" pitchFamily="34" charset="0"/>
              <a:sym typeface="Arial"/>
            </a:endParaRPr>
          </a:p>
          <a:p>
            <a:pPr lvl="0">
              <a:lnSpc>
                <a:spcPct val="90000"/>
              </a:lnSpc>
              <a:buClr>
                <a:srgbClr val="FFFFFF"/>
              </a:buClr>
              <a:buSzPts val="1400"/>
            </a:pPr>
            <a:r>
              <a:rPr lang="en-GB" sz="1400" u="none" strike="noStrike" cap="none" dirty="0">
                <a:solidFill>
                  <a:srgbClr val="FFFFFF"/>
                </a:solidFill>
                <a:latin typeface="Century Gothic" panose="020B0502020202020204" pitchFamily="34" charset="0"/>
                <a:sym typeface="Arial"/>
              </a:rPr>
              <a:t>Date updated</a:t>
            </a:r>
            <a:r>
              <a:rPr lang="en-GB" sz="1400" u="none" strike="noStrike" cap="none">
                <a:solidFill>
                  <a:srgbClr val="FFFFFF"/>
                </a:solidFill>
                <a:latin typeface="Century Gothic" panose="020B0502020202020204" pitchFamily="34" charset="0"/>
                <a:sym typeface="Arial"/>
              </a:rPr>
              <a:t>: </a:t>
            </a:r>
            <a:r>
              <a:rPr lang="en-GB">
                <a:solidFill>
                  <a:prstClr val="white"/>
                </a:solidFill>
                <a:latin typeface="Century Gothic" panose="020B0502020202020204" pitchFamily="34" charset="0"/>
              </a:rPr>
              <a:t>09/05/22 </a:t>
            </a:r>
            <a:endParaRPr dirty="0">
              <a:latin typeface="Century Gothic" panose="020B0502020202020204" pitchFamily="34" charset="0"/>
            </a:endParaRPr>
          </a:p>
        </p:txBody>
      </p:sp>
      <p:pic>
        <p:nvPicPr>
          <p:cNvPr id="80" name="Google Shape;80;p2"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descr="background rectangle">
            <a:extLst>
              <a:ext uri="{FF2B5EF4-FFF2-40B4-BE49-F238E27FC236}">
                <a16:creationId xmlns:a16="http://schemas.microsoft.com/office/drawing/2014/main" id="{9E9455D1-FDC1-AE45-9569-2B7D4C1D2C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521"/>
            <a:ext cx="6560211" cy="867128"/>
          </a:xfrm>
          <a:prstGeom prst="rect">
            <a:avLst/>
          </a:prstGeom>
        </p:spPr>
      </p:pic>
      <p:sp>
        <p:nvSpPr>
          <p:cNvPr id="201" name="Rectangle 200">
            <a:extLst>
              <a:ext uri="{FF2B5EF4-FFF2-40B4-BE49-F238E27FC236}">
                <a16:creationId xmlns:a16="http://schemas.microsoft.com/office/drawing/2014/main" id="{F77517EC-663D-4946-A189-DE21B6EA83E1}"/>
              </a:ext>
            </a:extLst>
          </p:cNvPr>
          <p:cNvSpPr/>
          <p:nvPr/>
        </p:nvSpPr>
        <p:spPr>
          <a:xfrm>
            <a:off x="8888746" y="301814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3" name="Rectangle 212">
            <a:extLst>
              <a:ext uri="{FF2B5EF4-FFF2-40B4-BE49-F238E27FC236}">
                <a16:creationId xmlns:a16="http://schemas.microsoft.com/office/drawing/2014/main" id="{4F11F846-8A64-4EAD-B415-D0DECE273014}"/>
              </a:ext>
            </a:extLst>
          </p:cNvPr>
          <p:cNvSpPr/>
          <p:nvPr/>
        </p:nvSpPr>
        <p:spPr>
          <a:xfrm>
            <a:off x="10275911" y="434768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Vocabulario</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chemeClr val="accent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9A3DBEB-2DAC-4892-9D73-2ECDB38A267B}"/>
              </a:ext>
            </a:extLst>
          </p:cNvPr>
          <p:cNvSpPr txBox="1"/>
          <p:nvPr/>
        </p:nvSpPr>
        <p:spPr>
          <a:xfrm>
            <a:off x="922825" y="2137151"/>
            <a:ext cx="1346633"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material</a:t>
            </a:r>
          </a:p>
        </p:txBody>
      </p:sp>
      <p:sp>
        <p:nvSpPr>
          <p:cNvPr id="10" name="TextBox 9">
            <a:extLst>
              <a:ext uri="{FF2B5EF4-FFF2-40B4-BE49-F238E27FC236}">
                <a16:creationId xmlns:a16="http://schemas.microsoft.com/office/drawing/2014/main" id="{9F36CFF4-AE0A-4018-AC8F-85B4EB25DCDF}"/>
              </a:ext>
            </a:extLst>
          </p:cNvPr>
          <p:cNvSpPr txBox="1"/>
          <p:nvPr/>
        </p:nvSpPr>
        <p:spPr>
          <a:xfrm>
            <a:off x="1235204" y="3436902"/>
            <a:ext cx="1203700"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effort</a:t>
            </a:r>
          </a:p>
        </p:txBody>
      </p:sp>
      <p:sp>
        <p:nvSpPr>
          <p:cNvPr id="11" name="TextBox 10">
            <a:extLst>
              <a:ext uri="{FF2B5EF4-FFF2-40B4-BE49-F238E27FC236}">
                <a16:creationId xmlns:a16="http://schemas.microsoft.com/office/drawing/2014/main" id="{9219E4F9-D133-462D-9D7B-3F20AC2C98E2}"/>
              </a:ext>
            </a:extLst>
          </p:cNvPr>
          <p:cNvSpPr txBox="1"/>
          <p:nvPr/>
        </p:nvSpPr>
        <p:spPr>
          <a:xfrm>
            <a:off x="284255" y="4723118"/>
            <a:ext cx="2335844"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give, I am giving</a:t>
            </a:r>
          </a:p>
        </p:txBody>
      </p:sp>
      <p:sp>
        <p:nvSpPr>
          <p:cNvPr id="14" name="TextBox 13">
            <a:extLst>
              <a:ext uri="{FF2B5EF4-FFF2-40B4-BE49-F238E27FC236}">
                <a16:creationId xmlns:a16="http://schemas.microsoft.com/office/drawing/2014/main" id="{9360AEAF-38AD-4206-9FD0-79601BB4BBB7}"/>
              </a:ext>
            </a:extLst>
          </p:cNvPr>
          <p:cNvSpPr txBox="1"/>
          <p:nvPr/>
        </p:nvSpPr>
        <p:spPr>
          <a:xfrm>
            <a:off x="3774204" y="2093980"/>
            <a:ext cx="2680076"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offer, I am offering</a:t>
            </a:r>
          </a:p>
        </p:txBody>
      </p:sp>
      <p:sp>
        <p:nvSpPr>
          <p:cNvPr id="15" name="TextBox 14">
            <a:extLst>
              <a:ext uri="{FF2B5EF4-FFF2-40B4-BE49-F238E27FC236}">
                <a16:creationId xmlns:a16="http://schemas.microsoft.com/office/drawing/2014/main" id="{D8D23981-8E43-459E-BB3F-392B0A34843A}"/>
              </a:ext>
            </a:extLst>
          </p:cNvPr>
          <p:cNvSpPr txBox="1"/>
          <p:nvPr/>
        </p:nvSpPr>
        <p:spPr>
          <a:xfrm>
            <a:off x="4507015" y="3411302"/>
            <a:ext cx="1349096"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story</a:t>
            </a:r>
          </a:p>
        </p:txBody>
      </p:sp>
      <p:sp>
        <p:nvSpPr>
          <p:cNvPr id="16" name="TextBox 15">
            <a:extLst>
              <a:ext uri="{FF2B5EF4-FFF2-40B4-BE49-F238E27FC236}">
                <a16:creationId xmlns:a16="http://schemas.microsoft.com/office/drawing/2014/main" id="{43A7B41E-40FB-42EF-9D27-134E854F3847}"/>
              </a:ext>
            </a:extLst>
          </p:cNvPr>
          <p:cNvSpPr txBox="1"/>
          <p:nvPr/>
        </p:nvSpPr>
        <p:spPr>
          <a:xfrm>
            <a:off x="3455535" y="4703078"/>
            <a:ext cx="1083486"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rgbClr val="4472C4">
                    <a:lumMod val="50000"/>
                  </a:srgbClr>
                </a:solidFill>
                <a:latin typeface="Century Gothic" panose="020F0302020204030204"/>
                <a:ea typeface="+mn-ea"/>
                <a:cs typeface="+mn-cs"/>
              </a:rPr>
              <a:t>lost (f)</a:t>
            </a:r>
            <a:endPar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861BFBE-97A8-43C2-B1D6-04F18B338F3C}"/>
              </a:ext>
            </a:extLst>
          </p:cNvPr>
          <p:cNvSpPr txBox="1"/>
          <p:nvPr/>
        </p:nvSpPr>
        <p:spPr>
          <a:xfrm>
            <a:off x="3546919" y="5925944"/>
            <a:ext cx="1606475"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a:t>
            </a:r>
          </a:p>
        </p:txBody>
      </p:sp>
      <p:sp>
        <p:nvSpPr>
          <p:cNvPr id="18" name="TextBox 17">
            <a:extLst>
              <a:ext uri="{FF2B5EF4-FFF2-40B4-BE49-F238E27FC236}">
                <a16:creationId xmlns:a16="http://schemas.microsoft.com/office/drawing/2014/main" id="{612E09E3-CD05-4157-9583-ADE7915DB1EF}"/>
              </a:ext>
            </a:extLst>
          </p:cNvPr>
          <p:cNvSpPr txBox="1"/>
          <p:nvPr/>
        </p:nvSpPr>
        <p:spPr>
          <a:xfrm>
            <a:off x="7187209" y="2111855"/>
            <a:ext cx="999283"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late</a:t>
            </a:r>
          </a:p>
        </p:txBody>
      </p:sp>
      <p:sp>
        <p:nvSpPr>
          <p:cNvPr id="19" name="TextBox 18">
            <a:extLst>
              <a:ext uri="{FF2B5EF4-FFF2-40B4-BE49-F238E27FC236}">
                <a16:creationId xmlns:a16="http://schemas.microsoft.com/office/drawing/2014/main" id="{591D0B8F-A199-4288-8EE4-B1E47E877006}"/>
              </a:ext>
            </a:extLst>
          </p:cNvPr>
          <p:cNvSpPr txBox="1"/>
          <p:nvPr/>
        </p:nvSpPr>
        <p:spPr>
          <a:xfrm>
            <a:off x="6984808" y="3402765"/>
            <a:ext cx="2143751"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start, starting</a:t>
            </a:r>
          </a:p>
        </p:txBody>
      </p:sp>
      <p:sp>
        <p:nvSpPr>
          <p:cNvPr id="20" name="TextBox 19">
            <a:extLst>
              <a:ext uri="{FF2B5EF4-FFF2-40B4-BE49-F238E27FC236}">
                <a16:creationId xmlns:a16="http://schemas.microsoft.com/office/drawing/2014/main" id="{56616143-ADE9-45AE-987D-9AE070999516}"/>
              </a:ext>
            </a:extLst>
          </p:cNvPr>
          <p:cNvSpPr txBox="1"/>
          <p:nvPr/>
        </p:nvSpPr>
        <p:spPr>
          <a:xfrm>
            <a:off x="6428392" y="4725635"/>
            <a:ext cx="2838136"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electronic (m)</a:t>
            </a:r>
          </a:p>
        </p:txBody>
      </p:sp>
      <p:sp>
        <p:nvSpPr>
          <p:cNvPr id="21" name="TextBox 20">
            <a:extLst>
              <a:ext uri="{FF2B5EF4-FFF2-40B4-BE49-F238E27FC236}">
                <a16:creationId xmlns:a16="http://schemas.microsoft.com/office/drawing/2014/main" id="{64D692CC-1637-43E0-AE0D-1DB0B254AF7E}"/>
              </a:ext>
            </a:extLst>
          </p:cNvPr>
          <p:cNvSpPr txBox="1"/>
          <p:nvPr/>
        </p:nvSpPr>
        <p:spPr>
          <a:xfrm>
            <a:off x="7010772" y="5925944"/>
            <a:ext cx="1784565"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use, using</a:t>
            </a:r>
          </a:p>
        </p:txBody>
      </p:sp>
      <p:sp>
        <p:nvSpPr>
          <p:cNvPr id="22" name="TextBox 21">
            <a:extLst>
              <a:ext uri="{FF2B5EF4-FFF2-40B4-BE49-F238E27FC236}">
                <a16:creationId xmlns:a16="http://schemas.microsoft.com/office/drawing/2014/main" id="{5E0C6658-CBF8-431E-8F4F-2D656139B281}"/>
              </a:ext>
            </a:extLst>
          </p:cNvPr>
          <p:cNvSpPr txBox="1"/>
          <p:nvPr/>
        </p:nvSpPr>
        <p:spPr>
          <a:xfrm>
            <a:off x="9210156" y="2136005"/>
            <a:ext cx="2510780"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rgbClr val="4472C4">
                    <a:lumMod val="50000"/>
                  </a:srgbClr>
                </a:solidFill>
                <a:latin typeface="Century Gothic" panose="020F0302020204030204"/>
                <a:ea typeface="+mn-ea"/>
                <a:cs typeface="+mn-cs"/>
              </a:rPr>
              <a:t>to keep, keeping</a:t>
            </a:r>
            <a:endPar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F9715F13-B024-493F-A973-526EAA07073B}"/>
              </a:ext>
            </a:extLst>
          </p:cNvPr>
          <p:cNvSpPr txBox="1"/>
          <p:nvPr/>
        </p:nvSpPr>
        <p:spPr>
          <a:xfrm>
            <a:off x="10145868" y="3403965"/>
            <a:ext cx="1324298"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 (m)</a:t>
            </a:r>
          </a:p>
        </p:txBody>
      </p:sp>
      <p:sp>
        <p:nvSpPr>
          <p:cNvPr id="24" name="TextBox 23">
            <a:extLst>
              <a:ext uri="{FF2B5EF4-FFF2-40B4-BE49-F238E27FC236}">
                <a16:creationId xmlns:a16="http://schemas.microsoft.com/office/drawing/2014/main" id="{45CD5AC1-132D-450A-9892-7156B6D9F678}"/>
              </a:ext>
            </a:extLst>
          </p:cNvPr>
          <p:cNvSpPr txBox="1"/>
          <p:nvPr/>
        </p:nvSpPr>
        <p:spPr>
          <a:xfrm>
            <a:off x="10210326" y="4723118"/>
            <a:ext cx="1232024" cy="400110"/>
          </a:xfrm>
          <a:prstGeom prst="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fire</a:t>
            </a:r>
          </a:p>
        </p:txBody>
      </p:sp>
      <p:sp>
        <p:nvSpPr>
          <p:cNvPr id="27" name="Rectangle 26">
            <a:extLst>
              <a:ext uri="{FF2B5EF4-FFF2-40B4-BE49-F238E27FC236}">
                <a16:creationId xmlns:a16="http://schemas.microsoft.com/office/drawing/2014/main" id="{FF4E0E17-5085-448A-B85F-7CF2F2F7DB6A}"/>
              </a:ext>
            </a:extLst>
          </p:cNvPr>
          <p:cNvSpPr/>
          <p:nvPr/>
        </p:nvSpPr>
        <p:spPr>
          <a:xfrm>
            <a:off x="187177" y="171271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m</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8DB66C8E-7CDA-42F5-B432-FBC7DA23F418}"/>
              </a:ext>
            </a:extLst>
          </p:cNvPr>
          <p:cNvSpPr/>
          <p:nvPr/>
        </p:nvSpPr>
        <p:spPr>
          <a:xfrm>
            <a:off x="560306" y="171271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2AE827F5-EE46-4840-9C8A-D40D8A300620}"/>
              </a:ext>
            </a:extLst>
          </p:cNvPr>
          <p:cNvSpPr/>
          <p:nvPr/>
        </p:nvSpPr>
        <p:spPr>
          <a:xfrm>
            <a:off x="927403"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30BE38DD-90F1-4091-AF60-4EED56963D80}"/>
              </a:ext>
            </a:extLst>
          </p:cNvPr>
          <p:cNvSpPr/>
          <p:nvPr/>
        </p:nvSpPr>
        <p:spPr>
          <a:xfrm>
            <a:off x="1301419"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89D32ED-BCAF-4322-A769-82D55EEB5563}"/>
              </a:ext>
            </a:extLst>
          </p:cNvPr>
          <p:cNvSpPr/>
          <p:nvPr/>
        </p:nvSpPr>
        <p:spPr>
          <a:xfrm>
            <a:off x="1682141"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4C6A6C60-8FB7-4011-889F-99EB5EEBF235}"/>
              </a:ext>
            </a:extLst>
          </p:cNvPr>
          <p:cNvSpPr/>
          <p:nvPr/>
        </p:nvSpPr>
        <p:spPr>
          <a:xfrm>
            <a:off x="2055270" y="17126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53170E12-9D72-448C-8A31-8B6E269F31F6}"/>
              </a:ext>
            </a:extLst>
          </p:cNvPr>
          <p:cNvSpPr/>
          <p:nvPr/>
        </p:nvSpPr>
        <p:spPr>
          <a:xfrm>
            <a:off x="2422367" y="171266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p>
        </p:txBody>
      </p:sp>
      <p:sp>
        <p:nvSpPr>
          <p:cNvPr id="34" name="Rectangle 33">
            <a:extLst>
              <a:ext uri="{FF2B5EF4-FFF2-40B4-BE49-F238E27FC236}">
                <a16:creationId xmlns:a16="http://schemas.microsoft.com/office/drawing/2014/main" id="{C4A234A7-025E-49B1-BC01-66467B4AF21B}"/>
              </a:ext>
            </a:extLst>
          </p:cNvPr>
          <p:cNvSpPr/>
          <p:nvPr/>
        </p:nvSpPr>
        <p:spPr>
          <a:xfrm>
            <a:off x="2796383" y="171266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1200"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BC455D2A-306B-4FA0-B8CD-31F0488172BD}"/>
              </a:ext>
            </a:extLst>
          </p:cNvPr>
          <p:cNvSpPr/>
          <p:nvPr/>
        </p:nvSpPr>
        <p:spPr>
          <a:xfrm>
            <a:off x="562633" y="171352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A767CD6A-F64E-47EA-811B-F8FA2BE7D832}"/>
              </a:ext>
            </a:extLst>
          </p:cNvPr>
          <p:cNvSpPr/>
          <p:nvPr/>
        </p:nvSpPr>
        <p:spPr>
          <a:xfrm>
            <a:off x="922825" y="1700352"/>
            <a:ext cx="320016" cy="336725"/>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5FC8BD46-4305-4B52-A144-8C225FD51828}"/>
              </a:ext>
            </a:extLst>
          </p:cNvPr>
          <p:cNvSpPr/>
          <p:nvPr/>
        </p:nvSpPr>
        <p:spPr>
          <a:xfrm>
            <a:off x="1299525" y="170658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54CD73FB-B4DB-48D8-8EE6-68560F0F158F}"/>
              </a:ext>
            </a:extLst>
          </p:cNvPr>
          <p:cNvSpPr/>
          <p:nvPr/>
        </p:nvSpPr>
        <p:spPr>
          <a:xfrm>
            <a:off x="1676643" y="170739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87AC154F-881B-4730-BF9D-1703B13438AB}"/>
              </a:ext>
            </a:extLst>
          </p:cNvPr>
          <p:cNvSpPr/>
          <p:nvPr/>
        </p:nvSpPr>
        <p:spPr>
          <a:xfrm>
            <a:off x="2052596" y="171052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6B1CA3AF-63B4-43F4-8127-E1280CC8C273}"/>
              </a:ext>
            </a:extLst>
          </p:cNvPr>
          <p:cNvSpPr/>
          <p:nvPr/>
        </p:nvSpPr>
        <p:spPr>
          <a:xfrm>
            <a:off x="2423254" y="170658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75863341-6A0F-4082-A462-5D93D6E19F13}"/>
              </a:ext>
            </a:extLst>
          </p:cNvPr>
          <p:cNvSpPr/>
          <p:nvPr/>
        </p:nvSpPr>
        <p:spPr>
          <a:xfrm>
            <a:off x="3819959" y="1727953"/>
            <a:ext cx="320823" cy="33672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6C0E552C-6315-48D6-B72D-794C1E6F111A}"/>
              </a:ext>
            </a:extLst>
          </p:cNvPr>
          <p:cNvSpPr/>
          <p:nvPr/>
        </p:nvSpPr>
        <p:spPr>
          <a:xfrm>
            <a:off x="4189746" y="1727953"/>
            <a:ext cx="320823" cy="33672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f</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BC67A4E1-B7A0-4020-943A-AAC490B00652}"/>
              </a:ext>
            </a:extLst>
          </p:cNvPr>
          <p:cNvSpPr/>
          <p:nvPr/>
        </p:nvSpPr>
        <p:spPr>
          <a:xfrm>
            <a:off x="4559533" y="1730089"/>
            <a:ext cx="349016" cy="33102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62A065F0-CEDD-4140-8301-EF91FBCF4C00}"/>
              </a:ext>
            </a:extLst>
          </p:cNvPr>
          <p:cNvSpPr/>
          <p:nvPr/>
        </p:nvSpPr>
        <p:spPr>
          <a:xfrm>
            <a:off x="4957513" y="1742383"/>
            <a:ext cx="320823" cy="32229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994F0510-1A9E-4C91-A1D0-9CF0DD1C37A8}"/>
              </a:ext>
            </a:extLst>
          </p:cNvPr>
          <p:cNvSpPr/>
          <p:nvPr/>
        </p:nvSpPr>
        <p:spPr>
          <a:xfrm>
            <a:off x="5327300" y="1738350"/>
            <a:ext cx="320823" cy="326092"/>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z</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B0B54324-965C-4A40-ADF8-3283A5767B7A}"/>
              </a:ext>
            </a:extLst>
          </p:cNvPr>
          <p:cNvSpPr/>
          <p:nvPr/>
        </p:nvSpPr>
        <p:spPr>
          <a:xfrm>
            <a:off x="5697087" y="1731916"/>
            <a:ext cx="320823" cy="332762"/>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1BD25A9B-FB76-47DF-B967-832AE54BA36C}"/>
              </a:ext>
            </a:extLst>
          </p:cNvPr>
          <p:cNvSpPr/>
          <p:nvPr/>
        </p:nvSpPr>
        <p:spPr>
          <a:xfrm>
            <a:off x="6066874" y="1737955"/>
            <a:ext cx="320823" cy="33672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6C4709A7-0E97-46ED-A4B9-69FC931982F7}"/>
              </a:ext>
            </a:extLst>
          </p:cNvPr>
          <p:cNvSpPr/>
          <p:nvPr/>
        </p:nvSpPr>
        <p:spPr>
          <a:xfrm>
            <a:off x="4206591" y="1725841"/>
            <a:ext cx="310941" cy="329819"/>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BA6EEFBF-DCC4-4215-94B4-FA870068FDA5}"/>
              </a:ext>
            </a:extLst>
          </p:cNvPr>
          <p:cNvSpPr/>
          <p:nvPr/>
        </p:nvSpPr>
        <p:spPr>
          <a:xfrm>
            <a:off x="4573629" y="172323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57A89F41-6163-498E-B9AA-E8EA13C73BA6}"/>
              </a:ext>
            </a:extLst>
          </p:cNvPr>
          <p:cNvSpPr/>
          <p:nvPr/>
        </p:nvSpPr>
        <p:spPr>
          <a:xfrm>
            <a:off x="4953831" y="173334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7FB969EE-79E7-4678-84D4-64EBEE643461}"/>
              </a:ext>
            </a:extLst>
          </p:cNvPr>
          <p:cNvSpPr/>
          <p:nvPr/>
        </p:nvSpPr>
        <p:spPr>
          <a:xfrm>
            <a:off x="5327300" y="173031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7ADCD67C-CE19-4867-848B-786BCBD0B841}"/>
              </a:ext>
            </a:extLst>
          </p:cNvPr>
          <p:cNvSpPr/>
          <p:nvPr/>
        </p:nvSpPr>
        <p:spPr>
          <a:xfrm>
            <a:off x="5695700" y="173031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418A47D3-E6CE-42C7-BDB9-BE6AA6A29134}"/>
              </a:ext>
            </a:extLst>
          </p:cNvPr>
          <p:cNvSpPr/>
          <p:nvPr/>
        </p:nvSpPr>
        <p:spPr>
          <a:xfrm>
            <a:off x="6786411" y="176532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62188EC9-2350-42C4-AD1A-E9770BBF09B6}"/>
              </a:ext>
            </a:extLst>
          </p:cNvPr>
          <p:cNvSpPr/>
          <p:nvPr/>
        </p:nvSpPr>
        <p:spPr>
          <a:xfrm>
            <a:off x="7159540" y="1765328"/>
            <a:ext cx="320823" cy="31896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C2B071C9-4844-4680-9FED-F861E38091EE}"/>
              </a:ext>
            </a:extLst>
          </p:cNvPr>
          <p:cNvSpPr/>
          <p:nvPr/>
        </p:nvSpPr>
        <p:spPr>
          <a:xfrm>
            <a:off x="7526637" y="176530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6955758B-ABF8-4C83-A8F8-7E26A4769CDD}"/>
              </a:ext>
            </a:extLst>
          </p:cNvPr>
          <p:cNvSpPr/>
          <p:nvPr/>
        </p:nvSpPr>
        <p:spPr>
          <a:xfrm>
            <a:off x="7900653" y="1765305"/>
            <a:ext cx="320823" cy="32425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65286C50-B10D-4C08-8A00-F10001847A44}"/>
              </a:ext>
            </a:extLst>
          </p:cNvPr>
          <p:cNvSpPr/>
          <p:nvPr/>
        </p:nvSpPr>
        <p:spPr>
          <a:xfrm>
            <a:off x="8282102" y="176530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1FBA34FC-1261-44C3-8E47-C58F3B7E40C3}"/>
              </a:ext>
            </a:extLst>
          </p:cNvPr>
          <p:cNvSpPr/>
          <p:nvPr/>
        </p:nvSpPr>
        <p:spPr>
          <a:xfrm>
            <a:off x="7165939" y="176637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48679FB8-1519-49A0-9136-917D77926A3A}"/>
              </a:ext>
            </a:extLst>
          </p:cNvPr>
          <p:cNvSpPr/>
          <p:nvPr/>
        </p:nvSpPr>
        <p:spPr>
          <a:xfrm>
            <a:off x="7526637" y="176201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FCACCDE6-54EF-46CC-9D8B-2F59219F03B9}"/>
              </a:ext>
            </a:extLst>
          </p:cNvPr>
          <p:cNvSpPr/>
          <p:nvPr/>
        </p:nvSpPr>
        <p:spPr>
          <a:xfrm>
            <a:off x="7905898" y="176972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3" name="Rectangle 82">
            <a:extLst>
              <a:ext uri="{FF2B5EF4-FFF2-40B4-BE49-F238E27FC236}">
                <a16:creationId xmlns:a16="http://schemas.microsoft.com/office/drawing/2014/main" id="{2621CBE7-433C-4D12-BB79-6D8B81B1D3C9}"/>
              </a:ext>
            </a:extLst>
          </p:cNvPr>
          <p:cNvSpPr/>
          <p:nvPr/>
        </p:nvSpPr>
        <p:spPr>
          <a:xfrm>
            <a:off x="9193691" y="177833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6BCE9E71-631E-49E9-8E16-47CF2C2EA419}"/>
              </a:ext>
            </a:extLst>
          </p:cNvPr>
          <p:cNvSpPr/>
          <p:nvPr/>
        </p:nvSpPr>
        <p:spPr>
          <a:xfrm>
            <a:off x="9556198" y="177855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5" name="Rectangle 84">
            <a:extLst>
              <a:ext uri="{FF2B5EF4-FFF2-40B4-BE49-F238E27FC236}">
                <a16:creationId xmlns:a16="http://schemas.microsoft.com/office/drawing/2014/main" id="{FDAA2416-BC9D-4DA2-8D29-4A32B1642670}"/>
              </a:ext>
            </a:extLst>
          </p:cNvPr>
          <p:cNvSpPr/>
          <p:nvPr/>
        </p:nvSpPr>
        <p:spPr>
          <a:xfrm>
            <a:off x="9930214"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54B22475-EFF5-4EC6-9A74-23BFB4FB2C43}"/>
              </a:ext>
            </a:extLst>
          </p:cNvPr>
          <p:cNvSpPr/>
          <p:nvPr/>
        </p:nvSpPr>
        <p:spPr>
          <a:xfrm>
            <a:off x="10292721"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7" name="Rectangle 86">
            <a:extLst>
              <a:ext uri="{FF2B5EF4-FFF2-40B4-BE49-F238E27FC236}">
                <a16:creationId xmlns:a16="http://schemas.microsoft.com/office/drawing/2014/main" id="{3DD533DC-2A4E-49F3-83C5-85FAEABF94ED}"/>
              </a:ext>
            </a:extLst>
          </p:cNvPr>
          <p:cNvSpPr/>
          <p:nvPr/>
        </p:nvSpPr>
        <p:spPr>
          <a:xfrm>
            <a:off x="10666737" y="178690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8" name="Rectangle 87">
            <a:extLst>
              <a:ext uri="{FF2B5EF4-FFF2-40B4-BE49-F238E27FC236}">
                <a16:creationId xmlns:a16="http://schemas.microsoft.com/office/drawing/2014/main" id="{FD1C7232-3B9E-437D-92C6-E2A1DABEFEFB}"/>
              </a:ext>
            </a:extLst>
          </p:cNvPr>
          <p:cNvSpPr/>
          <p:nvPr/>
        </p:nvSpPr>
        <p:spPr>
          <a:xfrm>
            <a:off x="11033834" y="1786890"/>
            <a:ext cx="320823" cy="32763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0" name="Rectangle 89">
            <a:extLst>
              <a:ext uri="{FF2B5EF4-FFF2-40B4-BE49-F238E27FC236}">
                <a16:creationId xmlns:a16="http://schemas.microsoft.com/office/drawing/2014/main" id="{4A0280FD-6C11-4191-A5F6-3876C5D7A2B4}"/>
              </a:ext>
            </a:extLst>
          </p:cNvPr>
          <p:cNvSpPr/>
          <p:nvPr/>
        </p:nvSpPr>
        <p:spPr>
          <a:xfrm>
            <a:off x="11412266" y="178689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1BEC9E64-4862-4269-8BC3-E5595E4B9218}"/>
              </a:ext>
            </a:extLst>
          </p:cNvPr>
          <p:cNvSpPr/>
          <p:nvPr/>
        </p:nvSpPr>
        <p:spPr>
          <a:xfrm>
            <a:off x="9543693" y="178689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2" name="Rectangle 91">
            <a:extLst>
              <a:ext uri="{FF2B5EF4-FFF2-40B4-BE49-F238E27FC236}">
                <a16:creationId xmlns:a16="http://schemas.microsoft.com/office/drawing/2014/main" id="{3E9F852D-AD36-4386-8D6A-DA02B62C9C5F}"/>
              </a:ext>
            </a:extLst>
          </p:cNvPr>
          <p:cNvSpPr/>
          <p:nvPr/>
        </p:nvSpPr>
        <p:spPr>
          <a:xfrm>
            <a:off x="9926936" y="178689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3" name="Rectangle 92">
            <a:extLst>
              <a:ext uri="{FF2B5EF4-FFF2-40B4-BE49-F238E27FC236}">
                <a16:creationId xmlns:a16="http://schemas.microsoft.com/office/drawing/2014/main" id="{B116A545-8F89-41A9-ACCD-2DE601D0285D}"/>
              </a:ext>
            </a:extLst>
          </p:cNvPr>
          <p:cNvSpPr/>
          <p:nvPr/>
        </p:nvSpPr>
        <p:spPr>
          <a:xfrm>
            <a:off x="10289740" y="178689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4" name="Rectangle 93">
            <a:extLst>
              <a:ext uri="{FF2B5EF4-FFF2-40B4-BE49-F238E27FC236}">
                <a16:creationId xmlns:a16="http://schemas.microsoft.com/office/drawing/2014/main" id="{2C353017-B5A9-429D-B0FA-43D0B68C42F1}"/>
              </a:ext>
            </a:extLst>
          </p:cNvPr>
          <p:cNvSpPr/>
          <p:nvPr/>
        </p:nvSpPr>
        <p:spPr>
          <a:xfrm>
            <a:off x="10665927" y="178334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5" name="Rectangle 94">
            <a:extLst>
              <a:ext uri="{FF2B5EF4-FFF2-40B4-BE49-F238E27FC236}">
                <a16:creationId xmlns:a16="http://schemas.microsoft.com/office/drawing/2014/main" id="{961155C0-2E2E-4FE9-8841-650F79C84533}"/>
              </a:ext>
            </a:extLst>
          </p:cNvPr>
          <p:cNvSpPr/>
          <p:nvPr/>
        </p:nvSpPr>
        <p:spPr>
          <a:xfrm>
            <a:off x="11025453" y="178535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7" name="Rectangle 96">
            <a:extLst>
              <a:ext uri="{FF2B5EF4-FFF2-40B4-BE49-F238E27FC236}">
                <a16:creationId xmlns:a16="http://schemas.microsoft.com/office/drawing/2014/main" id="{275D5056-9FF8-4B31-8540-3BF0C1C384A3}"/>
              </a:ext>
            </a:extLst>
          </p:cNvPr>
          <p:cNvSpPr/>
          <p:nvPr/>
        </p:nvSpPr>
        <p:spPr>
          <a:xfrm>
            <a:off x="284255" y="304178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8" name="Rectangle 97">
            <a:extLst>
              <a:ext uri="{FF2B5EF4-FFF2-40B4-BE49-F238E27FC236}">
                <a16:creationId xmlns:a16="http://schemas.microsoft.com/office/drawing/2014/main" id="{726E8F49-4C5A-44F3-922B-ABD7D2B5DA1A}"/>
              </a:ext>
            </a:extLst>
          </p:cNvPr>
          <p:cNvSpPr/>
          <p:nvPr/>
        </p:nvSpPr>
        <p:spPr>
          <a:xfrm>
            <a:off x="656999" y="304178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9" name="Rectangle 98">
            <a:extLst>
              <a:ext uri="{FF2B5EF4-FFF2-40B4-BE49-F238E27FC236}">
                <a16:creationId xmlns:a16="http://schemas.microsoft.com/office/drawing/2014/main" id="{A013DDDC-0DBC-4A41-9B52-35542F3E8085}"/>
              </a:ext>
            </a:extLst>
          </p:cNvPr>
          <p:cNvSpPr/>
          <p:nvPr/>
        </p:nvSpPr>
        <p:spPr>
          <a:xfrm>
            <a:off x="1029743" y="304175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f</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0" name="Rectangle 99">
            <a:extLst>
              <a:ext uri="{FF2B5EF4-FFF2-40B4-BE49-F238E27FC236}">
                <a16:creationId xmlns:a16="http://schemas.microsoft.com/office/drawing/2014/main" id="{18821FEA-397B-4AEF-857A-3F62E172E4AC}"/>
              </a:ext>
            </a:extLst>
          </p:cNvPr>
          <p:cNvSpPr/>
          <p:nvPr/>
        </p:nvSpPr>
        <p:spPr>
          <a:xfrm>
            <a:off x="1402487" y="304175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1" name="Rectangle 100">
            <a:extLst>
              <a:ext uri="{FF2B5EF4-FFF2-40B4-BE49-F238E27FC236}">
                <a16:creationId xmlns:a16="http://schemas.microsoft.com/office/drawing/2014/main" id="{D00E7125-F3BB-4EA9-9E1C-19B7E47B0C7F}"/>
              </a:ext>
            </a:extLst>
          </p:cNvPr>
          <p:cNvSpPr/>
          <p:nvPr/>
        </p:nvSpPr>
        <p:spPr>
          <a:xfrm>
            <a:off x="1775231" y="304175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2" name="Rectangle 101">
            <a:extLst>
              <a:ext uri="{FF2B5EF4-FFF2-40B4-BE49-F238E27FC236}">
                <a16:creationId xmlns:a16="http://schemas.microsoft.com/office/drawing/2014/main" id="{A58FB4C3-BF36-4366-A150-9AA6E753F389}"/>
              </a:ext>
            </a:extLst>
          </p:cNvPr>
          <p:cNvSpPr/>
          <p:nvPr/>
        </p:nvSpPr>
        <p:spPr>
          <a:xfrm>
            <a:off x="2147975" y="304175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3" name="Rectangle 102">
            <a:extLst>
              <a:ext uri="{FF2B5EF4-FFF2-40B4-BE49-F238E27FC236}">
                <a16:creationId xmlns:a16="http://schemas.microsoft.com/office/drawing/2014/main" id="{568691BF-E4C0-4CCA-9114-666CAB891304}"/>
              </a:ext>
            </a:extLst>
          </p:cNvPr>
          <p:cNvSpPr/>
          <p:nvPr/>
        </p:nvSpPr>
        <p:spPr>
          <a:xfrm>
            <a:off x="2520719" y="304173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z</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4" name="Rectangle 103">
            <a:extLst>
              <a:ext uri="{FF2B5EF4-FFF2-40B4-BE49-F238E27FC236}">
                <a16:creationId xmlns:a16="http://schemas.microsoft.com/office/drawing/2014/main" id="{5A877AE2-5F1C-433B-861F-42209EDE2016}"/>
              </a:ext>
            </a:extLst>
          </p:cNvPr>
          <p:cNvSpPr/>
          <p:nvPr/>
        </p:nvSpPr>
        <p:spPr>
          <a:xfrm>
            <a:off x="2893461" y="304173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5" name="Rectangle 104">
            <a:extLst>
              <a:ext uri="{FF2B5EF4-FFF2-40B4-BE49-F238E27FC236}">
                <a16:creationId xmlns:a16="http://schemas.microsoft.com/office/drawing/2014/main" id="{C054B792-4DF8-4E78-BA12-1FA3948D356A}"/>
              </a:ext>
            </a:extLst>
          </p:cNvPr>
          <p:cNvSpPr/>
          <p:nvPr/>
        </p:nvSpPr>
        <p:spPr>
          <a:xfrm>
            <a:off x="657095" y="304164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6" name="Rectangle 105">
            <a:extLst>
              <a:ext uri="{FF2B5EF4-FFF2-40B4-BE49-F238E27FC236}">
                <a16:creationId xmlns:a16="http://schemas.microsoft.com/office/drawing/2014/main" id="{2D7AF4E7-2990-4F30-9C37-A38AD3774135}"/>
              </a:ext>
            </a:extLst>
          </p:cNvPr>
          <p:cNvSpPr/>
          <p:nvPr/>
        </p:nvSpPr>
        <p:spPr>
          <a:xfrm>
            <a:off x="1027092" y="303707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7" name="Rectangle 106">
            <a:extLst>
              <a:ext uri="{FF2B5EF4-FFF2-40B4-BE49-F238E27FC236}">
                <a16:creationId xmlns:a16="http://schemas.microsoft.com/office/drawing/2014/main" id="{153DAD51-4639-4C2E-A8F2-DDDE63C7B56C}"/>
              </a:ext>
            </a:extLst>
          </p:cNvPr>
          <p:cNvSpPr/>
          <p:nvPr/>
        </p:nvSpPr>
        <p:spPr>
          <a:xfrm>
            <a:off x="1405695" y="303491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8" name="Rectangle 107">
            <a:extLst>
              <a:ext uri="{FF2B5EF4-FFF2-40B4-BE49-F238E27FC236}">
                <a16:creationId xmlns:a16="http://schemas.microsoft.com/office/drawing/2014/main" id="{290A5DD8-0506-41F3-BA0D-8AF429ECBBB8}"/>
              </a:ext>
            </a:extLst>
          </p:cNvPr>
          <p:cNvSpPr/>
          <p:nvPr/>
        </p:nvSpPr>
        <p:spPr>
          <a:xfrm>
            <a:off x="1777251" y="303496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9" name="Rectangle 108">
            <a:extLst>
              <a:ext uri="{FF2B5EF4-FFF2-40B4-BE49-F238E27FC236}">
                <a16:creationId xmlns:a16="http://schemas.microsoft.com/office/drawing/2014/main" id="{819DBB3D-9852-43E6-84B6-1B291070A9B2}"/>
              </a:ext>
            </a:extLst>
          </p:cNvPr>
          <p:cNvSpPr/>
          <p:nvPr/>
        </p:nvSpPr>
        <p:spPr>
          <a:xfrm>
            <a:off x="2154421" y="3037753"/>
            <a:ext cx="332981" cy="332217"/>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0" name="Rectangle 109">
            <a:extLst>
              <a:ext uri="{FF2B5EF4-FFF2-40B4-BE49-F238E27FC236}">
                <a16:creationId xmlns:a16="http://schemas.microsoft.com/office/drawing/2014/main" id="{3E6B1075-FF00-4B70-A146-21A73AFDB6B2}"/>
              </a:ext>
            </a:extLst>
          </p:cNvPr>
          <p:cNvSpPr/>
          <p:nvPr/>
        </p:nvSpPr>
        <p:spPr>
          <a:xfrm>
            <a:off x="2524148" y="304164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1" name="Rectangle 110">
            <a:extLst>
              <a:ext uri="{FF2B5EF4-FFF2-40B4-BE49-F238E27FC236}">
                <a16:creationId xmlns:a16="http://schemas.microsoft.com/office/drawing/2014/main" id="{F45B3DFB-3A85-49CA-A986-37EF853A499F}"/>
              </a:ext>
            </a:extLst>
          </p:cNvPr>
          <p:cNvSpPr/>
          <p:nvPr/>
        </p:nvSpPr>
        <p:spPr>
          <a:xfrm>
            <a:off x="3564976" y="303024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h</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24F3C9F2-9DD6-485E-ADA2-9C355F6A8D97}"/>
              </a:ext>
            </a:extLst>
          </p:cNvPr>
          <p:cNvSpPr/>
          <p:nvPr/>
        </p:nvSpPr>
        <p:spPr>
          <a:xfrm>
            <a:off x="3938105" y="303024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802B4D69-E4FE-4657-9A5A-8040347278A0}"/>
              </a:ext>
            </a:extLst>
          </p:cNvPr>
          <p:cNvSpPr/>
          <p:nvPr/>
        </p:nvSpPr>
        <p:spPr>
          <a:xfrm>
            <a:off x="4305202" y="303022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4" name="Rectangle 113">
            <a:extLst>
              <a:ext uri="{FF2B5EF4-FFF2-40B4-BE49-F238E27FC236}">
                <a16:creationId xmlns:a16="http://schemas.microsoft.com/office/drawing/2014/main" id="{B224B860-DF82-4C0C-B5AC-C5AAA615AA42}"/>
              </a:ext>
            </a:extLst>
          </p:cNvPr>
          <p:cNvSpPr/>
          <p:nvPr/>
        </p:nvSpPr>
        <p:spPr>
          <a:xfrm>
            <a:off x="4679218" y="303022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5" name="Rectangle 114">
            <a:extLst>
              <a:ext uri="{FF2B5EF4-FFF2-40B4-BE49-F238E27FC236}">
                <a16:creationId xmlns:a16="http://schemas.microsoft.com/office/drawing/2014/main" id="{B023C794-4102-49BA-8E20-4961E9110EAD}"/>
              </a:ext>
            </a:extLst>
          </p:cNvPr>
          <p:cNvSpPr/>
          <p:nvPr/>
        </p:nvSpPr>
        <p:spPr>
          <a:xfrm>
            <a:off x="5059940" y="303022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6" name="Rectangle 115">
            <a:extLst>
              <a:ext uri="{FF2B5EF4-FFF2-40B4-BE49-F238E27FC236}">
                <a16:creationId xmlns:a16="http://schemas.microsoft.com/office/drawing/2014/main" id="{CBCED7D4-0640-4648-91BD-1CDE52619FB7}"/>
              </a:ext>
            </a:extLst>
          </p:cNvPr>
          <p:cNvSpPr/>
          <p:nvPr/>
        </p:nvSpPr>
        <p:spPr>
          <a:xfrm>
            <a:off x="5433069" y="303022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7" name="Rectangle 116">
            <a:extLst>
              <a:ext uri="{FF2B5EF4-FFF2-40B4-BE49-F238E27FC236}">
                <a16:creationId xmlns:a16="http://schemas.microsoft.com/office/drawing/2014/main" id="{19707F0D-7F49-4A48-A83B-9F260723926B}"/>
              </a:ext>
            </a:extLst>
          </p:cNvPr>
          <p:cNvSpPr/>
          <p:nvPr/>
        </p:nvSpPr>
        <p:spPr>
          <a:xfrm>
            <a:off x="5800166" y="303020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8" name="Rectangle 117">
            <a:extLst>
              <a:ext uri="{FF2B5EF4-FFF2-40B4-BE49-F238E27FC236}">
                <a16:creationId xmlns:a16="http://schemas.microsoft.com/office/drawing/2014/main" id="{30A8F0C0-1792-4E1B-B2AE-917FFCB2CF66}"/>
              </a:ext>
            </a:extLst>
          </p:cNvPr>
          <p:cNvSpPr/>
          <p:nvPr/>
        </p:nvSpPr>
        <p:spPr>
          <a:xfrm>
            <a:off x="6174182" y="303020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p>
        </p:txBody>
      </p:sp>
      <p:sp>
        <p:nvSpPr>
          <p:cNvPr id="119" name="Rectangle 118">
            <a:extLst>
              <a:ext uri="{FF2B5EF4-FFF2-40B4-BE49-F238E27FC236}">
                <a16:creationId xmlns:a16="http://schemas.microsoft.com/office/drawing/2014/main" id="{85D75CB5-94A1-4BA5-A292-8AD2134F4545}"/>
              </a:ext>
            </a:extLst>
          </p:cNvPr>
          <p:cNvSpPr/>
          <p:nvPr/>
        </p:nvSpPr>
        <p:spPr>
          <a:xfrm>
            <a:off x="3939070" y="303595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0" name="Rectangle 119">
            <a:extLst>
              <a:ext uri="{FF2B5EF4-FFF2-40B4-BE49-F238E27FC236}">
                <a16:creationId xmlns:a16="http://schemas.microsoft.com/office/drawing/2014/main" id="{C0E737C7-6147-48EF-9B83-46B2EDC78BDE}"/>
              </a:ext>
            </a:extLst>
          </p:cNvPr>
          <p:cNvSpPr/>
          <p:nvPr/>
        </p:nvSpPr>
        <p:spPr>
          <a:xfrm>
            <a:off x="4307518" y="303491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1" name="Rectangle 120">
            <a:extLst>
              <a:ext uri="{FF2B5EF4-FFF2-40B4-BE49-F238E27FC236}">
                <a16:creationId xmlns:a16="http://schemas.microsoft.com/office/drawing/2014/main" id="{ABAC00DC-86D2-4DF7-B425-370F9D8602D8}"/>
              </a:ext>
            </a:extLst>
          </p:cNvPr>
          <p:cNvSpPr/>
          <p:nvPr/>
        </p:nvSpPr>
        <p:spPr>
          <a:xfrm>
            <a:off x="4670604" y="303707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97A33587-2D54-4A44-A18E-82903240A2F6}"/>
              </a:ext>
            </a:extLst>
          </p:cNvPr>
          <p:cNvSpPr/>
          <p:nvPr/>
        </p:nvSpPr>
        <p:spPr>
          <a:xfrm>
            <a:off x="5056983" y="303282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3" name="Rectangle 122">
            <a:extLst>
              <a:ext uri="{FF2B5EF4-FFF2-40B4-BE49-F238E27FC236}">
                <a16:creationId xmlns:a16="http://schemas.microsoft.com/office/drawing/2014/main" id="{D9A10AA0-C600-41A7-8A03-03AE0D464F87}"/>
              </a:ext>
            </a:extLst>
          </p:cNvPr>
          <p:cNvSpPr/>
          <p:nvPr/>
        </p:nvSpPr>
        <p:spPr>
          <a:xfrm>
            <a:off x="5429705" y="302676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4" name="Rectangle 123">
            <a:extLst>
              <a:ext uri="{FF2B5EF4-FFF2-40B4-BE49-F238E27FC236}">
                <a16:creationId xmlns:a16="http://schemas.microsoft.com/office/drawing/2014/main" id="{C7FB24D5-193E-4A17-A3C2-C55E498F9918}"/>
              </a:ext>
            </a:extLst>
          </p:cNvPr>
          <p:cNvSpPr/>
          <p:nvPr/>
        </p:nvSpPr>
        <p:spPr>
          <a:xfrm>
            <a:off x="5800986" y="3027370"/>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5" name="Rectangle 124">
            <a:extLst>
              <a:ext uri="{FF2B5EF4-FFF2-40B4-BE49-F238E27FC236}">
                <a16:creationId xmlns:a16="http://schemas.microsoft.com/office/drawing/2014/main" id="{67DBC46C-07DE-47A5-863A-D53FC546A13C}"/>
              </a:ext>
            </a:extLst>
          </p:cNvPr>
          <p:cNvSpPr/>
          <p:nvPr/>
        </p:nvSpPr>
        <p:spPr>
          <a:xfrm>
            <a:off x="6752422" y="301814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F02DC31C-94EE-42DB-B5C3-7B9A7A0A0D95}"/>
              </a:ext>
            </a:extLst>
          </p:cNvPr>
          <p:cNvSpPr/>
          <p:nvPr/>
        </p:nvSpPr>
        <p:spPr>
          <a:xfrm>
            <a:off x="7108476" y="3023318"/>
            <a:ext cx="320823" cy="31391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7" name="Rectangle 126">
            <a:extLst>
              <a:ext uri="{FF2B5EF4-FFF2-40B4-BE49-F238E27FC236}">
                <a16:creationId xmlns:a16="http://schemas.microsoft.com/office/drawing/2014/main" id="{CD6095B9-2E28-4D1D-BBBE-A86B7AD546FE}"/>
              </a:ext>
            </a:extLst>
          </p:cNvPr>
          <p:cNvSpPr/>
          <p:nvPr/>
        </p:nvSpPr>
        <p:spPr>
          <a:xfrm>
            <a:off x="7464530" y="301814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m</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8" name="Rectangle 127">
            <a:extLst>
              <a:ext uri="{FF2B5EF4-FFF2-40B4-BE49-F238E27FC236}">
                <a16:creationId xmlns:a16="http://schemas.microsoft.com/office/drawing/2014/main" id="{8555F75A-CAD5-439B-9E0F-7B7F0AD3583C}"/>
              </a:ext>
            </a:extLst>
          </p:cNvPr>
          <p:cNvSpPr/>
          <p:nvPr/>
        </p:nvSpPr>
        <p:spPr>
          <a:xfrm>
            <a:off x="7820584" y="301814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9" name="Rectangle 128">
            <a:extLst>
              <a:ext uri="{FF2B5EF4-FFF2-40B4-BE49-F238E27FC236}">
                <a16:creationId xmlns:a16="http://schemas.microsoft.com/office/drawing/2014/main" id="{6657A51C-1380-4DF0-A8E3-11E1B7475C3E}"/>
              </a:ext>
            </a:extLst>
          </p:cNvPr>
          <p:cNvSpPr/>
          <p:nvPr/>
        </p:nvSpPr>
        <p:spPr>
          <a:xfrm>
            <a:off x="8176638" y="301814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0" name="Rectangle 129">
            <a:extLst>
              <a:ext uri="{FF2B5EF4-FFF2-40B4-BE49-F238E27FC236}">
                <a16:creationId xmlns:a16="http://schemas.microsoft.com/office/drawing/2014/main" id="{AD7EF399-C1B2-4606-89F1-EF0A4659E51E}"/>
              </a:ext>
            </a:extLst>
          </p:cNvPr>
          <p:cNvSpPr/>
          <p:nvPr/>
        </p:nvSpPr>
        <p:spPr>
          <a:xfrm>
            <a:off x="8532692" y="301814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z</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1" name="Rectangle 130">
            <a:extLst>
              <a:ext uri="{FF2B5EF4-FFF2-40B4-BE49-F238E27FC236}">
                <a16:creationId xmlns:a16="http://schemas.microsoft.com/office/drawing/2014/main" id="{53E291AA-E1CD-42B3-9EDF-738919889386}"/>
              </a:ext>
            </a:extLst>
          </p:cNvPr>
          <p:cNvSpPr/>
          <p:nvPr/>
        </p:nvSpPr>
        <p:spPr>
          <a:xfrm>
            <a:off x="9244798" y="301814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p>
        </p:txBody>
      </p:sp>
      <p:sp>
        <p:nvSpPr>
          <p:cNvPr id="133" name="Rectangle 132">
            <a:extLst>
              <a:ext uri="{FF2B5EF4-FFF2-40B4-BE49-F238E27FC236}">
                <a16:creationId xmlns:a16="http://schemas.microsoft.com/office/drawing/2014/main" id="{7ADEADA3-67BC-4DB1-A18F-6477A2CE1BE4}"/>
              </a:ext>
            </a:extLst>
          </p:cNvPr>
          <p:cNvSpPr/>
          <p:nvPr/>
        </p:nvSpPr>
        <p:spPr>
          <a:xfrm>
            <a:off x="7113422" y="3020085"/>
            <a:ext cx="320823" cy="317789"/>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4" name="Rectangle 133">
            <a:extLst>
              <a:ext uri="{FF2B5EF4-FFF2-40B4-BE49-F238E27FC236}">
                <a16:creationId xmlns:a16="http://schemas.microsoft.com/office/drawing/2014/main" id="{3659E7AE-EA26-4BE6-BEC3-3F67A7FD3E12}"/>
              </a:ext>
            </a:extLst>
          </p:cNvPr>
          <p:cNvSpPr/>
          <p:nvPr/>
        </p:nvSpPr>
        <p:spPr>
          <a:xfrm>
            <a:off x="7469474" y="3012972"/>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5" name="Rectangle 134">
            <a:extLst>
              <a:ext uri="{FF2B5EF4-FFF2-40B4-BE49-F238E27FC236}">
                <a16:creationId xmlns:a16="http://schemas.microsoft.com/office/drawing/2014/main" id="{0531AEFE-8A7D-403C-B028-B5E682A4F1A4}"/>
              </a:ext>
            </a:extLst>
          </p:cNvPr>
          <p:cNvSpPr/>
          <p:nvPr/>
        </p:nvSpPr>
        <p:spPr>
          <a:xfrm>
            <a:off x="7825526" y="301650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6" name="Rectangle 135">
            <a:extLst>
              <a:ext uri="{FF2B5EF4-FFF2-40B4-BE49-F238E27FC236}">
                <a16:creationId xmlns:a16="http://schemas.microsoft.com/office/drawing/2014/main" id="{8559E073-4C41-44E0-A281-0999C87C7184}"/>
              </a:ext>
            </a:extLst>
          </p:cNvPr>
          <p:cNvSpPr/>
          <p:nvPr/>
        </p:nvSpPr>
        <p:spPr>
          <a:xfrm>
            <a:off x="8181578" y="301105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7" name="Rectangle 136">
            <a:extLst>
              <a:ext uri="{FF2B5EF4-FFF2-40B4-BE49-F238E27FC236}">
                <a16:creationId xmlns:a16="http://schemas.microsoft.com/office/drawing/2014/main" id="{09317DD5-AF92-4B79-A7A7-76B60212FBFB}"/>
              </a:ext>
            </a:extLst>
          </p:cNvPr>
          <p:cNvSpPr/>
          <p:nvPr/>
        </p:nvSpPr>
        <p:spPr>
          <a:xfrm>
            <a:off x="8537630" y="301100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8" name="Rectangle 137">
            <a:extLst>
              <a:ext uri="{FF2B5EF4-FFF2-40B4-BE49-F238E27FC236}">
                <a16:creationId xmlns:a16="http://schemas.microsoft.com/office/drawing/2014/main" id="{7A0C57CB-161A-46CB-9E9B-AE9DFB7C885A}"/>
              </a:ext>
            </a:extLst>
          </p:cNvPr>
          <p:cNvSpPr/>
          <p:nvPr/>
        </p:nvSpPr>
        <p:spPr>
          <a:xfrm>
            <a:off x="8899831" y="301100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9" name="Rectangle 138">
            <a:extLst>
              <a:ext uri="{FF2B5EF4-FFF2-40B4-BE49-F238E27FC236}">
                <a16:creationId xmlns:a16="http://schemas.microsoft.com/office/drawing/2014/main" id="{4A0DC1C9-421E-478A-A608-4FB4CD540DA7}"/>
              </a:ext>
            </a:extLst>
          </p:cNvPr>
          <p:cNvSpPr/>
          <p:nvPr/>
        </p:nvSpPr>
        <p:spPr>
          <a:xfrm>
            <a:off x="10059554" y="303712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0" name="Rectangle 139">
            <a:extLst>
              <a:ext uri="{FF2B5EF4-FFF2-40B4-BE49-F238E27FC236}">
                <a16:creationId xmlns:a16="http://schemas.microsoft.com/office/drawing/2014/main" id="{791E26A6-67D7-41DA-BAD0-D72679319464}"/>
              </a:ext>
            </a:extLst>
          </p:cNvPr>
          <p:cNvSpPr/>
          <p:nvPr/>
        </p:nvSpPr>
        <p:spPr>
          <a:xfrm>
            <a:off x="10448151" y="303712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1" name="Rectangle 140">
            <a:extLst>
              <a:ext uri="{FF2B5EF4-FFF2-40B4-BE49-F238E27FC236}">
                <a16:creationId xmlns:a16="http://schemas.microsoft.com/office/drawing/2014/main" id="{982814F1-FDD8-43CD-A330-D87B3D91DEA3}"/>
              </a:ext>
            </a:extLst>
          </p:cNvPr>
          <p:cNvSpPr/>
          <p:nvPr/>
        </p:nvSpPr>
        <p:spPr>
          <a:xfrm>
            <a:off x="10846225" y="303020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6" name="Rectangle 145">
            <a:extLst>
              <a:ext uri="{FF2B5EF4-FFF2-40B4-BE49-F238E27FC236}">
                <a16:creationId xmlns:a16="http://schemas.microsoft.com/office/drawing/2014/main" id="{B7DC1AA3-E3CF-440D-A9E4-5F5C6E6F0527}"/>
              </a:ext>
            </a:extLst>
          </p:cNvPr>
          <p:cNvSpPr/>
          <p:nvPr/>
        </p:nvSpPr>
        <p:spPr>
          <a:xfrm>
            <a:off x="11234651" y="303020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7" name="Rectangle 146">
            <a:extLst>
              <a:ext uri="{FF2B5EF4-FFF2-40B4-BE49-F238E27FC236}">
                <a16:creationId xmlns:a16="http://schemas.microsoft.com/office/drawing/2014/main" id="{31511322-5077-40AA-A21E-21FA7C684702}"/>
              </a:ext>
            </a:extLst>
          </p:cNvPr>
          <p:cNvSpPr/>
          <p:nvPr/>
        </p:nvSpPr>
        <p:spPr>
          <a:xfrm>
            <a:off x="10446314" y="304164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8" name="Rectangle 147">
            <a:extLst>
              <a:ext uri="{FF2B5EF4-FFF2-40B4-BE49-F238E27FC236}">
                <a16:creationId xmlns:a16="http://schemas.microsoft.com/office/drawing/2014/main" id="{DE9DC658-E3D4-4C61-A2A5-725ED1C57EAA}"/>
              </a:ext>
            </a:extLst>
          </p:cNvPr>
          <p:cNvSpPr/>
          <p:nvPr/>
        </p:nvSpPr>
        <p:spPr>
          <a:xfrm>
            <a:off x="10846224" y="303159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3" name="Rectangle 152">
            <a:extLst>
              <a:ext uri="{FF2B5EF4-FFF2-40B4-BE49-F238E27FC236}">
                <a16:creationId xmlns:a16="http://schemas.microsoft.com/office/drawing/2014/main" id="{E680AAB2-9AB3-4012-B408-325BE7B253F4}"/>
              </a:ext>
            </a:extLst>
          </p:cNvPr>
          <p:cNvSpPr/>
          <p:nvPr/>
        </p:nvSpPr>
        <p:spPr>
          <a:xfrm>
            <a:off x="838407" y="433622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4" name="Rectangle 153">
            <a:extLst>
              <a:ext uri="{FF2B5EF4-FFF2-40B4-BE49-F238E27FC236}">
                <a16:creationId xmlns:a16="http://schemas.microsoft.com/office/drawing/2014/main" id="{38C39FFD-4784-4737-8945-FE864ABA66A0}"/>
              </a:ext>
            </a:extLst>
          </p:cNvPr>
          <p:cNvSpPr/>
          <p:nvPr/>
        </p:nvSpPr>
        <p:spPr>
          <a:xfrm>
            <a:off x="1212271" y="433622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5" name="Rectangle 154">
            <a:extLst>
              <a:ext uri="{FF2B5EF4-FFF2-40B4-BE49-F238E27FC236}">
                <a16:creationId xmlns:a16="http://schemas.microsoft.com/office/drawing/2014/main" id="{ED1AF762-BD86-4327-A43E-8BE0471C3B5E}"/>
              </a:ext>
            </a:extLst>
          </p:cNvPr>
          <p:cNvSpPr/>
          <p:nvPr/>
        </p:nvSpPr>
        <p:spPr>
          <a:xfrm>
            <a:off x="1603924" y="434612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1" name="Rectangle 160">
            <a:extLst>
              <a:ext uri="{FF2B5EF4-FFF2-40B4-BE49-F238E27FC236}">
                <a16:creationId xmlns:a16="http://schemas.microsoft.com/office/drawing/2014/main" id="{34366C7E-2EAA-40EE-8192-A3198988B533}"/>
              </a:ext>
            </a:extLst>
          </p:cNvPr>
          <p:cNvSpPr/>
          <p:nvPr/>
        </p:nvSpPr>
        <p:spPr>
          <a:xfrm>
            <a:off x="1220836" y="4336229"/>
            <a:ext cx="329582"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7" name="Rectangle 166">
            <a:extLst>
              <a:ext uri="{FF2B5EF4-FFF2-40B4-BE49-F238E27FC236}">
                <a16:creationId xmlns:a16="http://schemas.microsoft.com/office/drawing/2014/main" id="{FCCD4D88-0CCB-42D7-AA7E-BB8E51EAF4E6}"/>
              </a:ext>
            </a:extLst>
          </p:cNvPr>
          <p:cNvSpPr/>
          <p:nvPr/>
        </p:nvSpPr>
        <p:spPr>
          <a:xfrm>
            <a:off x="2796382" y="432653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1200" dirty="0">
                <a:solidFill>
                  <a:srgbClr val="203864"/>
                </a:solidFill>
                <a:latin typeface="Century Gothic" panose="020F0302020204030204"/>
              </a:rPr>
              <a:t>p</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8" name="Rectangle 167">
            <a:extLst>
              <a:ext uri="{FF2B5EF4-FFF2-40B4-BE49-F238E27FC236}">
                <a16:creationId xmlns:a16="http://schemas.microsoft.com/office/drawing/2014/main" id="{8AA1D0B2-643B-4F78-B1F4-4377B6770DCD}"/>
              </a:ext>
            </a:extLst>
          </p:cNvPr>
          <p:cNvSpPr/>
          <p:nvPr/>
        </p:nvSpPr>
        <p:spPr>
          <a:xfrm>
            <a:off x="3154503" y="4331688"/>
            <a:ext cx="320823" cy="3139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9" name="Rectangle 168">
            <a:extLst>
              <a:ext uri="{FF2B5EF4-FFF2-40B4-BE49-F238E27FC236}">
                <a16:creationId xmlns:a16="http://schemas.microsoft.com/office/drawing/2014/main" id="{EACD6492-B50C-49A0-9A46-C5CF70A3B63C}"/>
              </a:ext>
            </a:extLst>
          </p:cNvPr>
          <p:cNvSpPr/>
          <p:nvPr/>
        </p:nvSpPr>
        <p:spPr>
          <a:xfrm>
            <a:off x="3512624" y="4334766"/>
            <a:ext cx="320823" cy="307788"/>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0" name="Rectangle 169">
            <a:extLst>
              <a:ext uri="{FF2B5EF4-FFF2-40B4-BE49-F238E27FC236}">
                <a16:creationId xmlns:a16="http://schemas.microsoft.com/office/drawing/2014/main" id="{6348AFC1-458C-4FFF-9D6A-0A9F05E6F4CF}"/>
              </a:ext>
            </a:extLst>
          </p:cNvPr>
          <p:cNvSpPr/>
          <p:nvPr/>
        </p:nvSpPr>
        <p:spPr>
          <a:xfrm>
            <a:off x="3870745" y="4334748"/>
            <a:ext cx="269250" cy="307824"/>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1" name="Rectangle 170">
            <a:extLst>
              <a:ext uri="{FF2B5EF4-FFF2-40B4-BE49-F238E27FC236}">
                <a16:creationId xmlns:a16="http://schemas.microsoft.com/office/drawing/2014/main" id="{C68A23E3-C259-4E96-A8C7-DB8037F54457}"/>
              </a:ext>
            </a:extLst>
          </p:cNvPr>
          <p:cNvSpPr/>
          <p:nvPr/>
        </p:nvSpPr>
        <p:spPr>
          <a:xfrm>
            <a:off x="4177293" y="4333632"/>
            <a:ext cx="284249" cy="31005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2" name="Rectangle 171">
            <a:extLst>
              <a:ext uri="{FF2B5EF4-FFF2-40B4-BE49-F238E27FC236}">
                <a16:creationId xmlns:a16="http://schemas.microsoft.com/office/drawing/2014/main" id="{780B5794-B71B-4210-9FC2-79A2D5FE78BF}"/>
              </a:ext>
            </a:extLst>
          </p:cNvPr>
          <p:cNvSpPr/>
          <p:nvPr/>
        </p:nvSpPr>
        <p:spPr>
          <a:xfrm>
            <a:off x="4498840" y="4335575"/>
            <a:ext cx="320823" cy="30617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3" name="Rectangle 172">
            <a:extLst>
              <a:ext uri="{FF2B5EF4-FFF2-40B4-BE49-F238E27FC236}">
                <a16:creationId xmlns:a16="http://schemas.microsoft.com/office/drawing/2014/main" id="{CA8FE6D7-7AA1-4523-B451-A769F04D2299}"/>
              </a:ext>
            </a:extLst>
          </p:cNvPr>
          <p:cNvSpPr/>
          <p:nvPr/>
        </p:nvSpPr>
        <p:spPr>
          <a:xfrm>
            <a:off x="4856963" y="4335527"/>
            <a:ext cx="320823" cy="30626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5" name="Rectangle 174">
            <a:extLst>
              <a:ext uri="{FF2B5EF4-FFF2-40B4-BE49-F238E27FC236}">
                <a16:creationId xmlns:a16="http://schemas.microsoft.com/office/drawing/2014/main" id="{065E82FF-7EB6-4719-87EB-52C3E7390B14}"/>
              </a:ext>
            </a:extLst>
          </p:cNvPr>
          <p:cNvSpPr/>
          <p:nvPr/>
        </p:nvSpPr>
        <p:spPr>
          <a:xfrm>
            <a:off x="3154502" y="433168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6" name="Rectangle 175">
            <a:extLst>
              <a:ext uri="{FF2B5EF4-FFF2-40B4-BE49-F238E27FC236}">
                <a16:creationId xmlns:a16="http://schemas.microsoft.com/office/drawing/2014/main" id="{CF240955-E783-4544-92A3-7E62C424DAF1}"/>
              </a:ext>
            </a:extLst>
          </p:cNvPr>
          <p:cNvSpPr/>
          <p:nvPr/>
        </p:nvSpPr>
        <p:spPr>
          <a:xfrm>
            <a:off x="3512623" y="433168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7" name="Rectangle 176">
            <a:extLst>
              <a:ext uri="{FF2B5EF4-FFF2-40B4-BE49-F238E27FC236}">
                <a16:creationId xmlns:a16="http://schemas.microsoft.com/office/drawing/2014/main" id="{DC272D14-1212-41E7-87D2-9C70E69B1CDB}"/>
              </a:ext>
            </a:extLst>
          </p:cNvPr>
          <p:cNvSpPr/>
          <p:nvPr/>
        </p:nvSpPr>
        <p:spPr>
          <a:xfrm>
            <a:off x="3869677" y="4335864"/>
            <a:ext cx="269250" cy="307825"/>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8" name="Rectangle 177">
            <a:extLst>
              <a:ext uri="{FF2B5EF4-FFF2-40B4-BE49-F238E27FC236}">
                <a16:creationId xmlns:a16="http://schemas.microsoft.com/office/drawing/2014/main" id="{93A67419-0E7C-4341-950C-D9C098591527}"/>
              </a:ext>
            </a:extLst>
          </p:cNvPr>
          <p:cNvSpPr/>
          <p:nvPr/>
        </p:nvSpPr>
        <p:spPr>
          <a:xfrm>
            <a:off x="4178361" y="4331688"/>
            <a:ext cx="291910" cy="317024"/>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9" name="Rectangle 178">
            <a:extLst>
              <a:ext uri="{FF2B5EF4-FFF2-40B4-BE49-F238E27FC236}">
                <a16:creationId xmlns:a16="http://schemas.microsoft.com/office/drawing/2014/main" id="{400C7ED9-A4AE-4EA0-B1C8-6D0D4D638929}"/>
              </a:ext>
            </a:extLst>
          </p:cNvPr>
          <p:cNvSpPr/>
          <p:nvPr/>
        </p:nvSpPr>
        <p:spPr>
          <a:xfrm>
            <a:off x="4507571" y="4326691"/>
            <a:ext cx="320823" cy="318788"/>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1" name="Rectangle 180">
            <a:extLst>
              <a:ext uri="{FF2B5EF4-FFF2-40B4-BE49-F238E27FC236}">
                <a16:creationId xmlns:a16="http://schemas.microsoft.com/office/drawing/2014/main" id="{94F6E2AE-8DB2-4E28-8A2D-7CBE1B35DB57}"/>
              </a:ext>
            </a:extLst>
          </p:cNvPr>
          <p:cNvSpPr/>
          <p:nvPr/>
        </p:nvSpPr>
        <p:spPr>
          <a:xfrm>
            <a:off x="5906462" y="43272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2" name="Rectangle 181">
            <a:extLst>
              <a:ext uri="{FF2B5EF4-FFF2-40B4-BE49-F238E27FC236}">
                <a16:creationId xmlns:a16="http://schemas.microsoft.com/office/drawing/2014/main" id="{9DF7FCC7-29EB-4AEC-8B9B-B6FF72D6F939}"/>
              </a:ext>
            </a:extLst>
          </p:cNvPr>
          <p:cNvSpPr/>
          <p:nvPr/>
        </p:nvSpPr>
        <p:spPr>
          <a:xfrm>
            <a:off x="6260029" y="4330564"/>
            <a:ext cx="320823" cy="31771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3" name="Rectangle 182">
            <a:extLst>
              <a:ext uri="{FF2B5EF4-FFF2-40B4-BE49-F238E27FC236}">
                <a16:creationId xmlns:a16="http://schemas.microsoft.com/office/drawing/2014/main" id="{915F2A04-4A66-4FE6-A456-CDBA6E3B4C9F}"/>
              </a:ext>
            </a:extLst>
          </p:cNvPr>
          <p:cNvSpPr/>
          <p:nvPr/>
        </p:nvSpPr>
        <p:spPr>
          <a:xfrm>
            <a:off x="6613596" y="4333410"/>
            <a:ext cx="320823" cy="31202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4" name="Rectangle 183">
            <a:extLst>
              <a:ext uri="{FF2B5EF4-FFF2-40B4-BE49-F238E27FC236}">
                <a16:creationId xmlns:a16="http://schemas.microsoft.com/office/drawing/2014/main" id="{A8025400-98B6-4024-BC54-6A23350C6CCC}"/>
              </a:ext>
            </a:extLst>
          </p:cNvPr>
          <p:cNvSpPr/>
          <p:nvPr/>
        </p:nvSpPr>
        <p:spPr>
          <a:xfrm>
            <a:off x="6967163" y="4330536"/>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5" name="Rectangle 184">
            <a:extLst>
              <a:ext uri="{FF2B5EF4-FFF2-40B4-BE49-F238E27FC236}">
                <a16:creationId xmlns:a16="http://schemas.microsoft.com/office/drawing/2014/main" id="{74E5528E-B666-4250-B81F-8AA0E0A3C60B}"/>
              </a:ext>
            </a:extLst>
          </p:cNvPr>
          <p:cNvSpPr/>
          <p:nvPr/>
        </p:nvSpPr>
        <p:spPr>
          <a:xfrm>
            <a:off x="7320730" y="4330536"/>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6" name="Rectangle 185">
            <a:extLst>
              <a:ext uri="{FF2B5EF4-FFF2-40B4-BE49-F238E27FC236}">
                <a16:creationId xmlns:a16="http://schemas.microsoft.com/office/drawing/2014/main" id="{F54ABFDC-94ED-4F13-AC51-A9C3B8A7A052}"/>
              </a:ext>
            </a:extLst>
          </p:cNvPr>
          <p:cNvSpPr/>
          <p:nvPr/>
        </p:nvSpPr>
        <p:spPr>
          <a:xfrm>
            <a:off x="7674297" y="43272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7" name="Rectangle 186">
            <a:extLst>
              <a:ext uri="{FF2B5EF4-FFF2-40B4-BE49-F238E27FC236}">
                <a16:creationId xmlns:a16="http://schemas.microsoft.com/office/drawing/2014/main" id="{1F9A9CF9-2B6C-4599-9352-C70EB61DBF74}"/>
              </a:ext>
            </a:extLst>
          </p:cNvPr>
          <p:cNvSpPr/>
          <p:nvPr/>
        </p:nvSpPr>
        <p:spPr>
          <a:xfrm>
            <a:off x="8027864" y="43272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203864"/>
                </a:solidFill>
                <a:latin typeface="Century Gothic" panose="020F0302020204030204"/>
              </a:rPr>
              <a:t>ó</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8" name="Rectangle 187">
            <a:extLst>
              <a:ext uri="{FF2B5EF4-FFF2-40B4-BE49-F238E27FC236}">
                <a16:creationId xmlns:a16="http://schemas.microsoft.com/office/drawing/2014/main" id="{99BDBE28-F893-42EE-A9DF-035009821A89}"/>
              </a:ext>
            </a:extLst>
          </p:cNvPr>
          <p:cNvSpPr/>
          <p:nvPr/>
        </p:nvSpPr>
        <p:spPr>
          <a:xfrm>
            <a:off x="9088565" y="4324550"/>
            <a:ext cx="269526" cy="3297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9" name="Rectangle 188">
            <a:extLst>
              <a:ext uri="{FF2B5EF4-FFF2-40B4-BE49-F238E27FC236}">
                <a16:creationId xmlns:a16="http://schemas.microsoft.com/office/drawing/2014/main" id="{A8AF988C-7A57-4F99-8F25-EDD30C723A68}"/>
              </a:ext>
            </a:extLst>
          </p:cNvPr>
          <p:cNvSpPr/>
          <p:nvPr/>
        </p:nvSpPr>
        <p:spPr>
          <a:xfrm>
            <a:off x="6274617" y="4326532"/>
            <a:ext cx="301046" cy="313945"/>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0" name="Rectangle 189">
            <a:extLst>
              <a:ext uri="{FF2B5EF4-FFF2-40B4-BE49-F238E27FC236}">
                <a16:creationId xmlns:a16="http://schemas.microsoft.com/office/drawing/2014/main" id="{36D29F51-DDD2-4405-9CF7-B47C3DEE9C8A}"/>
              </a:ext>
            </a:extLst>
          </p:cNvPr>
          <p:cNvSpPr/>
          <p:nvPr/>
        </p:nvSpPr>
        <p:spPr>
          <a:xfrm>
            <a:off x="6610827" y="432395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1" name="Rectangle 190">
            <a:extLst>
              <a:ext uri="{FF2B5EF4-FFF2-40B4-BE49-F238E27FC236}">
                <a16:creationId xmlns:a16="http://schemas.microsoft.com/office/drawing/2014/main" id="{2570B441-9407-4A96-9241-22B47908A67F}"/>
              </a:ext>
            </a:extLst>
          </p:cNvPr>
          <p:cNvSpPr/>
          <p:nvPr/>
        </p:nvSpPr>
        <p:spPr>
          <a:xfrm>
            <a:off x="6969075" y="431748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2" name="Rectangle 191">
            <a:extLst>
              <a:ext uri="{FF2B5EF4-FFF2-40B4-BE49-F238E27FC236}">
                <a16:creationId xmlns:a16="http://schemas.microsoft.com/office/drawing/2014/main" id="{CC001136-A6EB-43C2-9D89-01ADF3929456}"/>
              </a:ext>
            </a:extLst>
          </p:cNvPr>
          <p:cNvSpPr/>
          <p:nvPr/>
        </p:nvSpPr>
        <p:spPr>
          <a:xfrm>
            <a:off x="7319951" y="431748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3" name="Rectangle 192">
            <a:extLst>
              <a:ext uri="{FF2B5EF4-FFF2-40B4-BE49-F238E27FC236}">
                <a16:creationId xmlns:a16="http://schemas.microsoft.com/office/drawing/2014/main" id="{1F36E9E6-8022-4454-9D98-601436FFA268}"/>
              </a:ext>
            </a:extLst>
          </p:cNvPr>
          <p:cNvSpPr/>
          <p:nvPr/>
        </p:nvSpPr>
        <p:spPr>
          <a:xfrm>
            <a:off x="7673215" y="432395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4" name="Rectangle 193">
            <a:extLst>
              <a:ext uri="{FF2B5EF4-FFF2-40B4-BE49-F238E27FC236}">
                <a16:creationId xmlns:a16="http://schemas.microsoft.com/office/drawing/2014/main" id="{391DC28F-309D-4715-A524-699EE9210AAE}"/>
              </a:ext>
            </a:extLst>
          </p:cNvPr>
          <p:cNvSpPr/>
          <p:nvPr/>
        </p:nvSpPr>
        <p:spPr>
          <a:xfrm>
            <a:off x="8030540" y="4316488"/>
            <a:ext cx="328015" cy="339094"/>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5" name="Rectangle 194">
            <a:extLst>
              <a:ext uri="{FF2B5EF4-FFF2-40B4-BE49-F238E27FC236}">
                <a16:creationId xmlns:a16="http://schemas.microsoft.com/office/drawing/2014/main" id="{88D4DE8D-9FC2-4E3B-BDB8-2AF582733366}"/>
              </a:ext>
            </a:extLst>
          </p:cNvPr>
          <p:cNvSpPr/>
          <p:nvPr/>
        </p:nvSpPr>
        <p:spPr>
          <a:xfrm>
            <a:off x="8381431" y="43272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6" name="Rectangle 195">
            <a:extLst>
              <a:ext uri="{FF2B5EF4-FFF2-40B4-BE49-F238E27FC236}">
                <a16:creationId xmlns:a16="http://schemas.microsoft.com/office/drawing/2014/main" id="{FA6E11A2-FEB1-4C79-AE16-BF3EA73F010C}"/>
              </a:ext>
            </a:extLst>
          </p:cNvPr>
          <p:cNvSpPr/>
          <p:nvPr/>
        </p:nvSpPr>
        <p:spPr>
          <a:xfrm>
            <a:off x="8734998" y="43272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7" name="Rectangle 196">
            <a:extLst>
              <a:ext uri="{FF2B5EF4-FFF2-40B4-BE49-F238E27FC236}">
                <a16:creationId xmlns:a16="http://schemas.microsoft.com/office/drawing/2014/main" id="{A8143490-5E49-48BA-92AF-9D7A903BB812}"/>
              </a:ext>
            </a:extLst>
          </p:cNvPr>
          <p:cNvSpPr/>
          <p:nvPr/>
        </p:nvSpPr>
        <p:spPr>
          <a:xfrm>
            <a:off x="8392506" y="4321513"/>
            <a:ext cx="320823" cy="334069"/>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8" name="Rectangle 197">
            <a:extLst>
              <a:ext uri="{FF2B5EF4-FFF2-40B4-BE49-F238E27FC236}">
                <a16:creationId xmlns:a16="http://schemas.microsoft.com/office/drawing/2014/main" id="{1910B8BD-8229-4EFE-B965-33860A96A1D3}"/>
              </a:ext>
            </a:extLst>
          </p:cNvPr>
          <p:cNvSpPr/>
          <p:nvPr/>
        </p:nvSpPr>
        <p:spPr>
          <a:xfrm>
            <a:off x="8747184" y="431748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0" name="Rectangle 199">
            <a:extLst>
              <a:ext uri="{FF2B5EF4-FFF2-40B4-BE49-F238E27FC236}">
                <a16:creationId xmlns:a16="http://schemas.microsoft.com/office/drawing/2014/main" id="{53690965-D634-4947-9EA9-22143C3BEABE}"/>
              </a:ext>
            </a:extLst>
          </p:cNvPr>
          <p:cNvSpPr/>
          <p:nvPr/>
        </p:nvSpPr>
        <p:spPr>
          <a:xfrm>
            <a:off x="9919410" y="434768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f</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2" name="Rectangle 201">
            <a:extLst>
              <a:ext uri="{FF2B5EF4-FFF2-40B4-BE49-F238E27FC236}">
                <a16:creationId xmlns:a16="http://schemas.microsoft.com/office/drawing/2014/main" id="{1832A08A-2BBA-4C25-9C69-18AAAEB04743}"/>
              </a:ext>
            </a:extLst>
          </p:cNvPr>
          <p:cNvSpPr/>
          <p:nvPr/>
        </p:nvSpPr>
        <p:spPr>
          <a:xfrm>
            <a:off x="10632412" y="434768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3" name="Rectangle 202">
            <a:extLst>
              <a:ext uri="{FF2B5EF4-FFF2-40B4-BE49-F238E27FC236}">
                <a16:creationId xmlns:a16="http://schemas.microsoft.com/office/drawing/2014/main" id="{DDDAA8FB-A3EE-443D-9F81-070A4B2CEC56}"/>
              </a:ext>
            </a:extLst>
          </p:cNvPr>
          <p:cNvSpPr/>
          <p:nvPr/>
        </p:nvSpPr>
        <p:spPr>
          <a:xfrm>
            <a:off x="10988913" y="4346895"/>
            <a:ext cx="320823" cy="32584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6" name="Rectangle 205">
            <a:extLst>
              <a:ext uri="{FF2B5EF4-FFF2-40B4-BE49-F238E27FC236}">
                <a16:creationId xmlns:a16="http://schemas.microsoft.com/office/drawing/2014/main" id="{5D8EA9D5-7359-4ED7-8496-97776B4E195B}"/>
              </a:ext>
            </a:extLst>
          </p:cNvPr>
          <p:cNvSpPr/>
          <p:nvPr/>
        </p:nvSpPr>
        <p:spPr>
          <a:xfrm>
            <a:off x="11345413" y="434768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7" name="Rectangle 206">
            <a:extLst>
              <a:ext uri="{FF2B5EF4-FFF2-40B4-BE49-F238E27FC236}">
                <a16:creationId xmlns:a16="http://schemas.microsoft.com/office/drawing/2014/main" id="{E0735A5D-12E4-4B43-96F4-BBE1F84EC58A}"/>
              </a:ext>
            </a:extLst>
          </p:cNvPr>
          <p:cNvSpPr/>
          <p:nvPr/>
        </p:nvSpPr>
        <p:spPr>
          <a:xfrm>
            <a:off x="10283896" y="4346125"/>
            <a:ext cx="297495"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8" name="Rectangle 207">
            <a:extLst>
              <a:ext uri="{FF2B5EF4-FFF2-40B4-BE49-F238E27FC236}">
                <a16:creationId xmlns:a16="http://schemas.microsoft.com/office/drawing/2014/main" id="{AAD8B17E-D9AC-4F3A-99A1-3AFFA9F5929F}"/>
              </a:ext>
            </a:extLst>
          </p:cNvPr>
          <p:cNvSpPr/>
          <p:nvPr/>
        </p:nvSpPr>
        <p:spPr>
          <a:xfrm>
            <a:off x="10637188" y="434612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9" name="Rectangle 208">
            <a:extLst>
              <a:ext uri="{FF2B5EF4-FFF2-40B4-BE49-F238E27FC236}">
                <a16:creationId xmlns:a16="http://schemas.microsoft.com/office/drawing/2014/main" id="{8998013E-D86B-4EB2-AF45-7E5DAB073FB7}"/>
              </a:ext>
            </a:extLst>
          </p:cNvPr>
          <p:cNvSpPr/>
          <p:nvPr/>
        </p:nvSpPr>
        <p:spPr>
          <a:xfrm>
            <a:off x="10992879" y="434612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5" name="Rectangle 214">
            <a:extLst>
              <a:ext uri="{FF2B5EF4-FFF2-40B4-BE49-F238E27FC236}">
                <a16:creationId xmlns:a16="http://schemas.microsoft.com/office/drawing/2014/main" id="{C7A49065-0C5A-4AFD-AE05-1E6598294318}"/>
              </a:ext>
            </a:extLst>
          </p:cNvPr>
          <p:cNvSpPr/>
          <p:nvPr/>
        </p:nvSpPr>
        <p:spPr>
          <a:xfrm>
            <a:off x="3418295"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6" name="Rectangle 215">
            <a:extLst>
              <a:ext uri="{FF2B5EF4-FFF2-40B4-BE49-F238E27FC236}">
                <a16:creationId xmlns:a16="http://schemas.microsoft.com/office/drawing/2014/main" id="{93E20133-5D68-4F59-8D92-FC8CE3D4E217}"/>
              </a:ext>
            </a:extLst>
          </p:cNvPr>
          <p:cNvSpPr/>
          <p:nvPr/>
        </p:nvSpPr>
        <p:spPr>
          <a:xfrm>
            <a:off x="3783620"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7" name="Rectangle 216">
            <a:extLst>
              <a:ext uri="{FF2B5EF4-FFF2-40B4-BE49-F238E27FC236}">
                <a16:creationId xmlns:a16="http://schemas.microsoft.com/office/drawing/2014/main" id="{DDE75BD7-7CD3-44E4-B89A-424C67B97BF9}"/>
              </a:ext>
            </a:extLst>
          </p:cNvPr>
          <p:cNvSpPr/>
          <p:nvPr/>
        </p:nvSpPr>
        <p:spPr>
          <a:xfrm>
            <a:off x="4148945"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m</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8" name="Rectangle 217">
            <a:extLst>
              <a:ext uri="{FF2B5EF4-FFF2-40B4-BE49-F238E27FC236}">
                <a16:creationId xmlns:a16="http://schemas.microsoft.com/office/drawing/2014/main" id="{7E964CB8-CDA5-4027-9C18-89418E8AEE1D}"/>
              </a:ext>
            </a:extLst>
          </p:cNvPr>
          <p:cNvSpPr/>
          <p:nvPr/>
        </p:nvSpPr>
        <p:spPr>
          <a:xfrm>
            <a:off x="4514270"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b</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9" name="Rectangle 218">
            <a:extLst>
              <a:ext uri="{FF2B5EF4-FFF2-40B4-BE49-F238E27FC236}">
                <a16:creationId xmlns:a16="http://schemas.microsoft.com/office/drawing/2014/main" id="{9BF9ED6E-FC6A-4953-A4F9-B32D7F883FF1}"/>
              </a:ext>
            </a:extLst>
          </p:cNvPr>
          <p:cNvSpPr/>
          <p:nvPr/>
        </p:nvSpPr>
        <p:spPr>
          <a:xfrm>
            <a:off x="4879595"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2" name="Rectangle 221">
            <a:extLst>
              <a:ext uri="{FF2B5EF4-FFF2-40B4-BE49-F238E27FC236}">
                <a16:creationId xmlns:a16="http://schemas.microsoft.com/office/drawing/2014/main" id="{5250D364-170D-4F2E-B9AB-14BEC4F093B8}"/>
              </a:ext>
            </a:extLst>
          </p:cNvPr>
          <p:cNvSpPr/>
          <p:nvPr/>
        </p:nvSpPr>
        <p:spPr>
          <a:xfrm>
            <a:off x="5244920"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3" name="Rectangle 222">
            <a:extLst>
              <a:ext uri="{FF2B5EF4-FFF2-40B4-BE49-F238E27FC236}">
                <a16:creationId xmlns:a16="http://schemas.microsoft.com/office/drawing/2014/main" id="{6AAF021E-3DCD-4B1F-8B0C-87AF6892B282}"/>
              </a:ext>
            </a:extLst>
          </p:cNvPr>
          <p:cNvSpPr/>
          <p:nvPr/>
        </p:nvSpPr>
        <p:spPr>
          <a:xfrm>
            <a:off x="3790758" y="553610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4" name="Rectangle 223">
            <a:extLst>
              <a:ext uri="{FF2B5EF4-FFF2-40B4-BE49-F238E27FC236}">
                <a16:creationId xmlns:a16="http://schemas.microsoft.com/office/drawing/2014/main" id="{84928BD0-63B4-4EFA-8024-8C06F7C5B169}"/>
              </a:ext>
            </a:extLst>
          </p:cNvPr>
          <p:cNvSpPr/>
          <p:nvPr/>
        </p:nvSpPr>
        <p:spPr>
          <a:xfrm>
            <a:off x="4146597" y="553001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5" name="Rectangle 224">
            <a:extLst>
              <a:ext uri="{FF2B5EF4-FFF2-40B4-BE49-F238E27FC236}">
                <a16:creationId xmlns:a16="http://schemas.microsoft.com/office/drawing/2014/main" id="{5B73F300-3B2A-44F3-AFB0-58E02B317116}"/>
              </a:ext>
            </a:extLst>
          </p:cNvPr>
          <p:cNvSpPr/>
          <p:nvPr/>
        </p:nvSpPr>
        <p:spPr>
          <a:xfrm>
            <a:off x="4507571" y="5532705"/>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6" name="Rectangle 225">
            <a:extLst>
              <a:ext uri="{FF2B5EF4-FFF2-40B4-BE49-F238E27FC236}">
                <a16:creationId xmlns:a16="http://schemas.microsoft.com/office/drawing/2014/main" id="{02CAA097-0AB2-4ADB-98C8-7F2F2B4D62E2}"/>
              </a:ext>
            </a:extLst>
          </p:cNvPr>
          <p:cNvSpPr/>
          <p:nvPr/>
        </p:nvSpPr>
        <p:spPr>
          <a:xfrm>
            <a:off x="4894452" y="5533441"/>
            <a:ext cx="320823" cy="306267"/>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9" name="Rectangle 228">
            <a:extLst>
              <a:ext uri="{FF2B5EF4-FFF2-40B4-BE49-F238E27FC236}">
                <a16:creationId xmlns:a16="http://schemas.microsoft.com/office/drawing/2014/main" id="{AE97D878-D6C9-4F31-81BA-2130D7FA3571}"/>
              </a:ext>
            </a:extLst>
          </p:cNvPr>
          <p:cNvSpPr/>
          <p:nvPr/>
        </p:nvSpPr>
        <p:spPr>
          <a:xfrm>
            <a:off x="7093868"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0" name="Rectangle 229">
            <a:extLst>
              <a:ext uri="{FF2B5EF4-FFF2-40B4-BE49-F238E27FC236}">
                <a16:creationId xmlns:a16="http://schemas.microsoft.com/office/drawing/2014/main" id="{FAEBF6B1-E642-4176-A9E6-297948F2E9B7}"/>
              </a:ext>
            </a:extLst>
          </p:cNvPr>
          <p:cNvSpPr/>
          <p:nvPr/>
        </p:nvSpPr>
        <p:spPr>
          <a:xfrm>
            <a:off x="7463264" y="55213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1" name="Rectangle 230">
            <a:extLst>
              <a:ext uri="{FF2B5EF4-FFF2-40B4-BE49-F238E27FC236}">
                <a16:creationId xmlns:a16="http://schemas.microsoft.com/office/drawing/2014/main" id="{C4F81C14-BB12-42E3-90AC-ECC0B1887233}"/>
              </a:ext>
            </a:extLst>
          </p:cNvPr>
          <p:cNvSpPr/>
          <p:nvPr/>
        </p:nvSpPr>
        <p:spPr>
          <a:xfrm>
            <a:off x="8196828" y="5513319"/>
            <a:ext cx="320823" cy="33600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7" name="Rectangle 236">
            <a:extLst>
              <a:ext uri="{FF2B5EF4-FFF2-40B4-BE49-F238E27FC236}">
                <a16:creationId xmlns:a16="http://schemas.microsoft.com/office/drawing/2014/main" id="{23AF96DA-56B9-4B12-91DF-C43DC2E6D2FA}"/>
              </a:ext>
            </a:extLst>
          </p:cNvPr>
          <p:cNvSpPr/>
          <p:nvPr/>
        </p:nvSpPr>
        <p:spPr>
          <a:xfrm>
            <a:off x="7458107" y="552579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5" name="Rectangle 204">
            <a:extLst>
              <a:ext uri="{FF2B5EF4-FFF2-40B4-BE49-F238E27FC236}">
                <a16:creationId xmlns:a16="http://schemas.microsoft.com/office/drawing/2014/main" id="{CCBD74BC-448D-4E14-81B2-878B82CF512A}"/>
              </a:ext>
            </a:extLst>
          </p:cNvPr>
          <p:cNvSpPr/>
          <p:nvPr/>
        </p:nvSpPr>
        <p:spPr>
          <a:xfrm>
            <a:off x="7834684" y="552931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0" name="Rectangle 209">
            <a:extLst>
              <a:ext uri="{FF2B5EF4-FFF2-40B4-BE49-F238E27FC236}">
                <a16:creationId xmlns:a16="http://schemas.microsoft.com/office/drawing/2014/main" id="{6B67C70C-00E8-4C85-A7E4-9CC7A5BA26AE}"/>
              </a:ext>
            </a:extLst>
          </p:cNvPr>
          <p:cNvSpPr/>
          <p:nvPr/>
        </p:nvSpPr>
        <p:spPr>
          <a:xfrm>
            <a:off x="7824908" y="552579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0" name="Rectangle 219">
            <a:extLst>
              <a:ext uri="{FF2B5EF4-FFF2-40B4-BE49-F238E27FC236}">
                <a16:creationId xmlns:a16="http://schemas.microsoft.com/office/drawing/2014/main" id="{2B1BE78C-D110-A040-850A-FBB2E3F871B3}"/>
              </a:ext>
            </a:extLst>
          </p:cNvPr>
          <p:cNvSpPr/>
          <p:nvPr/>
        </p:nvSpPr>
        <p:spPr>
          <a:xfrm>
            <a:off x="9096915" y="4321886"/>
            <a:ext cx="269250"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1" name="Rectangle 220">
            <a:extLst>
              <a:ext uri="{FF2B5EF4-FFF2-40B4-BE49-F238E27FC236}">
                <a16:creationId xmlns:a16="http://schemas.microsoft.com/office/drawing/2014/main" id="{3EB9EE12-4809-EF48-ACAD-4CDBCADE68B5}"/>
              </a:ext>
            </a:extLst>
          </p:cNvPr>
          <p:cNvSpPr/>
          <p:nvPr/>
        </p:nvSpPr>
        <p:spPr>
          <a:xfrm>
            <a:off x="9390837" y="4324550"/>
            <a:ext cx="269526" cy="3297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228" name="Picture 227">
            <a:extLst>
              <a:ext uri="{FF2B5EF4-FFF2-40B4-BE49-F238E27FC236}">
                <a16:creationId xmlns:a16="http://schemas.microsoft.com/office/drawing/2014/main" id="{DA91C11C-3F1A-A648-914C-9B81A168EA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1426" y="468865"/>
            <a:ext cx="1093812" cy="1066050"/>
          </a:xfrm>
          <a:prstGeom prst="rect">
            <a:avLst/>
          </a:prstGeom>
        </p:spPr>
      </p:pic>
      <p:pic>
        <p:nvPicPr>
          <p:cNvPr id="232" name="Picture 231">
            <a:extLst>
              <a:ext uri="{FF2B5EF4-FFF2-40B4-BE49-F238E27FC236}">
                <a16:creationId xmlns:a16="http://schemas.microsoft.com/office/drawing/2014/main" id="{234F242F-DD5A-D64C-8D1C-9239AE171D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224587" y="436014"/>
            <a:ext cx="999283" cy="1066050"/>
          </a:xfrm>
          <a:prstGeom prst="rect">
            <a:avLst/>
          </a:prstGeom>
        </p:spPr>
      </p:pic>
      <p:sp>
        <p:nvSpPr>
          <p:cNvPr id="233" name="Speech Bubble: Rectangle with Corners Rounded 198">
            <a:extLst>
              <a:ext uri="{FF2B5EF4-FFF2-40B4-BE49-F238E27FC236}">
                <a16:creationId xmlns:a16="http://schemas.microsoft.com/office/drawing/2014/main" id="{0D3F4848-E2CA-9445-9063-3C4C731B780E}"/>
              </a:ext>
            </a:extLst>
          </p:cNvPr>
          <p:cNvSpPr/>
          <p:nvPr/>
        </p:nvSpPr>
        <p:spPr>
          <a:xfrm>
            <a:off x="7258660" y="164973"/>
            <a:ext cx="2297538" cy="657293"/>
          </a:xfrm>
          <a:prstGeom prst="wedgeRoundRectCallout">
            <a:avLst>
              <a:gd name="adj1" fmla="val -54615"/>
              <a:gd name="adj2" fmla="val 33077"/>
              <a:gd name="adj3" fmla="val 16667"/>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noProof="0" dirty="0">
                <a:solidFill>
                  <a:prstClr val="white"/>
                </a:solidFill>
                <a:latin typeface="Century Gothic" panose="020F0302020204030204"/>
              </a:rPr>
              <a:t>¿</a:t>
            </a:r>
            <a:r>
              <a:rPr lang="en-GB" sz="2000" kern="1200" noProof="0" dirty="0" err="1">
                <a:solidFill>
                  <a:prstClr val="white"/>
                </a:solidFill>
                <a:latin typeface="Century Gothic" panose="020F0302020204030204"/>
              </a:rPr>
              <a:t>Cóm</a:t>
            </a:r>
            <a:r>
              <a:rPr lang="en-GB" sz="2000" kern="1200" dirty="0">
                <a:solidFill>
                  <a:prstClr val="white"/>
                </a:solidFill>
                <a:latin typeface="Century Gothic" panose="020F0302020204030204"/>
              </a:rPr>
              <a:t>o se dice </a:t>
            </a:r>
            <a:r>
              <a:rPr lang="en-GB" sz="2000" kern="1200" dirty="0" err="1">
                <a:solidFill>
                  <a:prstClr val="white"/>
                </a:solidFill>
                <a:latin typeface="Century Gothic" panose="020F0302020204030204"/>
              </a:rPr>
              <a:t>en</a:t>
            </a:r>
            <a:r>
              <a:rPr lang="en-GB" sz="2000" kern="1200" dirty="0">
                <a:solidFill>
                  <a:prstClr val="white"/>
                </a:solidFill>
                <a:latin typeface="Century Gothic" panose="020F0302020204030204"/>
              </a:rPr>
              <a:t> </a:t>
            </a:r>
            <a:r>
              <a:rPr lang="en-GB" sz="2000" kern="1200" dirty="0" err="1">
                <a:solidFill>
                  <a:prstClr val="white"/>
                </a:solidFill>
                <a:latin typeface="Century Gothic" panose="020F0302020204030204"/>
              </a:rPr>
              <a:t>español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80" name="Rectangle 26">
            <a:extLst>
              <a:ext uri="{FF2B5EF4-FFF2-40B4-BE49-F238E27FC236}">
                <a16:creationId xmlns:a16="http://schemas.microsoft.com/office/drawing/2014/main" id="{E233D66A-0215-2D4E-B62B-0074F9CB8C19}"/>
              </a:ext>
            </a:extLst>
          </p:cNvPr>
          <p:cNvSpPr/>
          <p:nvPr/>
        </p:nvSpPr>
        <p:spPr>
          <a:xfrm>
            <a:off x="187176" y="132218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9" name="Rectangle 26">
            <a:extLst>
              <a:ext uri="{FF2B5EF4-FFF2-40B4-BE49-F238E27FC236}">
                <a16:creationId xmlns:a16="http://schemas.microsoft.com/office/drawing/2014/main" id="{F6A6DFE7-C890-AA4D-B4C5-A3CA7D1D0A3C}"/>
              </a:ext>
            </a:extLst>
          </p:cNvPr>
          <p:cNvSpPr/>
          <p:nvPr/>
        </p:nvSpPr>
        <p:spPr>
          <a:xfrm>
            <a:off x="557617" y="132027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4" name="Rectangle 26">
            <a:extLst>
              <a:ext uri="{FF2B5EF4-FFF2-40B4-BE49-F238E27FC236}">
                <a16:creationId xmlns:a16="http://schemas.microsoft.com/office/drawing/2014/main" id="{545462FC-F474-A748-8E71-C091EA8311AD}"/>
              </a:ext>
            </a:extLst>
          </p:cNvPr>
          <p:cNvSpPr/>
          <p:nvPr/>
        </p:nvSpPr>
        <p:spPr>
          <a:xfrm>
            <a:off x="3576106" y="263680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1" name="Rectangle 26">
            <a:extLst>
              <a:ext uri="{FF2B5EF4-FFF2-40B4-BE49-F238E27FC236}">
                <a16:creationId xmlns:a16="http://schemas.microsoft.com/office/drawing/2014/main" id="{F1C0D374-D11E-9042-89E0-2261D72C541F}"/>
              </a:ext>
            </a:extLst>
          </p:cNvPr>
          <p:cNvSpPr/>
          <p:nvPr/>
        </p:nvSpPr>
        <p:spPr>
          <a:xfrm>
            <a:off x="3938104" y="26322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4" name="Rectangle 26">
            <a:extLst>
              <a:ext uri="{FF2B5EF4-FFF2-40B4-BE49-F238E27FC236}">
                <a16:creationId xmlns:a16="http://schemas.microsoft.com/office/drawing/2014/main" id="{78C35E06-FC8E-3245-A0AD-99B717AF379E}"/>
              </a:ext>
            </a:extLst>
          </p:cNvPr>
          <p:cNvSpPr/>
          <p:nvPr/>
        </p:nvSpPr>
        <p:spPr>
          <a:xfrm>
            <a:off x="9926936" y="39557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7" name="Rectangle 26">
            <a:extLst>
              <a:ext uri="{FF2B5EF4-FFF2-40B4-BE49-F238E27FC236}">
                <a16:creationId xmlns:a16="http://schemas.microsoft.com/office/drawing/2014/main" id="{65415071-BE58-8B48-815C-4597B33C955C}"/>
              </a:ext>
            </a:extLst>
          </p:cNvPr>
          <p:cNvSpPr/>
          <p:nvPr/>
        </p:nvSpPr>
        <p:spPr>
          <a:xfrm>
            <a:off x="10289740" y="395576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4" name="Rectangle 26">
            <a:extLst>
              <a:ext uri="{FF2B5EF4-FFF2-40B4-BE49-F238E27FC236}">
                <a16:creationId xmlns:a16="http://schemas.microsoft.com/office/drawing/2014/main" id="{64EA5056-DC0D-8D49-9F55-9BAECBF2A9E6}"/>
              </a:ext>
            </a:extLst>
          </p:cNvPr>
          <p:cNvSpPr/>
          <p:nvPr/>
        </p:nvSpPr>
        <p:spPr>
          <a:xfrm>
            <a:off x="3424266" y="515755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5" name="Rectangle 26">
            <a:extLst>
              <a:ext uri="{FF2B5EF4-FFF2-40B4-BE49-F238E27FC236}">
                <a16:creationId xmlns:a16="http://schemas.microsoft.com/office/drawing/2014/main" id="{5F8228DF-95D6-2B4E-AF3E-226AB8900E24}"/>
              </a:ext>
            </a:extLst>
          </p:cNvPr>
          <p:cNvSpPr/>
          <p:nvPr/>
        </p:nvSpPr>
        <p:spPr>
          <a:xfrm>
            <a:off x="3781097" y="515755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251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91"/>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9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05"/>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0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08"/>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09"/>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20"/>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121"/>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122"/>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123"/>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12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33"/>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134"/>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135"/>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136"/>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137"/>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13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47"/>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14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16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175"/>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176"/>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177"/>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178"/>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17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189"/>
                                        </p:tgtEl>
                                        <p:attrNameLst>
                                          <p:attrName>style.visibility</p:attrName>
                                        </p:attrNameLst>
                                      </p:cBhvr>
                                      <p:to>
                                        <p:strVal val="hidden"/>
                                      </p:to>
                                    </p:set>
                                  </p:childTnLst>
                                </p:cTn>
                              </p:par>
                              <p:par>
                                <p:cTn id="117" presetID="1" presetClass="exit" presetSubtype="0" fill="hold" grpId="0" nodeType="withEffect">
                                  <p:stCondLst>
                                    <p:cond delay="0"/>
                                  </p:stCondLst>
                                  <p:childTnLst>
                                    <p:set>
                                      <p:cBhvr>
                                        <p:cTn id="118" dur="1" fill="hold">
                                          <p:stCondLst>
                                            <p:cond delay="0"/>
                                          </p:stCondLst>
                                        </p:cTn>
                                        <p:tgtEl>
                                          <p:spTgt spid="190"/>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191"/>
                                        </p:tgtEl>
                                        <p:attrNameLst>
                                          <p:attrName>style.visibility</p:attrName>
                                        </p:attrNameLst>
                                      </p:cBhvr>
                                      <p:to>
                                        <p:strVal val="hidden"/>
                                      </p:to>
                                    </p:set>
                                  </p:childTnLst>
                                </p:cTn>
                              </p:par>
                              <p:par>
                                <p:cTn id="121" presetID="1" presetClass="exit" presetSubtype="0" fill="hold" grpId="0" nodeType="withEffect">
                                  <p:stCondLst>
                                    <p:cond delay="0"/>
                                  </p:stCondLst>
                                  <p:childTnLst>
                                    <p:set>
                                      <p:cBhvr>
                                        <p:cTn id="122" dur="1" fill="hold">
                                          <p:stCondLst>
                                            <p:cond delay="0"/>
                                          </p:stCondLst>
                                        </p:cTn>
                                        <p:tgtEl>
                                          <p:spTgt spid="192"/>
                                        </p:tgtEl>
                                        <p:attrNameLst>
                                          <p:attrName>style.visibility</p:attrName>
                                        </p:attrNameLst>
                                      </p:cBhvr>
                                      <p:to>
                                        <p:strVal val="hidden"/>
                                      </p:to>
                                    </p:set>
                                  </p:childTnLst>
                                </p:cTn>
                              </p:par>
                              <p:par>
                                <p:cTn id="123" presetID="1" presetClass="exit" presetSubtype="0" fill="hold" grpId="0" nodeType="withEffect">
                                  <p:stCondLst>
                                    <p:cond delay="0"/>
                                  </p:stCondLst>
                                  <p:childTnLst>
                                    <p:set>
                                      <p:cBhvr>
                                        <p:cTn id="124" dur="1" fill="hold">
                                          <p:stCondLst>
                                            <p:cond delay="0"/>
                                          </p:stCondLst>
                                        </p:cTn>
                                        <p:tgtEl>
                                          <p:spTgt spid="193"/>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194"/>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197"/>
                                        </p:tgtEl>
                                        <p:attrNameLst>
                                          <p:attrName>style.visibility</p:attrName>
                                        </p:attrNameLst>
                                      </p:cBhvr>
                                      <p:to>
                                        <p:strVal val="hidden"/>
                                      </p:to>
                                    </p:set>
                                  </p:childTnLst>
                                </p:cTn>
                              </p:par>
                              <p:par>
                                <p:cTn id="129" presetID="1" presetClass="exit" presetSubtype="0" fill="hold" grpId="0" nodeType="withEffect">
                                  <p:stCondLst>
                                    <p:cond delay="0"/>
                                  </p:stCondLst>
                                  <p:childTnLst>
                                    <p:set>
                                      <p:cBhvr>
                                        <p:cTn id="130" dur="1" fill="hold">
                                          <p:stCondLst>
                                            <p:cond delay="0"/>
                                          </p:stCondLst>
                                        </p:cTn>
                                        <p:tgtEl>
                                          <p:spTgt spid="198"/>
                                        </p:tgtEl>
                                        <p:attrNameLst>
                                          <p:attrName>style.visibility</p:attrName>
                                        </p:attrNameLst>
                                      </p:cBhvr>
                                      <p:to>
                                        <p:strVal val="hidden"/>
                                      </p:to>
                                    </p:set>
                                  </p:childTnLst>
                                </p:cTn>
                              </p:par>
                              <p:par>
                                <p:cTn id="131" presetID="1" presetClass="exit" presetSubtype="0" fill="hold" grpId="0" nodeType="withEffect">
                                  <p:stCondLst>
                                    <p:cond delay="0"/>
                                  </p:stCondLst>
                                  <p:childTnLst>
                                    <p:set>
                                      <p:cBhvr>
                                        <p:cTn id="132" dur="1" fill="hold">
                                          <p:stCondLst>
                                            <p:cond delay="0"/>
                                          </p:stCondLst>
                                        </p:cTn>
                                        <p:tgtEl>
                                          <p:spTgt spid="220"/>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207"/>
                                        </p:tgtEl>
                                        <p:attrNameLst>
                                          <p:attrName>style.visibility</p:attrName>
                                        </p:attrNameLst>
                                      </p:cBhvr>
                                      <p:to>
                                        <p:strVal val="hidden"/>
                                      </p:to>
                                    </p:set>
                                  </p:childTnLst>
                                </p:cTn>
                              </p:par>
                              <p:par>
                                <p:cTn id="137" presetID="1" presetClass="exit" presetSubtype="0" fill="hold" grpId="0" nodeType="withEffect">
                                  <p:stCondLst>
                                    <p:cond delay="0"/>
                                  </p:stCondLst>
                                  <p:childTnLst>
                                    <p:set>
                                      <p:cBhvr>
                                        <p:cTn id="138" dur="1" fill="hold">
                                          <p:stCondLst>
                                            <p:cond delay="0"/>
                                          </p:stCondLst>
                                        </p:cTn>
                                        <p:tgtEl>
                                          <p:spTgt spid="208"/>
                                        </p:tgtEl>
                                        <p:attrNameLst>
                                          <p:attrName>style.visibility</p:attrName>
                                        </p:attrNameLst>
                                      </p:cBhvr>
                                      <p:to>
                                        <p:strVal val="hidden"/>
                                      </p:to>
                                    </p:set>
                                  </p:childTnLst>
                                </p:cTn>
                              </p:par>
                              <p:par>
                                <p:cTn id="139" presetID="1" presetClass="exit" presetSubtype="0" fill="hold" grpId="0" nodeType="withEffect">
                                  <p:stCondLst>
                                    <p:cond delay="0"/>
                                  </p:stCondLst>
                                  <p:childTnLst>
                                    <p:set>
                                      <p:cBhvr>
                                        <p:cTn id="140" dur="1" fill="hold">
                                          <p:stCondLst>
                                            <p:cond delay="0"/>
                                          </p:stCondLst>
                                        </p:cTn>
                                        <p:tgtEl>
                                          <p:spTgt spid="209"/>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23"/>
                                        </p:tgtEl>
                                        <p:attrNameLst>
                                          <p:attrName>style.visibility</p:attrName>
                                        </p:attrNameLst>
                                      </p:cBhvr>
                                      <p:to>
                                        <p:strVal val="hidden"/>
                                      </p:to>
                                    </p:set>
                                  </p:childTnLst>
                                </p:cTn>
                              </p:par>
                              <p:par>
                                <p:cTn id="145" presetID="1" presetClass="exit" presetSubtype="0" fill="hold" grpId="0" nodeType="withEffect">
                                  <p:stCondLst>
                                    <p:cond delay="0"/>
                                  </p:stCondLst>
                                  <p:childTnLst>
                                    <p:set>
                                      <p:cBhvr>
                                        <p:cTn id="146" dur="1" fill="hold">
                                          <p:stCondLst>
                                            <p:cond delay="0"/>
                                          </p:stCondLst>
                                        </p:cTn>
                                        <p:tgtEl>
                                          <p:spTgt spid="224"/>
                                        </p:tgtEl>
                                        <p:attrNameLst>
                                          <p:attrName>style.visibility</p:attrName>
                                        </p:attrNameLst>
                                      </p:cBhvr>
                                      <p:to>
                                        <p:strVal val="hidden"/>
                                      </p:to>
                                    </p:set>
                                  </p:childTnLst>
                                </p:cTn>
                              </p:par>
                              <p:par>
                                <p:cTn id="147" presetID="1" presetClass="exit" presetSubtype="0" fill="hold" grpId="0" nodeType="withEffect">
                                  <p:stCondLst>
                                    <p:cond delay="0"/>
                                  </p:stCondLst>
                                  <p:childTnLst>
                                    <p:set>
                                      <p:cBhvr>
                                        <p:cTn id="148" dur="1" fill="hold">
                                          <p:stCondLst>
                                            <p:cond delay="0"/>
                                          </p:stCondLst>
                                        </p:cTn>
                                        <p:tgtEl>
                                          <p:spTgt spid="225"/>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226"/>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237"/>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9" grpId="0" animBg="1"/>
      <p:bldP spid="50" grpId="0" animBg="1"/>
      <p:bldP spid="51" grpId="0" animBg="1"/>
      <p:bldP spid="52" grpId="0" animBg="1"/>
      <p:bldP spid="53" grpId="0" animBg="1"/>
      <p:bldP spid="77" grpId="0" animBg="1"/>
      <p:bldP spid="78" grpId="0" animBg="1"/>
      <p:bldP spid="79" grpId="0" animBg="1"/>
      <p:bldP spid="91" grpId="0" animBg="1"/>
      <p:bldP spid="92" grpId="0" animBg="1"/>
      <p:bldP spid="93" grpId="0" animBg="1"/>
      <p:bldP spid="94" grpId="0" animBg="1"/>
      <p:bldP spid="95" grpId="0" animBg="1"/>
      <p:bldP spid="105" grpId="0" animBg="1"/>
      <p:bldP spid="106" grpId="0" animBg="1"/>
      <p:bldP spid="107" grpId="0" animBg="1"/>
      <p:bldP spid="108" grpId="0" animBg="1"/>
      <p:bldP spid="109" grpId="0" animBg="1"/>
      <p:bldP spid="110" grpId="0" animBg="1"/>
      <p:bldP spid="119" grpId="0" animBg="1"/>
      <p:bldP spid="120" grpId="0" animBg="1"/>
      <p:bldP spid="121" grpId="0" animBg="1"/>
      <p:bldP spid="122" grpId="0" animBg="1"/>
      <p:bldP spid="123" grpId="0" animBg="1"/>
      <p:bldP spid="124" grpId="0" animBg="1"/>
      <p:bldP spid="133" grpId="0" animBg="1"/>
      <p:bldP spid="134" grpId="0" animBg="1"/>
      <p:bldP spid="135" grpId="0" animBg="1"/>
      <p:bldP spid="136" grpId="0" animBg="1"/>
      <p:bldP spid="137" grpId="0" animBg="1"/>
      <p:bldP spid="138" grpId="0" animBg="1"/>
      <p:bldP spid="147" grpId="0" animBg="1"/>
      <p:bldP spid="148" grpId="0" animBg="1"/>
      <p:bldP spid="161" grpId="0" animBg="1"/>
      <p:bldP spid="175" grpId="0" animBg="1"/>
      <p:bldP spid="176" grpId="0" animBg="1"/>
      <p:bldP spid="177" grpId="0" animBg="1"/>
      <p:bldP spid="178" grpId="0" animBg="1"/>
      <p:bldP spid="179" grpId="0" animBg="1"/>
      <p:bldP spid="189" grpId="0" animBg="1"/>
      <p:bldP spid="190" grpId="0" animBg="1"/>
      <p:bldP spid="191" grpId="0" animBg="1"/>
      <p:bldP spid="192" grpId="0" animBg="1"/>
      <p:bldP spid="193" grpId="0" animBg="1"/>
      <p:bldP spid="194" grpId="0" animBg="1"/>
      <p:bldP spid="197" grpId="0" animBg="1"/>
      <p:bldP spid="198" grpId="0" animBg="1"/>
      <p:bldP spid="207" grpId="0" animBg="1"/>
      <p:bldP spid="208" grpId="0" animBg="1"/>
      <p:bldP spid="209" grpId="0" animBg="1"/>
      <p:bldP spid="223" grpId="0" animBg="1"/>
      <p:bldP spid="224" grpId="0" animBg="1"/>
      <p:bldP spid="225" grpId="0" animBg="1"/>
      <p:bldP spid="226" grpId="0" animBg="1"/>
      <p:bldP spid="237" grpId="0" animBg="1"/>
      <p:bldP spid="210" grpId="0" animBg="1"/>
      <p:bldP spid="2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descr="background rectangle">
            <a:extLst>
              <a:ext uri="{FF2B5EF4-FFF2-40B4-BE49-F238E27FC236}">
                <a16:creationId xmlns:a16="http://schemas.microsoft.com/office/drawing/2014/main" id="{9E9455D1-FDC1-AE45-9569-2B7D4C1D2C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945" y="296521"/>
            <a:ext cx="6649156" cy="867128"/>
          </a:xfrm>
          <a:prstGeom prst="rect">
            <a:avLst/>
          </a:prstGeom>
        </p:spPr>
      </p:pic>
      <p:sp>
        <p:nvSpPr>
          <p:cNvPr id="201" name="Rectangle 200">
            <a:extLst>
              <a:ext uri="{FF2B5EF4-FFF2-40B4-BE49-F238E27FC236}">
                <a16:creationId xmlns:a16="http://schemas.microsoft.com/office/drawing/2014/main" id="{F77517EC-663D-4946-A189-DE21B6EA83E1}"/>
              </a:ext>
            </a:extLst>
          </p:cNvPr>
          <p:cNvSpPr/>
          <p:nvPr/>
        </p:nvSpPr>
        <p:spPr>
          <a:xfrm>
            <a:off x="8793996" y="30250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3" name="Rectangle 212">
            <a:extLst>
              <a:ext uri="{FF2B5EF4-FFF2-40B4-BE49-F238E27FC236}">
                <a16:creationId xmlns:a16="http://schemas.microsoft.com/office/drawing/2014/main" id="{4F11F846-8A64-4EAD-B415-D0DECE273014}"/>
              </a:ext>
            </a:extLst>
          </p:cNvPr>
          <p:cNvSpPr/>
          <p:nvPr/>
        </p:nvSpPr>
        <p:spPr>
          <a:xfrm>
            <a:off x="10316840" y="431569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Vocabulario</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chemeClr val="accent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9A3DBEB-2DAC-4892-9D73-2ECDB38A267B}"/>
              </a:ext>
            </a:extLst>
          </p:cNvPr>
          <p:cNvSpPr txBox="1"/>
          <p:nvPr/>
        </p:nvSpPr>
        <p:spPr>
          <a:xfrm>
            <a:off x="909601" y="2135796"/>
            <a:ext cx="1346633"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material</a:t>
            </a:r>
          </a:p>
        </p:txBody>
      </p:sp>
      <p:sp>
        <p:nvSpPr>
          <p:cNvPr id="10" name="TextBox 9">
            <a:extLst>
              <a:ext uri="{FF2B5EF4-FFF2-40B4-BE49-F238E27FC236}">
                <a16:creationId xmlns:a16="http://schemas.microsoft.com/office/drawing/2014/main" id="{9F36CFF4-AE0A-4018-AC8F-85B4EB25DCDF}"/>
              </a:ext>
            </a:extLst>
          </p:cNvPr>
          <p:cNvSpPr txBox="1"/>
          <p:nvPr/>
        </p:nvSpPr>
        <p:spPr>
          <a:xfrm>
            <a:off x="980940" y="3461243"/>
            <a:ext cx="124494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effort</a:t>
            </a:r>
          </a:p>
        </p:txBody>
      </p:sp>
      <p:sp>
        <p:nvSpPr>
          <p:cNvPr id="11" name="TextBox 10">
            <a:extLst>
              <a:ext uri="{FF2B5EF4-FFF2-40B4-BE49-F238E27FC236}">
                <a16:creationId xmlns:a16="http://schemas.microsoft.com/office/drawing/2014/main" id="{9219E4F9-D133-462D-9D7B-3F20AC2C98E2}"/>
              </a:ext>
            </a:extLst>
          </p:cNvPr>
          <p:cNvSpPr txBox="1"/>
          <p:nvPr/>
        </p:nvSpPr>
        <p:spPr>
          <a:xfrm>
            <a:off x="344592" y="4696762"/>
            <a:ext cx="2517635"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give, I am giving</a:t>
            </a:r>
          </a:p>
        </p:txBody>
      </p:sp>
      <p:sp>
        <p:nvSpPr>
          <p:cNvPr id="14" name="TextBox 13">
            <a:extLst>
              <a:ext uri="{FF2B5EF4-FFF2-40B4-BE49-F238E27FC236}">
                <a16:creationId xmlns:a16="http://schemas.microsoft.com/office/drawing/2014/main" id="{9360AEAF-38AD-4206-9FD0-79601BB4BBB7}"/>
              </a:ext>
            </a:extLst>
          </p:cNvPr>
          <p:cNvSpPr txBox="1"/>
          <p:nvPr/>
        </p:nvSpPr>
        <p:spPr>
          <a:xfrm>
            <a:off x="3767165" y="2135796"/>
            <a:ext cx="267578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offer, I am offering</a:t>
            </a:r>
          </a:p>
        </p:txBody>
      </p:sp>
      <p:sp>
        <p:nvSpPr>
          <p:cNvPr id="15" name="TextBox 14">
            <a:extLst>
              <a:ext uri="{FF2B5EF4-FFF2-40B4-BE49-F238E27FC236}">
                <a16:creationId xmlns:a16="http://schemas.microsoft.com/office/drawing/2014/main" id="{D8D23981-8E43-459E-BB3F-392B0A34843A}"/>
              </a:ext>
            </a:extLst>
          </p:cNvPr>
          <p:cNvSpPr txBox="1"/>
          <p:nvPr/>
        </p:nvSpPr>
        <p:spPr>
          <a:xfrm>
            <a:off x="4185113" y="3461243"/>
            <a:ext cx="134909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story</a:t>
            </a:r>
          </a:p>
        </p:txBody>
      </p:sp>
      <p:sp>
        <p:nvSpPr>
          <p:cNvPr id="16" name="TextBox 15">
            <a:extLst>
              <a:ext uri="{FF2B5EF4-FFF2-40B4-BE49-F238E27FC236}">
                <a16:creationId xmlns:a16="http://schemas.microsoft.com/office/drawing/2014/main" id="{43A7B41E-40FB-42EF-9D27-134E854F3847}"/>
              </a:ext>
            </a:extLst>
          </p:cNvPr>
          <p:cNvSpPr txBox="1"/>
          <p:nvPr/>
        </p:nvSpPr>
        <p:spPr>
          <a:xfrm>
            <a:off x="3497532" y="4696762"/>
            <a:ext cx="1083486"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rgbClr val="4472C4">
                    <a:lumMod val="50000"/>
                  </a:srgbClr>
                </a:solidFill>
                <a:latin typeface="Century Gothic" panose="020F0302020204030204"/>
                <a:ea typeface="+mn-ea"/>
                <a:cs typeface="+mn-cs"/>
              </a:rPr>
              <a:t>lost (f)</a:t>
            </a:r>
            <a:endPar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861BFBE-97A8-43C2-B1D6-04F18B338F3C}"/>
              </a:ext>
            </a:extLst>
          </p:cNvPr>
          <p:cNvSpPr txBox="1"/>
          <p:nvPr/>
        </p:nvSpPr>
        <p:spPr>
          <a:xfrm>
            <a:off x="3605125" y="5912431"/>
            <a:ext cx="1543512"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a:t>
            </a:r>
          </a:p>
        </p:txBody>
      </p:sp>
      <p:sp>
        <p:nvSpPr>
          <p:cNvPr id="18" name="TextBox 17">
            <a:extLst>
              <a:ext uri="{FF2B5EF4-FFF2-40B4-BE49-F238E27FC236}">
                <a16:creationId xmlns:a16="http://schemas.microsoft.com/office/drawing/2014/main" id="{612E09E3-CD05-4157-9583-ADE7915DB1EF}"/>
              </a:ext>
            </a:extLst>
          </p:cNvPr>
          <p:cNvSpPr txBox="1"/>
          <p:nvPr/>
        </p:nvSpPr>
        <p:spPr>
          <a:xfrm>
            <a:off x="7174137" y="2135796"/>
            <a:ext cx="999283"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late</a:t>
            </a:r>
          </a:p>
        </p:txBody>
      </p:sp>
      <p:sp>
        <p:nvSpPr>
          <p:cNvPr id="19" name="TextBox 18">
            <a:extLst>
              <a:ext uri="{FF2B5EF4-FFF2-40B4-BE49-F238E27FC236}">
                <a16:creationId xmlns:a16="http://schemas.microsoft.com/office/drawing/2014/main" id="{591D0B8F-A199-4288-8EE4-B1E47E877006}"/>
              </a:ext>
            </a:extLst>
          </p:cNvPr>
          <p:cNvSpPr txBox="1"/>
          <p:nvPr/>
        </p:nvSpPr>
        <p:spPr>
          <a:xfrm>
            <a:off x="6920750" y="3461243"/>
            <a:ext cx="216230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start, starting</a:t>
            </a:r>
          </a:p>
        </p:txBody>
      </p:sp>
      <p:sp>
        <p:nvSpPr>
          <p:cNvPr id="20" name="TextBox 19">
            <a:extLst>
              <a:ext uri="{FF2B5EF4-FFF2-40B4-BE49-F238E27FC236}">
                <a16:creationId xmlns:a16="http://schemas.microsoft.com/office/drawing/2014/main" id="{56616143-ADE9-45AE-987D-9AE070999516}"/>
              </a:ext>
            </a:extLst>
          </p:cNvPr>
          <p:cNvSpPr txBox="1"/>
          <p:nvPr/>
        </p:nvSpPr>
        <p:spPr>
          <a:xfrm>
            <a:off x="6893683" y="4696762"/>
            <a:ext cx="2215253"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electronic (m)</a:t>
            </a:r>
          </a:p>
        </p:txBody>
      </p:sp>
      <p:sp>
        <p:nvSpPr>
          <p:cNvPr id="21" name="TextBox 20">
            <a:extLst>
              <a:ext uri="{FF2B5EF4-FFF2-40B4-BE49-F238E27FC236}">
                <a16:creationId xmlns:a16="http://schemas.microsoft.com/office/drawing/2014/main" id="{64D692CC-1637-43E0-AE0D-1DB0B254AF7E}"/>
              </a:ext>
            </a:extLst>
          </p:cNvPr>
          <p:cNvSpPr txBox="1"/>
          <p:nvPr/>
        </p:nvSpPr>
        <p:spPr>
          <a:xfrm>
            <a:off x="6941750" y="5889676"/>
            <a:ext cx="1784565"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use, using</a:t>
            </a:r>
          </a:p>
        </p:txBody>
      </p:sp>
      <p:sp>
        <p:nvSpPr>
          <p:cNvPr id="22" name="TextBox 21">
            <a:extLst>
              <a:ext uri="{FF2B5EF4-FFF2-40B4-BE49-F238E27FC236}">
                <a16:creationId xmlns:a16="http://schemas.microsoft.com/office/drawing/2014/main" id="{5E0C6658-CBF8-431E-8F4F-2D656139B281}"/>
              </a:ext>
            </a:extLst>
          </p:cNvPr>
          <p:cNvSpPr txBox="1"/>
          <p:nvPr/>
        </p:nvSpPr>
        <p:spPr>
          <a:xfrm>
            <a:off x="9235621" y="2135796"/>
            <a:ext cx="251078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rgbClr val="4472C4">
                    <a:lumMod val="50000"/>
                  </a:srgbClr>
                </a:solidFill>
                <a:latin typeface="Century Gothic" panose="020F0302020204030204"/>
                <a:ea typeface="+mn-ea"/>
                <a:cs typeface="+mn-cs"/>
              </a:rPr>
              <a:t>to keep, keeping</a:t>
            </a:r>
            <a:endPar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F9715F13-B024-493F-A973-526EAA07073B}"/>
              </a:ext>
            </a:extLst>
          </p:cNvPr>
          <p:cNvSpPr txBox="1"/>
          <p:nvPr/>
        </p:nvSpPr>
        <p:spPr>
          <a:xfrm>
            <a:off x="10162506" y="3461243"/>
            <a:ext cx="1244940"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 (m)</a:t>
            </a:r>
          </a:p>
        </p:txBody>
      </p:sp>
      <p:sp>
        <p:nvSpPr>
          <p:cNvPr id="24" name="TextBox 23">
            <a:extLst>
              <a:ext uri="{FF2B5EF4-FFF2-40B4-BE49-F238E27FC236}">
                <a16:creationId xmlns:a16="http://schemas.microsoft.com/office/drawing/2014/main" id="{45CD5AC1-132D-450A-9892-7156B6D9F678}"/>
              </a:ext>
            </a:extLst>
          </p:cNvPr>
          <p:cNvSpPr txBox="1"/>
          <p:nvPr/>
        </p:nvSpPr>
        <p:spPr>
          <a:xfrm>
            <a:off x="9964804" y="4696762"/>
            <a:ext cx="1768285" cy="400110"/>
          </a:xfrm>
          <a:prstGeom prst="rect">
            <a:avLst/>
          </a:prstGeom>
          <a:no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fire</a:t>
            </a:r>
          </a:p>
        </p:txBody>
      </p:sp>
      <p:sp>
        <p:nvSpPr>
          <p:cNvPr id="27" name="Rectangle 26">
            <a:extLst>
              <a:ext uri="{FF2B5EF4-FFF2-40B4-BE49-F238E27FC236}">
                <a16:creationId xmlns:a16="http://schemas.microsoft.com/office/drawing/2014/main" id="{FF4E0E17-5085-448A-B85F-7CF2F2F7DB6A}"/>
              </a:ext>
            </a:extLst>
          </p:cNvPr>
          <p:cNvSpPr/>
          <p:nvPr/>
        </p:nvSpPr>
        <p:spPr>
          <a:xfrm>
            <a:off x="186152" y="17653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m</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8DB66C8E-7CDA-42F5-B432-FBC7DA23F418}"/>
              </a:ext>
            </a:extLst>
          </p:cNvPr>
          <p:cNvSpPr/>
          <p:nvPr/>
        </p:nvSpPr>
        <p:spPr>
          <a:xfrm>
            <a:off x="558896" y="17653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2AE827F5-EE46-4840-9C8A-D40D8A300620}"/>
              </a:ext>
            </a:extLst>
          </p:cNvPr>
          <p:cNvSpPr/>
          <p:nvPr/>
        </p:nvSpPr>
        <p:spPr>
          <a:xfrm>
            <a:off x="931640" y="17653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30BE38DD-90F1-4091-AF60-4EED56963D80}"/>
              </a:ext>
            </a:extLst>
          </p:cNvPr>
          <p:cNvSpPr/>
          <p:nvPr/>
        </p:nvSpPr>
        <p:spPr>
          <a:xfrm>
            <a:off x="1304384" y="17653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89D32ED-BCAF-4322-A769-82D55EEB5563}"/>
              </a:ext>
            </a:extLst>
          </p:cNvPr>
          <p:cNvSpPr/>
          <p:nvPr/>
        </p:nvSpPr>
        <p:spPr>
          <a:xfrm>
            <a:off x="1677128" y="17653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4C6A6C60-8FB7-4011-889F-99EB5EEBF235}"/>
              </a:ext>
            </a:extLst>
          </p:cNvPr>
          <p:cNvSpPr/>
          <p:nvPr/>
        </p:nvSpPr>
        <p:spPr>
          <a:xfrm>
            <a:off x="2049872" y="17653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53170E12-9D72-448C-8A31-8B6E269F31F6}"/>
              </a:ext>
            </a:extLst>
          </p:cNvPr>
          <p:cNvSpPr/>
          <p:nvPr/>
        </p:nvSpPr>
        <p:spPr>
          <a:xfrm>
            <a:off x="2422616" y="17653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p>
        </p:txBody>
      </p:sp>
      <p:sp>
        <p:nvSpPr>
          <p:cNvPr id="34" name="Rectangle 33">
            <a:extLst>
              <a:ext uri="{FF2B5EF4-FFF2-40B4-BE49-F238E27FC236}">
                <a16:creationId xmlns:a16="http://schemas.microsoft.com/office/drawing/2014/main" id="{C4A234A7-025E-49B1-BC01-66467B4AF21B}"/>
              </a:ext>
            </a:extLst>
          </p:cNvPr>
          <p:cNvSpPr/>
          <p:nvPr/>
        </p:nvSpPr>
        <p:spPr>
          <a:xfrm>
            <a:off x="2795358" y="17653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1200"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75863341-6A0F-4082-A462-5D93D6E19F13}"/>
              </a:ext>
            </a:extLst>
          </p:cNvPr>
          <p:cNvSpPr/>
          <p:nvPr/>
        </p:nvSpPr>
        <p:spPr>
          <a:xfrm>
            <a:off x="3819959" y="174542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6C0E552C-6315-48D6-B72D-794C1E6F111A}"/>
              </a:ext>
            </a:extLst>
          </p:cNvPr>
          <p:cNvSpPr/>
          <p:nvPr/>
        </p:nvSpPr>
        <p:spPr>
          <a:xfrm>
            <a:off x="4189746" y="174542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f</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BC67A4E1-B7A0-4020-943A-AAC490B00652}"/>
              </a:ext>
            </a:extLst>
          </p:cNvPr>
          <p:cNvSpPr/>
          <p:nvPr/>
        </p:nvSpPr>
        <p:spPr>
          <a:xfrm>
            <a:off x="4559533" y="1748168"/>
            <a:ext cx="349016" cy="31876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62A065F0-CEDD-4140-8301-EF91FBCF4C00}"/>
              </a:ext>
            </a:extLst>
          </p:cNvPr>
          <p:cNvSpPr/>
          <p:nvPr/>
        </p:nvSpPr>
        <p:spPr>
          <a:xfrm>
            <a:off x="4957513" y="174542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994F0510-1A9E-4C91-A1D0-9CF0DD1C37A8}"/>
              </a:ext>
            </a:extLst>
          </p:cNvPr>
          <p:cNvSpPr/>
          <p:nvPr/>
        </p:nvSpPr>
        <p:spPr>
          <a:xfrm>
            <a:off x="5327300" y="1750543"/>
            <a:ext cx="320823" cy="31401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z</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B0B54324-965C-4A40-ADF8-3283A5767B7A}"/>
              </a:ext>
            </a:extLst>
          </p:cNvPr>
          <p:cNvSpPr/>
          <p:nvPr/>
        </p:nvSpPr>
        <p:spPr>
          <a:xfrm>
            <a:off x="5697087" y="1747331"/>
            <a:ext cx="320823" cy="32044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1BD25A9B-FB76-47DF-B967-832AE54BA36C}"/>
              </a:ext>
            </a:extLst>
          </p:cNvPr>
          <p:cNvSpPr/>
          <p:nvPr/>
        </p:nvSpPr>
        <p:spPr>
          <a:xfrm>
            <a:off x="6066874" y="174542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418A47D3-E6CE-42C7-BDB9-BE6AA6A29134}"/>
              </a:ext>
            </a:extLst>
          </p:cNvPr>
          <p:cNvSpPr/>
          <p:nvPr/>
        </p:nvSpPr>
        <p:spPr>
          <a:xfrm>
            <a:off x="6786411" y="17653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62188EC9-2350-42C4-AD1A-E9770BBF09B6}"/>
              </a:ext>
            </a:extLst>
          </p:cNvPr>
          <p:cNvSpPr/>
          <p:nvPr/>
        </p:nvSpPr>
        <p:spPr>
          <a:xfrm>
            <a:off x="7160334" y="1767961"/>
            <a:ext cx="320823" cy="31896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C2B071C9-4844-4680-9FED-F861E38091EE}"/>
              </a:ext>
            </a:extLst>
          </p:cNvPr>
          <p:cNvSpPr/>
          <p:nvPr/>
        </p:nvSpPr>
        <p:spPr>
          <a:xfrm>
            <a:off x="7534257" y="17653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6955758B-ABF8-4C83-A8F8-7E26A4769CDD}"/>
              </a:ext>
            </a:extLst>
          </p:cNvPr>
          <p:cNvSpPr/>
          <p:nvPr/>
        </p:nvSpPr>
        <p:spPr>
          <a:xfrm>
            <a:off x="7908180" y="1765317"/>
            <a:ext cx="320823" cy="32425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65286C50-B10D-4C08-8A00-F10001847A44}"/>
              </a:ext>
            </a:extLst>
          </p:cNvPr>
          <p:cNvSpPr/>
          <p:nvPr/>
        </p:nvSpPr>
        <p:spPr>
          <a:xfrm>
            <a:off x="8282102" y="176531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3" name="Rectangle 82">
            <a:extLst>
              <a:ext uri="{FF2B5EF4-FFF2-40B4-BE49-F238E27FC236}">
                <a16:creationId xmlns:a16="http://schemas.microsoft.com/office/drawing/2014/main" id="{2621CBE7-433C-4D12-BB79-6D8B81B1D3C9}"/>
              </a:ext>
            </a:extLst>
          </p:cNvPr>
          <p:cNvSpPr/>
          <p:nvPr/>
        </p:nvSpPr>
        <p:spPr>
          <a:xfrm>
            <a:off x="9193691" y="174241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6BCE9E71-631E-49E9-8E16-47CF2C2EA419}"/>
              </a:ext>
            </a:extLst>
          </p:cNvPr>
          <p:cNvSpPr/>
          <p:nvPr/>
        </p:nvSpPr>
        <p:spPr>
          <a:xfrm>
            <a:off x="9563454" y="174241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5" name="Rectangle 84">
            <a:extLst>
              <a:ext uri="{FF2B5EF4-FFF2-40B4-BE49-F238E27FC236}">
                <a16:creationId xmlns:a16="http://schemas.microsoft.com/office/drawing/2014/main" id="{FDAA2416-BC9D-4DA2-8D29-4A32B1642670}"/>
              </a:ext>
            </a:extLst>
          </p:cNvPr>
          <p:cNvSpPr/>
          <p:nvPr/>
        </p:nvSpPr>
        <p:spPr>
          <a:xfrm>
            <a:off x="9933217" y="174241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54B22475-EFF5-4EC6-9A74-23BFB4FB2C43}"/>
              </a:ext>
            </a:extLst>
          </p:cNvPr>
          <p:cNvSpPr/>
          <p:nvPr/>
        </p:nvSpPr>
        <p:spPr>
          <a:xfrm>
            <a:off x="10302980" y="174241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7" name="Rectangle 86">
            <a:extLst>
              <a:ext uri="{FF2B5EF4-FFF2-40B4-BE49-F238E27FC236}">
                <a16:creationId xmlns:a16="http://schemas.microsoft.com/office/drawing/2014/main" id="{3DD533DC-2A4E-49F3-83C5-85FAEABF94ED}"/>
              </a:ext>
            </a:extLst>
          </p:cNvPr>
          <p:cNvSpPr/>
          <p:nvPr/>
        </p:nvSpPr>
        <p:spPr>
          <a:xfrm>
            <a:off x="10672743" y="174241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8" name="Rectangle 87">
            <a:extLst>
              <a:ext uri="{FF2B5EF4-FFF2-40B4-BE49-F238E27FC236}">
                <a16:creationId xmlns:a16="http://schemas.microsoft.com/office/drawing/2014/main" id="{FD1C7232-3B9E-437D-92C6-E2A1DABEFEFB}"/>
              </a:ext>
            </a:extLst>
          </p:cNvPr>
          <p:cNvSpPr/>
          <p:nvPr/>
        </p:nvSpPr>
        <p:spPr>
          <a:xfrm>
            <a:off x="11042506" y="1740721"/>
            <a:ext cx="320823" cy="32763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0" name="Rectangle 89">
            <a:extLst>
              <a:ext uri="{FF2B5EF4-FFF2-40B4-BE49-F238E27FC236}">
                <a16:creationId xmlns:a16="http://schemas.microsoft.com/office/drawing/2014/main" id="{4A0280FD-6C11-4191-A5F6-3876C5D7A2B4}"/>
              </a:ext>
            </a:extLst>
          </p:cNvPr>
          <p:cNvSpPr/>
          <p:nvPr/>
        </p:nvSpPr>
        <p:spPr>
          <a:xfrm>
            <a:off x="11412266" y="1742411"/>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7" name="Rectangle 96">
            <a:extLst>
              <a:ext uri="{FF2B5EF4-FFF2-40B4-BE49-F238E27FC236}">
                <a16:creationId xmlns:a16="http://schemas.microsoft.com/office/drawing/2014/main" id="{275D5056-9FF8-4B31-8540-3BF0C1C384A3}"/>
              </a:ext>
            </a:extLst>
          </p:cNvPr>
          <p:cNvSpPr/>
          <p:nvPr/>
        </p:nvSpPr>
        <p:spPr>
          <a:xfrm>
            <a:off x="189505"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8" name="Rectangle 97">
            <a:extLst>
              <a:ext uri="{FF2B5EF4-FFF2-40B4-BE49-F238E27FC236}">
                <a16:creationId xmlns:a16="http://schemas.microsoft.com/office/drawing/2014/main" id="{726E8F49-4C5A-44F3-922B-ABD7D2B5DA1A}"/>
              </a:ext>
            </a:extLst>
          </p:cNvPr>
          <p:cNvSpPr/>
          <p:nvPr/>
        </p:nvSpPr>
        <p:spPr>
          <a:xfrm>
            <a:off x="562249"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9" name="Rectangle 98">
            <a:extLst>
              <a:ext uri="{FF2B5EF4-FFF2-40B4-BE49-F238E27FC236}">
                <a16:creationId xmlns:a16="http://schemas.microsoft.com/office/drawing/2014/main" id="{A013DDDC-0DBC-4A41-9B52-35542F3E8085}"/>
              </a:ext>
            </a:extLst>
          </p:cNvPr>
          <p:cNvSpPr/>
          <p:nvPr/>
        </p:nvSpPr>
        <p:spPr>
          <a:xfrm>
            <a:off x="934993"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f</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0" name="Rectangle 99">
            <a:extLst>
              <a:ext uri="{FF2B5EF4-FFF2-40B4-BE49-F238E27FC236}">
                <a16:creationId xmlns:a16="http://schemas.microsoft.com/office/drawing/2014/main" id="{18821FEA-397B-4AEF-857A-3F62E172E4AC}"/>
              </a:ext>
            </a:extLst>
          </p:cNvPr>
          <p:cNvSpPr/>
          <p:nvPr/>
        </p:nvSpPr>
        <p:spPr>
          <a:xfrm>
            <a:off x="1307737"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1" name="Rectangle 100">
            <a:extLst>
              <a:ext uri="{FF2B5EF4-FFF2-40B4-BE49-F238E27FC236}">
                <a16:creationId xmlns:a16="http://schemas.microsoft.com/office/drawing/2014/main" id="{D00E7125-F3BB-4EA9-9E1C-19B7E47B0C7F}"/>
              </a:ext>
            </a:extLst>
          </p:cNvPr>
          <p:cNvSpPr/>
          <p:nvPr/>
        </p:nvSpPr>
        <p:spPr>
          <a:xfrm>
            <a:off x="1680481"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2" name="Rectangle 101">
            <a:extLst>
              <a:ext uri="{FF2B5EF4-FFF2-40B4-BE49-F238E27FC236}">
                <a16:creationId xmlns:a16="http://schemas.microsoft.com/office/drawing/2014/main" id="{A58FB4C3-BF36-4366-A150-9AA6E753F389}"/>
              </a:ext>
            </a:extLst>
          </p:cNvPr>
          <p:cNvSpPr/>
          <p:nvPr/>
        </p:nvSpPr>
        <p:spPr>
          <a:xfrm>
            <a:off x="2053225"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3" name="Rectangle 102">
            <a:extLst>
              <a:ext uri="{FF2B5EF4-FFF2-40B4-BE49-F238E27FC236}">
                <a16:creationId xmlns:a16="http://schemas.microsoft.com/office/drawing/2014/main" id="{568691BF-E4C0-4CCA-9114-666CAB891304}"/>
              </a:ext>
            </a:extLst>
          </p:cNvPr>
          <p:cNvSpPr/>
          <p:nvPr/>
        </p:nvSpPr>
        <p:spPr>
          <a:xfrm>
            <a:off x="2425969"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z</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04" name="Rectangle 103">
            <a:extLst>
              <a:ext uri="{FF2B5EF4-FFF2-40B4-BE49-F238E27FC236}">
                <a16:creationId xmlns:a16="http://schemas.microsoft.com/office/drawing/2014/main" id="{5A877AE2-5F1C-433B-861F-42209EDE2016}"/>
              </a:ext>
            </a:extLst>
          </p:cNvPr>
          <p:cNvSpPr/>
          <p:nvPr/>
        </p:nvSpPr>
        <p:spPr>
          <a:xfrm>
            <a:off x="2798711" y="3048706"/>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1" name="Rectangle 110">
            <a:extLst>
              <a:ext uri="{FF2B5EF4-FFF2-40B4-BE49-F238E27FC236}">
                <a16:creationId xmlns:a16="http://schemas.microsoft.com/office/drawing/2014/main" id="{F45B3DFB-3A85-49CA-A986-37EF853A499F}"/>
              </a:ext>
            </a:extLst>
          </p:cNvPr>
          <p:cNvSpPr/>
          <p:nvPr/>
        </p:nvSpPr>
        <p:spPr>
          <a:xfrm>
            <a:off x="3470226"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h</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24F3C9F2-9DD6-485E-ADA2-9C355F6A8D97}"/>
              </a:ext>
            </a:extLst>
          </p:cNvPr>
          <p:cNvSpPr/>
          <p:nvPr/>
        </p:nvSpPr>
        <p:spPr>
          <a:xfrm>
            <a:off x="3842970"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802B4D69-E4FE-4657-9A5A-8040347278A0}"/>
              </a:ext>
            </a:extLst>
          </p:cNvPr>
          <p:cNvSpPr/>
          <p:nvPr/>
        </p:nvSpPr>
        <p:spPr>
          <a:xfrm>
            <a:off x="4215714"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4" name="Rectangle 113">
            <a:extLst>
              <a:ext uri="{FF2B5EF4-FFF2-40B4-BE49-F238E27FC236}">
                <a16:creationId xmlns:a16="http://schemas.microsoft.com/office/drawing/2014/main" id="{B224B860-DF82-4C0C-B5AC-C5AAA615AA42}"/>
              </a:ext>
            </a:extLst>
          </p:cNvPr>
          <p:cNvSpPr/>
          <p:nvPr/>
        </p:nvSpPr>
        <p:spPr>
          <a:xfrm>
            <a:off x="4588458"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5" name="Rectangle 114">
            <a:extLst>
              <a:ext uri="{FF2B5EF4-FFF2-40B4-BE49-F238E27FC236}">
                <a16:creationId xmlns:a16="http://schemas.microsoft.com/office/drawing/2014/main" id="{B023C794-4102-49BA-8E20-4961E9110EAD}"/>
              </a:ext>
            </a:extLst>
          </p:cNvPr>
          <p:cNvSpPr/>
          <p:nvPr/>
        </p:nvSpPr>
        <p:spPr>
          <a:xfrm>
            <a:off x="4961202"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6" name="Rectangle 115">
            <a:extLst>
              <a:ext uri="{FF2B5EF4-FFF2-40B4-BE49-F238E27FC236}">
                <a16:creationId xmlns:a16="http://schemas.microsoft.com/office/drawing/2014/main" id="{CBCED7D4-0640-4648-91BD-1CDE52619FB7}"/>
              </a:ext>
            </a:extLst>
          </p:cNvPr>
          <p:cNvSpPr/>
          <p:nvPr/>
        </p:nvSpPr>
        <p:spPr>
          <a:xfrm>
            <a:off x="5333946"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7" name="Rectangle 116">
            <a:extLst>
              <a:ext uri="{FF2B5EF4-FFF2-40B4-BE49-F238E27FC236}">
                <a16:creationId xmlns:a16="http://schemas.microsoft.com/office/drawing/2014/main" id="{19707F0D-7F49-4A48-A83B-9F260723926B}"/>
              </a:ext>
            </a:extLst>
          </p:cNvPr>
          <p:cNvSpPr/>
          <p:nvPr/>
        </p:nvSpPr>
        <p:spPr>
          <a:xfrm>
            <a:off x="5706690"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8" name="Rectangle 117">
            <a:extLst>
              <a:ext uri="{FF2B5EF4-FFF2-40B4-BE49-F238E27FC236}">
                <a16:creationId xmlns:a16="http://schemas.microsoft.com/office/drawing/2014/main" id="{30A8F0C0-1792-4E1B-B2AE-917FFCB2CF66}"/>
              </a:ext>
            </a:extLst>
          </p:cNvPr>
          <p:cNvSpPr/>
          <p:nvPr/>
        </p:nvSpPr>
        <p:spPr>
          <a:xfrm>
            <a:off x="6079432" y="303717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p>
        </p:txBody>
      </p:sp>
      <p:sp>
        <p:nvSpPr>
          <p:cNvPr id="125" name="Rectangle 124">
            <a:extLst>
              <a:ext uri="{FF2B5EF4-FFF2-40B4-BE49-F238E27FC236}">
                <a16:creationId xmlns:a16="http://schemas.microsoft.com/office/drawing/2014/main" id="{67DBC46C-07DE-47A5-863A-D53FC546A13C}"/>
              </a:ext>
            </a:extLst>
          </p:cNvPr>
          <p:cNvSpPr/>
          <p:nvPr/>
        </p:nvSpPr>
        <p:spPr>
          <a:xfrm>
            <a:off x="6657672" y="30250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F02DC31C-94EE-42DB-B5C3-7B9A7A0A0D95}"/>
              </a:ext>
            </a:extLst>
          </p:cNvPr>
          <p:cNvSpPr/>
          <p:nvPr/>
        </p:nvSpPr>
        <p:spPr>
          <a:xfrm>
            <a:off x="7013726" y="3030267"/>
            <a:ext cx="320823" cy="31391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7" name="Rectangle 126">
            <a:extLst>
              <a:ext uri="{FF2B5EF4-FFF2-40B4-BE49-F238E27FC236}">
                <a16:creationId xmlns:a16="http://schemas.microsoft.com/office/drawing/2014/main" id="{CD6095B9-2E28-4D1D-BBBE-A86B7AD546FE}"/>
              </a:ext>
            </a:extLst>
          </p:cNvPr>
          <p:cNvSpPr/>
          <p:nvPr/>
        </p:nvSpPr>
        <p:spPr>
          <a:xfrm>
            <a:off x="7369780" y="30250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m</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8" name="Rectangle 127">
            <a:extLst>
              <a:ext uri="{FF2B5EF4-FFF2-40B4-BE49-F238E27FC236}">
                <a16:creationId xmlns:a16="http://schemas.microsoft.com/office/drawing/2014/main" id="{8555F75A-CAD5-439B-9E0F-7B7F0AD3583C}"/>
              </a:ext>
            </a:extLst>
          </p:cNvPr>
          <p:cNvSpPr/>
          <p:nvPr/>
        </p:nvSpPr>
        <p:spPr>
          <a:xfrm>
            <a:off x="7725834" y="30250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9" name="Rectangle 128">
            <a:extLst>
              <a:ext uri="{FF2B5EF4-FFF2-40B4-BE49-F238E27FC236}">
                <a16:creationId xmlns:a16="http://schemas.microsoft.com/office/drawing/2014/main" id="{6657A51C-1380-4DF0-A8E3-11E1B7475C3E}"/>
              </a:ext>
            </a:extLst>
          </p:cNvPr>
          <p:cNvSpPr/>
          <p:nvPr/>
        </p:nvSpPr>
        <p:spPr>
          <a:xfrm>
            <a:off x="8081888" y="30250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0" name="Rectangle 129">
            <a:extLst>
              <a:ext uri="{FF2B5EF4-FFF2-40B4-BE49-F238E27FC236}">
                <a16:creationId xmlns:a16="http://schemas.microsoft.com/office/drawing/2014/main" id="{AD7EF399-C1B2-4606-89F1-EF0A4659E51E}"/>
              </a:ext>
            </a:extLst>
          </p:cNvPr>
          <p:cNvSpPr/>
          <p:nvPr/>
        </p:nvSpPr>
        <p:spPr>
          <a:xfrm>
            <a:off x="8437942" y="30250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z</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1" name="Rectangle 130">
            <a:extLst>
              <a:ext uri="{FF2B5EF4-FFF2-40B4-BE49-F238E27FC236}">
                <a16:creationId xmlns:a16="http://schemas.microsoft.com/office/drawing/2014/main" id="{53E291AA-E1CD-42B3-9EDF-738919889386}"/>
              </a:ext>
            </a:extLst>
          </p:cNvPr>
          <p:cNvSpPr/>
          <p:nvPr/>
        </p:nvSpPr>
        <p:spPr>
          <a:xfrm>
            <a:off x="9150048" y="302509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p>
        </p:txBody>
      </p:sp>
      <p:sp>
        <p:nvSpPr>
          <p:cNvPr id="139" name="Rectangle 138">
            <a:extLst>
              <a:ext uri="{FF2B5EF4-FFF2-40B4-BE49-F238E27FC236}">
                <a16:creationId xmlns:a16="http://schemas.microsoft.com/office/drawing/2014/main" id="{4A0DC1C9-421E-478A-A608-4FB4CD540DA7}"/>
              </a:ext>
            </a:extLst>
          </p:cNvPr>
          <p:cNvSpPr/>
          <p:nvPr/>
        </p:nvSpPr>
        <p:spPr>
          <a:xfrm>
            <a:off x="9964804" y="304061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0" name="Rectangle 139">
            <a:extLst>
              <a:ext uri="{FF2B5EF4-FFF2-40B4-BE49-F238E27FC236}">
                <a16:creationId xmlns:a16="http://schemas.microsoft.com/office/drawing/2014/main" id="{791E26A6-67D7-41DA-BAD0-D72679319464}"/>
              </a:ext>
            </a:extLst>
          </p:cNvPr>
          <p:cNvSpPr/>
          <p:nvPr/>
        </p:nvSpPr>
        <p:spPr>
          <a:xfrm>
            <a:off x="10356503" y="304061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1" name="Rectangle 140">
            <a:extLst>
              <a:ext uri="{FF2B5EF4-FFF2-40B4-BE49-F238E27FC236}">
                <a16:creationId xmlns:a16="http://schemas.microsoft.com/office/drawing/2014/main" id="{982814F1-FDD8-43CD-A330-D87B3D91DEA3}"/>
              </a:ext>
            </a:extLst>
          </p:cNvPr>
          <p:cNvSpPr/>
          <p:nvPr/>
        </p:nvSpPr>
        <p:spPr>
          <a:xfrm>
            <a:off x="10748202" y="304061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6" name="Rectangle 145">
            <a:extLst>
              <a:ext uri="{FF2B5EF4-FFF2-40B4-BE49-F238E27FC236}">
                <a16:creationId xmlns:a16="http://schemas.microsoft.com/office/drawing/2014/main" id="{B7DC1AA3-E3CF-440D-A9E4-5F5C6E6F0527}"/>
              </a:ext>
            </a:extLst>
          </p:cNvPr>
          <p:cNvSpPr/>
          <p:nvPr/>
        </p:nvSpPr>
        <p:spPr>
          <a:xfrm>
            <a:off x="11139901" y="3040613"/>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3" name="Rectangle 152">
            <a:extLst>
              <a:ext uri="{FF2B5EF4-FFF2-40B4-BE49-F238E27FC236}">
                <a16:creationId xmlns:a16="http://schemas.microsoft.com/office/drawing/2014/main" id="{E680AAB2-9AB3-4012-B408-325BE7B253F4}"/>
              </a:ext>
            </a:extLst>
          </p:cNvPr>
          <p:cNvSpPr/>
          <p:nvPr/>
        </p:nvSpPr>
        <p:spPr>
          <a:xfrm>
            <a:off x="879336" y="430918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4" name="Rectangle 153">
            <a:extLst>
              <a:ext uri="{FF2B5EF4-FFF2-40B4-BE49-F238E27FC236}">
                <a16:creationId xmlns:a16="http://schemas.microsoft.com/office/drawing/2014/main" id="{38C39FFD-4784-4737-8945-FE864ABA66A0}"/>
              </a:ext>
            </a:extLst>
          </p:cNvPr>
          <p:cNvSpPr/>
          <p:nvPr/>
        </p:nvSpPr>
        <p:spPr>
          <a:xfrm>
            <a:off x="1262095" y="430918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5" name="Rectangle 154">
            <a:extLst>
              <a:ext uri="{FF2B5EF4-FFF2-40B4-BE49-F238E27FC236}">
                <a16:creationId xmlns:a16="http://schemas.microsoft.com/office/drawing/2014/main" id="{ED1AF762-BD86-4327-A43E-8BE0471C3B5E}"/>
              </a:ext>
            </a:extLst>
          </p:cNvPr>
          <p:cNvSpPr/>
          <p:nvPr/>
        </p:nvSpPr>
        <p:spPr>
          <a:xfrm>
            <a:off x="1644853" y="430918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7" name="Rectangle 166">
            <a:extLst>
              <a:ext uri="{FF2B5EF4-FFF2-40B4-BE49-F238E27FC236}">
                <a16:creationId xmlns:a16="http://schemas.microsoft.com/office/drawing/2014/main" id="{FCCD4D88-0CCB-42D7-AA7E-BB8E51EAF4E6}"/>
              </a:ext>
            </a:extLst>
          </p:cNvPr>
          <p:cNvSpPr/>
          <p:nvPr/>
        </p:nvSpPr>
        <p:spPr>
          <a:xfrm>
            <a:off x="2830287" y="431788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kern="1200" dirty="0">
                <a:solidFill>
                  <a:srgbClr val="203864"/>
                </a:solidFill>
                <a:latin typeface="Century Gothic" panose="020F0302020204030204"/>
              </a:rPr>
              <a:t>p</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8" name="Rectangle 167">
            <a:extLst>
              <a:ext uri="{FF2B5EF4-FFF2-40B4-BE49-F238E27FC236}">
                <a16:creationId xmlns:a16="http://schemas.microsoft.com/office/drawing/2014/main" id="{8AA1D0B2-643B-4F78-B1F4-4377B6770DCD}"/>
              </a:ext>
            </a:extLst>
          </p:cNvPr>
          <p:cNvSpPr/>
          <p:nvPr/>
        </p:nvSpPr>
        <p:spPr>
          <a:xfrm>
            <a:off x="3188408" y="4323045"/>
            <a:ext cx="320823" cy="3139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9" name="Rectangle 168">
            <a:extLst>
              <a:ext uri="{FF2B5EF4-FFF2-40B4-BE49-F238E27FC236}">
                <a16:creationId xmlns:a16="http://schemas.microsoft.com/office/drawing/2014/main" id="{EACD6492-B50C-49A0-9A46-C5CF70A3B63C}"/>
              </a:ext>
            </a:extLst>
          </p:cNvPr>
          <p:cNvSpPr/>
          <p:nvPr/>
        </p:nvSpPr>
        <p:spPr>
          <a:xfrm>
            <a:off x="3546529" y="4326123"/>
            <a:ext cx="320823" cy="307788"/>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0" name="Rectangle 169">
            <a:extLst>
              <a:ext uri="{FF2B5EF4-FFF2-40B4-BE49-F238E27FC236}">
                <a16:creationId xmlns:a16="http://schemas.microsoft.com/office/drawing/2014/main" id="{6348AFC1-458C-4FFF-9D6A-0A9F05E6F4CF}"/>
              </a:ext>
            </a:extLst>
          </p:cNvPr>
          <p:cNvSpPr/>
          <p:nvPr/>
        </p:nvSpPr>
        <p:spPr>
          <a:xfrm>
            <a:off x="3904650" y="4326105"/>
            <a:ext cx="269250" cy="307824"/>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1" name="Rectangle 170">
            <a:extLst>
              <a:ext uri="{FF2B5EF4-FFF2-40B4-BE49-F238E27FC236}">
                <a16:creationId xmlns:a16="http://schemas.microsoft.com/office/drawing/2014/main" id="{C68A23E3-C259-4E96-A8C7-DB8037F54457}"/>
              </a:ext>
            </a:extLst>
          </p:cNvPr>
          <p:cNvSpPr/>
          <p:nvPr/>
        </p:nvSpPr>
        <p:spPr>
          <a:xfrm>
            <a:off x="4211198" y="4324989"/>
            <a:ext cx="284249" cy="31005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2" name="Rectangle 171">
            <a:extLst>
              <a:ext uri="{FF2B5EF4-FFF2-40B4-BE49-F238E27FC236}">
                <a16:creationId xmlns:a16="http://schemas.microsoft.com/office/drawing/2014/main" id="{780B5794-B71B-4210-9FC2-79A2D5FE78BF}"/>
              </a:ext>
            </a:extLst>
          </p:cNvPr>
          <p:cNvSpPr/>
          <p:nvPr/>
        </p:nvSpPr>
        <p:spPr>
          <a:xfrm>
            <a:off x="4532745" y="4326932"/>
            <a:ext cx="320823" cy="306170"/>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d</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3" name="Rectangle 172">
            <a:extLst>
              <a:ext uri="{FF2B5EF4-FFF2-40B4-BE49-F238E27FC236}">
                <a16:creationId xmlns:a16="http://schemas.microsoft.com/office/drawing/2014/main" id="{CA8FE6D7-7AA1-4523-B451-A769F04D2299}"/>
              </a:ext>
            </a:extLst>
          </p:cNvPr>
          <p:cNvSpPr/>
          <p:nvPr/>
        </p:nvSpPr>
        <p:spPr>
          <a:xfrm>
            <a:off x="4890868" y="4326884"/>
            <a:ext cx="320823" cy="306267"/>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1" name="Rectangle 180">
            <a:extLst>
              <a:ext uri="{FF2B5EF4-FFF2-40B4-BE49-F238E27FC236}">
                <a16:creationId xmlns:a16="http://schemas.microsoft.com/office/drawing/2014/main" id="{94F6E2AE-8DB2-4E28-8A2D-7CBE1B35DB57}"/>
              </a:ext>
            </a:extLst>
          </p:cNvPr>
          <p:cNvSpPr/>
          <p:nvPr/>
        </p:nvSpPr>
        <p:spPr>
          <a:xfrm>
            <a:off x="5933131" y="431725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2" name="Rectangle 181">
            <a:extLst>
              <a:ext uri="{FF2B5EF4-FFF2-40B4-BE49-F238E27FC236}">
                <a16:creationId xmlns:a16="http://schemas.microsoft.com/office/drawing/2014/main" id="{9DF7FCC7-29EB-4AEC-8B9B-B6FF72D6F939}"/>
              </a:ext>
            </a:extLst>
          </p:cNvPr>
          <p:cNvSpPr/>
          <p:nvPr/>
        </p:nvSpPr>
        <p:spPr>
          <a:xfrm>
            <a:off x="6286768" y="4316467"/>
            <a:ext cx="320823" cy="31771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3" name="Rectangle 182">
            <a:extLst>
              <a:ext uri="{FF2B5EF4-FFF2-40B4-BE49-F238E27FC236}">
                <a16:creationId xmlns:a16="http://schemas.microsoft.com/office/drawing/2014/main" id="{915F2A04-4A66-4FE6-A456-CDBA6E3B4C9F}"/>
              </a:ext>
            </a:extLst>
          </p:cNvPr>
          <p:cNvSpPr/>
          <p:nvPr/>
        </p:nvSpPr>
        <p:spPr>
          <a:xfrm>
            <a:off x="6640405" y="4316467"/>
            <a:ext cx="320823" cy="31202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4" name="Rectangle 183">
            <a:extLst>
              <a:ext uri="{FF2B5EF4-FFF2-40B4-BE49-F238E27FC236}">
                <a16:creationId xmlns:a16="http://schemas.microsoft.com/office/drawing/2014/main" id="{A8025400-98B6-4024-BC54-6A23350C6CCC}"/>
              </a:ext>
            </a:extLst>
          </p:cNvPr>
          <p:cNvSpPr/>
          <p:nvPr/>
        </p:nvSpPr>
        <p:spPr>
          <a:xfrm>
            <a:off x="6994042" y="4317259"/>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5" name="Rectangle 184">
            <a:extLst>
              <a:ext uri="{FF2B5EF4-FFF2-40B4-BE49-F238E27FC236}">
                <a16:creationId xmlns:a16="http://schemas.microsoft.com/office/drawing/2014/main" id="{74E5528E-B666-4250-B81F-8AA0E0A3C60B}"/>
              </a:ext>
            </a:extLst>
          </p:cNvPr>
          <p:cNvSpPr/>
          <p:nvPr/>
        </p:nvSpPr>
        <p:spPr>
          <a:xfrm>
            <a:off x="7347679" y="4317259"/>
            <a:ext cx="320823" cy="31777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6" name="Rectangle 185">
            <a:extLst>
              <a:ext uri="{FF2B5EF4-FFF2-40B4-BE49-F238E27FC236}">
                <a16:creationId xmlns:a16="http://schemas.microsoft.com/office/drawing/2014/main" id="{F54ABFDC-94ED-4F13-AC51-A9C3B8A7A052}"/>
              </a:ext>
            </a:extLst>
          </p:cNvPr>
          <p:cNvSpPr/>
          <p:nvPr/>
        </p:nvSpPr>
        <p:spPr>
          <a:xfrm>
            <a:off x="7701316" y="431319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7" name="Rectangle 186">
            <a:extLst>
              <a:ext uri="{FF2B5EF4-FFF2-40B4-BE49-F238E27FC236}">
                <a16:creationId xmlns:a16="http://schemas.microsoft.com/office/drawing/2014/main" id="{1F9A9CF9-2B6C-4599-9352-C70EB61DBF74}"/>
              </a:ext>
            </a:extLst>
          </p:cNvPr>
          <p:cNvSpPr/>
          <p:nvPr/>
        </p:nvSpPr>
        <p:spPr>
          <a:xfrm>
            <a:off x="8054953" y="4313197"/>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203864"/>
                </a:solidFill>
                <a:latin typeface="Century Gothic" panose="020F0302020204030204"/>
              </a:rPr>
              <a:t>ó</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8" name="Rectangle 187">
            <a:extLst>
              <a:ext uri="{FF2B5EF4-FFF2-40B4-BE49-F238E27FC236}">
                <a16:creationId xmlns:a16="http://schemas.microsoft.com/office/drawing/2014/main" id="{99BDBE28-F893-42EE-A9DF-035009821A89}"/>
              </a:ext>
            </a:extLst>
          </p:cNvPr>
          <p:cNvSpPr/>
          <p:nvPr/>
        </p:nvSpPr>
        <p:spPr>
          <a:xfrm>
            <a:off x="9115864" y="4301491"/>
            <a:ext cx="269526" cy="3297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5" name="Rectangle 194">
            <a:extLst>
              <a:ext uri="{FF2B5EF4-FFF2-40B4-BE49-F238E27FC236}">
                <a16:creationId xmlns:a16="http://schemas.microsoft.com/office/drawing/2014/main" id="{88D4DE8D-9FC2-4E3B-BDB8-2AF582733366}"/>
              </a:ext>
            </a:extLst>
          </p:cNvPr>
          <p:cNvSpPr/>
          <p:nvPr/>
        </p:nvSpPr>
        <p:spPr>
          <a:xfrm>
            <a:off x="8408590" y="4308800"/>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n</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96" name="Rectangle 195">
            <a:extLst>
              <a:ext uri="{FF2B5EF4-FFF2-40B4-BE49-F238E27FC236}">
                <a16:creationId xmlns:a16="http://schemas.microsoft.com/office/drawing/2014/main" id="{FA6E11A2-FEB1-4C79-AE16-BF3EA73F010C}"/>
              </a:ext>
            </a:extLst>
          </p:cNvPr>
          <p:cNvSpPr/>
          <p:nvPr/>
        </p:nvSpPr>
        <p:spPr>
          <a:xfrm>
            <a:off x="8762227" y="430716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0" name="Rectangle 199">
            <a:extLst>
              <a:ext uri="{FF2B5EF4-FFF2-40B4-BE49-F238E27FC236}">
                <a16:creationId xmlns:a16="http://schemas.microsoft.com/office/drawing/2014/main" id="{53690965-D634-4947-9EA9-22143C3BEABE}"/>
              </a:ext>
            </a:extLst>
          </p:cNvPr>
          <p:cNvSpPr/>
          <p:nvPr/>
        </p:nvSpPr>
        <p:spPr>
          <a:xfrm>
            <a:off x="9960339" y="431569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f</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2" name="Rectangle 201">
            <a:extLst>
              <a:ext uri="{FF2B5EF4-FFF2-40B4-BE49-F238E27FC236}">
                <a16:creationId xmlns:a16="http://schemas.microsoft.com/office/drawing/2014/main" id="{1832A08A-2BBA-4C25-9C69-18AAAEB04743}"/>
              </a:ext>
            </a:extLst>
          </p:cNvPr>
          <p:cNvSpPr/>
          <p:nvPr/>
        </p:nvSpPr>
        <p:spPr>
          <a:xfrm>
            <a:off x="10673341" y="431569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3" name="Rectangle 202">
            <a:extLst>
              <a:ext uri="{FF2B5EF4-FFF2-40B4-BE49-F238E27FC236}">
                <a16:creationId xmlns:a16="http://schemas.microsoft.com/office/drawing/2014/main" id="{DDDAA8FB-A3EE-443D-9F81-070A4B2CEC56}"/>
              </a:ext>
            </a:extLst>
          </p:cNvPr>
          <p:cNvSpPr/>
          <p:nvPr/>
        </p:nvSpPr>
        <p:spPr>
          <a:xfrm>
            <a:off x="11029842" y="4314902"/>
            <a:ext cx="320823" cy="325843"/>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g</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6" name="Rectangle 205">
            <a:extLst>
              <a:ext uri="{FF2B5EF4-FFF2-40B4-BE49-F238E27FC236}">
                <a16:creationId xmlns:a16="http://schemas.microsoft.com/office/drawing/2014/main" id="{5D8EA9D5-7359-4ED7-8496-97776B4E195B}"/>
              </a:ext>
            </a:extLst>
          </p:cNvPr>
          <p:cNvSpPr/>
          <p:nvPr/>
        </p:nvSpPr>
        <p:spPr>
          <a:xfrm>
            <a:off x="11386342" y="4315695"/>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5" name="Rectangle 214">
            <a:extLst>
              <a:ext uri="{FF2B5EF4-FFF2-40B4-BE49-F238E27FC236}">
                <a16:creationId xmlns:a16="http://schemas.microsoft.com/office/drawing/2014/main" id="{C7A49065-0C5A-4AFD-AE05-1E6598294318}"/>
              </a:ext>
            </a:extLst>
          </p:cNvPr>
          <p:cNvSpPr/>
          <p:nvPr/>
        </p:nvSpPr>
        <p:spPr>
          <a:xfrm>
            <a:off x="3418295"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c</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6" name="Rectangle 215">
            <a:extLst>
              <a:ext uri="{FF2B5EF4-FFF2-40B4-BE49-F238E27FC236}">
                <a16:creationId xmlns:a16="http://schemas.microsoft.com/office/drawing/2014/main" id="{93E20133-5D68-4F59-8D92-FC8CE3D4E217}"/>
              </a:ext>
            </a:extLst>
          </p:cNvPr>
          <p:cNvSpPr/>
          <p:nvPr/>
        </p:nvSpPr>
        <p:spPr>
          <a:xfrm>
            <a:off x="3783620"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7" name="Rectangle 216">
            <a:extLst>
              <a:ext uri="{FF2B5EF4-FFF2-40B4-BE49-F238E27FC236}">
                <a16:creationId xmlns:a16="http://schemas.microsoft.com/office/drawing/2014/main" id="{DDE75BD7-7CD3-44E4-B89A-424C67B97BF9}"/>
              </a:ext>
            </a:extLst>
          </p:cNvPr>
          <p:cNvSpPr/>
          <p:nvPr/>
        </p:nvSpPr>
        <p:spPr>
          <a:xfrm>
            <a:off x="4148945"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m</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8" name="Rectangle 217">
            <a:extLst>
              <a:ext uri="{FF2B5EF4-FFF2-40B4-BE49-F238E27FC236}">
                <a16:creationId xmlns:a16="http://schemas.microsoft.com/office/drawing/2014/main" id="{7E964CB8-CDA5-4027-9C18-89418E8AEE1D}"/>
              </a:ext>
            </a:extLst>
          </p:cNvPr>
          <p:cNvSpPr/>
          <p:nvPr/>
        </p:nvSpPr>
        <p:spPr>
          <a:xfrm>
            <a:off x="4514270"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b</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9" name="Rectangle 218">
            <a:extLst>
              <a:ext uri="{FF2B5EF4-FFF2-40B4-BE49-F238E27FC236}">
                <a16:creationId xmlns:a16="http://schemas.microsoft.com/office/drawing/2014/main" id="{9BF9ED6E-FC6A-4953-A4F9-B32D7F883FF1}"/>
              </a:ext>
            </a:extLst>
          </p:cNvPr>
          <p:cNvSpPr/>
          <p:nvPr/>
        </p:nvSpPr>
        <p:spPr>
          <a:xfrm>
            <a:off x="4879595"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2" name="Rectangle 221">
            <a:extLst>
              <a:ext uri="{FF2B5EF4-FFF2-40B4-BE49-F238E27FC236}">
                <a16:creationId xmlns:a16="http://schemas.microsoft.com/office/drawing/2014/main" id="{5250D364-170D-4F2E-B9AB-14BEC4F093B8}"/>
              </a:ext>
            </a:extLst>
          </p:cNvPr>
          <p:cNvSpPr/>
          <p:nvPr/>
        </p:nvSpPr>
        <p:spPr>
          <a:xfrm>
            <a:off x="5244920" y="552835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9" name="Rectangle 228">
            <a:extLst>
              <a:ext uri="{FF2B5EF4-FFF2-40B4-BE49-F238E27FC236}">
                <a16:creationId xmlns:a16="http://schemas.microsoft.com/office/drawing/2014/main" id="{AE97D878-D6C9-4F31-81BA-2130D7FA3571}"/>
              </a:ext>
            </a:extLst>
          </p:cNvPr>
          <p:cNvSpPr/>
          <p:nvPr/>
        </p:nvSpPr>
        <p:spPr>
          <a:xfrm>
            <a:off x="7093868" y="552131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0" name="Rectangle 229">
            <a:extLst>
              <a:ext uri="{FF2B5EF4-FFF2-40B4-BE49-F238E27FC236}">
                <a16:creationId xmlns:a16="http://schemas.microsoft.com/office/drawing/2014/main" id="{FAEBF6B1-E642-4176-A9E6-297948F2E9B7}"/>
              </a:ext>
            </a:extLst>
          </p:cNvPr>
          <p:cNvSpPr/>
          <p:nvPr/>
        </p:nvSpPr>
        <p:spPr>
          <a:xfrm>
            <a:off x="7461521" y="552131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1" name="Rectangle 230">
            <a:extLst>
              <a:ext uri="{FF2B5EF4-FFF2-40B4-BE49-F238E27FC236}">
                <a16:creationId xmlns:a16="http://schemas.microsoft.com/office/drawing/2014/main" id="{C4F81C14-BB12-42E3-90AC-ECC0B1887233}"/>
              </a:ext>
            </a:extLst>
          </p:cNvPr>
          <p:cNvSpPr/>
          <p:nvPr/>
        </p:nvSpPr>
        <p:spPr>
          <a:xfrm>
            <a:off x="8196828" y="5515443"/>
            <a:ext cx="320823" cy="33600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5" name="Rectangle 204">
            <a:extLst>
              <a:ext uri="{FF2B5EF4-FFF2-40B4-BE49-F238E27FC236}">
                <a16:creationId xmlns:a16="http://schemas.microsoft.com/office/drawing/2014/main" id="{CCBD74BC-448D-4E14-81B2-878B82CF512A}"/>
              </a:ext>
            </a:extLst>
          </p:cNvPr>
          <p:cNvSpPr/>
          <p:nvPr/>
        </p:nvSpPr>
        <p:spPr>
          <a:xfrm>
            <a:off x="7829174" y="552131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1" name="Rectangle 220">
            <a:extLst>
              <a:ext uri="{FF2B5EF4-FFF2-40B4-BE49-F238E27FC236}">
                <a16:creationId xmlns:a16="http://schemas.microsoft.com/office/drawing/2014/main" id="{3EB9EE12-4809-EF48-ACAD-4CDBCADE68B5}"/>
              </a:ext>
            </a:extLst>
          </p:cNvPr>
          <p:cNvSpPr/>
          <p:nvPr/>
        </p:nvSpPr>
        <p:spPr>
          <a:xfrm>
            <a:off x="9418202" y="4294761"/>
            <a:ext cx="269526" cy="329745"/>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228" name="Picture 227">
            <a:extLst>
              <a:ext uri="{FF2B5EF4-FFF2-40B4-BE49-F238E27FC236}">
                <a16:creationId xmlns:a16="http://schemas.microsoft.com/office/drawing/2014/main" id="{DA91C11C-3F1A-A648-914C-9B81A168EA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1426" y="468865"/>
            <a:ext cx="1093812" cy="1066050"/>
          </a:xfrm>
          <a:prstGeom prst="rect">
            <a:avLst/>
          </a:prstGeom>
        </p:spPr>
      </p:pic>
      <p:pic>
        <p:nvPicPr>
          <p:cNvPr id="232" name="Picture 231">
            <a:extLst>
              <a:ext uri="{FF2B5EF4-FFF2-40B4-BE49-F238E27FC236}">
                <a16:creationId xmlns:a16="http://schemas.microsoft.com/office/drawing/2014/main" id="{234F242F-DD5A-D64C-8D1C-9239AE171D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224587" y="436014"/>
            <a:ext cx="999283" cy="1066050"/>
          </a:xfrm>
          <a:prstGeom prst="rect">
            <a:avLst/>
          </a:prstGeom>
        </p:spPr>
      </p:pic>
      <p:sp>
        <p:nvSpPr>
          <p:cNvPr id="233" name="Speech Bubble: Rectangle with Corners Rounded 198">
            <a:extLst>
              <a:ext uri="{FF2B5EF4-FFF2-40B4-BE49-F238E27FC236}">
                <a16:creationId xmlns:a16="http://schemas.microsoft.com/office/drawing/2014/main" id="{0D3F4848-E2CA-9445-9063-3C4C731B780E}"/>
              </a:ext>
            </a:extLst>
          </p:cNvPr>
          <p:cNvSpPr/>
          <p:nvPr/>
        </p:nvSpPr>
        <p:spPr>
          <a:xfrm>
            <a:off x="7258660" y="164973"/>
            <a:ext cx="2297538" cy="657293"/>
          </a:xfrm>
          <a:prstGeom prst="wedgeRoundRectCallout">
            <a:avLst>
              <a:gd name="adj1" fmla="val -54615"/>
              <a:gd name="adj2" fmla="val 33077"/>
              <a:gd name="adj3" fmla="val 16667"/>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noProof="0" dirty="0">
                <a:solidFill>
                  <a:prstClr val="white"/>
                </a:solidFill>
                <a:latin typeface="Century Gothic" panose="020F0302020204030204"/>
              </a:rPr>
              <a:t>¿</a:t>
            </a:r>
            <a:r>
              <a:rPr lang="en-GB" sz="2000" kern="1200" noProof="0" dirty="0" err="1">
                <a:solidFill>
                  <a:prstClr val="white"/>
                </a:solidFill>
                <a:latin typeface="Century Gothic" panose="020F0302020204030204"/>
              </a:rPr>
              <a:t>Cóm</a:t>
            </a:r>
            <a:r>
              <a:rPr lang="en-GB" sz="2000" kern="1200" dirty="0">
                <a:solidFill>
                  <a:prstClr val="white"/>
                </a:solidFill>
                <a:latin typeface="Century Gothic" panose="020F0302020204030204"/>
              </a:rPr>
              <a:t>o se dice </a:t>
            </a:r>
            <a:r>
              <a:rPr lang="en-GB" sz="2000" kern="1200" dirty="0" err="1">
                <a:solidFill>
                  <a:prstClr val="white"/>
                </a:solidFill>
                <a:latin typeface="Century Gothic" panose="020F0302020204030204"/>
              </a:rPr>
              <a:t>en</a:t>
            </a:r>
            <a:r>
              <a:rPr lang="en-GB" sz="2000" kern="1200" dirty="0">
                <a:solidFill>
                  <a:prstClr val="white"/>
                </a:solidFill>
                <a:latin typeface="Century Gothic" panose="020F0302020204030204"/>
              </a:rPr>
              <a:t> </a:t>
            </a:r>
            <a:r>
              <a:rPr lang="en-GB" sz="2000" kern="1200" dirty="0" err="1">
                <a:solidFill>
                  <a:prstClr val="white"/>
                </a:solidFill>
                <a:latin typeface="Century Gothic" panose="020F0302020204030204"/>
              </a:rPr>
              <a:t>español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19" name="Rectangle 26">
            <a:extLst>
              <a:ext uri="{FF2B5EF4-FFF2-40B4-BE49-F238E27FC236}">
                <a16:creationId xmlns:a16="http://schemas.microsoft.com/office/drawing/2014/main" id="{53CEA1D7-4986-9640-A2A9-2E9A092B7D17}"/>
              </a:ext>
            </a:extLst>
          </p:cNvPr>
          <p:cNvSpPr/>
          <p:nvPr/>
        </p:nvSpPr>
        <p:spPr>
          <a:xfrm>
            <a:off x="186875" y="127103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0" name="Rectangle 26">
            <a:extLst>
              <a:ext uri="{FF2B5EF4-FFF2-40B4-BE49-F238E27FC236}">
                <a16:creationId xmlns:a16="http://schemas.microsoft.com/office/drawing/2014/main" id="{A259EA46-D66E-C34A-9F02-9AA2242C3337}"/>
              </a:ext>
            </a:extLst>
          </p:cNvPr>
          <p:cNvSpPr/>
          <p:nvPr/>
        </p:nvSpPr>
        <p:spPr>
          <a:xfrm>
            <a:off x="557316" y="127103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1" name="Rectangle 26">
            <a:extLst>
              <a:ext uri="{FF2B5EF4-FFF2-40B4-BE49-F238E27FC236}">
                <a16:creationId xmlns:a16="http://schemas.microsoft.com/office/drawing/2014/main" id="{34CDB9AF-7003-664D-972D-B50313430E3D}"/>
              </a:ext>
            </a:extLst>
          </p:cNvPr>
          <p:cNvSpPr/>
          <p:nvPr/>
        </p:nvSpPr>
        <p:spPr>
          <a:xfrm>
            <a:off x="3475649" y="2620048"/>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2" name="Rectangle 26">
            <a:extLst>
              <a:ext uri="{FF2B5EF4-FFF2-40B4-BE49-F238E27FC236}">
                <a16:creationId xmlns:a16="http://schemas.microsoft.com/office/drawing/2014/main" id="{7F80659D-4F3D-9D48-8E5E-0D952B46FD01}"/>
              </a:ext>
            </a:extLst>
          </p:cNvPr>
          <p:cNvSpPr/>
          <p:nvPr/>
        </p:nvSpPr>
        <p:spPr>
          <a:xfrm>
            <a:off x="3837647" y="2615509"/>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3" name="Rectangle 26">
            <a:extLst>
              <a:ext uri="{FF2B5EF4-FFF2-40B4-BE49-F238E27FC236}">
                <a16:creationId xmlns:a16="http://schemas.microsoft.com/office/drawing/2014/main" id="{E1B1C163-9A7B-3045-BDDF-A4D0C4824DF8}"/>
              </a:ext>
            </a:extLst>
          </p:cNvPr>
          <p:cNvSpPr/>
          <p:nvPr/>
        </p:nvSpPr>
        <p:spPr>
          <a:xfrm>
            <a:off x="9954036" y="392544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4" name="Rectangle 26">
            <a:extLst>
              <a:ext uri="{FF2B5EF4-FFF2-40B4-BE49-F238E27FC236}">
                <a16:creationId xmlns:a16="http://schemas.microsoft.com/office/drawing/2014/main" id="{BBF55D3D-60AE-874C-8BE9-E5E6414CAA0E}"/>
              </a:ext>
            </a:extLst>
          </p:cNvPr>
          <p:cNvSpPr/>
          <p:nvPr/>
        </p:nvSpPr>
        <p:spPr>
          <a:xfrm>
            <a:off x="10316840" y="3925442"/>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2" name="Rectangle 26">
            <a:extLst>
              <a:ext uri="{FF2B5EF4-FFF2-40B4-BE49-F238E27FC236}">
                <a16:creationId xmlns:a16="http://schemas.microsoft.com/office/drawing/2014/main" id="{DA554E0D-9C55-8E44-9D00-BC5E11254CCD}"/>
              </a:ext>
            </a:extLst>
          </p:cNvPr>
          <p:cNvSpPr/>
          <p:nvPr/>
        </p:nvSpPr>
        <p:spPr>
          <a:xfrm>
            <a:off x="3424266" y="515755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3" name="Rectangle 26">
            <a:extLst>
              <a:ext uri="{FF2B5EF4-FFF2-40B4-BE49-F238E27FC236}">
                <a16:creationId xmlns:a16="http://schemas.microsoft.com/office/drawing/2014/main" id="{3924682F-0B29-B549-B634-85083E9E0009}"/>
              </a:ext>
            </a:extLst>
          </p:cNvPr>
          <p:cNvSpPr/>
          <p:nvPr/>
        </p:nvSpPr>
        <p:spPr>
          <a:xfrm>
            <a:off x="3781097" y="5157554"/>
            <a:ext cx="320823" cy="324256"/>
          </a:xfrm>
          <a:prstGeom prst="rec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224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344183F-B22B-2643-BCD6-59404C495064}"/>
              </a:ext>
            </a:extLst>
          </p:cNvPr>
          <p:cNvSpPr>
            <a:spLocks noGrp="1"/>
          </p:cNvSpPr>
          <p:nvPr>
            <p:ph type="body" idx="1"/>
          </p:nvPr>
        </p:nvSpPr>
        <p:spPr>
          <a:xfrm>
            <a:off x="169333" y="1256507"/>
            <a:ext cx="11758809" cy="867128"/>
          </a:xfrm>
        </p:spPr>
        <p:txBody>
          <a:bodyPr>
            <a:normAutofit lnSpcReduction="10000"/>
          </a:bodyPr>
          <a:lstStyle/>
          <a:p>
            <a:pPr marL="114300" indent="0">
              <a:buNone/>
            </a:pPr>
            <a:r>
              <a:rPr lang="es-GB" sz="2400" dirty="0">
                <a:solidFill>
                  <a:schemeClr val="accent5">
                    <a:lumMod val="50000"/>
                  </a:schemeClr>
                </a:solidFill>
              </a:rPr>
              <a:t>As you know, the ending for the first person singular in verbs ending in –cer and –cir changes to –zco.</a:t>
            </a:r>
          </a:p>
        </p:txBody>
      </p:sp>
      <p:pic>
        <p:nvPicPr>
          <p:cNvPr id="4" name="Picture 4" descr="background rectangle">
            <a:extLst>
              <a:ext uri="{FF2B5EF4-FFF2-40B4-BE49-F238E27FC236}">
                <a16:creationId xmlns:a16="http://schemas.microsoft.com/office/drawing/2014/main" id="{2A71858C-6362-9D42-88C3-0AD99AB969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a:extLst>
              <a:ext uri="{FF2B5EF4-FFF2-40B4-BE49-F238E27FC236}">
                <a16:creationId xmlns:a16="http://schemas.microsoft.com/office/drawing/2014/main" id="{595D5526-2A24-BA4B-9AAC-C4CE1CE4D88E}"/>
              </a:ext>
            </a:extLst>
          </p:cNvPr>
          <p:cNvSpPr txBox="1">
            <a:spLocks/>
          </p:cNvSpPr>
          <p:nvPr/>
        </p:nvSpPr>
        <p:spPr>
          <a:xfrm>
            <a:off x="82286" y="0"/>
            <a:ext cx="648458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Arial"/>
              <a:buNone/>
              <a:defRPr sz="4400" b="0" i="0" u="none" strike="noStrike" cap="none">
                <a:solidFill>
                  <a:srgbClr val="1F3864"/>
                </a:solidFill>
                <a:latin typeface="Century Gothic" panose="020B0502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3600" dirty="0">
              <a:solidFill>
                <a:schemeClr val="bg1"/>
              </a:solidFill>
            </a:endParaRPr>
          </a:p>
        </p:txBody>
      </p:sp>
      <p:sp>
        <p:nvSpPr>
          <p:cNvPr id="6" name="Rounded Rectangle 11">
            <a:extLst>
              <a:ext uri="{FF2B5EF4-FFF2-40B4-BE49-F238E27FC236}">
                <a16:creationId xmlns:a16="http://schemas.microsoft.com/office/drawing/2014/main" id="{06FD6600-716E-FB4F-9D50-0EA07C131D1E}"/>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A774249F-6853-1B41-AB76-69326D0A3321}"/>
              </a:ext>
            </a:extLst>
          </p:cNvPr>
          <p:cNvSpPr>
            <a:spLocks noGrp="1"/>
          </p:cNvSpPr>
          <p:nvPr>
            <p:ph type="title"/>
          </p:nvPr>
        </p:nvSpPr>
        <p:spPr>
          <a:xfrm>
            <a:off x="132645" y="67645"/>
            <a:ext cx="3191933" cy="1325563"/>
          </a:xfrm>
        </p:spPr>
        <p:txBody>
          <a:bodyPr/>
          <a:lstStyle/>
          <a:p>
            <a:r>
              <a:rPr lang="es-GB" b="1" dirty="0">
                <a:solidFill>
                  <a:schemeClr val="bg1"/>
                </a:solidFill>
              </a:rPr>
              <a:t>Fonética</a:t>
            </a:r>
          </a:p>
        </p:txBody>
      </p:sp>
      <p:sp>
        <p:nvSpPr>
          <p:cNvPr id="7" name="Marcador de texto 2">
            <a:extLst>
              <a:ext uri="{FF2B5EF4-FFF2-40B4-BE49-F238E27FC236}">
                <a16:creationId xmlns:a16="http://schemas.microsoft.com/office/drawing/2014/main" id="{336AE520-5920-4442-8B3A-CE39C6B2340C}"/>
              </a:ext>
            </a:extLst>
          </p:cNvPr>
          <p:cNvSpPr txBox="1">
            <a:spLocks/>
          </p:cNvSpPr>
          <p:nvPr/>
        </p:nvSpPr>
        <p:spPr>
          <a:xfrm>
            <a:off x="169333" y="2169893"/>
            <a:ext cx="2086338" cy="5974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solidFill>
                  <a:schemeClr val="accent5">
                    <a:lumMod val="50000"/>
                  </a:schemeClr>
                </a:solidFill>
              </a:rPr>
              <a:t>conducir</a:t>
            </a:r>
          </a:p>
        </p:txBody>
      </p:sp>
      <p:sp>
        <p:nvSpPr>
          <p:cNvPr id="8" name="Marcador de texto 2">
            <a:extLst>
              <a:ext uri="{FF2B5EF4-FFF2-40B4-BE49-F238E27FC236}">
                <a16:creationId xmlns:a16="http://schemas.microsoft.com/office/drawing/2014/main" id="{ED8CA8CB-1EAA-6342-8002-EEE209434A0A}"/>
              </a:ext>
            </a:extLst>
          </p:cNvPr>
          <p:cNvSpPr txBox="1">
            <a:spLocks/>
          </p:cNvSpPr>
          <p:nvPr/>
        </p:nvSpPr>
        <p:spPr>
          <a:xfrm>
            <a:off x="2800954" y="2169893"/>
            <a:ext cx="2086338" cy="5974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t>conduc</a:t>
            </a:r>
            <a:r>
              <a:rPr lang="es-GB" sz="2400" strike="sngStrike" dirty="0"/>
              <a:t>ir</a:t>
            </a:r>
          </a:p>
        </p:txBody>
      </p:sp>
      <p:sp>
        <p:nvSpPr>
          <p:cNvPr id="9" name="Marcador de texto 2">
            <a:extLst>
              <a:ext uri="{FF2B5EF4-FFF2-40B4-BE49-F238E27FC236}">
                <a16:creationId xmlns:a16="http://schemas.microsoft.com/office/drawing/2014/main" id="{670CC666-6045-7C4F-BCD8-6641CAAE523D}"/>
              </a:ext>
            </a:extLst>
          </p:cNvPr>
          <p:cNvSpPr txBox="1">
            <a:spLocks/>
          </p:cNvSpPr>
          <p:nvPr/>
        </p:nvSpPr>
        <p:spPr>
          <a:xfrm>
            <a:off x="5689085" y="2169893"/>
            <a:ext cx="1628760" cy="5974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t>condu</a:t>
            </a:r>
            <a:r>
              <a:rPr lang="es-GB" sz="2400" dirty="0">
                <a:solidFill>
                  <a:srgbClr val="FF0000"/>
                </a:solidFill>
              </a:rPr>
              <a:t>c</a:t>
            </a:r>
            <a:endParaRPr lang="es-GB" sz="2400" strike="sngStrike" dirty="0">
              <a:solidFill>
                <a:srgbClr val="FF0000"/>
              </a:solidFill>
            </a:endParaRPr>
          </a:p>
        </p:txBody>
      </p:sp>
      <p:sp>
        <p:nvSpPr>
          <p:cNvPr id="10" name="Marcador de texto 2">
            <a:extLst>
              <a:ext uri="{FF2B5EF4-FFF2-40B4-BE49-F238E27FC236}">
                <a16:creationId xmlns:a16="http://schemas.microsoft.com/office/drawing/2014/main" id="{4FBA05F2-C26E-CC4E-9950-78A4135FB780}"/>
              </a:ext>
            </a:extLst>
          </p:cNvPr>
          <p:cNvSpPr txBox="1">
            <a:spLocks/>
          </p:cNvSpPr>
          <p:nvPr/>
        </p:nvSpPr>
        <p:spPr>
          <a:xfrm>
            <a:off x="9462604" y="2123635"/>
            <a:ext cx="2086338" cy="5974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t>conduzco</a:t>
            </a:r>
            <a:endParaRPr lang="es-GB" sz="2400" strike="sngStrike" dirty="0"/>
          </a:p>
        </p:txBody>
      </p:sp>
      <p:sp>
        <p:nvSpPr>
          <p:cNvPr id="11" name="Flecha derecha 10">
            <a:extLst>
              <a:ext uri="{FF2B5EF4-FFF2-40B4-BE49-F238E27FC236}">
                <a16:creationId xmlns:a16="http://schemas.microsoft.com/office/drawing/2014/main" id="{64FDFC83-25FE-8342-823A-58D867652855}"/>
              </a:ext>
            </a:extLst>
          </p:cNvPr>
          <p:cNvSpPr/>
          <p:nvPr/>
        </p:nvSpPr>
        <p:spPr>
          <a:xfrm>
            <a:off x="2200229" y="2369609"/>
            <a:ext cx="656167" cy="1979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latin typeface="Century Gothic" panose="020B0502020202020204" pitchFamily="34" charset="0"/>
            </a:endParaRPr>
          </a:p>
        </p:txBody>
      </p:sp>
      <p:sp>
        <p:nvSpPr>
          <p:cNvPr id="12" name="Flecha derecha 11">
            <a:extLst>
              <a:ext uri="{FF2B5EF4-FFF2-40B4-BE49-F238E27FC236}">
                <a16:creationId xmlns:a16="http://schemas.microsoft.com/office/drawing/2014/main" id="{CD0BD466-3129-6E4C-8EC8-54CD6C5EA352}"/>
              </a:ext>
            </a:extLst>
          </p:cNvPr>
          <p:cNvSpPr/>
          <p:nvPr/>
        </p:nvSpPr>
        <p:spPr>
          <a:xfrm>
            <a:off x="4831850" y="2369609"/>
            <a:ext cx="656167" cy="1979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latin typeface="Century Gothic" panose="020B0502020202020204" pitchFamily="34" charset="0"/>
            </a:endParaRPr>
          </a:p>
        </p:txBody>
      </p:sp>
      <p:sp>
        <p:nvSpPr>
          <p:cNvPr id="14" name="Marcador de texto 2">
            <a:extLst>
              <a:ext uri="{FF2B5EF4-FFF2-40B4-BE49-F238E27FC236}">
                <a16:creationId xmlns:a16="http://schemas.microsoft.com/office/drawing/2014/main" id="{DEED75B3-F9B4-A74A-9211-460FE13AE9EE}"/>
              </a:ext>
            </a:extLst>
          </p:cNvPr>
          <p:cNvSpPr txBox="1">
            <a:spLocks/>
          </p:cNvSpPr>
          <p:nvPr/>
        </p:nvSpPr>
        <p:spPr>
          <a:xfrm>
            <a:off x="7637331" y="2169893"/>
            <a:ext cx="1628760" cy="5974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t>zco</a:t>
            </a:r>
            <a:endParaRPr lang="es-GB" sz="2400" strike="sngStrike" dirty="0">
              <a:solidFill>
                <a:srgbClr val="FF0000"/>
              </a:solidFill>
            </a:endParaRPr>
          </a:p>
        </p:txBody>
      </p:sp>
      <p:sp>
        <p:nvSpPr>
          <p:cNvPr id="15" name="Más 14">
            <a:extLst>
              <a:ext uri="{FF2B5EF4-FFF2-40B4-BE49-F238E27FC236}">
                <a16:creationId xmlns:a16="http://schemas.microsoft.com/office/drawing/2014/main" id="{DF465588-BBC7-5D44-9379-44CDA45FD5FE}"/>
              </a:ext>
            </a:extLst>
          </p:cNvPr>
          <p:cNvSpPr/>
          <p:nvPr/>
        </p:nvSpPr>
        <p:spPr>
          <a:xfrm>
            <a:off x="7284087" y="2275677"/>
            <a:ext cx="387003" cy="445380"/>
          </a:xfrm>
          <a:prstGeom prst="mathPlus">
            <a:avLst>
              <a:gd name="adj1" fmla="val 1906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latin typeface="Century Gothic" panose="020B0502020202020204" pitchFamily="34" charset="0"/>
            </a:endParaRPr>
          </a:p>
        </p:txBody>
      </p:sp>
      <p:sp>
        <p:nvSpPr>
          <p:cNvPr id="16" name="Flecha derecha 15">
            <a:extLst>
              <a:ext uri="{FF2B5EF4-FFF2-40B4-BE49-F238E27FC236}">
                <a16:creationId xmlns:a16="http://schemas.microsoft.com/office/drawing/2014/main" id="{97F6DC32-F3D1-7E46-87BC-47024AEB105C}"/>
              </a:ext>
            </a:extLst>
          </p:cNvPr>
          <p:cNvSpPr/>
          <p:nvPr/>
        </p:nvSpPr>
        <p:spPr>
          <a:xfrm>
            <a:off x="8703733" y="2369609"/>
            <a:ext cx="656167" cy="1979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latin typeface="Century Gothic" panose="020B0502020202020204" pitchFamily="34" charset="0"/>
            </a:endParaRPr>
          </a:p>
        </p:txBody>
      </p:sp>
      <p:sp>
        <p:nvSpPr>
          <p:cNvPr id="18" name="Marcador de texto 2">
            <a:extLst>
              <a:ext uri="{FF2B5EF4-FFF2-40B4-BE49-F238E27FC236}">
                <a16:creationId xmlns:a16="http://schemas.microsoft.com/office/drawing/2014/main" id="{3EECADBC-3836-A542-97BB-41C92A457786}"/>
              </a:ext>
            </a:extLst>
          </p:cNvPr>
          <p:cNvSpPr txBox="1">
            <a:spLocks/>
          </p:cNvSpPr>
          <p:nvPr/>
        </p:nvSpPr>
        <p:spPr>
          <a:xfrm>
            <a:off x="132645" y="2801985"/>
            <a:ext cx="11758809" cy="867128"/>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t>Daniel y Lucía hablan de videojuegos. Escucha las frases y escribe los verbos. </a:t>
            </a:r>
          </a:p>
          <a:p>
            <a:pPr marL="114300" indent="0">
              <a:buFont typeface="Arial"/>
              <a:buNone/>
            </a:pPr>
            <a:r>
              <a:rPr lang="es-GB" sz="2400" dirty="0"/>
              <a:t>¿Cuál es la forma en infinitivo?</a:t>
            </a:r>
          </a:p>
        </p:txBody>
      </p:sp>
      <p:sp>
        <p:nvSpPr>
          <p:cNvPr id="20" name="Rectangle 32">
            <a:hlinkClick r:id="" action="ppaction://noaction">
              <a:snd r:embed="rId4" name="1 conozco.wav"/>
            </a:hlinkClick>
            <a:extLst>
              <a:ext uri="{FF2B5EF4-FFF2-40B4-BE49-F238E27FC236}">
                <a16:creationId xmlns:a16="http://schemas.microsoft.com/office/drawing/2014/main" id="{32A4541D-BE31-9442-A936-2BFF11F08DB1}"/>
              </a:ext>
            </a:extLst>
          </p:cNvPr>
          <p:cNvSpPr/>
          <p:nvPr/>
        </p:nvSpPr>
        <p:spPr>
          <a:xfrm>
            <a:off x="354217" y="3732111"/>
            <a:ext cx="476033" cy="488805"/>
          </a:xfrm>
          <a:prstGeom prst="rect">
            <a:avLst/>
          </a:prstGeom>
          <a:solidFill>
            <a:schemeClr val="accent2"/>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1" name="Rectangle 32">
            <a:hlinkClick r:id="" action="ppaction://noaction">
              <a:snd r:embed="rId5" name="2 en este juego.wav"/>
            </a:hlinkClick>
            <a:extLst>
              <a:ext uri="{FF2B5EF4-FFF2-40B4-BE49-F238E27FC236}">
                <a16:creationId xmlns:a16="http://schemas.microsoft.com/office/drawing/2014/main" id="{F0B4CFE3-C447-2B48-88EC-084027ACB09F}"/>
              </a:ext>
            </a:extLst>
          </p:cNvPr>
          <p:cNvSpPr/>
          <p:nvPr/>
        </p:nvSpPr>
        <p:spPr>
          <a:xfrm>
            <a:off x="354217" y="4386847"/>
            <a:ext cx="476033" cy="488805"/>
          </a:xfrm>
          <a:prstGeom prst="rect">
            <a:avLst/>
          </a:prstGeom>
          <a:solidFill>
            <a:schemeClr val="accent2"/>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500" b="1" kern="1200" dirty="0">
                <a:solidFill>
                  <a:prstClr val="white"/>
                </a:solidFill>
                <a:latin typeface="Century Gothic" panose="020F0302020204030204"/>
              </a:rPr>
              <a:t>2</a:t>
            </a:r>
            <a:endPar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angle 32">
            <a:hlinkClick r:id="" action="ppaction://noaction">
              <a:snd r:embed="rId6" name="3 en esta parte.wav"/>
            </a:hlinkClick>
            <a:extLst>
              <a:ext uri="{FF2B5EF4-FFF2-40B4-BE49-F238E27FC236}">
                <a16:creationId xmlns:a16="http://schemas.microsoft.com/office/drawing/2014/main" id="{CC93AE57-402E-C34B-A801-4B2F1FC80845}"/>
              </a:ext>
            </a:extLst>
          </p:cNvPr>
          <p:cNvSpPr/>
          <p:nvPr/>
        </p:nvSpPr>
        <p:spPr>
          <a:xfrm>
            <a:off x="354217" y="5041583"/>
            <a:ext cx="476033" cy="488805"/>
          </a:xfrm>
          <a:prstGeom prst="rect">
            <a:avLst/>
          </a:prstGeom>
          <a:solidFill>
            <a:schemeClr val="accent2"/>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500" b="1" kern="1200" dirty="0">
                <a:solidFill>
                  <a:prstClr val="white"/>
                </a:solidFill>
                <a:latin typeface="Century Gothic" panose="020F0302020204030204"/>
              </a:rPr>
              <a:t>3</a:t>
            </a:r>
            <a:endPar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32">
            <a:hlinkClick r:id="" action="ppaction://noaction">
              <a:snd r:embed="rId7" name="3 los fines de.wav"/>
            </a:hlinkClick>
            <a:extLst>
              <a:ext uri="{FF2B5EF4-FFF2-40B4-BE49-F238E27FC236}">
                <a16:creationId xmlns:a16="http://schemas.microsoft.com/office/drawing/2014/main" id="{8CBCD372-E9D1-ED4D-8B33-D46F2D4812A8}"/>
              </a:ext>
            </a:extLst>
          </p:cNvPr>
          <p:cNvSpPr/>
          <p:nvPr/>
        </p:nvSpPr>
        <p:spPr>
          <a:xfrm>
            <a:off x="354217" y="5696319"/>
            <a:ext cx="476033" cy="488805"/>
          </a:xfrm>
          <a:prstGeom prst="rect">
            <a:avLst/>
          </a:prstGeom>
          <a:solidFill>
            <a:schemeClr val="accent2"/>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500" b="1" kern="1200" dirty="0">
                <a:solidFill>
                  <a:prstClr val="white"/>
                </a:solidFill>
                <a:latin typeface="Century Gothic" panose="020F0302020204030204"/>
              </a:rPr>
              <a:t>4</a:t>
            </a:r>
            <a:endPar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Imagen 25">
            <a:extLst>
              <a:ext uri="{FF2B5EF4-FFF2-40B4-BE49-F238E27FC236}">
                <a16:creationId xmlns:a16="http://schemas.microsoft.com/office/drawing/2014/main" id="{DEB3C9A7-A050-0D48-9D7E-727620B862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93070" y="3275723"/>
            <a:ext cx="1573814" cy="1573814"/>
          </a:xfrm>
          <a:prstGeom prst="rect">
            <a:avLst/>
          </a:prstGeom>
        </p:spPr>
      </p:pic>
      <p:pic>
        <p:nvPicPr>
          <p:cNvPr id="27" name="Imagen 26">
            <a:extLst>
              <a:ext uri="{FF2B5EF4-FFF2-40B4-BE49-F238E27FC236}">
                <a16:creationId xmlns:a16="http://schemas.microsoft.com/office/drawing/2014/main" id="{F746131C-7092-384D-B68C-7349ADB7C0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05773" y="5100248"/>
            <a:ext cx="1278820" cy="1074209"/>
          </a:xfrm>
          <a:prstGeom prst="rect">
            <a:avLst/>
          </a:prstGeom>
        </p:spPr>
      </p:pic>
      <p:sp>
        <p:nvSpPr>
          <p:cNvPr id="31" name="CuadroTexto 30">
            <a:extLst>
              <a:ext uri="{FF2B5EF4-FFF2-40B4-BE49-F238E27FC236}">
                <a16:creationId xmlns:a16="http://schemas.microsoft.com/office/drawing/2014/main" id="{B31A1A59-AA1F-8149-8CE1-EFAC43C83563}"/>
              </a:ext>
            </a:extLst>
          </p:cNvPr>
          <p:cNvSpPr txBox="1"/>
          <p:nvPr/>
        </p:nvSpPr>
        <p:spPr>
          <a:xfrm>
            <a:off x="844337" y="3761778"/>
            <a:ext cx="1766195"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Cono</a:t>
            </a:r>
            <a:r>
              <a:rPr lang="es-ES" sz="2200" b="1" dirty="0">
                <a:solidFill>
                  <a:schemeClr val="accent5">
                    <a:lumMod val="50000"/>
                  </a:schemeClr>
                </a:solidFill>
                <a:latin typeface="Century Gothic" panose="020B0502020202020204" pitchFamily="34" charset="0"/>
              </a:rPr>
              <a:t>zco </a:t>
            </a:r>
            <a:r>
              <a:rPr lang="es-ES" sz="2200" dirty="0">
                <a:solidFill>
                  <a:schemeClr val="accent5">
                    <a:lumMod val="50000"/>
                  </a:schemeClr>
                </a:solidFill>
                <a:latin typeface="Century Gothic" panose="020B0502020202020204" pitchFamily="34" charset="0"/>
              </a:rPr>
              <a:t>&gt;</a:t>
            </a:r>
          </a:p>
        </p:txBody>
      </p:sp>
      <p:sp>
        <p:nvSpPr>
          <p:cNvPr id="32" name="CuadroTexto 31">
            <a:extLst>
              <a:ext uri="{FF2B5EF4-FFF2-40B4-BE49-F238E27FC236}">
                <a16:creationId xmlns:a16="http://schemas.microsoft.com/office/drawing/2014/main" id="{AD85D2EB-DFB6-E049-9F96-849DBC4B4765}"/>
              </a:ext>
            </a:extLst>
          </p:cNvPr>
          <p:cNvSpPr txBox="1"/>
          <p:nvPr/>
        </p:nvSpPr>
        <p:spPr>
          <a:xfrm>
            <a:off x="844337" y="4418650"/>
            <a:ext cx="1956618"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Apare</a:t>
            </a:r>
            <a:r>
              <a:rPr lang="es-ES" sz="2200" b="1" dirty="0">
                <a:solidFill>
                  <a:schemeClr val="accent5">
                    <a:lumMod val="50000"/>
                  </a:schemeClr>
                </a:solidFill>
                <a:latin typeface="Century Gothic" panose="020B0502020202020204" pitchFamily="34" charset="0"/>
              </a:rPr>
              <a:t>zco</a:t>
            </a:r>
            <a:r>
              <a:rPr lang="es-ES" sz="2200" dirty="0">
                <a:solidFill>
                  <a:schemeClr val="accent5">
                    <a:lumMod val="50000"/>
                  </a:schemeClr>
                </a:solidFill>
                <a:latin typeface="Century Gothic" panose="020B0502020202020204" pitchFamily="34" charset="0"/>
              </a:rPr>
              <a:t> &gt;</a:t>
            </a:r>
          </a:p>
        </p:txBody>
      </p:sp>
      <p:sp>
        <p:nvSpPr>
          <p:cNvPr id="33" name="CuadroTexto 32">
            <a:extLst>
              <a:ext uri="{FF2B5EF4-FFF2-40B4-BE49-F238E27FC236}">
                <a16:creationId xmlns:a16="http://schemas.microsoft.com/office/drawing/2014/main" id="{777D825E-C096-FF45-AA9B-55E415F9278B}"/>
              </a:ext>
            </a:extLst>
          </p:cNvPr>
          <p:cNvSpPr txBox="1"/>
          <p:nvPr/>
        </p:nvSpPr>
        <p:spPr>
          <a:xfrm>
            <a:off x="844337" y="5075522"/>
            <a:ext cx="1872178"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Ofre</a:t>
            </a:r>
            <a:r>
              <a:rPr lang="es-ES" sz="2200" b="1" dirty="0">
                <a:solidFill>
                  <a:schemeClr val="accent5">
                    <a:lumMod val="50000"/>
                  </a:schemeClr>
                </a:solidFill>
                <a:latin typeface="Century Gothic" panose="020B0502020202020204" pitchFamily="34" charset="0"/>
              </a:rPr>
              <a:t>zco</a:t>
            </a:r>
            <a:r>
              <a:rPr lang="es-ES" sz="2200" dirty="0">
                <a:solidFill>
                  <a:schemeClr val="accent5">
                    <a:lumMod val="50000"/>
                  </a:schemeClr>
                </a:solidFill>
                <a:latin typeface="Century Gothic" panose="020B0502020202020204" pitchFamily="34" charset="0"/>
              </a:rPr>
              <a:t> &gt;</a:t>
            </a:r>
          </a:p>
        </p:txBody>
      </p:sp>
      <p:sp>
        <p:nvSpPr>
          <p:cNvPr id="34" name="CuadroTexto 33">
            <a:extLst>
              <a:ext uri="{FF2B5EF4-FFF2-40B4-BE49-F238E27FC236}">
                <a16:creationId xmlns:a16="http://schemas.microsoft.com/office/drawing/2014/main" id="{814AF9A8-6A64-0B46-B0E0-C70F681BDB74}"/>
              </a:ext>
            </a:extLst>
          </p:cNvPr>
          <p:cNvSpPr txBox="1"/>
          <p:nvPr/>
        </p:nvSpPr>
        <p:spPr>
          <a:xfrm>
            <a:off x="844337" y="5732395"/>
            <a:ext cx="1956618"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Redu</a:t>
            </a:r>
            <a:r>
              <a:rPr lang="es-ES" sz="2200" b="1" dirty="0">
                <a:solidFill>
                  <a:schemeClr val="accent5">
                    <a:lumMod val="50000"/>
                  </a:schemeClr>
                </a:solidFill>
                <a:latin typeface="Century Gothic" panose="020B0502020202020204" pitchFamily="34" charset="0"/>
              </a:rPr>
              <a:t>zco</a:t>
            </a:r>
            <a:r>
              <a:rPr lang="es-ES" sz="2200" dirty="0">
                <a:solidFill>
                  <a:schemeClr val="accent5">
                    <a:lumMod val="50000"/>
                  </a:schemeClr>
                </a:solidFill>
                <a:latin typeface="Century Gothic" panose="020B0502020202020204" pitchFamily="34" charset="0"/>
              </a:rPr>
              <a:t> &gt;</a:t>
            </a:r>
          </a:p>
        </p:txBody>
      </p:sp>
      <p:sp>
        <p:nvSpPr>
          <p:cNvPr id="35" name="CuadroTexto 34">
            <a:extLst>
              <a:ext uri="{FF2B5EF4-FFF2-40B4-BE49-F238E27FC236}">
                <a16:creationId xmlns:a16="http://schemas.microsoft.com/office/drawing/2014/main" id="{E7B43896-4CE1-054C-B36C-3E77CF4FF05A}"/>
              </a:ext>
            </a:extLst>
          </p:cNvPr>
          <p:cNvSpPr txBox="1"/>
          <p:nvPr/>
        </p:nvSpPr>
        <p:spPr>
          <a:xfrm>
            <a:off x="5002624" y="3765425"/>
            <a:ext cx="2548203"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Tradu</a:t>
            </a:r>
            <a:r>
              <a:rPr lang="es-ES" sz="2200" b="1" dirty="0">
                <a:solidFill>
                  <a:schemeClr val="accent5">
                    <a:lumMod val="50000"/>
                  </a:schemeClr>
                </a:solidFill>
                <a:latin typeface="Century Gothic" panose="020B0502020202020204" pitchFamily="34" charset="0"/>
              </a:rPr>
              <a:t>zco</a:t>
            </a:r>
            <a:r>
              <a:rPr lang="es-ES" sz="2200" dirty="0">
                <a:solidFill>
                  <a:schemeClr val="accent5">
                    <a:lumMod val="50000"/>
                  </a:schemeClr>
                </a:solidFill>
                <a:latin typeface="Century Gothic" panose="020B0502020202020204" pitchFamily="34" charset="0"/>
              </a:rPr>
              <a:t> &gt;</a:t>
            </a:r>
          </a:p>
        </p:txBody>
      </p:sp>
      <p:sp>
        <p:nvSpPr>
          <p:cNvPr id="36" name="CuadroTexto 35">
            <a:extLst>
              <a:ext uri="{FF2B5EF4-FFF2-40B4-BE49-F238E27FC236}">
                <a16:creationId xmlns:a16="http://schemas.microsoft.com/office/drawing/2014/main" id="{0966028F-DD4E-4840-8357-5227C8B1CC6B}"/>
              </a:ext>
            </a:extLst>
          </p:cNvPr>
          <p:cNvSpPr txBox="1"/>
          <p:nvPr/>
        </p:nvSpPr>
        <p:spPr>
          <a:xfrm>
            <a:off x="5002624" y="4420822"/>
            <a:ext cx="1956618"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Condu</a:t>
            </a:r>
            <a:r>
              <a:rPr lang="es-ES" sz="2200" b="1" dirty="0">
                <a:solidFill>
                  <a:schemeClr val="accent5">
                    <a:lumMod val="50000"/>
                  </a:schemeClr>
                </a:solidFill>
                <a:latin typeface="Century Gothic" panose="020B0502020202020204" pitchFamily="34" charset="0"/>
              </a:rPr>
              <a:t>zco</a:t>
            </a:r>
            <a:r>
              <a:rPr lang="es-ES" sz="2200" dirty="0">
                <a:solidFill>
                  <a:schemeClr val="accent5">
                    <a:lumMod val="50000"/>
                  </a:schemeClr>
                </a:solidFill>
                <a:latin typeface="Century Gothic" panose="020B0502020202020204" pitchFamily="34" charset="0"/>
              </a:rPr>
              <a:t> &gt;</a:t>
            </a:r>
          </a:p>
        </p:txBody>
      </p:sp>
      <p:sp>
        <p:nvSpPr>
          <p:cNvPr id="37" name="CuadroTexto 36">
            <a:extLst>
              <a:ext uri="{FF2B5EF4-FFF2-40B4-BE49-F238E27FC236}">
                <a16:creationId xmlns:a16="http://schemas.microsoft.com/office/drawing/2014/main" id="{010AEE5C-C2A8-F94C-B40D-6C22ADF9B4F6}"/>
              </a:ext>
            </a:extLst>
          </p:cNvPr>
          <p:cNvSpPr txBox="1"/>
          <p:nvPr/>
        </p:nvSpPr>
        <p:spPr>
          <a:xfrm>
            <a:off x="5002624" y="5076218"/>
            <a:ext cx="3233322"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Desapare</a:t>
            </a:r>
            <a:r>
              <a:rPr lang="es-ES" sz="2200" b="1" dirty="0">
                <a:solidFill>
                  <a:schemeClr val="accent5">
                    <a:lumMod val="50000"/>
                  </a:schemeClr>
                </a:solidFill>
                <a:latin typeface="Century Gothic" panose="020B0502020202020204" pitchFamily="34" charset="0"/>
              </a:rPr>
              <a:t>zco</a:t>
            </a:r>
            <a:r>
              <a:rPr lang="es-ES" sz="2200" dirty="0">
                <a:solidFill>
                  <a:schemeClr val="accent5">
                    <a:lumMod val="50000"/>
                  </a:schemeClr>
                </a:solidFill>
                <a:latin typeface="Century Gothic" panose="020B0502020202020204" pitchFamily="34" charset="0"/>
              </a:rPr>
              <a:t> &gt;</a:t>
            </a:r>
          </a:p>
        </p:txBody>
      </p:sp>
      <p:sp>
        <p:nvSpPr>
          <p:cNvPr id="38" name="CuadroTexto 37">
            <a:extLst>
              <a:ext uri="{FF2B5EF4-FFF2-40B4-BE49-F238E27FC236}">
                <a16:creationId xmlns:a16="http://schemas.microsoft.com/office/drawing/2014/main" id="{A1D3EF33-AFA2-B448-8F7C-8C7EAA8BB459}"/>
              </a:ext>
            </a:extLst>
          </p:cNvPr>
          <p:cNvSpPr txBox="1"/>
          <p:nvPr/>
        </p:nvSpPr>
        <p:spPr>
          <a:xfrm>
            <a:off x="2569099" y="3761069"/>
            <a:ext cx="1534493"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Conocer</a:t>
            </a:r>
          </a:p>
        </p:txBody>
      </p:sp>
      <p:sp>
        <p:nvSpPr>
          <p:cNvPr id="39" name="CuadroTexto 38">
            <a:extLst>
              <a:ext uri="{FF2B5EF4-FFF2-40B4-BE49-F238E27FC236}">
                <a16:creationId xmlns:a16="http://schemas.microsoft.com/office/drawing/2014/main" id="{2E6DCA7E-AA97-ED44-A552-411726D4B4F4}"/>
              </a:ext>
            </a:extLst>
          </p:cNvPr>
          <p:cNvSpPr txBox="1"/>
          <p:nvPr/>
        </p:nvSpPr>
        <p:spPr>
          <a:xfrm>
            <a:off x="6710341" y="3761778"/>
            <a:ext cx="1534493"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Traducir</a:t>
            </a:r>
          </a:p>
        </p:txBody>
      </p:sp>
      <p:sp>
        <p:nvSpPr>
          <p:cNvPr id="40" name="CuadroTexto 39">
            <a:extLst>
              <a:ext uri="{FF2B5EF4-FFF2-40B4-BE49-F238E27FC236}">
                <a16:creationId xmlns:a16="http://schemas.microsoft.com/office/drawing/2014/main" id="{A3863FBA-3367-EE4A-9E3B-1FF02BA982FC}"/>
              </a:ext>
            </a:extLst>
          </p:cNvPr>
          <p:cNvSpPr txBox="1"/>
          <p:nvPr/>
        </p:nvSpPr>
        <p:spPr>
          <a:xfrm>
            <a:off x="2635101" y="4419602"/>
            <a:ext cx="1534493"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Aparecer</a:t>
            </a:r>
          </a:p>
        </p:txBody>
      </p:sp>
      <p:sp>
        <p:nvSpPr>
          <p:cNvPr id="41" name="CuadroTexto 40">
            <a:extLst>
              <a:ext uri="{FF2B5EF4-FFF2-40B4-BE49-F238E27FC236}">
                <a16:creationId xmlns:a16="http://schemas.microsoft.com/office/drawing/2014/main" id="{6A3B53B2-19DB-F74B-8860-238962CE6D26}"/>
              </a:ext>
            </a:extLst>
          </p:cNvPr>
          <p:cNvSpPr txBox="1"/>
          <p:nvPr/>
        </p:nvSpPr>
        <p:spPr>
          <a:xfrm>
            <a:off x="6870084" y="4414337"/>
            <a:ext cx="1534493"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Conducir</a:t>
            </a:r>
          </a:p>
        </p:txBody>
      </p:sp>
      <p:sp>
        <p:nvSpPr>
          <p:cNvPr id="42" name="CuadroTexto 41">
            <a:extLst>
              <a:ext uri="{FF2B5EF4-FFF2-40B4-BE49-F238E27FC236}">
                <a16:creationId xmlns:a16="http://schemas.microsoft.com/office/drawing/2014/main" id="{690D7243-A62E-F541-996A-CFB3537B0A98}"/>
              </a:ext>
            </a:extLst>
          </p:cNvPr>
          <p:cNvSpPr txBox="1"/>
          <p:nvPr/>
        </p:nvSpPr>
        <p:spPr>
          <a:xfrm>
            <a:off x="2430400" y="5077770"/>
            <a:ext cx="1534493"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Ofrecer</a:t>
            </a:r>
          </a:p>
        </p:txBody>
      </p:sp>
      <p:sp>
        <p:nvSpPr>
          <p:cNvPr id="43" name="CuadroTexto 42">
            <a:extLst>
              <a:ext uri="{FF2B5EF4-FFF2-40B4-BE49-F238E27FC236}">
                <a16:creationId xmlns:a16="http://schemas.microsoft.com/office/drawing/2014/main" id="{ECF06A9B-40D1-E041-B09A-E235E60EC495}"/>
              </a:ext>
            </a:extLst>
          </p:cNvPr>
          <p:cNvSpPr txBox="1"/>
          <p:nvPr/>
        </p:nvSpPr>
        <p:spPr>
          <a:xfrm>
            <a:off x="7284087" y="5082703"/>
            <a:ext cx="2380041"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Desaparecer</a:t>
            </a:r>
          </a:p>
        </p:txBody>
      </p:sp>
      <p:sp>
        <p:nvSpPr>
          <p:cNvPr id="44" name="CuadroTexto 43">
            <a:extLst>
              <a:ext uri="{FF2B5EF4-FFF2-40B4-BE49-F238E27FC236}">
                <a16:creationId xmlns:a16="http://schemas.microsoft.com/office/drawing/2014/main" id="{4BD48A33-5B5F-154D-BD1D-1BCE249653D6}"/>
              </a:ext>
            </a:extLst>
          </p:cNvPr>
          <p:cNvSpPr txBox="1"/>
          <p:nvPr/>
        </p:nvSpPr>
        <p:spPr>
          <a:xfrm>
            <a:off x="2472534" y="5725277"/>
            <a:ext cx="2380041"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Reducir</a:t>
            </a:r>
          </a:p>
        </p:txBody>
      </p:sp>
    </p:spTree>
    <p:extLst>
      <p:ext uri="{BB962C8B-B14F-4D97-AF65-F5344CB8AC3E}">
        <p14:creationId xmlns:p14="http://schemas.microsoft.com/office/powerpoint/2010/main" val="263077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P spid="10" grpId="0"/>
      <p:bldP spid="11" grpId="0" animBg="1"/>
      <p:bldP spid="12" grpId="0" animBg="1"/>
      <p:bldP spid="14" grpId="0"/>
      <p:bldP spid="15" grpId="0" animBg="1"/>
      <p:bldP spid="16" grpId="0" animBg="1"/>
      <p:bldP spid="18" grpId="0"/>
      <p:bldP spid="20" grpId="0" animBg="1"/>
      <p:bldP spid="21" grpId="0" animBg="1"/>
      <p:bldP spid="22" grpId="0" animBg="1"/>
      <p:bldP spid="23" grpId="0" animBg="1"/>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344183F-B22B-2643-BCD6-59404C495064}"/>
              </a:ext>
            </a:extLst>
          </p:cNvPr>
          <p:cNvSpPr>
            <a:spLocks noGrp="1"/>
          </p:cNvSpPr>
          <p:nvPr>
            <p:ph type="body" idx="1"/>
          </p:nvPr>
        </p:nvSpPr>
        <p:spPr>
          <a:xfrm>
            <a:off x="169333" y="1189878"/>
            <a:ext cx="11758809" cy="867128"/>
          </a:xfrm>
        </p:spPr>
        <p:txBody>
          <a:bodyPr>
            <a:normAutofit lnSpcReduction="10000"/>
          </a:bodyPr>
          <a:lstStyle/>
          <a:p>
            <a:pPr marL="114300" indent="0">
              <a:buNone/>
            </a:pPr>
            <a:r>
              <a:rPr lang="es-GB" sz="2400" dirty="0">
                <a:solidFill>
                  <a:schemeClr val="accent5">
                    <a:lumMod val="50000"/>
                  </a:schemeClr>
                </a:solidFill>
              </a:rPr>
              <a:t>As you know, the ending for the first person singular in verbs ending in –cer and –cir changes to –zco.</a:t>
            </a:r>
          </a:p>
        </p:txBody>
      </p:sp>
      <p:pic>
        <p:nvPicPr>
          <p:cNvPr id="4" name="Picture 4" descr="background rectangle">
            <a:extLst>
              <a:ext uri="{FF2B5EF4-FFF2-40B4-BE49-F238E27FC236}">
                <a16:creationId xmlns:a16="http://schemas.microsoft.com/office/drawing/2014/main" id="{2A71858C-6362-9D42-88C3-0AD99AB969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a:extLst>
              <a:ext uri="{FF2B5EF4-FFF2-40B4-BE49-F238E27FC236}">
                <a16:creationId xmlns:a16="http://schemas.microsoft.com/office/drawing/2014/main" id="{595D5526-2A24-BA4B-9AAC-C4CE1CE4D88E}"/>
              </a:ext>
            </a:extLst>
          </p:cNvPr>
          <p:cNvSpPr txBox="1">
            <a:spLocks/>
          </p:cNvSpPr>
          <p:nvPr/>
        </p:nvSpPr>
        <p:spPr>
          <a:xfrm>
            <a:off x="82286" y="0"/>
            <a:ext cx="648458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Arial"/>
              <a:buNone/>
              <a:defRPr sz="4400" b="0" i="0" u="none" strike="noStrike" cap="none">
                <a:solidFill>
                  <a:srgbClr val="1F3864"/>
                </a:solidFill>
                <a:latin typeface="Century Gothic" panose="020B0502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3600" dirty="0">
              <a:solidFill>
                <a:schemeClr val="bg1"/>
              </a:solidFill>
            </a:endParaRPr>
          </a:p>
        </p:txBody>
      </p:sp>
      <p:sp>
        <p:nvSpPr>
          <p:cNvPr id="6" name="Rounded Rectangle 11">
            <a:extLst>
              <a:ext uri="{FF2B5EF4-FFF2-40B4-BE49-F238E27FC236}">
                <a16:creationId xmlns:a16="http://schemas.microsoft.com/office/drawing/2014/main" id="{06FD6600-716E-FB4F-9D50-0EA07C131D1E}"/>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A774249F-6853-1B41-AB76-69326D0A3321}"/>
              </a:ext>
            </a:extLst>
          </p:cNvPr>
          <p:cNvSpPr>
            <a:spLocks noGrp="1"/>
          </p:cNvSpPr>
          <p:nvPr>
            <p:ph type="title"/>
          </p:nvPr>
        </p:nvSpPr>
        <p:spPr>
          <a:xfrm>
            <a:off x="132645" y="67645"/>
            <a:ext cx="3191933" cy="1325563"/>
          </a:xfrm>
        </p:spPr>
        <p:txBody>
          <a:bodyPr/>
          <a:lstStyle/>
          <a:p>
            <a:r>
              <a:rPr lang="es-GB" b="1" dirty="0">
                <a:solidFill>
                  <a:schemeClr val="bg1"/>
                </a:solidFill>
              </a:rPr>
              <a:t>Fonética</a:t>
            </a:r>
          </a:p>
        </p:txBody>
      </p:sp>
      <p:sp>
        <p:nvSpPr>
          <p:cNvPr id="7" name="Marcador de texto 2">
            <a:extLst>
              <a:ext uri="{FF2B5EF4-FFF2-40B4-BE49-F238E27FC236}">
                <a16:creationId xmlns:a16="http://schemas.microsoft.com/office/drawing/2014/main" id="{336AE520-5920-4442-8B3A-CE39C6B2340C}"/>
              </a:ext>
            </a:extLst>
          </p:cNvPr>
          <p:cNvSpPr txBox="1">
            <a:spLocks/>
          </p:cNvSpPr>
          <p:nvPr/>
        </p:nvSpPr>
        <p:spPr>
          <a:xfrm>
            <a:off x="270624" y="1945242"/>
            <a:ext cx="2086338" cy="5974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solidFill>
                  <a:schemeClr val="accent5">
                    <a:lumMod val="50000"/>
                  </a:schemeClr>
                </a:solidFill>
              </a:rPr>
              <a:t>producir</a:t>
            </a:r>
          </a:p>
        </p:txBody>
      </p:sp>
      <p:sp>
        <p:nvSpPr>
          <p:cNvPr id="8" name="Marcador de texto 2">
            <a:extLst>
              <a:ext uri="{FF2B5EF4-FFF2-40B4-BE49-F238E27FC236}">
                <a16:creationId xmlns:a16="http://schemas.microsoft.com/office/drawing/2014/main" id="{ED8CA8CB-1EAA-6342-8002-EEE209434A0A}"/>
              </a:ext>
            </a:extLst>
          </p:cNvPr>
          <p:cNvSpPr txBox="1">
            <a:spLocks/>
          </p:cNvSpPr>
          <p:nvPr/>
        </p:nvSpPr>
        <p:spPr>
          <a:xfrm>
            <a:off x="2902245" y="1945242"/>
            <a:ext cx="2086338" cy="5974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solidFill>
                  <a:schemeClr val="accent5">
                    <a:lumMod val="50000"/>
                  </a:schemeClr>
                </a:solidFill>
              </a:rPr>
              <a:t>produc</a:t>
            </a:r>
            <a:r>
              <a:rPr lang="es-GB" sz="2400" strike="sngStrike" dirty="0">
                <a:solidFill>
                  <a:schemeClr val="accent5">
                    <a:lumMod val="50000"/>
                  </a:schemeClr>
                </a:solidFill>
              </a:rPr>
              <a:t>ir</a:t>
            </a:r>
          </a:p>
        </p:txBody>
      </p:sp>
      <p:sp>
        <p:nvSpPr>
          <p:cNvPr id="9" name="Marcador de texto 2">
            <a:extLst>
              <a:ext uri="{FF2B5EF4-FFF2-40B4-BE49-F238E27FC236}">
                <a16:creationId xmlns:a16="http://schemas.microsoft.com/office/drawing/2014/main" id="{670CC666-6045-7C4F-BCD8-6641CAAE523D}"/>
              </a:ext>
            </a:extLst>
          </p:cNvPr>
          <p:cNvSpPr txBox="1">
            <a:spLocks/>
          </p:cNvSpPr>
          <p:nvPr/>
        </p:nvSpPr>
        <p:spPr>
          <a:xfrm>
            <a:off x="5790376" y="1945242"/>
            <a:ext cx="1628760" cy="5974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solidFill>
                  <a:schemeClr val="accent5">
                    <a:lumMod val="50000"/>
                  </a:schemeClr>
                </a:solidFill>
              </a:rPr>
              <a:t>produ</a:t>
            </a:r>
            <a:r>
              <a:rPr lang="es-GB" sz="2400" dirty="0">
                <a:solidFill>
                  <a:srgbClr val="FF0000"/>
                </a:solidFill>
              </a:rPr>
              <a:t>c</a:t>
            </a:r>
            <a:endParaRPr lang="es-GB" sz="2400" strike="sngStrike" dirty="0">
              <a:solidFill>
                <a:srgbClr val="FF0000"/>
              </a:solidFill>
            </a:endParaRPr>
          </a:p>
        </p:txBody>
      </p:sp>
      <p:sp>
        <p:nvSpPr>
          <p:cNvPr id="10" name="Marcador de texto 2">
            <a:extLst>
              <a:ext uri="{FF2B5EF4-FFF2-40B4-BE49-F238E27FC236}">
                <a16:creationId xmlns:a16="http://schemas.microsoft.com/office/drawing/2014/main" id="{4FBA05F2-C26E-CC4E-9950-78A4135FB780}"/>
              </a:ext>
            </a:extLst>
          </p:cNvPr>
          <p:cNvSpPr txBox="1">
            <a:spLocks/>
          </p:cNvSpPr>
          <p:nvPr/>
        </p:nvSpPr>
        <p:spPr>
          <a:xfrm>
            <a:off x="9537805" y="1948042"/>
            <a:ext cx="2086338" cy="5974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solidFill>
                  <a:schemeClr val="accent5">
                    <a:lumMod val="50000"/>
                  </a:schemeClr>
                </a:solidFill>
              </a:rPr>
              <a:t>produzco</a:t>
            </a:r>
            <a:endParaRPr lang="es-GB" sz="2400" strike="sngStrike" dirty="0">
              <a:solidFill>
                <a:schemeClr val="accent5">
                  <a:lumMod val="50000"/>
                </a:schemeClr>
              </a:solidFill>
            </a:endParaRPr>
          </a:p>
        </p:txBody>
      </p:sp>
      <p:sp>
        <p:nvSpPr>
          <p:cNvPr id="11" name="Flecha derecha 10">
            <a:extLst>
              <a:ext uri="{FF2B5EF4-FFF2-40B4-BE49-F238E27FC236}">
                <a16:creationId xmlns:a16="http://schemas.microsoft.com/office/drawing/2014/main" id="{64FDFC83-25FE-8342-823A-58D867652855}"/>
              </a:ext>
            </a:extLst>
          </p:cNvPr>
          <p:cNvSpPr/>
          <p:nvPr/>
        </p:nvSpPr>
        <p:spPr>
          <a:xfrm>
            <a:off x="2301520" y="2144958"/>
            <a:ext cx="656167" cy="1979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latin typeface="Century Gothic" panose="020B0502020202020204" pitchFamily="34" charset="0"/>
            </a:endParaRPr>
          </a:p>
        </p:txBody>
      </p:sp>
      <p:sp>
        <p:nvSpPr>
          <p:cNvPr id="12" name="Flecha derecha 11">
            <a:extLst>
              <a:ext uri="{FF2B5EF4-FFF2-40B4-BE49-F238E27FC236}">
                <a16:creationId xmlns:a16="http://schemas.microsoft.com/office/drawing/2014/main" id="{CD0BD466-3129-6E4C-8EC8-54CD6C5EA352}"/>
              </a:ext>
            </a:extLst>
          </p:cNvPr>
          <p:cNvSpPr/>
          <p:nvPr/>
        </p:nvSpPr>
        <p:spPr>
          <a:xfrm>
            <a:off x="4933141" y="2144958"/>
            <a:ext cx="656167" cy="1979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latin typeface="Century Gothic" panose="020B0502020202020204" pitchFamily="34" charset="0"/>
            </a:endParaRPr>
          </a:p>
        </p:txBody>
      </p:sp>
      <p:sp>
        <p:nvSpPr>
          <p:cNvPr id="14" name="Marcador de texto 2">
            <a:extLst>
              <a:ext uri="{FF2B5EF4-FFF2-40B4-BE49-F238E27FC236}">
                <a16:creationId xmlns:a16="http://schemas.microsoft.com/office/drawing/2014/main" id="{DEED75B3-F9B4-A74A-9211-460FE13AE9EE}"/>
              </a:ext>
            </a:extLst>
          </p:cNvPr>
          <p:cNvSpPr txBox="1">
            <a:spLocks/>
          </p:cNvSpPr>
          <p:nvPr/>
        </p:nvSpPr>
        <p:spPr>
          <a:xfrm>
            <a:off x="7738622" y="1945242"/>
            <a:ext cx="1628760" cy="5974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solidFill>
                  <a:schemeClr val="accent5">
                    <a:lumMod val="50000"/>
                  </a:schemeClr>
                </a:solidFill>
              </a:rPr>
              <a:t>zco</a:t>
            </a:r>
            <a:endParaRPr lang="es-GB" sz="2400" strike="sngStrike" dirty="0">
              <a:solidFill>
                <a:schemeClr val="accent5">
                  <a:lumMod val="50000"/>
                </a:schemeClr>
              </a:solidFill>
            </a:endParaRPr>
          </a:p>
        </p:txBody>
      </p:sp>
      <p:sp>
        <p:nvSpPr>
          <p:cNvPr id="15" name="Más 14">
            <a:extLst>
              <a:ext uri="{FF2B5EF4-FFF2-40B4-BE49-F238E27FC236}">
                <a16:creationId xmlns:a16="http://schemas.microsoft.com/office/drawing/2014/main" id="{DF465588-BBC7-5D44-9379-44CDA45FD5FE}"/>
              </a:ext>
            </a:extLst>
          </p:cNvPr>
          <p:cNvSpPr/>
          <p:nvPr/>
        </p:nvSpPr>
        <p:spPr>
          <a:xfrm>
            <a:off x="7385378" y="2051026"/>
            <a:ext cx="387003" cy="445380"/>
          </a:xfrm>
          <a:prstGeom prst="mathPlus">
            <a:avLst>
              <a:gd name="adj1" fmla="val 1906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latin typeface="Century Gothic" panose="020B0502020202020204" pitchFamily="34" charset="0"/>
            </a:endParaRPr>
          </a:p>
        </p:txBody>
      </p:sp>
      <p:sp>
        <p:nvSpPr>
          <p:cNvPr id="16" name="Flecha derecha 15">
            <a:extLst>
              <a:ext uri="{FF2B5EF4-FFF2-40B4-BE49-F238E27FC236}">
                <a16:creationId xmlns:a16="http://schemas.microsoft.com/office/drawing/2014/main" id="{97F6DC32-F3D1-7E46-87BC-47024AEB105C}"/>
              </a:ext>
            </a:extLst>
          </p:cNvPr>
          <p:cNvSpPr/>
          <p:nvPr/>
        </p:nvSpPr>
        <p:spPr>
          <a:xfrm>
            <a:off x="8805024" y="2144958"/>
            <a:ext cx="656167" cy="1979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latin typeface="Century Gothic" panose="020B0502020202020204" pitchFamily="34" charset="0"/>
            </a:endParaRPr>
          </a:p>
        </p:txBody>
      </p:sp>
      <p:sp>
        <p:nvSpPr>
          <p:cNvPr id="18" name="Marcador de texto 2">
            <a:extLst>
              <a:ext uri="{FF2B5EF4-FFF2-40B4-BE49-F238E27FC236}">
                <a16:creationId xmlns:a16="http://schemas.microsoft.com/office/drawing/2014/main" id="{3EECADBC-3836-A542-97BB-41C92A457786}"/>
              </a:ext>
            </a:extLst>
          </p:cNvPr>
          <p:cNvSpPr txBox="1">
            <a:spLocks/>
          </p:cNvSpPr>
          <p:nvPr/>
        </p:nvSpPr>
        <p:spPr>
          <a:xfrm>
            <a:off x="161743" y="2444988"/>
            <a:ext cx="11758809" cy="86712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solidFill>
                  <a:schemeClr val="accent5">
                    <a:lumMod val="50000"/>
                  </a:schemeClr>
                </a:solidFill>
              </a:rPr>
              <a:t>Cada estudiante tiene tres adivinanzas*. Lee tus adivinanzas a tu pareja. ¿Qué es?</a:t>
            </a:r>
          </a:p>
        </p:txBody>
      </p:sp>
      <p:pic>
        <p:nvPicPr>
          <p:cNvPr id="19" name="Imagen 18">
            <a:extLst>
              <a:ext uri="{FF2B5EF4-FFF2-40B4-BE49-F238E27FC236}">
                <a16:creationId xmlns:a16="http://schemas.microsoft.com/office/drawing/2014/main" id="{323065AA-9504-A947-B663-4BF4D846E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3734" y="4847982"/>
            <a:ext cx="919687" cy="919687"/>
          </a:xfrm>
          <a:prstGeom prst="rect">
            <a:avLst/>
          </a:prstGeom>
        </p:spPr>
      </p:pic>
      <p:pic>
        <p:nvPicPr>
          <p:cNvPr id="20" name="Imagen 19">
            <a:extLst>
              <a:ext uri="{FF2B5EF4-FFF2-40B4-BE49-F238E27FC236}">
                <a16:creationId xmlns:a16="http://schemas.microsoft.com/office/drawing/2014/main" id="{FA6930B3-1F17-A04B-99FC-7636C2629C37}"/>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9984" b="96672" l="9890" r="89973">
                        <a14:foregroundMark x1="53571" y1="87322" x2="50275" y2="93978"/>
                        <a14:foregroundMark x1="50275" y1="93978" x2="45604" y2="96672"/>
                      </a14:backgroundRemoval>
                    </a14:imgEffect>
                  </a14:imgLayer>
                </a14:imgProps>
              </a:ext>
              <a:ext uri="{28A0092B-C50C-407E-A947-70E740481C1C}">
                <a14:useLocalDpi xmlns:a14="http://schemas.microsoft.com/office/drawing/2010/main"/>
              </a:ext>
            </a:extLst>
          </a:blip>
          <a:stretch>
            <a:fillRect/>
          </a:stretch>
        </p:blipFill>
        <p:spPr>
          <a:xfrm>
            <a:off x="3966213" y="3280932"/>
            <a:ext cx="1307126" cy="1132962"/>
          </a:xfrm>
          <a:prstGeom prst="rect">
            <a:avLst/>
          </a:prstGeom>
        </p:spPr>
      </p:pic>
      <p:pic>
        <p:nvPicPr>
          <p:cNvPr id="21" name="Imagen 20">
            <a:extLst>
              <a:ext uri="{FF2B5EF4-FFF2-40B4-BE49-F238E27FC236}">
                <a16:creationId xmlns:a16="http://schemas.microsoft.com/office/drawing/2014/main" id="{4CB7111C-35E5-3349-8334-2F691663EDD9}"/>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45888" y="4646402"/>
            <a:ext cx="1625144" cy="1137601"/>
          </a:xfrm>
          <a:prstGeom prst="rect">
            <a:avLst/>
          </a:prstGeom>
        </p:spPr>
      </p:pic>
      <p:pic>
        <p:nvPicPr>
          <p:cNvPr id="23" name="Imagen 22">
            <a:extLst>
              <a:ext uri="{FF2B5EF4-FFF2-40B4-BE49-F238E27FC236}">
                <a16:creationId xmlns:a16="http://schemas.microsoft.com/office/drawing/2014/main" id="{C7B3D84B-0FEE-F14F-9A80-CC773F67923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346580" y="3131038"/>
            <a:ext cx="2077595" cy="1402376"/>
          </a:xfrm>
          <a:prstGeom prst="rect">
            <a:avLst/>
          </a:prstGeom>
        </p:spPr>
      </p:pic>
      <p:pic>
        <p:nvPicPr>
          <p:cNvPr id="24" name="Imagen 23">
            <a:extLst>
              <a:ext uri="{FF2B5EF4-FFF2-40B4-BE49-F238E27FC236}">
                <a16:creationId xmlns:a16="http://schemas.microsoft.com/office/drawing/2014/main" id="{B4F89D60-C2E6-D542-B190-D030761DD5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98627" y="4945395"/>
            <a:ext cx="1441731" cy="896973"/>
          </a:xfrm>
          <a:prstGeom prst="rect">
            <a:avLst/>
          </a:prstGeom>
        </p:spPr>
      </p:pic>
      <p:pic>
        <p:nvPicPr>
          <p:cNvPr id="25" name="Imagen 24">
            <a:extLst>
              <a:ext uri="{FF2B5EF4-FFF2-40B4-BE49-F238E27FC236}">
                <a16:creationId xmlns:a16="http://schemas.microsoft.com/office/drawing/2014/main" id="{7AD93D03-81A8-434A-A784-BE2F0A8AA6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75907" y="3278351"/>
            <a:ext cx="1136321" cy="1137601"/>
          </a:xfrm>
          <a:prstGeom prst="rect">
            <a:avLst/>
          </a:prstGeom>
        </p:spPr>
      </p:pic>
      <p:sp>
        <p:nvSpPr>
          <p:cNvPr id="26" name="CuadroTexto 25">
            <a:extLst>
              <a:ext uri="{FF2B5EF4-FFF2-40B4-BE49-F238E27FC236}">
                <a16:creationId xmlns:a16="http://schemas.microsoft.com/office/drawing/2014/main" id="{7BF642B3-9C98-6C4E-9A86-8EB35478096E}"/>
              </a:ext>
            </a:extLst>
          </p:cNvPr>
          <p:cNvSpPr txBox="1"/>
          <p:nvPr/>
        </p:nvSpPr>
        <p:spPr>
          <a:xfrm>
            <a:off x="1968874" y="4318847"/>
            <a:ext cx="776175"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[sun]</a:t>
            </a:r>
          </a:p>
        </p:txBody>
      </p:sp>
      <p:sp>
        <p:nvSpPr>
          <p:cNvPr id="27" name="CuadroTexto 26">
            <a:extLst>
              <a:ext uri="{FF2B5EF4-FFF2-40B4-BE49-F238E27FC236}">
                <a16:creationId xmlns:a16="http://schemas.microsoft.com/office/drawing/2014/main" id="{E5671277-A387-AE4F-A9BF-664136B8488B}"/>
              </a:ext>
            </a:extLst>
          </p:cNvPr>
          <p:cNvSpPr txBox="1"/>
          <p:nvPr/>
        </p:nvSpPr>
        <p:spPr>
          <a:xfrm>
            <a:off x="4183598" y="4318847"/>
            <a:ext cx="872355"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[bee]</a:t>
            </a:r>
          </a:p>
        </p:txBody>
      </p:sp>
      <p:sp>
        <p:nvSpPr>
          <p:cNvPr id="28" name="CuadroTexto 27">
            <a:extLst>
              <a:ext uri="{FF2B5EF4-FFF2-40B4-BE49-F238E27FC236}">
                <a16:creationId xmlns:a16="http://schemas.microsoft.com/office/drawing/2014/main" id="{D8134981-6751-4144-981F-78B87CC9423F}"/>
              </a:ext>
            </a:extLst>
          </p:cNvPr>
          <p:cNvSpPr txBox="1"/>
          <p:nvPr/>
        </p:nvSpPr>
        <p:spPr>
          <a:xfrm>
            <a:off x="6618064" y="4351620"/>
            <a:ext cx="1561646"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[taxi driver]</a:t>
            </a:r>
          </a:p>
        </p:txBody>
      </p:sp>
      <p:sp>
        <p:nvSpPr>
          <p:cNvPr id="29" name="CuadroTexto 28">
            <a:extLst>
              <a:ext uri="{FF2B5EF4-FFF2-40B4-BE49-F238E27FC236}">
                <a16:creationId xmlns:a16="http://schemas.microsoft.com/office/drawing/2014/main" id="{AFC7C1D6-2AFF-CB48-A399-B999F3D0AE0B}"/>
              </a:ext>
            </a:extLst>
          </p:cNvPr>
          <p:cNvSpPr txBox="1"/>
          <p:nvPr/>
        </p:nvSpPr>
        <p:spPr>
          <a:xfrm>
            <a:off x="9624463" y="4322895"/>
            <a:ext cx="1483098"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[ice cube]</a:t>
            </a:r>
          </a:p>
        </p:txBody>
      </p:sp>
      <p:sp>
        <p:nvSpPr>
          <p:cNvPr id="30" name="CuadroTexto 29">
            <a:extLst>
              <a:ext uri="{FF2B5EF4-FFF2-40B4-BE49-F238E27FC236}">
                <a16:creationId xmlns:a16="http://schemas.microsoft.com/office/drawing/2014/main" id="{2AE7AA15-C011-8245-A2AA-071C782773C3}"/>
              </a:ext>
            </a:extLst>
          </p:cNvPr>
          <p:cNvSpPr txBox="1"/>
          <p:nvPr/>
        </p:nvSpPr>
        <p:spPr>
          <a:xfrm>
            <a:off x="2939465" y="5784003"/>
            <a:ext cx="1008609"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[swan]</a:t>
            </a:r>
          </a:p>
        </p:txBody>
      </p:sp>
      <p:sp>
        <p:nvSpPr>
          <p:cNvPr id="31" name="CuadroTexto 30">
            <a:extLst>
              <a:ext uri="{FF2B5EF4-FFF2-40B4-BE49-F238E27FC236}">
                <a16:creationId xmlns:a16="http://schemas.microsoft.com/office/drawing/2014/main" id="{10663469-7E2D-1F4C-8149-3D699CF13F3C}"/>
              </a:ext>
            </a:extLst>
          </p:cNvPr>
          <p:cNvSpPr txBox="1"/>
          <p:nvPr/>
        </p:nvSpPr>
        <p:spPr>
          <a:xfrm>
            <a:off x="5560820" y="5796174"/>
            <a:ext cx="1611340"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[dictionary]</a:t>
            </a:r>
          </a:p>
        </p:txBody>
      </p:sp>
      <p:sp>
        <p:nvSpPr>
          <p:cNvPr id="32" name="CuadroTexto 31">
            <a:extLst>
              <a:ext uri="{FF2B5EF4-FFF2-40B4-BE49-F238E27FC236}">
                <a16:creationId xmlns:a16="http://schemas.microsoft.com/office/drawing/2014/main" id="{859231B3-7815-1840-933A-BE9D381D4F93}"/>
              </a:ext>
            </a:extLst>
          </p:cNvPr>
          <p:cNvSpPr txBox="1"/>
          <p:nvPr/>
        </p:nvSpPr>
        <p:spPr>
          <a:xfrm>
            <a:off x="8488799" y="5796174"/>
            <a:ext cx="1261885"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[bubble]</a:t>
            </a:r>
          </a:p>
        </p:txBody>
      </p:sp>
      <p:sp>
        <p:nvSpPr>
          <p:cNvPr id="33" name="Rectángulo 32">
            <a:extLst>
              <a:ext uri="{FF2B5EF4-FFF2-40B4-BE49-F238E27FC236}">
                <a16:creationId xmlns:a16="http://schemas.microsoft.com/office/drawing/2014/main" id="{5B7AB2FA-BE33-B046-B38B-89087B43EE02}"/>
              </a:ext>
            </a:extLst>
          </p:cNvPr>
          <p:cNvSpPr/>
          <p:nvPr/>
        </p:nvSpPr>
        <p:spPr>
          <a:xfrm>
            <a:off x="1197109" y="3896641"/>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A</a:t>
            </a:r>
          </a:p>
        </p:txBody>
      </p:sp>
      <p:sp>
        <p:nvSpPr>
          <p:cNvPr id="34" name="Rectángulo 33">
            <a:extLst>
              <a:ext uri="{FF2B5EF4-FFF2-40B4-BE49-F238E27FC236}">
                <a16:creationId xmlns:a16="http://schemas.microsoft.com/office/drawing/2014/main" id="{53925561-4951-8A4B-834B-4041958C6644}"/>
              </a:ext>
            </a:extLst>
          </p:cNvPr>
          <p:cNvSpPr/>
          <p:nvPr/>
        </p:nvSpPr>
        <p:spPr>
          <a:xfrm>
            <a:off x="3580490" y="3908670"/>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B</a:t>
            </a:r>
          </a:p>
        </p:txBody>
      </p:sp>
      <p:sp>
        <p:nvSpPr>
          <p:cNvPr id="35" name="Rectángulo 34">
            <a:extLst>
              <a:ext uri="{FF2B5EF4-FFF2-40B4-BE49-F238E27FC236}">
                <a16:creationId xmlns:a16="http://schemas.microsoft.com/office/drawing/2014/main" id="{FA17D55F-1392-9D4D-8CA4-6E4425FFF188}"/>
              </a:ext>
            </a:extLst>
          </p:cNvPr>
          <p:cNvSpPr/>
          <p:nvPr/>
        </p:nvSpPr>
        <p:spPr>
          <a:xfrm>
            <a:off x="6113325" y="3908670"/>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C</a:t>
            </a:r>
          </a:p>
        </p:txBody>
      </p:sp>
      <p:sp>
        <p:nvSpPr>
          <p:cNvPr id="36" name="Rectángulo 35">
            <a:extLst>
              <a:ext uri="{FF2B5EF4-FFF2-40B4-BE49-F238E27FC236}">
                <a16:creationId xmlns:a16="http://schemas.microsoft.com/office/drawing/2014/main" id="{2C3536CA-18CF-E848-B9F9-F7D7FA7E8DB9}"/>
              </a:ext>
            </a:extLst>
          </p:cNvPr>
          <p:cNvSpPr/>
          <p:nvPr/>
        </p:nvSpPr>
        <p:spPr>
          <a:xfrm>
            <a:off x="9239693" y="3907082"/>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D</a:t>
            </a:r>
          </a:p>
        </p:txBody>
      </p:sp>
      <p:sp>
        <p:nvSpPr>
          <p:cNvPr id="37" name="Rectángulo 36">
            <a:extLst>
              <a:ext uri="{FF2B5EF4-FFF2-40B4-BE49-F238E27FC236}">
                <a16:creationId xmlns:a16="http://schemas.microsoft.com/office/drawing/2014/main" id="{D189F3B7-9C6A-3B44-B1D7-C61F3E9AF09E}"/>
              </a:ext>
            </a:extLst>
          </p:cNvPr>
          <p:cNvSpPr/>
          <p:nvPr/>
        </p:nvSpPr>
        <p:spPr>
          <a:xfrm>
            <a:off x="2255671" y="5458338"/>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E</a:t>
            </a:r>
          </a:p>
        </p:txBody>
      </p:sp>
      <p:sp>
        <p:nvSpPr>
          <p:cNvPr id="38" name="Rectángulo 37">
            <a:extLst>
              <a:ext uri="{FF2B5EF4-FFF2-40B4-BE49-F238E27FC236}">
                <a16:creationId xmlns:a16="http://schemas.microsoft.com/office/drawing/2014/main" id="{80B4237A-D6C1-0948-8BC8-C90246C57E04}"/>
              </a:ext>
            </a:extLst>
          </p:cNvPr>
          <p:cNvSpPr/>
          <p:nvPr/>
        </p:nvSpPr>
        <p:spPr>
          <a:xfrm>
            <a:off x="5231141" y="5458338"/>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F</a:t>
            </a:r>
          </a:p>
        </p:txBody>
      </p:sp>
      <p:sp>
        <p:nvSpPr>
          <p:cNvPr id="39" name="Rectángulo 38">
            <a:extLst>
              <a:ext uri="{FF2B5EF4-FFF2-40B4-BE49-F238E27FC236}">
                <a16:creationId xmlns:a16="http://schemas.microsoft.com/office/drawing/2014/main" id="{1A733010-77A6-C846-9193-674BE4A4814A}"/>
              </a:ext>
            </a:extLst>
          </p:cNvPr>
          <p:cNvSpPr/>
          <p:nvPr/>
        </p:nvSpPr>
        <p:spPr>
          <a:xfrm>
            <a:off x="8102227" y="5446414"/>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G</a:t>
            </a:r>
          </a:p>
        </p:txBody>
      </p:sp>
      <p:sp>
        <p:nvSpPr>
          <p:cNvPr id="47" name="Marcador de texto 2">
            <a:extLst>
              <a:ext uri="{FF2B5EF4-FFF2-40B4-BE49-F238E27FC236}">
                <a16:creationId xmlns:a16="http://schemas.microsoft.com/office/drawing/2014/main" id="{18925474-9E8B-0249-9611-EF9B3311BBA5}"/>
              </a:ext>
            </a:extLst>
          </p:cNvPr>
          <p:cNvSpPr txBox="1">
            <a:spLocks/>
          </p:cNvSpPr>
          <p:nvPr/>
        </p:nvSpPr>
        <p:spPr>
          <a:xfrm>
            <a:off x="1618612" y="2705710"/>
            <a:ext cx="5304840" cy="5974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dirty="0">
                <a:solidFill>
                  <a:schemeClr val="accent5">
                    <a:lumMod val="50000"/>
                  </a:schemeClr>
                </a:solidFill>
              </a:rPr>
              <a:t>¡Atención! Hay una opción falsa.</a:t>
            </a:r>
          </a:p>
        </p:txBody>
      </p:sp>
      <p:sp>
        <p:nvSpPr>
          <p:cNvPr id="48" name="CuadroTexto 47">
            <a:extLst>
              <a:ext uri="{FF2B5EF4-FFF2-40B4-BE49-F238E27FC236}">
                <a16:creationId xmlns:a16="http://schemas.microsoft.com/office/drawing/2014/main" id="{D8DE7CEA-8E02-8444-B09B-9D85507FE745}"/>
              </a:ext>
            </a:extLst>
          </p:cNvPr>
          <p:cNvSpPr txBox="1"/>
          <p:nvPr/>
        </p:nvSpPr>
        <p:spPr>
          <a:xfrm>
            <a:off x="9069738" y="2876593"/>
            <a:ext cx="2672526"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*Adivinanza = riddle</a:t>
            </a:r>
          </a:p>
        </p:txBody>
      </p:sp>
      <p:pic>
        <p:nvPicPr>
          <p:cNvPr id="1026" name="Picture 2" descr="ice cube clip art - Clip Art Library">
            <a:extLst>
              <a:ext uri="{FF2B5EF4-FFF2-40B4-BE49-F238E27FC236}">
                <a16:creationId xmlns:a16="http://schemas.microsoft.com/office/drawing/2014/main" id="{0B39771A-2E53-F24F-A794-E26081C1BA95}"/>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50684" y="3431473"/>
            <a:ext cx="1440423" cy="85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0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P spid="10" grpId="0"/>
      <p:bldP spid="11" grpId="0" animBg="1"/>
      <p:bldP spid="12" grpId="0" animBg="1"/>
      <p:bldP spid="14" grpId="0"/>
      <p:bldP spid="15" grpId="0" animBg="1"/>
      <p:bldP spid="16" grpId="0" animBg="1"/>
      <p:bldP spid="18" grpId="0"/>
      <p:bldP spid="26" grpId="0"/>
      <p:bldP spid="27" grpId="0"/>
      <p:bldP spid="28" grpId="0"/>
      <p:bldP spid="29" grpId="0"/>
      <p:bldP spid="30" grpId="0"/>
      <p:bldP spid="31" grpId="0"/>
      <p:bldP spid="32" grpId="0"/>
      <p:bldP spid="33" grpId="0" animBg="1"/>
      <p:bldP spid="34" grpId="0" animBg="1"/>
      <p:bldP spid="35" grpId="0" animBg="1"/>
      <p:bldP spid="36" grpId="0" animBg="1"/>
      <p:bldP spid="37" grpId="0" animBg="1"/>
      <p:bldP spid="38" grpId="0" animBg="1"/>
      <p:bldP spid="39" grpId="0" animBg="1"/>
      <p:bldP spid="47"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F0E7E-43B4-5A41-9FF0-36CC0F8EFE37}"/>
              </a:ext>
            </a:extLst>
          </p:cNvPr>
          <p:cNvSpPr>
            <a:spLocks noGrp="1"/>
          </p:cNvSpPr>
          <p:nvPr>
            <p:ph type="title"/>
          </p:nvPr>
        </p:nvSpPr>
        <p:spPr>
          <a:xfrm>
            <a:off x="480392" y="330656"/>
            <a:ext cx="2845904" cy="656857"/>
          </a:xfrm>
        </p:spPr>
        <p:txBody>
          <a:bodyPr>
            <a:normAutofit/>
          </a:bodyPr>
          <a:lstStyle/>
          <a:p>
            <a:r>
              <a:rPr lang="es-GB" sz="2400" b="1" dirty="0"/>
              <a:t>Estudiante A</a:t>
            </a:r>
          </a:p>
        </p:txBody>
      </p:sp>
      <p:sp>
        <p:nvSpPr>
          <p:cNvPr id="4" name="Rounded Rectangle 11">
            <a:extLst>
              <a:ext uri="{FF2B5EF4-FFF2-40B4-BE49-F238E27FC236}">
                <a16:creationId xmlns:a16="http://schemas.microsoft.com/office/drawing/2014/main" id="{C55A21A3-2AF7-A94D-A8DA-2C2B5AE5B75F}"/>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414EAD25-599B-9C43-A6EF-13412ECE1499}"/>
              </a:ext>
            </a:extLst>
          </p:cNvPr>
          <p:cNvSpPr/>
          <p:nvPr/>
        </p:nvSpPr>
        <p:spPr>
          <a:xfrm>
            <a:off x="480392" y="987513"/>
            <a:ext cx="5072269" cy="514824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p>
        </p:txBody>
      </p:sp>
      <p:sp>
        <p:nvSpPr>
          <p:cNvPr id="7" name="Rectángulo 6">
            <a:extLst>
              <a:ext uri="{FF2B5EF4-FFF2-40B4-BE49-F238E27FC236}">
                <a16:creationId xmlns:a16="http://schemas.microsoft.com/office/drawing/2014/main" id="{A122DBCC-DD75-C344-B903-77AD7A60C676}"/>
              </a:ext>
            </a:extLst>
          </p:cNvPr>
          <p:cNvSpPr/>
          <p:nvPr/>
        </p:nvSpPr>
        <p:spPr>
          <a:xfrm>
            <a:off x="6344479" y="987513"/>
            <a:ext cx="5072269" cy="514824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8" name="Título 1">
            <a:extLst>
              <a:ext uri="{FF2B5EF4-FFF2-40B4-BE49-F238E27FC236}">
                <a16:creationId xmlns:a16="http://schemas.microsoft.com/office/drawing/2014/main" id="{3B77B8AE-954D-1E46-88B0-5FEDF622601A}"/>
              </a:ext>
            </a:extLst>
          </p:cNvPr>
          <p:cNvSpPr txBox="1">
            <a:spLocks/>
          </p:cNvSpPr>
          <p:nvPr/>
        </p:nvSpPr>
        <p:spPr>
          <a:xfrm>
            <a:off x="6344479" y="330655"/>
            <a:ext cx="2845904" cy="65685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Arial"/>
              <a:buNone/>
              <a:defRPr sz="4400" b="0" i="0" u="none" strike="noStrike" cap="none">
                <a:solidFill>
                  <a:srgbClr val="1F3864"/>
                </a:solidFill>
                <a:latin typeface="Century Gothic" panose="020B0502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B" sz="2400" b="1" dirty="0"/>
              <a:t>Estudiante B</a:t>
            </a:r>
          </a:p>
        </p:txBody>
      </p:sp>
      <p:sp>
        <p:nvSpPr>
          <p:cNvPr id="9" name="CuadroTexto 8">
            <a:extLst>
              <a:ext uri="{FF2B5EF4-FFF2-40B4-BE49-F238E27FC236}">
                <a16:creationId xmlns:a16="http://schemas.microsoft.com/office/drawing/2014/main" id="{BBAD5328-EB60-E94E-BD45-44388E21AAC9}"/>
              </a:ext>
            </a:extLst>
          </p:cNvPr>
          <p:cNvSpPr txBox="1"/>
          <p:nvPr/>
        </p:nvSpPr>
        <p:spPr>
          <a:xfrm>
            <a:off x="480393" y="1280260"/>
            <a:ext cx="4846982" cy="1200329"/>
          </a:xfrm>
          <a:prstGeom prst="rect">
            <a:avLst/>
          </a:prstGeom>
          <a:noFill/>
        </p:spPr>
        <p:txBody>
          <a:bodyPr wrap="square" rtlCol="0">
            <a:spAutoFit/>
          </a:bodyPr>
          <a:lstStyle/>
          <a:p>
            <a:r>
              <a:rPr lang="es-GB" sz="2400" b="1" dirty="0">
                <a:solidFill>
                  <a:schemeClr val="accent5">
                    <a:lumMod val="50000"/>
                  </a:schemeClr>
                </a:solidFill>
                <a:latin typeface="Century Gothic" panose="020B0502020202020204" pitchFamily="34" charset="0"/>
              </a:rPr>
              <a:t>1. </a:t>
            </a:r>
            <a:r>
              <a:rPr lang="es-GB" sz="2400" dirty="0">
                <a:solidFill>
                  <a:schemeClr val="accent5">
                    <a:lumMod val="50000"/>
                  </a:schemeClr>
                </a:solidFill>
                <a:latin typeface="Century Gothic" panose="020B0502020202020204" pitchFamily="34" charset="0"/>
              </a:rPr>
              <a:t>[</a:t>
            </a:r>
            <a:r>
              <a:rPr lang="es-GB" sz="2400" i="1" dirty="0">
                <a:solidFill>
                  <a:schemeClr val="accent5">
                    <a:lumMod val="50000"/>
                  </a:schemeClr>
                </a:solidFill>
                <a:latin typeface="Century Gothic" panose="020B0502020202020204" pitchFamily="34" charset="0"/>
              </a:rPr>
              <a:t>I am born</a:t>
            </a:r>
            <a:r>
              <a:rPr lang="es-GB" sz="2400" dirty="0">
                <a:solidFill>
                  <a:schemeClr val="accent5">
                    <a:lumMod val="50000"/>
                  </a:schemeClr>
                </a:solidFill>
                <a:latin typeface="Century Gothic" panose="020B0502020202020204" pitchFamily="34" charset="0"/>
              </a:rPr>
              <a:t>], después [</a:t>
            </a:r>
            <a:r>
              <a:rPr lang="es-GB" sz="2400" i="1" dirty="0">
                <a:solidFill>
                  <a:schemeClr val="accent5">
                    <a:lumMod val="50000"/>
                  </a:schemeClr>
                </a:solidFill>
                <a:latin typeface="Century Gothic" panose="020B0502020202020204" pitchFamily="34" charset="0"/>
              </a:rPr>
              <a:t>I grow</a:t>
            </a:r>
            <a:r>
              <a:rPr lang="es-GB" sz="2400" dirty="0">
                <a:solidFill>
                  <a:schemeClr val="accent5">
                    <a:lumMod val="50000"/>
                  </a:schemeClr>
                </a:solidFill>
                <a:latin typeface="Century Gothic" panose="020B0502020202020204" pitchFamily="34" charset="0"/>
              </a:rPr>
              <a:t>] y [</a:t>
            </a:r>
            <a:r>
              <a:rPr lang="es-GB" sz="2400" i="1" dirty="0">
                <a:solidFill>
                  <a:schemeClr val="accent5">
                    <a:lumMod val="50000"/>
                  </a:schemeClr>
                </a:solidFill>
                <a:latin typeface="Century Gothic" panose="020B0502020202020204" pitchFamily="34" charset="0"/>
              </a:rPr>
              <a:t>I grow</a:t>
            </a:r>
            <a:r>
              <a:rPr lang="es-GB" sz="2400" dirty="0">
                <a:solidFill>
                  <a:schemeClr val="accent5">
                    <a:lumMod val="50000"/>
                  </a:schemeClr>
                </a:solidFill>
                <a:latin typeface="Century Gothic" panose="020B0502020202020204" pitchFamily="34" charset="0"/>
              </a:rPr>
              <a:t>] y enseguida </a:t>
            </a:r>
          </a:p>
          <a:p>
            <a:r>
              <a:rPr lang="es-GB" sz="2400" dirty="0">
                <a:solidFill>
                  <a:schemeClr val="accent5">
                    <a:lumMod val="50000"/>
                  </a:schemeClr>
                </a:solidFill>
                <a:latin typeface="Century Gothic" panose="020B0502020202020204" pitchFamily="34" charset="0"/>
              </a:rPr>
              <a:t>[</a:t>
            </a:r>
            <a:r>
              <a:rPr lang="es-GB" sz="2400" i="1" dirty="0">
                <a:solidFill>
                  <a:schemeClr val="accent5">
                    <a:lumMod val="50000"/>
                  </a:schemeClr>
                </a:solidFill>
                <a:latin typeface="Century Gothic" panose="020B0502020202020204" pitchFamily="34" charset="0"/>
              </a:rPr>
              <a:t>I disappear</a:t>
            </a:r>
            <a:r>
              <a:rPr lang="es-GB" sz="2400" dirty="0">
                <a:solidFill>
                  <a:schemeClr val="accent5">
                    <a:lumMod val="50000"/>
                  </a:schemeClr>
                </a:solidFill>
                <a:latin typeface="Century Gothic" panose="020B0502020202020204" pitchFamily="34" charset="0"/>
              </a:rPr>
              <a:t>].</a:t>
            </a:r>
          </a:p>
        </p:txBody>
      </p:sp>
      <p:sp>
        <p:nvSpPr>
          <p:cNvPr id="10" name="CuadroTexto 9">
            <a:extLst>
              <a:ext uri="{FF2B5EF4-FFF2-40B4-BE49-F238E27FC236}">
                <a16:creationId xmlns:a16="http://schemas.microsoft.com/office/drawing/2014/main" id="{5A25DB6B-8897-9C44-BB3E-FF8C7051AB02}"/>
              </a:ext>
            </a:extLst>
          </p:cNvPr>
          <p:cNvSpPr txBox="1"/>
          <p:nvPr/>
        </p:nvSpPr>
        <p:spPr>
          <a:xfrm>
            <a:off x="480393" y="3078670"/>
            <a:ext cx="5022573" cy="1200329"/>
          </a:xfrm>
          <a:prstGeom prst="rect">
            <a:avLst/>
          </a:prstGeom>
          <a:noFill/>
        </p:spPr>
        <p:txBody>
          <a:bodyPr wrap="square" rtlCol="0">
            <a:spAutoFit/>
          </a:bodyPr>
          <a:lstStyle/>
          <a:p>
            <a:r>
              <a:rPr lang="es-GB" sz="2400" b="1" dirty="0">
                <a:solidFill>
                  <a:schemeClr val="accent5">
                    <a:lumMod val="50000"/>
                  </a:schemeClr>
                </a:solidFill>
                <a:latin typeface="Century Gothic" panose="020B0502020202020204" pitchFamily="34" charset="0"/>
              </a:rPr>
              <a:t>2</a:t>
            </a:r>
            <a:r>
              <a:rPr lang="es-GB" sz="2400" dirty="0">
                <a:solidFill>
                  <a:schemeClr val="accent5">
                    <a:lumMod val="50000"/>
                  </a:schemeClr>
                </a:solidFill>
                <a:latin typeface="Century Gothic" panose="020B0502020202020204" pitchFamily="34" charset="0"/>
              </a:rPr>
              <a:t>. Estoy muy fresco y [</a:t>
            </a:r>
            <a:r>
              <a:rPr lang="es-GB" sz="2400" i="1" dirty="0">
                <a:solidFill>
                  <a:schemeClr val="accent5">
                    <a:lumMod val="50000"/>
                  </a:schemeClr>
                </a:solidFill>
                <a:latin typeface="Century Gothic" panose="020B0502020202020204" pitchFamily="34" charset="0"/>
              </a:rPr>
              <a:t>I produce] </a:t>
            </a:r>
            <a:r>
              <a:rPr lang="es-GB" sz="2400" dirty="0">
                <a:solidFill>
                  <a:schemeClr val="accent5">
                    <a:lumMod val="50000"/>
                  </a:schemeClr>
                </a:solidFill>
                <a:latin typeface="Century Gothic" panose="020B0502020202020204" pitchFamily="34" charset="0"/>
              </a:rPr>
              <a:t>frío pero con el calor me </a:t>
            </a:r>
          </a:p>
          <a:p>
            <a:r>
              <a:rPr lang="es-GB" sz="2400" dirty="0">
                <a:solidFill>
                  <a:schemeClr val="accent5">
                    <a:lumMod val="50000"/>
                  </a:schemeClr>
                </a:solidFill>
                <a:latin typeface="Century Gothic" panose="020B0502020202020204" pitchFamily="34" charset="0"/>
              </a:rPr>
              <a:t>[</a:t>
            </a:r>
            <a:r>
              <a:rPr lang="es-GB" sz="2400" i="1" dirty="0">
                <a:solidFill>
                  <a:schemeClr val="accent5">
                    <a:lumMod val="50000"/>
                  </a:schemeClr>
                </a:solidFill>
                <a:latin typeface="Century Gothic" panose="020B0502020202020204" pitchFamily="34" charset="0"/>
              </a:rPr>
              <a:t>I reduce</a:t>
            </a:r>
            <a:r>
              <a:rPr lang="es-GB" sz="2400" dirty="0">
                <a:solidFill>
                  <a:schemeClr val="accent5">
                    <a:lumMod val="50000"/>
                  </a:schemeClr>
                </a:solidFill>
                <a:latin typeface="Century Gothic" panose="020B0502020202020204" pitchFamily="34" charset="0"/>
              </a:rPr>
              <a:t>].</a:t>
            </a:r>
          </a:p>
        </p:txBody>
      </p:sp>
      <p:sp>
        <p:nvSpPr>
          <p:cNvPr id="11" name="CuadroTexto 10">
            <a:extLst>
              <a:ext uri="{FF2B5EF4-FFF2-40B4-BE49-F238E27FC236}">
                <a16:creationId xmlns:a16="http://schemas.microsoft.com/office/drawing/2014/main" id="{7BE1303C-00AD-3A47-9C33-0FFABCEDAED9}"/>
              </a:ext>
            </a:extLst>
          </p:cNvPr>
          <p:cNvSpPr txBox="1"/>
          <p:nvPr/>
        </p:nvSpPr>
        <p:spPr>
          <a:xfrm>
            <a:off x="6318702" y="4864561"/>
            <a:ext cx="5072268" cy="1200329"/>
          </a:xfrm>
          <a:prstGeom prst="rect">
            <a:avLst/>
          </a:prstGeom>
          <a:noFill/>
        </p:spPr>
        <p:txBody>
          <a:bodyPr wrap="square" rtlCol="0">
            <a:spAutoFit/>
          </a:bodyPr>
          <a:lstStyle/>
          <a:p>
            <a:r>
              <a:rPr lang="es-GB" sz="2400" b="1" dirty="0">
                <a:solidFill>
                  <a:schemeClr val="accent5">
                    <a:lumMod val="50000"/>
                  </a:schemeClr>
                </a:solidFill>
                <a:latin typeface="Century Gothic" panose="020B0502020202020204" pitchFamily="34" charset="0"/>
              </a:rPr>
              <a:t>6</a:t>
            </a:r>
            <a:r>
              <a:rPr lang="es-GB" sz="2400" dirty="0">
                <a:solidFill>
                  <a:schemeClr val="accent5">
                    <a:lumMod val="50000"/>
                  </a:schemeClr>
                </a:solidFill>
                <a:latin typeface="Century Gothic" panose="020B0502020202020204" pitchFamily="34" charset="0"/>
              </a:rPr>
              <a:t>. Cuando soy pequeño [</a:t>
            </a:r>
            <a:r>
              <a:rPr lang="es-GB" sz="2400" i="1" dirty="0">
                <a:solidFill>
                  <a:schemeClr val="accent5">
                    <a:lumMod val="50000"/>
                  </a:schemeClr>
                </a:solidFill>
                <a:latin typeface="Century Gothic" panose="020B0502020202020204" pitchFamily="34" charset="0"/>
              </a:rPr>
              <a:t>I seem</a:t>
            </a:r>
            <a:r>
              <a:rPr lang="es-GB" sz="2400" dirty="0">
                <a:solidFill>
                  <a:schemeClr val="accent5">
                    <a:lumMod val="50000"/>
                  </a:schemeClr>
                </a:solidFill>
                <a:latin typeface="Century Gothic" panose="020B0502020202020204" pitchFamily="34" charset="0"/>
              </a:rPr>
              <a:t>] feo, pero soy bonito cuando </a:t>
            </a:r>
          </a:p>
          <a:p>
            <a:r>
              <a:rPr lang="es-GB" sz="2400" dirty="0">
                <a:solidFill>
                  <a:schemeClr val="accent5">
                    <a:lumMod val="50000"/>
                  </a:schemeClr>
                </a:solidFill>
                <a:latin typeface="Century Gothic" panose="020B0502020202020204" pitchFamily="34" charset="0"/>
              </a:rPr>
              <a:t>[</a:t>
            </a:r>
            <a:r>
              <a:rPr lang="es-GB" sz="2400" i="1" dirty="0">
                <a:solidFill>
                  <a:schemeClr val="accent5">
                    <a:lumMod val="50000"/>
                  </a:schemeClr>
                </a:solidFill>
                <a:latin typeface="Century Gothic" panose="020B0502020202020204" pitchFamily="34" charset="0"/>
              </a:rPr>
              <a:t>I grow</a:t>
            </a:r>
            <a:r>
              <a:rPr lang="es-GB" sz="2400" dirty="0">
                <a:solidFill>
                  <a:schemeClr val="accent5">
                    <a:lumMod val="50000"/>
                  </a:schemeClr>
                </a:solidFill>
                <a:latin typeface="Century Gothic" panose="020B0502020202020204" pitchFamily="34" charset="0"/>
              </a:rPr>
              <a:t>].</a:t>
            </a:r>
          </a:p>
        </p:txBody>
      </p:sp>
      <p:sp>
        <p:nvSpPr>
          <p:cNvPr id="12" name="CuadroTexto 11">
            <a:extLst>
              <a:ext uri="{FF2B5EF4-FFF2-40B4-BE49-F238E27FC236}">
                <a16:creationId xmlns:a16="http://schemas.microsoft.com/office/drawing/2014/main" id="{D424FD26-0DE1-5B47-94D8-925879B900A4}"/>
              </a:ext>
            </a:extLst>
          </p:cNvPr>
          <p:cNvSpPr txBox="1"/>
          <p:nvPr/>
        </p:nvSpPr>
        <p:spPr>
          <a:xfrm>
            <a:off x="6450497" y="1280260"/>
            <a:ext cx="4846982" cy="830997"/>
          </a:xfrm>
          <a:prstGeom prst="rect">
            <a:avLst/>
          </a:prstGeom>
          <a:noFill/>
        </p:spPr>
        <p:txBody>
          <a:bodyPr wrap="square" rtlCol="0">
            <a:spAutoFit/>
          </a:bodyPr>
          <a:lstStyle/>
          <a:p>
            <a:r>
              <a:rPr lang="es-GB" sz="2400" b="1" dirty="0">
                <a:solidFill>
                  <a:schemeClr val="accent5">
                    <a:lumMod val="50000"/>
                  </a:schemeClr>
                </a:solidFill>
                <a:latin typeface="Century Gothic" panose="020B0502020202020204" pitchFamily="34" charset="0"/>
              </a:rPr>
              <a:t>4</a:t>
            </a:r>
            <a:r>
              <a:rPr lang="es-GB" sz="2400" dirty="0">
                <a:solidFill>
                  <a:schemeClr val="accent5">
                    <a:lumMod val="50000"/>
                  </a:schemeClr>
                </a:solidFill>
                <a:latin typeface="Century Gothic" panose="020B0502020202020204" pitchFamily="34" charset="0"/>
              </a:rPr>
              <a:t>. En tu jardín [</a:t>
            </a:r>
            <a:r>
              <a:rPr lang="es-GB" sz="2400" i="1" dirty="0">
                <a:solidFill>
                  <a:schemeClr val="accent5">
                    <a:lumMod val="50000"/>
                  </a:schemeClr>
                </a:solidFill>
                <a:latin typeface="Century Gothic" panose="020B0502020202020204" pitchFamily="34" charset="0"/>
              </a:rPr>
              <a:t>I appear</a:t>
            </a:r>
            <a:r>
              <a:rPr lang="es-GB" sz="2400" dirty="0">
                <a:solidFill>
                  <a:schemeClr val="accent5">
                    <a:lumMod val="50000"/>
                  </a:schemeClr>
                </a:solidFill>
                <a:latin typeface="Century Gothic" panose="020B0502020202020204" pitchFamily="34" charset="0"/>
              </a:rPr>
              <a:t>] y algo rico y dulce [</a:t>
            </a:r>
            <a:r>
              <a:rPr lang="es-GB" sz="2400" i="1" dirty="0">
                <a:solidFill>
                  <a:schemeClr val="accent5">
                    <a:lumMod val="50000"/>
                  </a:schemeClr>
                </a:solidFill>
                <a:latin typeface="Century Gothic" panose="020B0502020202020204" pitchFamily="34" charset="0"/>
              </a:rPr>
              <a:t>I produce</a:t>
            </a:r>
            <a:r>
              <a:rPr lang="es-GB" sz="2400" dirty="0">
                <a:solidFill>
                  <a:schemeClr val="accent5">
                    <a:lumMod val="50000"/>
                  </a:schemeClr>
                </a:solidFill>
                <a:latin typeface="Century Gothic" panose="020B0502020202020204" pitchFamily="34" charset="0"/>
              </a:rPr>
              <a:t>].</a:t>
            </a:r>
          </a:p>
        </p:txBody>
      </p:sp>
      <p:sp>
        <p:nvSpPr>
          <p:cNvPr id="13" name="CuadroTexto 12">
            <a:extLst>
              <a:ext uri="{FF2B5EF4-FFF2-40B4-BE49-F238E27FC236}">
                <a16:creationId xmlns:a16="http://schemas.microsoft.com/office/drawing/2014/main" id="{9C10362E-D152-2F47-B962-E0A46305756A}"/>
              </a:ext>
            </a:extLst>
          </p:cNvPr>
          <p:cNvSpPr txBox="1"/>
          <p:nvPr/>
        </p:nvSpPr>
        <p:spPr>
          <a:xfrm>
            <a:off x="6450495" y="3013501"/>
            <a:ext cx="4846982" cy="830997"/>
          </a:xfrm>
          <a:prstGeom prst="rect">
            <a:avLst/>
          </a:prstGeom>
          <a:noFill/>
        </p:spPr>
        <p:txBody>
          <a:bodyPr wrap="square" rtlCol="0">
            <a:spAutoFit/>
          </a:bodyPr>
          <a:lstStyle/>
          <a:p>
            <a:r>
              <a:rPr lang="es-GB" sz="2400" b="1" dirty="0">
                <a:solidFill>
                  <a:schemeClr val="accent5">
                    <a:lumMod val="50000"/>
                  </a:schemeClr>
                </a:solidFill>
                <a:latin typeface="Century Gothic" panose="020B0502020202020204" pitchFamily="34" charset="0"/>
              </a:rPr>
              <a:t>5</a:t>
            </a:r>
            <a:r>
              <a:rPr lang="es-GB" sz="2400" dirty="0">
                <a:solidFill>
                  <a:schemeClr val="accent5">
                    <a:lumMod val="50000"/>
                  </a:schemeClr>
                </a:solidFill>
                <a:latin typeface="Century Gothic" panose="020B0502020202020204" pitchFamily="34" charset="0"/>
              </a:rPr>
              <a:t>. Todo el día [</a:t>
            </a:r>
            <a:r>
              <a:rPr lang="es-GB" sz="2400" i="1" dirty="0">
                <a:solidFill>
                  <a:schemeClr val="accent5">
                    <a:lumMod val="50000"/>
                  </a:schemeClr>
                </a:solidFill>
                <a:latin typeface="Century Gothic" panose="020B0502020202020204" pitchFamily="34" charset="0"/>
              </a:rPr>
              <a:t>I drive</a:t>
            </a:r>
            <a:r>
              <a:rPr lang="es-GB" sz="2400" dirty="0">
                <a:solidFill>
                  <a:schemeClr val="accent5">
                    <a:lumMod val="50000"/>
                  </a:schemeClr>
                </a:solidFill>
                <a:latin typeface="Century Gothic" panose="020B0502020202020204" pitchFamily="34" charset="0"/>
              </a:rPr>
              <a:t>] y cientos de calles [</a:t>
            </a:r>
            <a:r>
              <a:rPr lang="es-GB" sz="2400" i="1" dirty="0">
                <a:solidFill>
                  <a:schemeClr val="accent5">
                    <a:lumMod val="50000"/>
                  </a:schemeClr>
                </a:solidFill>
                <a:latin typeface="Century Gothic" panose="020B0502020202020204" pitchFamily="34" charset="0"/>
              </a:rPr>
              <a:t>I know</a:t>
            </a:r>
            <a:r>
              <a:rPr lang="es-GB" sz="2400" dirty="0">
                <a:solidFill>
                  <a:schemeClr val="accent5">
                    <a:lumMod val="50000"/>
                  </a:schemeClr>
                </a:solidFill>
                <a:latin typeface="Century Gothic" panose="020B0502020202020204" pitchFamily="34" charset="0"/>
              </a:rPr>
              <a:t>].</a:t>
            </a:r>
          </a:p>
        </p:txBody>
      </p:sp>
      <p:sp>
        <p:nvSpPr>
          <p:cNvPr id="14" name="CuadroTexto 13">
            <a:extLst>
              <a:ext uri="{FF2B5EF4-FFF2-40B4-BE49-F238E27FC236}">
                <a16:creationId xmlns:a16="http://schemas.microsoft.com/office/drawing/2014/main" id="{6A48418D-6EC0-DB46-8E7C-46F777A7D622}"/>
              </a:ext>
            </a:extLst>
          </p:cNvPr>
          <p:cNvSpPr txBox="1"/>
          <p:nvPr/>
        </p:nvSpPr>
        <p:spPr>
          <a:xfrm>
            <a:off x="543340" y="4864562"/>
            <a:ext cx="4846982" cy="1200329"/>
          </a:xfrm>
          <a:prstGeom prst="rect">
            <a:avLst/>
          </a:prstGeom>
          <a:noFill/>
        </p:spPr>
        <p:txBody>
          <a:bodyPr wrap="square" rtlCol="0">
            <a:spAutoFit/>
          </a:bodyPr>
          <a:lstStyle/>
          <a:p>
            <a:r>
              <a:rPr lang="es-GB" sz="2400" b="1" dirty="0">
                <a:solidFill>
                  <a:schemeClr val="accent5">
                    <a:lumMod val="50000"/>
                  </a:schemeClr>
                </a:solidFill>
                <a:latin typeface="Century Gothic" panose="020B0502020202020204" pitchFamily="34" charset="0"/>
              </a:rPr>
              <a:t>3</a:t>
            </a:r>
            <a:r>
              <a:rPr lang="es-GB" sz="2400" dirty="0">
                <a:solidFill>
                  <a:schemeClr val="accent5">
                    <a:lumMod val="50000"/>
                  </a:schemeClr>
                </a:solidFill>
                <a:latin typeface="Century Gothic" panose="020B0502020202020204" pitchFamily="34" charset="0"/>
              </a:rPr>
              <a:t>. Todas las palabras que existen te [</a:t>
            </a:r>
            <a:r>
              <a:rPr lang="es-GB" sz="2400" i="1" dirty="0">
                <a:solidFill>
                  <a:schemeClr val="accent5">
                    <a:lumMod val="50000"/>
                  </a:schemeClr>
                </a:solidFill>
                <a:latin typeface="Century Gothic" panose="020B0502020202020204" pitchFamily="34" charset="0"/>
              </a:rPr>
              <a:t>I translate</a:t>
            </a:r>
            <a:r>
              <a:rPr lang="es-GB" sz="2400" dirty="0">
                <a:solidFill>
                  <a:schemeClr val="accent5">
                    <a:lumMod val="50000"/>
                  </a:schemeClr>
                </a:solidFill>
                <a:latin typeface="Century Gothic" panose="020B0502020202020204" pitchFamily="34" charset="0"/>
              </a:rPr>
              <a:t>] y su definición también te [</a:t>
            </a:r>
            <a:r>
              <a:rPr lang="es-GB" sz="2400" i="1" dirty="0">
                <a:solidFill>
                  <a:schemeClr val="accent5">
                    <a:lumMod val="50000"/>
                  </a:schemeClr>
                </a:solidFill>
                <a:latin typeface="Century Gothic" panose="020B0502020202020204" pitchFamily="34" charset="0"/>
              </a:rPr>
              <a:t>I offer</a:t>
            </a:r>
            <a:r>
              <a:rPr lang="es-GB" sz="2400" dirty="0">
                <a:solidFill>
                  <a:schemeClr val="accent5">
                    <a:lumMod val="50000"/>
                  </a:schemeClr>
                </a:solidFill>
                <a:latin typeface="Century Gothic" panose="020B0502020202020204" pitchFamily="34" charset="0"/>
              </a:rPr>
              <a:t>].</a:t>
            </a:r>
          </a:p>
        </p:txBody>
      </p:sp>
      <p:cxnSp>
        <p:nvCxnSpPr>
          <p:cNvPr id="31" name="Conector recto 30">
            <a:extLst>
              <a:ext uri="{FF2B5EF4-FFF2-40B4-BE49-F238E27FC236}">
                <a16:creationId xmlns:a16="http://schemas.microsoft.com/office/drawing/2014/main" id="{2016DEDF-4273-7C44-8087-50A8748E8FD6}"/>
              </a:ext>
            </a:extLst>
          </p:cNvPr>
          <p:cNvCxnSpPr/>
          <p:nvPr/>
        </p:nvCxnSpPr>
        <p:spPr>
          <a:xfrm>
            <a:off x="5923722" y="659085"/>
            <a:ext cx="0" cy="5582689"/>
          </a:xfrm>
          <a:prstGeom prst="line">
            <a:avLst/>
          </a:prstGeom>
          <a:ln w="38100">
            <a:solidFill>
              <a:srgbClr val="E568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005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F0E7E-43B4-5A41-9FF0-36CC0F8EFE37}"/>
              </a:ext>
            </a:extLst>
          </p:cNvPr>
          <p:cNvSpPr>
            <a:spLocks noGrp="1"/>
          </p:cNvSpPr>
          <p:nvPr>
            <p:ph type="title"/>
          </p:nvPr>
        </p:nvSpPr>
        <p:spPr>
          <a:xfrm>
            <a:off x="480392" y="330656"/>
            <a:ext cx="2845904" cy="656857"/>
          </a:xfrm>
        </p:spPr>
        <p:txBody>
          <a:bodyPr>
            <a:normAutofit/>
          </a:bodyPr>
          <a:lstStyle/>
          <a:p>
            <a:r>
              <a:rPr lang="es-GB" sz="2400" b="1" dirty="0"/>
              <a:t>Estudiante A</a:t>
            </a:r>
          </a:p>
        </p:txBody>
      </p:sp>
      <p:sp>
        <p:nvSpPr>
          <p:cNvPr id="4" name="Rounded Rectangle 11">
            <a:extLst>
              <a:ext uri="{FF2B5EF4-FFF2-40B4-BE49-F238E27FC236}">
                <a16:creationId xmlns:a16="http://schemas.microsoft.com/office/drawing/2014/main" id="{C55A21A3-2AF7-A94D-A8DA-2C2B5AE5B75F}"/>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414EAD25-599B-9C43-A6EF-13412ECE1499}"/>
              </a:ext>
            </a:extLst>
          </p:cNvPr>
          <p:cNvSpPr/>
          <p:nvPr/>
        </p:nvSpPr>
        <p:spPr>
          <a:xfrm>
            <a:off x="480392" y="987513"/>
            <a:ext cx="5072269" cy="514824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p>
        </p:txBody>
      </p:sp>
      <p:sp>
        <p:nvSpPr>
          <p:cNvPr id="7" name="Rectángulo 6">
            <a:extLst>
              <a:ext uri="{FF2B5EF4-FFF2-40B4-BE49-F238E27FC236}">
                <a16:creationId xmlns:a16="http://schemas.microsoft.com/office/drawing/2014/main" id="{A122DBCC-DD75-C344-B903-77AD7A60C676}"/>
              </a:ext>
            </a:extLst>
          </p:cNvPr>
          <p:cNvSpPr/>
          <p:nvPr/>
        </p:nvSpPr>
        <p:spPr>
          <a:xfrm>
            <a:off x="6344479" y="987513"/>
            <a:ext cx="5072269" cy="514824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8" name="Título 1">
            <a:extLst>
              <a:ext uri="{FF2B5EF4-FFF2-40B4-BE49-F238E27FC236}">
                <a16:creationId xmlns:a16="http://schemas.microsoft.com/office/drawing/2014/main" id="{3B77B8AE-954D-1E46-88B0-5FEDF622601A}"/>
              </a:ext>
            </a:extLst>
          </p:cNvPr>
          <p:cNvSpPr txBox="1">
            <a:spLocks/>
          </p:cNvSpPr>
          <p:nvPr/>
        </p:nvSpPr>
        <p:spPr>
          <a:xfrm>
            <a:off x="6344479" y="330655"/>
            <a:ext cx="2845904" cy="65685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Arial"/>
              <a:buNone/>
              <a:defRPr sz="4400" b="0" i="0" u="none" strike="noStrike" cap="none">
                <a:solidFill>
                  <a:srgbClr val="1F3864"/>
                </a:solidFill>
                <a:latin typeface="Century Gothic" panose="020B0502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B" sz="2400" b="1" dirty="0"/>
              <a:t>Estudiante B</a:t>
            </a:r>
          </a:p>
        </p:txBody>
      </p:sp>
      <p:sp>
        <p:nvSpPr>
          <p:cNvPr id="9" name="CuadroTexto 8">
            <a:extLst>
              <a:ext uri="{FF2B5EF4-FFF2-40B4-BE49-F238E27FC236}">
                <a16:creationId xmlns:a16="http://schemas.microsoft.com/office/drawing/2014/main" id="{BBAD5328-EB60-E94E-BD45-44388E21AAC9}"/>
              </a:ext>
            </a:extLst>
          </p:cNvPr>
          <p:cNvSpPr txBox="1"/>
          <p:nvPr/>
        </p:nvSpPr>
        <p:spPr>
          <a:xfrm>
            <a:off x="454613" y="1071469"/>
            <a:ext cx="4846982" cy="1015663"/>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1. </a:t>
            </a:r>
            <a:r>
              <a:rPr lang="es-GB" sz="2000" dirty="0">
                <a:solidFill>
                  <a:schemeClr val="accent5">
                    <a:lumMod val="50000"/>
                  </a:schemeClr>
                </a:solidFill>
                <a:latin typeface="Century Gothic" panose="020B0502020202020204" pitchFamily="34" charset="0"/>
              </a:rPr>
              <a:t>[</a:t>
            </a:r>
            <a:r>
              <a:rPr lang="es-GB" sz="2000" i="1" dirty="0">
                <a:solidFill>
                  <a:schemeClr val="accent5">
                    <a:lumMod val="50000"/>
                  </a:schemeClr>
                </a:solidFill>
                <a:latin typeface="Century Gothic" panose="020B0502020202020204" pitchFamily="34" charset="0"/>
              </a:rPr>
              <a:t>I am born</a:t>
            </a:r>
            <a:r>
              <a:rPr lang="es-GB" sz="2000" dirty="0">
                <a:solidFill>
                  <a:schemeClr val="accent5">
                    <a:lumMod val="50000"/>
                  </a:schemeClr>
                </a:solidFill>
                <a:latin typeface="Century Gothic" panose="020B0502020202020204" pitchFamily="34" charset="0"/>
              </a:rPr>
              <a:t>], después [</a:t>
            </a:r>
            <a:r>
              <a:rPr lang="es-GB" sz="2000" i="1" dirty="0">
                <a:solidFill>
                  <a:schemeClr val="accent5">
                    <a:lumMod val="50000"/>
                  </a:schemeClr>
                </a:solidFill>
                <a:latin typeface="Century Gothic" panose="020B0502020202020204" pitchFamily="34" charset="0"/>
              </a:rPr>
              <a:t>I grow</a:t>
            </a:r>
            <a:r>
              <a:rPr lang="es-GB" sz="2000" dirty="0">
                <a:solidFill>
                  <a:schemeClr val="accent5">
                    <a:lumMod val="50000"/>
                  </a:schemeClr>
                </a:solidFill>
                <a:latin typeface="Century Gothic" panose="020B0502020202020204" pitchFamily="34" charset="0"/>
              </a:rPr>
              <a:t>] y [</a:t>
            </a:r>
            <a:r>
              <a:rPr lang="es-GB" sz="2000" i="1" dirty="0">
                <a:solidFill>
                  <a:schemeClr val="accent5">
                    <a:lumMod val="50000"/>
                  </a:schemeClr>
                </a:solidFill>
                <a:latin typeface="Century Gothic" panose="020B0502020202020204" pitchFamily="34" charset="0"/>
              </a:rPr>
              <a:t>I grow</a:t>
            </a:r>
            <a:r>
              <a:rPr lang="es-GB" sz="2000" dirty="0">
                <a:solidFill>
                  <a:schemeClr val="accent5">
                    <a:lumMod val="50000"/>
                  </a:schemeClr>
                </a:solidFill>
                <a:latin typeface="Century Gothic" panose="020B0502020202020204" pitchFamily="34" charset="0"/>
              </a:rPr>
              <a:t>] y enseguida </a:t>
            </a:r>
          </a:p>
          <a:p>
            <a:r>
              <a:rPr lang="es-GB" sz="2000" dirty="0">
                <a:solidFill>
                  <a:schemeClr val="accent5">
                    <a:lumMod val="50000"/>
                  </a:schemeClr>
                </a:solidFill>
                <a:latin typeface="Century Gothic" panose="020B0502020202020204" pitchFamily="34" charset="0"/>
              </a:rPr>
              <a:t>[</a:t>
            </a:r>
            <a:r>
              <a:rPr lang="es-GB" sz="2000" i="1" dirty="0">
                <a:solidFill>
                  <a:schemeClr val="accent5">
                    <a:lumMod val="50000"/>
                  </a:schemeClr>
                </a:solidFill>
                <a:latin typeface="Century Gothic" panose="020B0502020202020204" pitchFamily="34" charset="0"/>
              </a:rPr>
              <a:t>I disappear</a:t>
            </a:r>
            <a:r>
              <a:rPr lang="es-GB" sz="2000" dirty="0">
                <a:solidFill>
                  <a:schemeClr val="accent5">
                    <a:lumMod val="50000"/>
                  </a:schemeClr>
                </a:solidFill>
                <a:latin typeface="Century Gothic" panose="020B0502020202020204" pitchFamily="34" charset="0"/>
              </a:rPr>
              <a:t>].</a:t>
            </a:r>
          </a:p>
        </p:txBody>
      </p:sp>
      <p:sp>
        <p:nvSpPr>
          <p:cNvPr id="10" name="CuadroTexto 9">
            <a:extLst>
              <a:ext uri="{FF2B5EF4-FFF2-40B4-BE49-F238E27FC236}">
                <a16:creationId xmlns:a16="http://schemas.microsoft.com/office/drawing/2014/main" id="{5A25DB6B-8897-9C44-BB3E-FF8C7051AB02}"/>
              </a:ext>
            </a:extLst>
          </p:cNvPr>
          <p:cNvSpPr txBox="1"/>
          <p:nvPr/>
        </p:nvSpPr>
        <p:spPr>
          <a:xfrm>
            <a:off x="454613" y="2743848"/>
            <a:ext cx="5022573" cy="1015663"/>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2</a:t>
            </a:r>
            <a:r>
              <a:rPr lang="es-GB" sz="2000" dirty="0">
                <a:solidFill>
                  <a:schemeClr val="accent5">
                    <a:lumMod val="50000"/>
                  </a:schemeClr>
                </a:solidFill>
                <a:latin typeface="Century Gothic" panose="020B0502020202020204" pitchFamily="34" charset="0"/>
              </a:rPr>
              <a:t>. Estoy muy fresco y [</a:t>
            </a:r>
            <a:r>
              <a:rPr lang="es-GB" sz="2000" i="1" dirty="0">
                <a:solidFill>
                  <a:schemeClr val="accent5">
                    <a:lumMod val="50000"/>
                  </a:schemeClr>
                </a:solidFill>
                <a:latin typeface="Century Gothic" panose="020B0502020202020204" pitchFamily="34" charset="0"/>
              </a:rPr>
              <a:t>I produce] </a:t>
            </a:r>
            <a:r>
              <a:rPr lang="es-GB" sz="2000" dirty="0">
                <a:solidFill>
                  <a:schemeClr val="accent5">
                    <a:lumMod val="50000"/>
                  </a:schemeClr>
                </a:solidFill>
                <a:latin typeface="Century Gothic" panose="020B0502020202020204" pitchFamily="34" charset="0"/>
              </a:rPr>
              <a:t>frío pero con el calor me </a:t>
            </a:r>
          </a:p>
          <a:p>
            <a:r>
              <a:rPr lang="es-GB" sz="2000" dirty="0">
                <a:solidFill>
                  <a:schemeClr val="accent5">
                    <a:lumMod val="50000"/>
                  </a:schemeClr>
                </a:solidFill>
                <a:latin typeface="Century Gothic" panose="020B0502020202020204" pitchFamily="34" charset="0"/>
              </a:rPr>
              <a:t>[</a:t>
            </a:r>
            <a:r>
              <a:rPr lang="es-GB" sz="2000" i="1" dirty="0">
                <a:solidFill>
                  <a:schemeClr val="accent5">
                    <a:lumMod val="50000"/>
                  </a:schemeClr>
                </a:solidFill>
                <a:latin typeface="Century Gothic" panose="020B0502020202020204" pitchFamily="34" charset="0"/>
              </a:rPr>
              <a:t>I reduce</a:t>
            </a:r>
            <a:r>
              <a:rPr lang="es-GB" sz="2000" dirty="0">
                <a:solidFill>
                  <a:schemeClr val="accent5">
                    <a:lumMod val="50000"/>
                  </a:schemeClr>
                </a:solidFill>
                <a:latin typeface="Century Gothic" panose="020B0502020202020204" pitchFamily="34" charset="0"/>
              </a:rPr>
              <a:t>].</a:t>
            </a:r>
          </a:p>
        </p:txBody>
      </p:sp>
      <p:sp>
        <p:nvSpPr>
          <p:cNvPr id="11" name="CuadroTexto 10">
            <a:extLst>
              <a:ext uri="{FF2B5EF4-FFF2-40B4-BE49-F238E27FC236}">
                <a16:creationId xmlns:a16="http://schemas.microsoft.com/office/drawing/2014/main" id="{7BE1303C-00AD-3A47-9C33-0FFABCEDAED9}"/>
              </a:ext>
            </a:extLst>
          </p:cNvPr>
          <p:cNvSpPr txBox="1"/>
          <p:nvPr/>
        </p:nvSpPr>
        <p:spPr>
          <a:xfrm>
            <a:off x="6337852" y="4309304"/>
            <a:ext cx="5072268" cy="1015663"/>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6</a:t>
            </a:r>
            <a:r>
              <a:rPr lang="es-GB" sz="2000" dirty="0">
                <a:solidFill>
                  <a:schemeClr val="accent5">
                    <a:lumMod val="50000"/>
                  </a:schemeClr>
                </a:solidFill>
                <a:latin typeface="Century Gothic" panose="020B0502020202020204" pitchFamily="34" charset="0"/>
              </a:rPr>
              <a:t>. Cuando soy pequeño [</a:t>
            </a:r>
            <a:r>
              <a:rPr lang="es-GB" sz="2000" i="1" dirty="0">
                <a:solidFill>
                  <a:schemeClr val="accent5">
                    <a:lumMod val="50000"/>
                  </a:schemeClr>
                </a:solidFill>
                <a:latin typeface="Century Gothic" panose="020B0502020202020204" pitchFamily="34" charset="0"/>
              </a:rPr>
              <a:t>I seem</a:t>
            </a:r>
            <a:r>
              <a:rPr lang="es-GB" sz="2000" dirty="0">
                <a:solidFill>
                  <a:schemeClr val="accent5">
                    <a:lumMod val="50000"/>
                  </a:schemeClr>
                </a:solidFill>
                <a:latin typeface="Century Gothic" panose="020B0502020202020204" pitchFamily="34" charset="0"/>
              </a:rPr>
              <a:t>] feo, pero soy bonito cuando </a:t>
            </a:r>
          </a:p>
          <a:p>
            <a:r>
              <a:rPr lang="es-GB" sz="2000" dirty="0">
                <a:solidFill>
                  <a:schemeClr val="accent5">
                    <a:lumMod val="50000"/>
                  </a:schemeClr>
                </a:solidFill>
                <a:latin typeface="Century Gothic" panose="020B0502020202020204" pitchFamily="34" charset="0"/>
              </a:rPr>
              <a:t>[</a:t>
            </a:r>
            <a:r>
              <a:rPr lang="es-GB" sz="2000" i="1" dirty="0">
                <a:solidFill>
                  <a:schemeClr val="accent5">
                    <a:lumMod val="50000"/>
                  </a:schemeClr>
                </a:solidFill>
                <a:latin typeface="Century Gothic" panose="020B0502020202020204" pitchFamily="34" charset="0"/>
              </a:rPr>
              <a:t>I grow</a:t>
            </a:r>
            <a:r>
              <a:rPr lang="es-GB" sz="2000" dirty="0">
                <a:solidFill>
                  <a:schemeClr val="accent5">
                    <a:lumMod val="50000"/>
                  </a:schemeClr>
                </a:solidFill>
                <a:latin typeface="Century Gothic" panose="020B0502020202020204" pitchFamily="34" charset="0"/>
              </a:rPr>
              <a:t>].</a:t>
            </a:r>
          </a:p>
        </p:txBody>
      </p:sp>
      <p:sp>
        <p:nvSpPr>
          <p:cNvPr id="12" name="CuadroTexto 11">
            <a:extLst>
              <a:ext uri="{FF2B5EF4-FFF2-40B4-BE49-F238E27FC236}">
                <a16:creationId xmlns:a16="http://schemas.microsoft.com/office/drawing/2014/main" id="{D424FD26-0DE1-5B47-94D8-925879B900A4}"/>
              </a:ext>
            </a:extLst>
          </p:cNvPr>
          <p:cNvSpPr txBox="1"/>
          <p:nvPr/>
        </p:nvSpPr>
        <p:spPr>
          <a:xfrm>
            <a:off x="6337852" y="1066140"/>
            <a:ext cx="4846982" cy="707886"/>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4</a:t>
            </a:r>
            <a:r>
              <a:rPr lang="es-GB" sz="2000" dirty="0">
                <a:solidFill>
                  <a:schemeClr val="accent5">
                    <a:lumMod val="50000"/>
                  </a:schemeClr>
                </a:solidFill>
                <a:latin typeface="Century Gothic" panose="020B0502020202020204" pitchFamily="34" charset="0"/>
              </a:rPr>
              <a:t>. En tu jardín [</a:t>
            </a:r>
            <a:r>
              <a:rPr lang="es-GB" sz="2000" i="1" dirty="0">
                <a:solidFill>
                  <a:schemeClr val="accent5">
                    <a:lumMod val="50000"/>
                  </a:schemeClr>
                </a:solidFill>
                <a:latin typeface="Century Gothic" panose="020B0502020202020204" pitchFamily="34" charset="0"/>
              </a:rPr>
              <a:t>I appear</a:t>
            </a:r>
            <a:r>
              <a:rPr lang="es-GB" sz="2000" dirty="0">
                <a:solidFill>
                  <a:schemeClr val="accent5">
                    <a:lumMod val="50000"/>
                  </a:schemeClr>
                </a:solidFill>
                <a:latin typeface="Century Gothic" panose="020B0502020202020204" pitchFamily="34" charset="0"/>
              </a:rPr>
              <a:t>] y algo rico y dulce [</a:t>
            </a:r>
            <a:r>
              <a:rPr lang="es-GB" sz="2000" i="1" dirty="0">
                <a:solidFill>
                  <a:schemeClr val="accent5">
                    <a:lumMod val="50000"/>
                  </a:schemeClr>
                </a:solidFill>
                <a:latin typeface="Century Gothic" panose="020B0502020202020204" pitchFamily="34" charset="0"/>
              </a:rPr>
              <a:t>I produce</a:t>
            </a:r>
            <a:r>
              <a:rPr lang="es-GB" sz="2000" dirty="0">
                <a:solidFill>
                  <a:schemeClr val="accent5">
                    <a:lumMod val="50000"/>
                  </a:schemeClr>
                </a:solidFill>
                <a:latin typeface="Century Gothic" panose="020B0502020202020204" pitchFamily="34" charset="0"/>
              </a:rPr>
              <a:t>].</a:t>
            </a:r>
          </a:p>
        </p:txBody>
      </p:sp>
      <p:sp>
        <p:nvSpPr>
          <p:cNvPr id="13" name="CuadroTexto 12">
            <a:extLst>
              <a:ext uri="{FF2B5EF4-FFF2-40B4-BE49-F238E27FC236}">
                <a16:creationId xmlns:a16="http://schemas.microsoft.com/office/drawing/2014/main" id="{9C10362E-D152-2F47-B962-E0A46305756A}"/>
              </a:ext>
            </a:extLst>
          </p:cNvPr>
          <p:cNvSpPr txBox="1"/>
          <p:nvPr/>
        </p:nvSpPr>
        <p:spPr>
          <a:xfrm>
            <a:off x="6337852" y="2687722"/>
            <a:ext cx="4846982" cy="707886"/>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5</a:t>
            </a:r>
            <a:r>
              <a:rPr lang="es-GB" sz="2000" dirty="0">
                <a:solidFill>
                  <a:schemeClr val="accent5">
                    <a:lumMod val="50000"/>
                  </a:schemeClr>
                </a:solidFill>
                <a:latin typeface="Century Gothic" panose="020B0502020202020204" pitchFamily="34" charset="0"/>
              </a:rPr>
              <a:t>. Todo el día [</a:t>
            </a:r>
            <a:r>
              <a:rPr lang="es-GB" sz="2000" i="1" dirty="0">
                <a:solidFill>
                  <a:schemeClr val="accent5">
                    <a:lumMod val="50000"/>
                  </a:schemeClr>
                </a:solidFill>
                <a:latin typeface="Century Gothic" panose="020B0502020202020204" pitchFamily="34" charset="0"/>
              </a:rPr>
              <a:t>I drive</a:t>
            </a:r>
            <a:r>
              <a:rPr lang="es-GB" sz="2000" dirty="0">
                <a:solidFill>
                  <a:schemeClr val="accent5">
                    <a:lumMod val="50000"/>
                  </a:schemeClr>
                </a:solidFill>
                <a:latin typeface="Century Gothic" panose="020B0502020202020204" pitchFamily="34" charset="0"/>
              </a:rPr>
              <a:t>] y cientos de calles [</a:t>
            </a:r>
            <a:r>
              <a:rPr lang="es-GB" sz="2000" i="1" dirty="0">
                <a:solidFill>
                  <a:schemeClr val="accent5">
                    <a:lumMod val="50000"/>
                  </a:schemeClr>
                </a:solidFill>
                <a:latin typeface="Century Gothic" panose="020B0502020202020204" pitchFamily="34" charset="0"/>
              </a:rPr>
              <a:t>I know</a:t>
            </a:r>
            <a:r>
              <a:rPr lang="es-GB" sz="2000" dirty="0">
                <a:solidFill>
                  <a:schemeClr val="accent5">
                    <a:lumMod val="50000"/>
                  </a:schemeClr>
                </a:solidFill>
                <a:latin typeface="Century Gothic" panose="020B0502020202020204" pitchFamily="34" charset="0"/>
              </a:rPr>
              <a:t>].</a:t>
            </a:r>
          </a:p>
        </p:txBody>
      </p:sp>
      <p:sp>
        <p:nvSpPr>
          <p:cNvPr id="14" name="CuadroTexto 13">
            <a:extLst>
              <a:ext uri="{FF2B5EF4-FFF2-40B4-BE49-F238E27FC236}">
                <a16:creationId xmlns:a16="http://schemas.microsoft.com/office/drawing/2014/main" id="{6A48418D-6EC0-DB46-8E7C-46F777A7D622}"/>
              </a:ext>
            </a:extLst>
          </p:cNvPr>
          <p:cNvSpPr txBox="1"/>
          <p:nvPr/>
        </p:nvSpPr>
        <p:spPr>
          <a:xfrm>
            <a:off x="454613" y="4416227"/>
            <a:ext cx="4846982" cy="1015663"/>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3</a:t>
            </a:r>
            <a:r>
              <a:rPr lang="es-GB" sz="2000" dirty="0">
                <a:solidFill>
                  <a:schemeClr val="accent5">
                    <a:lumMod val="50000"/>
                  </a:schemeClr>
                </a:solidFill>
                <a:latin typeface="Century Gothic" panose="020B0502020202020204" pitchFamily="34" charset="0"/>
              </a:rPr>
              <a:t>. Todas las palabras que existen te [</a:t>
            </a:r>
            <a:r>
              <a:rPr lang="es-GB" sz="2000" i="1" dirty="0">
                <a:solidFill>
                  <a:schemeClr val="accent5">
                    <a:lumMod val="50000"/>
                  </a:schemeClr>
                </a:solidFill>
                <a:latin typeface="Century Gothic" panose="020B0502020202020204" pitchFamily="34" charset="0"/>
              </a:rPr>
              <a:t>I translate</a:t>
            </a:r>
            <a:r>
              <a:rPr lang="es-GB" sz="2000" dirty="0">
                <a:solidFill>
                  <a:schemeClr val="accent5">
                    <a:lumMod val="50000"/>
                  </a:schemeClr>
                </a:solidFill>
                <a:latin typeface="Century Gothic" panose="020B0502020202020204" pitchFamily="34" charset="0"/>
              </a:rPr>
              <a:t>] y su definición también te [</a:t>
            </a:r>
            <a:r>
              <a:rPr lang="es-GB" sz="2000" i="1" dirty="0">
                <a:solidFill>
                  <a:schemeClr val="accent5">
                    <a:lumMod val="50000"/>
                  </a:schemeClr>
                </a:solidFill>
                <a:latin typeface="Century Gothic" panose="020B0502020202020204" pitchFamily="34" charset="0"/>
              </a:rPr>
              <a:t>I offer</a:t>
            </a:r>
            <a:r>
              <a:rPr lang="es-GB" sz="2000" dirty="0">
                <a:solidFill>
                  <a:schemeClr val="accent5">
                    <a:lumMod val="50000"/>
                  </a:schemeClr>
                </a:solidFill>
                <a:latin typeface="Century Gothic" panose="020B0502020202020204" pitchFamily="34" charset="0"/>
              </a:rPr>
              <a:t>].</a:t>
            </a:r>
          </a:p>
        </p:txBody>
      </p:sp>
      <p:cxnSp>
        <p:nvCxnSpPr>
          <p:cNvPr id="31" name="Conector recto 30">
            <a:extLst>
              <a:ext uri="{FF2B5EF4-FFF2-40B4-BE49-F238E27FC236}">
                <a16:creationId xmlns:a16="http://schemas.microsoft.com/office/drawing/2014/main" id="{2016DEDF-4273-7C44-8087-50A8748E8FD6}"/>
              </a:ext>
            </a:extLst>
          </p:cNvPr>
          <p:cNvCxnSpPr/>
          <p:nvPr/>
        </p:nvCxnSpPr>
        <p:spPr>
          <a:xfrm>
            <a:off x="5923722" y="659085"/>
            <a:ext cx="0" cy="5582689"/>
          </a:xfrm>
          <a:prstGeom prst="line">
            <a:avLst/>
          </a:prstGeom>
          <a:ln w="38100">
            <a:solidFill>
              <a:srgbClr val="E56800"/>
            </a:solidFill>
            <a:prstDash val="dash"/>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0B24602C-25F0-444A-8084-43986680A991}"/>
              </a:ext>
            </a:extLst>
          </p:cNvPr>
          <p:cNvSpPr txBox="1"/>
          <p:nvPr/>
        </p:nvSpPr>
        <p:spPr>
          <a:xfrm>
            <a:off x="454613" y="2061547"/>
            <a:ext cx="4775666" cy="707886"/>
          </a:xfrm>
          <a:prstGeom prst="rect">
            <a:avLst/>
          </a:prstGeom>
          <a:noFill/>
        </p:spPr>
        <p:txBody>
          <a:bodyPr wrap="none" rtlCol="0">
            <a:spAutoFit/>
          </a:bodyPr>
          <a:lstStyle/>
          <a:p>
            <a:r>
              <a:rPr lang="es-GB" sz="2000" i="1" dirty="0">
                <a:solidFill>
                  <a:schemeClr val="accent5">
                    <a:lumMod val="50000"/>
                  </a:schemeClr>
                </a:solidFill>
                <a:latin typeface="Century Gothic" panose="020B0502020202020204" pitchFamily="34" charset="0"/>
              </a:rPr>
              <a:t>to be born = nacer  to grow = crecer</a:t>
            </a:r>
          </a:p>
          <a:p>
            <a:r>
              <a:rPr lang="es-GB" sz="2000" i="1" dirty="0">
                <a:solidFill>
                  <a:schemeClr val="accent5">
                    <a:lumMod val="50000"/>
                  </a:schemeClr>
                </a:solidFill>
                <a:latin typeface="Century Gothic" panose="020B0502020202020204" pitchFamily="34" charset="0"/>
              </a:rPr>
              <a:t>to disappear = desaparecer</a:t>
            </a:r>
          </a:p>
        </p:txBody>
      </p:sp>
      <p:sp>
        <p:nvSpPr>
          <p:cNvPr id="15" name="CuadroTexto 14">
            <a:extLst>
              <a:ext uri="{FF2B5EF4-FFF2-40B4-BE49-F238E27FC236}">
                <a16:creationId xmlns:a16="http://schemas.microsoft.com/office/drawing/2014/main" id="{3C32AFCD-174E-E943-B6FF-BA9CCBBC7892}"/>
              </a:ext>
            </a:extLst>
          </p:cNvPr>
          <p:cNvSpPr txBox="1"/>
          <p:nvPr/>
        </p:nvSpPr>
        <p:spPr>
          <a:xfrm>
            <a:off x="454613" y="3733926"/>
            <a:ext cx="3079689" cy="707886"/>
          </a:xfrm>
          <a:prstGeom prst="rect">
            <a:avLst/>
          </a:prstGeom>
          <a:noFill/>
        </p:spPr>
        <p:txBody>
          <a:bodyPr wrap="none" rtlCol="0">
            <a:spAutoFit/>
          </a:bodyPr>
          <a:lstStyle/>
          <a:p>
            <a:r>
              <a:rPr lang="es-GB" sz="2000" i="1" dirty="0">
                <a:solidFill>
                  <a:schemeClr val="accent5">
                    <a:lumMod val="50000"/>
                  </a:schemeClr>
                </a:solidFill>
                <a:latin typeface="Century Gothic" panose="020B0502020202020204" pitchFamily="34" charset="0"/>
              </a:rPr>
              <a:t>to produce = producir  </a:t>
            </a:r>
          </a:p>
          <a:p>
            <a:r>
              <a:rPr lang="es-GB" sz="2000" i="1" dirty="0">
                <a:solidFill>
                  <a:schemeClr val="accent5">
                    <a:lumMod val="50000"/>
                  </a:schemeClr>
                </a:solidFill>
                <a:latin typeface="Century Gothic" panose="020B0502020202020204" pitchFamily="34" charset="0"/>
              </a:rPr>
              <a:t>to reduce = reducir</a:t>
            </a:r>
          </a:p>
        </p:txBody>
      </p:sp>
      <p:sp>
        <p:nvSpPr>
          <p:cNvPr id="16" name="CuadroTexto 15">
            <a:extLst>
              <a:ext uri="{FF2B5EF4-FFF2-40B4-BE49-F238E27FC236}">
                <a16:creationId xmlns:a16="http://schemas.microsoft.com/office/drawing/2014/main" id="{0E276184-2C85-A843-8F6C-5A70A1D50BCA}"/>
              </a:ext>
            </a:extLst>
          </p:cNvPr>
          <p:cNvSpPr txBox="1"/>
          <p:nvPr/>
        </p:nvSpPr>
        <p:spPr>
          <a:xfrm>
            <a:off x="454613" y="5406307"/>
            <a:ext cx="2845651" cy="707886"/>
          </a:xfrm>
          <a:prstGeom prst="rect">
            <a:avLst/>
          </a:prstGeom>
          <a:noFill/>
        </p:spPr>
        <p:txBody>
          <a:bodyPr wrap="none" rtlCol="0">
            <a:spAutoFit/>
          </a:bodyPr>
          <a:lstStyle/>
          <a:p>
            <a:r>
              <a:rPr lang="es-GB" sz="2000" i="1" dirty="0">
                <a:solidFill>
                  <a:schemeClr val="accent5">
                    <a:lumMod val="50000"/>
                  </a:schemeClr>
                </a:solidFill>
                <a:latin typeface="Century Gothic" panose="020B0502020202020204" pitchFamily="34" charset="0"/>
              </a:rPr>
              <a:t>to translate = traducir</a:t>
            </a:r>
          </a:p>
          <a:p>
            <a:r>
              <a:rPr lang="es-GB" sz="2000" i="1" dirty="0">
                <a:solidFill>
                  <a:schemeClr val="accent5">
                    <a:lumMod val="50000"/>
                  </a:schemeClr>
                </a:solidFill>
                <a:latin typeface="Century Gothic" panose="020B0502020202020204" pitchFamily="34" charset="0"/>
              </a:rPr>
              <a:t>to offer = ofrecer</a:t>
            </a:r>
          </a:p>
        </p:txBody>
      </p:sp>
      <p:sp>
        <p:nvSpPr>
          <p:cNvPr id="17" name="CuadroTexto 16">
            <a:extLst>
              <a:ext uri="{FF2B5EF4-FFF2-40B4-BE49-F238E27FC236}">
                <a16:creationId xmlns:a16="http://schemas.microsoft.com/office/drawing/2014/main" id="{0C713C5F-673F-E648-99B8-85540649CAFA}"/>
              </a:ext>
            </a:extLst>
          </p:cNvPr>
          <p:cNvSpPr txBox="1"/>
          <p:nvPr/>
        </p:nvSpPr>
        <p:spPr>
          <a:xfrm>
            <a:off x="6337852" y="1876931"/>
            <a:ext cx="2927404" cy="707886"/>
          </a:xfrm>
          <a:prstGeom prst="rect">
            <a:avLst/>
          </a:prstGeom>
          <a:noFill/>
        </p:spPr>
        <p:txBody>
          <a:bodyPr wrap="none" rtlCol="0">
            <a:spAutoFit/>
          </a:bodyPr>
          <a:lstStyle/>
          <a:p>
            <a:r>
              <a:rPr lang="es-GB" sz="2000" i="1" dirty="0">
                <a:solidFill>
                  <a:schemeClr val="accent5">
                    <a:lumMod val="50000"/>
                  </a:schemeClr>
                </a:solidFill>
                <a:latin typeface="Century Gothic" panose="020B0502020202020204" pitchFamily="34" charset="0"/>
              </a:rPr>
              <a:t>to appear = aparecer</a:t>
            </a:r>
          </a:p>
          <a:p>
            <a:r>
              <a:rPr lang="es-GB" sz="2000" i="1" dirty="0">
                <a:solidFill>
                  <a:schemeClr val="accent5">
                    <a:lumMod val="50000"/>
                  </a:schemeClr>
                </a:solidFill>
                <a:latin typeface="Century Gothic" panose="020B0502020202020204" pitchFamily="34" charset="0"/>
              </a:rPr>
              <a:t>to produce = producir</a:t>
            </a:r>
          </a:p>
        </p:txBody>
      </p:sp>
      <p:sp>
        <p:nvSpPr>
          <p:cNvPr id="18" name="CuadroTexto 17">
            <a:extLst>
              <a:ext uri="{FF2B5EF4-FFF2-40B4-BE49-F238E27FC236}">
                <a16:creationId xmlns:a16="http://schemas.microsoft.com/office/drawing/2014/main" id="{8E28E674-1472-8846-B661-730F4ED602B1}"/>
              </a:ext>
            </a:extLst>
          </p:cNvPr>
          <p:cNvSpPr txBox="1"/>
          <p:nvPr/>
        </p:nvSpPr>
        <p:spPr>
          <a:xfrm>
            <a:off x="6337852" y="3498513"/>
            <a:ext cx="2614818" cy="707886"/>
          </a:xfrm>
          <a:prstGeom prst="rect">
            <a:avLst/>
          </a:prstGeom>
          <a:noFill/>
        </p:spPr>
        <p:txBody>
          <a:bodyPr wrap="none" rtlCol="0">
            <a:spAutoFit/>
          </a:bodyPr>
          <a:lstStyle/>
          <a:p>
            <a:r>
              <a:rPr lang="es-GB" sz="2000" i="1" dirty="0">
                <a:solidFill>
                  <a:schemeClr val="accent5">
                    <a:lumMod val="50000"/>
                  </a:schemeClr>
                </a:solidFill>
                <a:latin typeface="Century Gothic" panose="020B0502020202020204" pitchFamily="34" charset="0"/>
              </a:rPr>
              <a:t>to drive = conducir</a:t>
            </a:r>
          </a:p>
          <a:p>
            <a:r>
              <a:rPr lang="es-GB" sz="2000" i="1" dirty="0">
                <a:solidFill>
                  <a:schemeClr val="accent5">
                    <a:lumMod val="50000"/>
                  </a:schemeClr>
                </a:solidFill>
                <a:latin typeface="Century Gothic" panose="020B0502020202020204" pitchFamily="34" charset="0"/>
              </a:rPr>
              <a:t>to know = conocer</a:t>
            </a:r>
          </a:p>
        </p:txBody>
      </p:sp>
      <p:sp>
        <p:nvSpPr>
          <p:cNvPr id="19" name="CuadroTexto 18">
            <a:extLst>
              <a:ext uri="{FF2B5EF4-FFF2-40B4-BE49-F238E27FC236}">
                <a16:creationId xmlns:a16="http://schemas.microsoft.com/office/drawing/2014/main" id="{E2641E2E-6A16-8447-89E4-19697D47C169}"/>
              </a:ext>
            </a:extLst>
          </p:cNvPr>
          <p:cNvSpPr txBox="1"/>
          <p:nvPr/>
        </p:nvSpPr>
        <p:spPr>
          <a:xfrm>
            <a:off x="6337852" y="5427871"/>
            <a:ext cx="2483372" cy="707886"/>
          </a:xfrm>
          <a:prstGeom prst="rect">
            <a:avLst/>
          </a:prstGeom>
          <a:noFill/>
        </p:spPr>
        <p:txBody>
          <a:bodyPr wrap="none" rtlCol="0">
            <a:spAutoFit/>
          </a:bodyPr>
          <a:lstStyle/>
          <a:p>
            <a:r>
              <a:rPr lang="es-GB" sz="2000" i="1" dirty="0">
                <a:solidFill>
                  <a:schemeClr val="accent5">
                    <a:lumMod val="50000"/>
                  </a:schemeClr>
                </a:solidFill>
                <a:latin typeface="Century Gothic" panose="020B0502020202020204" pitchFamily="34" charset="0"/>
              </a:rPr>
              <a:t>to seem = parecer</a:t>
            </a:r>
          </a:p>
          <a:p>
            <a:r>
              <a:rPr lang="es-GB" sz="2000" i="1" dirty="0">
                <a:solidFill>
                  <a:schemeClr val="accent5">
                    <a:lumMod val="50000"/>
                  </a:schemeClr>
                </a:solidFill>
                <a:latin typeface="Century Gothic" panose="020B0502020202020204" pitchFamily="34" charset="0"/>
              </a:rPr>
              <a:t>to grow = crecer</a:t>
            </a:r>
          </a:p>
        </p:txBody>
      </p:sp>
    </p:spTree>
    <p:extLst>
      <p:ext uri="{BB962C8B-B14F-4D97-AF65-F5344CB8AC3E}">
        <p14:creationId xmlns:p14="http://schemas.microsoft.com/office/powerpoint/2010/main" val="1548869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F0E7E-43B4-5A41-9FF0-36CC0F8EFE37}"/>
              </a:ext>
            </a:extLst>
          </p:cNvPr>
          <p:cNvSpPr>
            <a:spLocks noGrp="1"/>
          </p:cNvSpPr>
          <p:nvPr>
            <p:ph type="title"/>
          </p:nvPr>
        </p:nvSpPr>
        <p:spPr>
          <a:xfrm>
            <a:off x="467329" y="150662"/>
            <a:ext cx="2845904" cy="656857"/>
          </a:xfrm>
        </p:spPr>
        <p:txBody>
          <a:bodyPr>
            <a:normAutofit/>
          </a:bodyPr>
          <a:lstStyle/>
          <a:p>
            <a:r>
              <a:rPr lang="es-GB" sz="2400" b="1" dirty="0"/>
              <a:t>Estudiante A</a:t>
            </a:r>
          </a:p>
        </p:txBody>
      </p:sp>
      <p:sp>
        <p:nvSpPr>
          <p:cNvPr id="4" name="Rounded Rectangle 11">
            <a:extLst>
              <a:ext uri="{FF2B5EF4-FFF2-40B4-BE49-F238E27FC236}">
                <a16:creationId xmlns:a16="http://schemas.microsoft.com/office/drawing/2014/main" id="{C55A21A3-2AF7-A94D-A8DA-2C2B5AE5B75F}"/>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414EAD25-599B-9C43-A6EF-13412ECE1499}"/>
              </a:ext>
            </a:extLst>
          </p:cNvPr>
          <p:cNvSpPr/>
          <p:nvPr/>
        </p:nvSpPr>
        <p:spPr>
          <a:xfrm>
            <a:off x="467329" y="807518"/>
            <a:ext cx="5072269" cy="247601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sz="2000" dirty="0"/>
          </a:p>
        </p:txBody>
      </p:sp>
      <p:sp>
        <p:nvSpPr>
          <p:cNvPr id="7" name="Rectángulo 6">
            <a:extLst>
              <a:ext uri="{FF2B5EF4-FFF2-40B4-BE49-F238E27FC236}">
                <a16:creationId xmlns:a16="http://schemas.microsoft.com/office/drawing/2014/main" id="{A122DBCC-DD75-C344-B903-77AD7A60C676}"/>
              </a:ext>
            </a:extLst>
          </p:cNvPr>
          <p:cNvSpPr/>
          <p:nvPr/>
        </p:nvSpPr>
        <p:spPr>
          <a:xfrm>
            <a:off x="6331416" y="807519"/>
            <a:ext cx="5072269" cy="247601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sz="2000"/>
          </a:p>
        </p:txBody>
      </p:sp>
      <p:sp>
        <p:nvSpPr>
          <p:cNvPr id="8" name="Título 1">
            <a:extLst>
              <a:ext uri="{FF2B5EF4-FFF2-40B4-BE49-F238E27FC236}">
                <a16:creationId xmlns:a16="http://schemas.microsoft.com/office/drawing/2014/main" id="{3B77B8AE-954D-1E46-88B0-5FEDF622601A}"/>
              </a:ext>
            </a:extLst>
          </p:cNvPr>
          <p:cNvSpPr txBox="1">
            <a:spLocks/>
          </p:cNvSpPr>
          <p:nvPr/>
        </p:nvSpPr>
        <p:spPr>
          <a:xfrm>
            <a:off x="6331416" y="150661"/>
            <a:ext cx="2845904" cy="65685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Arial"/>
              <a:buNone/>
              <a:defRPr sz="4400" b="0" i="0" u="none" strike="noStrike" cap="none">
                <a:solidFill>
                  <a:srgbClr val="1F3864"/>
                </a:solidFill>
                <a:latin typeface="Century Gothic" panose="020B0502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B" sz="2400" b="1" dirty="0"/>
              <a:t>Estudiante B</a:t>
            </a:r>
          </a:p>
        </p:txBody>
      </p:sp>
      <p:sp>
        <p:nvSpPr>
          <p:cNvPr id="9" name="CuadroTexto 8">
            <a:extLst>
              <a:ext uri="{FF2B5EF4-FFF2-40B4-BE49-F238E27FC236}">
                <a16:creationId xmlns:a16="http://schemas.microsoft.com/office/drawing/2014/main" id="{BBAD5328-EB60-E94E-BD45-44388E21AAC9}"/>
              </a:ext>
            </a:extLst>
          </p:cNvPr>
          <p:cNvSpPr txBox="1"/>
          <p:nvPr/>
        </p:nvSpPr>
        <p:spPr>
          <a:xfrm>
            <a:off x="385746" y="886245"/>
            <a:ext cx="5367129" cy="707886"/>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1. </a:t>
            </a:r>
            <a:r>
              <a:rPr lang="es-GB" sz="2000" dirty="0">
                <a:solidFill>
                  <a:schemeClr val="accent5">
                    <a:lumMod val="50000"/>
                  </a:schemeClr>
                </a:solidFill>
                <a:latin typeface="Century Gothic" panose="020B0502020202020204" pitchFamily="34" charset="0"/>
              </a:rPr>
              <a:t>[</a:t>
            </a:r>
            <a:r>
              <a:rPr lang="es-GB" sz="2000" i="1" dirty="0">
                <a:solidFill>
                  <a:schemeClr val="accent5">
                    <a:lumMod val="50000"/>
                  </a:schemeClr>
                </a:solidFill>
                <a:latin typeface="Century Gothic" panose="020B0502020202020204" pitchFamily="34" charset="0"/>
              </a:rPr>
              <a:t>I am born</a:t>
            </a:r>
            <a:r>
              <a:rPr lang="es-GB" sz="2000" dirty="0">
                <a:solidFill>
                  <a:schemeClr val="accent5">
                    <a:lumMod val="50000"/>
                  </a:schemeClr>
                </a:solidFill>
                <a:latin typeface="Century Gothic" panose="020B0502020202020204" pitchFamily="34" charset="0"/>
              </a:rPr>
              <a:t>], después [</a:t>
            </a:r>
            <a:r>
              <a:rPr lang="es-GB" sz="2000" i="1" dirty="0">
                <a:solidFill>
                  <a:schemeClr val="accent5">
                    <a:lumMod val="50000"/>
                  </a:schemeClr>
                </a:solidFill>
                <a:latin typeface="Century Gothic" panose="020B0502020202020204" pitchFamily="34" charset="0"/>
              </a:rPr>
              <a:t>I grow</a:t>
            </a:r>
            <a:r>
              <a:rPr lang="es-GB" sz="2000" dirty="0">
                <a:solidFill>
                  <a:schemeClr val="accent5">
                    <a:lumMod val="50000"/>
                  </a:schemeClr>
                </a:solidFill>
                <a:latin typeface="Century Gothic" panose="020B0502020202020204" pitchFamily="34" charset="0"/>
              </a:rPr>
              <a:t>] y [</a:t>
            </a:r>
            <a:r>
              <a:rPr lang="es-GB" sz="2000" i="1" dirty="0">
                <a:solidFill>
                  <a:schemeClr val="accent5">
                    <a:lumMod val="50000"/>
                  </a:schemeClr>
                </a:solidFill>
                <a:latin typeface="Century Gothic" panose="020B0502020202020204" pitchFamily="34" charset="0"/>
              </a:rPr>
              <a:t>I grow</a:t>
            </a:r>
            <a:r>
              <a:rPr lang="es-GB" sz="2000" dirty="0">
                <a:solidFill>
                  <a:schemeClr val="accent5">
                    <a:lumMod val="50000"/>
                  </a:schemeClr>
                </a:solidFill>
                <a:latin typeface="Century Gothic" panose="020B0502020202020204" pitchFamily="34" charset="0"/>
              </a:rPr>
              <a:t>] y enseguida [</a:t>
            </a:r>
            <a:r>
              <a:rPr lang="es-GB" sz="2000" i="1" dirty="0">
                <a:solidFill>
                  <a:schemeClr val="accent5">
                    <a:lumMod val="50000"/>
                  </a:schemeClr>
                </a:solidFill>
                <a:latin typeface="Century Gothic" panose="020B0502020202020204" pitchFamily="34" charset="0"/>
              </a:rPr>
              <a:t>I disappear</a:t>
            </a:r>
            <a:r>
              <a:rPr lang="es-GB" sz="2000" dirty="0">
                <a:solidFill>
                  <a:schemeClr val="accent5">
                    <a:lumMod val="50000"/>
                  </a:schemeClr>
                </a:solidFill>
                <a:latin typeface="Century Gothic" panose="020B0502020202020204" pitchFamily="34" charset="0"/>
              </a:rPr>
              <a:t>].</a:t>
            </a:r>
          </a:p>
        </p:txBody>
      </p:sp>
      <p:sp>
        <p:nvSpPr>
          <p:cNvPr id="10" name="CuadroTexto 9">
            <a:extLst>
              <a:ext uri="{FF2B5EF4-FFF2-40B4-BE49-F238E27FC236}">
                <a16:creationId xmlns:a16="http://schemas.microsoft.com/office/drawing/2014/main" id="{5A25DB6B-8897-9C44-BB3E-FF8C7051AB02}"/>
              </a:ext>
            </a:extLst>
          </p:cNvPr>
          <p:cNvSpPr txBox="1"/>
          <p:nvPr/>
        </p:nvSpPr>
        <p:spPr>
          <a:xfrm>
            <a:off x="424258" y="1565227"/>
            <a:ext cx="4846982" cy="707886"/>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2</a:t>
            </a:r>
            <a:r>
              <a:rPr lang="es-GB" sz="2000" dirty="0">
                <a:solidFill>
                  <a:schemeClr val="accent5">
                    <a:lumMod val="50000"/>
                  </a:schemeClr>
                </a:solidFill>
                <a:latin typeface="Century Gothic" panose="020B0502020202020204" pitchFamily="34" charset="0"/>
              </a:rPr>
              <a:t>. Estoy muy fresco y [</a:t>
            </a:r>
            <a:r>
              <a:rPr lang="es-GB" sz="2000" i="1" dirty="0">
                <a:solidFill>
                  <a:schemeClr val="accent5">
                    <a:lumMod val="50000"/>
                  </a:schemeClr>
                </a:solidFill>
                <a:latin typeface="Century Gothic" panose="020B0502020202020204" pitchFamily="34" charset="0"/>
              </a:rPr>
              <a:t>I produce</a:t>
            </a:r>
            <a:r>
              <a:rPr lang="es-GB" sz="2000" dirty="0">
                <a:solidFill>
                  <a:schemeClr val="accent5">
                    <a:lumMod val="50000"/>
                  </a:schemeClr>
                </a:solidFill>
                <a:latin typeface="Century Gothic" panose="020B0502020202020204" pitchFamily="34" charset="0"/>
              </a:rPr>
              <a:t>] frío pero con el calor me [</a:t>
            </a:r>
            <a:r>
              <a:rPr lang="es-GB" sz="2000" i="1" dirty="0">
                <a:solidFill>
                  <a:schemeClr val="accent5">
                    <a:lumMod val="50000"/>
                  </a:schemeClr>
                </a:solidFill>
                <a:latin typeface="Century Gothic" panose="020B0502020202020204" pitchFamily="34" charset="0"/>
              </a:rPr>
              <a:t>I reduce</a:t>
            </a:r>
            <a:r>
              <a:rPr lang="es-GB" sz="2000" dirty="0">
                <a:solidFill>
                  <a:schemeClr val="accent5">
                    <a:lumMod val="50000"/>
                  </a:schemeClr>
                </a:solidFill>
                <a:latin typeface="Century Gothic" panose="020B0502020202020204" pitchFamily="34" charset="0"/>
              </a:rPr>
              <a:t>].</a:t>
            </a:r>
          </a:p>
        </p:txBody>
      </p:sp>
      <p:sp>
        <p:nvSpPr>
          <p:cNvPr id="11" name="CuadroTexto 10">
            <a:extLst>
              <a:ext uri="{FF2B5EF4-FFF2-40B4-BE49-F238E27FC236}">
                <a16:creationId xmlns:a16="http://schemas.microsoft.com/office/drawing/2014/main" id="{7BE1303C-00AD-3A47-9C33-0FFABCEDAED9}"/>
              </a:ext>
            </a:extLst>
          </p:cNvPr>
          <p:cNvSpPr txBox="1"/>
          <p:nvPr/>
        </p:nvSpPr>
        <p:spPr>
          <a:xfrm>
            <a:off x="6331417" y="2511516"/>
            <a:ext cx="5072268" cy="707886"/>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6</a:t>
            </a:r>
            <a:r>
              <a:rPr lang="es-GB" sz="2000" dirty="0">
                <a:solidFill>
                  <a:schemeClr val="accent5">
                    <a:lumMod val="50000"/>
                  </a:schemeClr>
                </a:solidFill>
                <a:latin typeface="Century Gothic" panose="020B0502020202020204" pitchFamily="34" charset="0"/>
              </a:rPr>
              <a:t>. Cuando soy pequeño  [</a:t>
            </a:r>
            <a:r>
              <a:rPr lang="es-GB" sz="2000" i="1" dirty="0">
                <a:solidFill>
                  <a:schemeClr val="accent5">
                    <a:lumMod val="50000"/>
                  </a:schemeClr>
                </a:solidFill>
                <a:latin typeface="Century Gothic" panose="020B0502020202020204" pitchFamily="34" charset="0"/>
              </a:rPr>
              <a:t>I seem</a:t>
            </a:r>
            <a:r>
              <a:rPr lang="es-GB" sz="2000" dirty="0">
                <a:solidFill>
                  <a:schemeClr val="accent5">
                    <a:lumMod val="50000"/>
                  </a:schemeClr>
                </a:solidFill>
                <a:latin typeface="Century Gothic" panose="020B0502020202020204" pitchFamily="34" charset="0"/>
              </a:rPr>
              <a:t>]   feo, pero soy bonito cuando [</a:t>
            </a:r>
            <a:r>
              <a:rPr lang="es-GB" sz="2000" i="1" dirty="0">
                <a:solidFill>
                  <a:schemeClr val="accent5">
                    <a:lumMod val="50000"/>
                  </a:schemeClr>
                </a:solidFill>
                <a:latin typeface="Century Gothic" panose="020B0502020202020204" pitchFamily="34" charset="0"/>
              </a:rPr>
              <a:t>I grow</a:t>
            </a:r>
            <a:r>
              <a:rPr lang="es-GB" sz="2000" dirty="0">
                <a:solidFill>
                  <a:schemeClr val="accent5">
                    <a:lumMod val="50000"/>
                  </a:schemeClr>
                </a:solidFill>
                <a:latin typeface="Century Gothic" panose="020B0502020202020204" pitchFamily="34" charset="0"/>
              </a:rPr>
              <a:t>].</a:t>
            </a:r>
          </a:p>
        </p:txBody>
      </p:sp>
      <p:sp>
        <p:nvSpPr>
          <p:cNvPr id="12" name="CuadroTexto 11">
            <a:extLst>
              <a:ext uri="{FF2B5EF4-FFF2-40B4-BE49-F238E27FC236}">
                <a16:creationId xmlns:a16="http://schemas.microsoft.com/office/drawing/2014/main" id="{D424FD26-0DE1-5B47-94D8-925879B900A4}"/>
              </a:ext>
            </a:extLst>
          </p:cNvPr>
          <p:cNvSpPr txBox="1"/>
          <p:nvPr/>
        </p:nvSpPr>
        <p:spPr>
          <a:xfrm>
            <a:off x="6331414" y="839770"/>
            <a:ext cx="4846982" cy="707886"/>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4</a:t>
            </a:r>
            <a:r>
              <a:rPr lang="es-GB" sz="2000" dirty="0">
                <a:solidFill>
                  <a:schemeClr val="accent5">
                    <a:lumMod val="50000"/>
                  </a:schemeClr>
                </a:solidFill>
                <a:latin typeface="Century Gothic" panose="020B0502020202020204" pitchFamily="34" charset="0"/>
              </a:rPr>
              <a:t>. En tu jardín  [</a:t>
            </a:r>
            <a:r>
              <a:rPr lang="es-GB" sz="2000" i="1" dirty="0">
                <a:solidFill>
                  <a:schemeClr val="accent5">
                    <a:lumMod val="50000"/>
                  </a:schemeClr>
                </a:solidFill>
                <a:latin typeface="Century Gothic" panose="020B0502020202020204" pitchFamily="34" charset="0"/>
              </a:rPr>
              <a:t>I appear</a:t>
            </a:r>
            <a:r>
              <a:rPr lang="es-GB" sz="2000" dirty="0">
                <a:solidFill>
                  <a:schemeClr val="accent5">
                    <a:lumMod val="50000"/>
                  </a:schemeClr>
                </a:solidFill>
                <a:latin typeface="Century Gothic" panose="020B0502020202020204" pitchFamily="34" charset="0"/>
              </a:rPr>
              <a:t>]  y algo rico y dulce [</a:t>
            </a:r>
            <a:r>
              <a:rPr lang="es-GB" sz="2000" i="1" dirty="0">
                <a:solidFill>
                  <a:schemeClr val="accent5">
                    <a:lumMod val="50000"/>
                  </a:schemeClr>
                </a:solidFill>
                <a:latin typeface="Century Gothic" panose="020B0502020202020204" pitchFamily="34" charset="0"/>
              </a:rPr>
              <a:t>I produce</a:t>
            </a:r>
            <a:r>
              <a:rPr lang="es-GB" sz="2000" dirty="0">
                <a:solidFill>
                  <a:schemeClr val="accent5">
                    <a:lumMod val="50000"/>
                  </a:schemeClr>
                </a:solidFill>
                <a:latin typeface="Century Gothic" panose="020B0502020202020204" pitchFamily="34" charset="0"/>
              </a:rPr>
              <a:t>].</a:t>
            </a:r>
          </a:p>
        </p:txBody>
      </p:sp>
      <p:sp>
        <p:nvSpPr>
          <p:cNvPr id="13" name="CuadroTexto 12">
            <a:extLst>
              <a:ext uri="{FF2B5EF4-FFF2-40B4-BE49-F238E27FC236}">
                <a16:creationId xmlns:a16="http://schemas.microsoft.com/office/drawing/2014/main" id="{9C10362E-D152-2F47-B962-E0A46305756A}"/>
              </a:ext>
            </a:extLst>
          </p:cNvPr>
          <p:cNvSpPr txBox="1"/>
          <p:nvPr/>
        </p:nvSpPr>
        <p:spPr>
          <a:xfrm>
            <a:off x="6331414" y="1688376"/>
            <a:ext cx="4846982" cy="707886"/>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5</a:t>
            </a:r>
            <a:r>
              <a:rPr lang="es-GB" sz="2000" dirty="0">
                <a:solidFill>
                  <a:schemeClr val="accent5">
                    <a:lumMod val="50000"/>
                  </a:schemeClr>
                </a:solidFill>
                <a:latin typeface="Century Gothic" panose="020B0502020202020204" pitchFamily="34" charset="0"/>
              </a:rPr>
              <a:t>. Todo el día  [</a:t>
            </a:r>
            <a:r>
              <a:rPr lang="es-GB" sz="2000" i="1" dirty="0">
                <a:solidFill>
                  <a:schemeClr val="accent5">
                    <a:lumMod val="50000"/>
                  </a:schemeClr>
                </a:solidFill>
                <a:latin typeface="Century Gothic" panose="020B0502020202020204" pitchFamily="34" charset="0"/>
              </a:rPr>
              <a:t>I drive</a:t>
            </a:r>
            <a:r>
              <a:rPr lang="es-GB" sz="2000" dirty="0">
                <a:solidFill>
                  <a:schemeClr val="accent5">
                    <a:lumMod val="50000"/>
                  </a:schemeClr>
                </a:solidFill>
                <a:latin typeface="Century Gothic" panose="020B0502020202020204" pitchFamily="34" charset="0"/>
              </a:rPr>
              <a:t>]  </a:t>
            </a:r>
          </a:p>
          <a:p>
            <a:r>
              <a:rPr lang="es-GB" sz="2000" dirty="0">
                <a:solidFill>
                  <a:schemeClr val="accent5">
                    <a:lumMod val="50000"/>
                  </a:schemeClr>
                </a:solidFill>
                <a:latin typeface="Century Gothic" panose="020B0502020202020204" pitchFamily="34" charset="0"/>
              </a:rPr>
              <a:t>y cientos de calles [</a:t>
            </a:r>
            <a:r>
              <a:rPr lang="es-GB" sz="2000" i="1" dirty="0">
                <a:solidFill>
                  <a:schemeClr val="accent5">
                    <a:lumMod val="50000"/>
                  </a:schemeClr>
                </a:solidFill>
                <a:latin typeface="Century Gothic" panose="020B0502020202020204" pitchFamily="34" charset="0"/>
              </a:rPr>
              <a:t>I know</a:t>
            </a:r>
            <a:r>
              <a:rPr lang="es-GB" sz="2000" dirty="0">
                <a:solidFill>
                  <a:schemeClr val="accent5">
                    <a:lumMod val="50000"/>
                  </a:schemeClr>
                </a:solidFill>
                <a:latin typeface="Century Gothic" panose="020B0502020202020204" pitchFamily="34" charset="0"/>
              </a:rPr>
              <a:t>].</a:t>
            </a:r>
          </a:p>
        </p:txBody>
      </p:sp>
      <p:sp>
        <p:nvSpPr>
          <p:cNvPr id="14" name="CuadroTexto 13">
            <a:extLst>
              <a:ext uri="{FF2B5EF4-FFF2-40B4-BE49-F238E27FC236}">
                <a16:creationId xmlns:a16="http://schemas.microsoft.com/office/drawing/2014/main" id="{6A48418D-6EC0-DB46-8E7C-46F777A7D622}"/>
              </a:ext>
            </a:extLst>
          </p:cNvPr>
          <p:cNvSpPr txBox="1"/>
          <p:nvPr/>
        </p:nvSpPr>
        <p:spPr>
          <a:xfrm>
            <a:off x="424258" y="2209376"/>
            <a:ext cx="4718473" cy="1015663"/>
          </a:xfrm>
          <a:prstGeom prst="rect">
            <a:avLst/>
          </a:prstGeom>
          <a:noFill/>
        </p:spPr>
        <p:txBody>
          <a:bodyPr wrap="square" rtlCol="0">
            <a:spAutoFit/>
          </a:bodyPr>
          <a:lstStyle/>
          <a:p>
            <a:r>
              <a:rPr lang="es-GB" sz="2000" b="1" dirty="0">
                <a:solidFill>
                  <a:schemeClr val="accent5">
                    <a:lumMod val="50000"/>
                  </a:schemeClr>
                </a:solidFill>
                <a:latin typeface="Century Gothic" panose="020B0502020202020204" pitchFamily="34" charset="0"/>
              </a:rPr>
              <a:t>3</a:t>
            </a:r>
            <a:r>
              <a:rPr lang="es-GB" sz="2000" dirty="0">
                <a:solidFill>
                  <a:schemeClr val="accent5">
                    <a:lumMod val="50000"/>
                  </a:schemeClr>
                </a:solidFill>
                <a:latin typeface="Century Gothic" panose="020B0502020202020204" pitchFamily="34" charset="0"/>
              </a:rPr>
              <a:t>. Todas las palabras que existen te [</a:t>
            </a:r>
            <a:r>
              <a:rPr lang="es-GB" sz="2000" i="1" dirty="0">
                <a:solidFill>
                  <a:schemeClr val="accent5">
                    <a:lumMod val="50000"/>
                  </a:schemeClr>
                </a:solidFill>
                <a:latin typeface="Century Gothic" panose="020B0502020202020204" pitchFamily="34" charset="0"/>
              </a:rPr>
              <a:t>I translate</a:t>
            </a:r>
            <a:r>
              <a:rPr lang="es-GB" sz="2000" dirty="0">
                <a:solidFill>
                  <a:schemeClr val="accent5">
                    <a:lumMod val="50000"/>
                  </a:schemeClr>
                </a:solidFill>
                <a:latin typeface="Century Gothic" panose="020B0502020202020204" pitchFamily="34" charset="0"/>
              </a:rPr>
              <a:t>] y su definición también te [</a:t>
            </a:r>
            <a:r>
              <a:rPr lang="es-GB" sz="2000" i="1" dirty="0">
                <a:solidFill>
                  <a:schemeClr val="accent5">
                    <a:lumMod val="50000"/>
                  </a:schemeClr>
                </a:solidFill>
                <a:latin typeface="Century Gothic" panose="020B0502020202020204" pitchFamily="34" charset="0"/>
              </a:rPr>
              <a:t>I offer</a:t>
            </a:r>
            <a:r>
              <a:rPr lang="es-GB" sz="2000" dirty="0">
                <a:solidFill>
                  <a:schemeClr val="accent5">
                    <a:lumMod val="50000"/>
                  </a:schemeClr>
                </a:solidFill>
                <a:latin typeface="Century Gothic" panose="020B0502020202020204" pitchFamily="34" charset="0"/>
              </a:rPr>
              <a:t>].</a:t>
            </a:r>
          </a:p>
        </p:txBody>
      </p:sp>
      <p:sp>
        <p:nvSpPr>
          <p:cNvPr id="15" name="Rectángulo 14">
            <a:extLst>
              <a:ext uri="{FF2B5EF4-FFF2-40B4-BE49-F238E27FC236}">
                <a16:creationId xmlns:a16="http://schemas.microsoft.com/office/drawing/2014/main" id="{52059F5A-8205-8B41-80E7-0A7930D3125A}"/>
              </a:ext>
            </a:extLst>
          </p:cNvPr>
          <p:cNvSpPr/>
          <p:nvPr/>
        </p:nvSpPr>
        <p:spPr>
          <a:xfrm>
            <a:off x="725747" y="940980"/>
            <a:ext cx="1394790"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Nazco</a:t>
            </a:r>
          </a:p>
        </p:txBody>
      </p:sp>
      <p:sp>
        <p:nvSpPr>
          <p:cNvPr id="16" name="Rectángulo 15">
            <a:extLst>
              <a:ext uri="{FF2B5EF4-FFF2-40B4-BE49-F238E27FC236}">
                <a16:creationId xmlns:a16="http://schemas.microsoft.com/office/drawing/2014/main" id="{14F1A9BE-3C7C-E943-BC64-2F455147581B}"/>
              </a:ext>
            </a:extLst>
          </p:cNvPr>
          <p:cNvSpPr/>
          <p:nvPr/>
        </p:nvSpPr>
        <p:spPr>
          <a:xfrm>
            <a:off x="3313233" y="950046"/>
            <a:ext cx="1046921"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crezco</a:t>
            </a:r>
          </a:p>
        </p:txBody>
      </p:sp>
      <p:sp>
        <p:nvSpPr>
          <p:cNvPr id="17" name="Rectángulo 16">
            <a:extLst>
              <a:ext uri="{FF2B5EF4-FFF2-40B4-BE49-F238E27FC236}">
                <a16:creationId xmlns:a16="http://schemas.microsoft.com/office/drawing/2014/main" id="{790C5D31-C8E0-9A41-9315-E136653791AD}"/>
              </a:ext>
            </a:extLst>
          </p:cNvPr>
          <p:cNvSpPr/>
          <p:nvPr/>
        </p:nvSpPr>
        <p:spPr>
          <a:xfrm>
            <a:off x="4499300" y="940980"/>
            <a:ext cx="1040296"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crezco</a:t>
            </a:r>
          </a:p>
        </p:txBody>
      </p:sp>
      <p:sp>
        <p:nvSpPr>
          <p:cNvPr id="18" name="Rectángulo 17">
            <a:extLst>
              <a:ext uri="{FF2B5EF4-FFF2-40B4-BE49-F238E27FC236}">
                <a16:creationId xmlns:a16="http://schemas.microsoft.com/office/drawing/2014/main" id="{F8D21A46-3DB1-7247-A909-CBB3E0299092}"/>
              </a:ext>
            </a:extLst>
          </p:cNvPr>
          <p:cNvSpPr/>
          <p:nvPr/>
        </p:nvSpPr>
        <p:spPr>
          <a:xfrm>
            <a:off x="2009970" y="1251859"/>
            <a:ext cx="2261150"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desaparezco</a:t>
            </a:r>
          </a:p>
        </p:txBody>
      </p:sp>
      <p:sp>
        <p:nvSpPr>
          <p:cNvPr id="19" name="Rectángulo 18">
            <a:extLst>
              <a:ext uri="{FF2B5EF4-FFF2-40B4-BE49-F238E27FC236}">
                <a16:creationId xmlns:a16="http://schemas.microsoft.com/office/drawing/2014/main" id="{E08F3A27-A1F8-B741-862D-77C966C2E986}"/>
              </a:ext>
            </a:extLst>
          </p:cNvPr>
          <p:cNvSpPr/>
          <p:nvPr/>
        </p:nvSpPr>
        <p:spPr>
          <a:xfrm>
            <a:off x="3102859" y="1612076"/>
            <a:ext cx="1396440"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produzco</a:t>
            </a:r>
          </a:p>
        </p:txBody>
      </p:sp>
      <p:sp>
        <p:nvSpPr>
          <p:cNvPr id="21" name="Rectángulo 20">
            <a:extLst>
              <a:ext uri="{FF2B5EF4-FFF2-40B4-BE49-F238E27FC236}">
                <a16:creationId xmlns:a16="http://schemas.microsoft.com/office/drawing/2014/main" id="{27D55220-0A47-5D40-8048-C9F3422D7F08}"/>
              </a:ext>
            </a:extLst>
          </p:cNvPr>
          <p:cNvSpPr/>
          <p:nvPr/>
        </p:nvSpPr>
        <p:spPr>
          <a:xfrm>
            <a:off x="3140544" y="1941860"/>
            <a:ext cx="1709527"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reduzco</a:t>
            </a:r>
          </a:p>
        </p:txBody>
      </p:sp>
      <p:sp>
        <p:nvSpPr>
          <p:cNvPr id="22" name="Rectángulo 21">
            <a:extLst>
              <a:ext uri="{FF2B5EF4-FFF2-40B4-BE49-F238E27FC236}">
                <a16:creationId xmlns:a16="http://schemas.microsoft.com/office/drawing/2014/main" id="{7A8235D6-D1C8-454E-A2E4-26B5FA4D3105}"/>
              </a:ext>
            </a:extLst>
          </p:cNvPr>
          <p:cNvSpPr/>
          <p:nvPr/>
        </p:nvSpPr>
        <p:spPr>
          <a:xfrm>
            <a:off x="9453189" y="2564035"/>
            <a:ext cx="1275188"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parezco</a:t>
            </a:r>
          </a:p>
        </p:txBody>
      </p:sp>
      <p:sp>
        <p:nvSpPr>
          <p:cNvPr id="23" name="Rectángulo 22">
            <a:extLst>
              <a:ext uri="{FF2B5EF4-FFF2-40B4-BE49-F238E27FC236}">
                <a16:creationId xmlns:a16="http://schemas.microsoft.com/office/drawing/2014/main" id="{A0B1BADF-B702-B94B-BB2F-DAB84C55ECE8}"/>
              </a:ext>
            </a:extLst>
          </p:cNvPr>
          <p:cNvSpPr/>
          <p:nvPr/>
        </p:nvSpPr>
        <p:spPr>
          <a:xfrm>
            <a:off x="9423292" y="2882607"/>
            <a:ext cx="1229140"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crezco</a:t>
            </a:r>
          </a:p>
        </p:txBody>
      </p:sp>
      <p:sp>
        <p:nvSpPr>
          <p:cNvPr id="24" name="Rectángulo 23">
            <a:extLst>
              <a:ext uri="{FF2B5EF4-FFF2-40B4-BE49-F238E27FC236}">
                <a16:creationId xmlns:a16="http://schemas.microsoft.com/office/drawing/2014/main" id="{102631BA-956D-5A41-BABF-97CE999F66AE}"/>
              </a:ext>
            </a:extLst>
          </p:cNvPr>
          <p:cNvSpPr/>
          <p:nvPr/>
        </p:nvSpPr>
        <p:spPr>
          <a:xfrm>
            <a:off x="8096164" y="897164"/>
            <a:ext cx="1400533"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aparezco</a:t>
            </a:r>
          </a:p>
        </p:txBody>
      </p:sp>
      <p:sp>
        <p:nvSpPr>
          <p:cNvPr id="25" name="Rectángulo 24">
            <a:extLst>
              <a:ext uri="{FF2B5EF4-FFF2-40B4-BE49-F238E27FC236}">
                <a16:creationId xmlns:a16="http://schemas.microsoft.com/office/drawing/2014/main" id="{D9564CF5-C891-FD46-97EE-0AABCD0A98C5}"/>
              </a:ext>
            </a:extLst>
          </p:cNvPr>
          <p:cNvSpPr/>
          <p:nvPr/>
        </p:nvSpPr>
        <p:spPr>
          <a:xfrm>
            <a:off x="7185075" y="1222410"/>
            <a:ext cx="1400533"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produzco</a:t>
            </a:r>
          </a:p>
        </p:txBody>
      </p:sp>
      <p:sp>
        <p:nvSpPr>
          <p:cNvPr id="26" name="Rectángulo 25">
            <a:extLst>
              <a:ext uri="{FF2B5EF4-FFF2-40B4-BE49-F238E27FC236}">
                <a16:creationId xmlns:a16="http://schemas.microsoft.com/office/drawing/2014/main" id="{911B4033-C644-6147-9787-4443B8FD2B60}"/>
              </a:ext>
            </a:extLst>
          </p:cNvPr>
          <p:cNvSpPr/>
          <p:nvPr/>
        </p:nvSpPr>
        <p:spPr>
          <a:xfrm>
            <a:off x="8190108" y="1744753"/>
            <a:ext cx="1739346"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conduzco</a:t>
            </a:r>
          </a:p>
        </p:txBody>
      </p:sp>
      <p:sp>
        <p:nvSpPr>
          <p:cNvPr id="27" name="Rectángulo 26">
            <a:extLst>
              <a:ext uri="{FF2B5EF4-FFF2-40B4-BE49-F238E27FC236}">
                <a16:creationId xmlns:a16="http://schemas.microsoft.com/office/drawing/2014/main" id="{1F5DA223-9B97-484D-9F04-8C3B26B10621}"/>
              </a:ext>
            </a:extLst>
          </p:cNvPr>
          <p:cNvSpPr/>
          <p:nvPr/>
        </p:nvSpPr>
        <p:spPr>
          <a:xfrm>
            <a:off x="8754905" y="2052471"/>
            <a:ext cx="1739346"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conozco</a:t>
            </a:r>
          </a:p>
        </p:txBody>
      </p:sp>
      <p:sp>
        <p:nvSpPr>
          <p:cNvPr id="28" name="Rectángulo 27">
            <a:extLst>
              <a:ext uri="{FF2B5EF4-FFF2-40B4-BE49-F238E27FC236}">
                <a16:creationId xmlns:a16="http://schemas.microsoft.com/office/drawing/2014/main" id="{BDF28884-0EFD-DA48-97F7-D62B1CEF3FC2}"/>
              </a:ext>
            </a:extLst>
          </p:cNvPr>
          <p:cNvSpPr/>
          <p:nvPr/>
        </p:nvSpPr>
        <p:spPr>
          <a:xfrm>
            <a:off x="505983" y="2598690"/>
            <a:ext cx="1413048"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traduzco</a:t>
            </a:r>
          </a:p>
        </p:txBody>
      </p:sp>
      <p:sp>
        <p:nvSpPr>
          <p:cNvPr id="29" name="Rectángulo 28">
            <a:extLst>
              <a:ext uri="{FF2B5EF4-FFF2-40B4-BE49-F238E27FC236}">
                <a16:creationId xmlns:a16="http://schemas.microsoft.com/office/drawing/2014/main" id="{6841177C-6049-8141-B2E7-AEA2E3E02BF1}"/>
              </a:ext>
            </a:extLst>
          </p:cNvPr>
          <p:cNvSpPr/>
          <p:nvPr/>
        </p:nvSpPr>
        <p:spPr>
          <a:xfrm>
            <a:off x="836371" y="2911865"/>
            <a:ext cx="1316797" cy="31857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latin typeface="Century Gothic" panose="020B0502020202020204" pitchFamily="34" charset="0"/>
              </a:rPr>
              <a:t>ofrezco</a:t>
            </a:r>
          </a:p>
        </p:txBody>
      </p:sp>
      <p:pic>
        <p:nvPicPr>
          <p:cNvPr id="31" name="Imagen 30">
            <a:extLst>
              <a:ext uri="{FF2B5EF4-FFF2-40B4-BE49-F238E27FC236}">
                <a16:creationId xmlns:a16="http://schemas.microsoft.com/office/drawing/2014/main" id="{626D912A-1880-7241-B790-5B96B066E1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8813" y="4885415"/>
            <a:ext cx="919687" cy="919687"/>
          </a:xfrm>
          <a:prstGeom prst="rect">
            <a:avLst/>
          </a:prstGeom>
        </p:spPr>
      </p:pic>
      <p:pic>
        <p:nvPicPr>
          <p:cNvPr id="32" name="Imagen 31">
            <a:extLst>
              <a:ext uri="{FF2B5EF4-FFF2-40B4-BE49-F238E27FC236}">
                <a16:creationId xmlns:a16="http://schemas.microsoft.com/office/drawing/2014/main" id="{B1105064-F4EF-2443-AF3C-E388E5699B6E}"/>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9984" b="96672" l="9890" r="89973">
                        <a14:foregroundMark x1="53571" y1="87322" x2="50275" y2="93978"/>
                        <a14:foregroundMark x1="50275" y1="93978" x2="45604" y2="96672"/>
                      </a14:backgroundRemoval>
                    </a14:imgEffect>
                  </a14:imgLayer>
                </a14:imgProps>
              </a:ext>
              <a:ext uri="{28A0092B-C50C-407E-A947-70E740481C1C}">
                <a14:useLocalDpi xmlns:a14="http://schemas.microsoft.com/office/drawing/2010/main"/>
              </a:ext>
            </a:extLst>
          </a:blip>
          <a:stretch>
            <a:fillRect/>
          </a:stretch>
        </p:blipFill>
        <p:spPr>
          <a:xfrm>
            <a:off x="4052992" y="3433429"/>
            <a:ext cx="1307126" cy="1132962"/>
          </a:xfrm>
          <a:prstGeom prst="rect">
            <a:avLst/>
          </a:prstGeom>
        </p:spPr>
      </p:pic>
      <p:pic>
        <p:nvPicPr>
          <p:cNvPr id="33" name="Imagen 32">
            <a:extLst>
              <a:ext uri="{FF2B5EF4-FFF2-40B4-BE49-F238E27FC236}">
                <a16:creationId xmlns:a16="http://schemas.microsoft.com/office/drawing/2014/main" id="{C27CF05E-A616-2243-95A2-28E07E22718D}"/>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97286" y="4733517"/>
            <a:ext cx="1625144" cy="1137601"/>
          </a:xfrm>
          <a:prstGeom prst="rect">
            <a:avLst/>
          </a:prstGeom>
        </p:spPr>
      </p:pic>
      <p:pic>
        <p:nvPicPr>
          <p:cNvPr id="34" name="Imagen 33">
            <a:extLst>
              <a:ext uri="{FF2B5EF4-FFF2-40B4-BE49-F238E27FC236}">
                <a16:creationId xmlns:a16="http://schemas.microsoft.com/office/drawing/2014/main" id="{E699DA9D-37C5-6346-AC0B-63715EAA855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433359" y="3283535"/>
            <a:ext cx="2077595" cy="1402376"/>
          </a:xfrm>
          <a:prstGeom prst="rect">
            <a:avLst/>
          </a:prstGeom>
        </p:spPr>
      </p:pic>
      <p:pic>
        <p:nvPicPr>
          <p:cNvPr id="35" name="Imagen 34">
            <a:extLst>
              <a:ext uri="{FF2B5EF4-FFF2-40B4-BE49-F238E27FC236}">
                <a16:creationId xmlns:a16="http://schemas.microsoft.com/office/drawing/2014/main" id="{F194337B-56AB-DE44-AF40-5E424DA65B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63706" y="4982828"/>
            <a:ext cx="1441731" cy="896973"/>
          </a:xfrm>
          <a:prstGeom prst="rect">
            <a:avLst/>
          </a:prstGeom>
        </p:spPr>
      </p:pic>
      <p:pic>
        <p:nvPicPr>
          <p:cNvPr id="36" name="Imagen 35">
            <a:extLst>
              <a:ext uri="{FF2B5EF4-FFF2-40B4-BE49-F238E27FC236}">
                <a16:creationId xmlns:a16="http://schemas.microsoft.com/office/drawing/2014/main" id="{B83AACA6-F038-0F44-87D1-2B948793DD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62686" y="3430848"/>
            <a:ext cx="1136321" cy="1137601"/>
          </a:xfrm>
          <a:prstGeom prst="rect">
            <a:avLst/>
          </a:prstGeom>
        </p:spPr>
      </p:pic>
      <p:sp>
        <p:nvSpPr>
          <p:cNvPr id="37" name="CuadroTexto 36">
            <a:extLst>
              <a:ext uri="{FF2B5EF4-FFF2-40B4-BE49-F238E27FC236}">
                <a16:creationId xmlns:a16="http://schemas.microsoft.com/office/drawing/2014/main" id="{08DAF1A8-184A-D44D-9266-B32539C64D32}"/>
              </a:ext>
            </a:extLst>
          </p:cNvPr>
          <p:cNvSpPr txBox="1"/>
          <p:nvPr/>
        </p:nvSpPr>
        <p:spPr>
          <a:xfrm>
            <a:off x="2020758" y="4471344"/>
            <a:ext cx="776175"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[sun]</a:t>
            </a:r>
          </a:p>
        </p:txBody>
      </p:sp>
      <p:sp>
        <p:nvSpPr>
          <p:cNvPr id="38" name="CuadroTexto 37">
            <a:extLst>
              <a:ext uri="{FF2B5EF4-FFF2-40B4-BE49-F238E27FC236}">
                <a16:creationId xmlns:a16="http://schemas.microsoft.com/office/drawing/2014/main" id="{5DAE8532-0B0C-F643-937C-24E1DCBC535C}"/>
              </a:ext>
            </a:extLst>
          </p:cNvPr>
          <p:cNvSpPr txBox="1"/>
          <p:nvPr/>
        </p:nvSpPr>
        <p:spPr>
          <a:xfrm>
            <a:off x="4270377" y="4471344"/>
            <a:ext cx="872355"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[bee]</a:t>
            </a:r>
          </a:p>
        </p:txBody>
      </p:sp>
      <p:sp>
        <p:nvSpPr>
          <p:cNvPr id="39" name="CuadroTexto 38">
            <a:extLst>
              <a:ext uri="{FF2B5EF4-FFF2-40B4-BE49-F238E27FC236}">
                <a16:creationId xmlns:a16="http://schemas.microsoft.com/office/drawing/2014/main" id="{C3F06865-EFD1-E647-879B-0392E7C2A4B8}"/>
              </a:ext>
            </a:extLst>
          </p:cNvPr>
          <p:cNvSpPr txBox="1"/>
          <p:nvPr/>
        </p:nvSpPr>
        <p:spPr>
          <a:xfrm>
            <a:off x="6704843" y="4504117"/>
            <a:ext cx="1561646"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[taxi driver]</a:t>
            </a:r>
          </a:p>
        </p:txBody>
      </p:sp>
      <p:sp>
        <p:nvSpPr>
          <p:cNvPr id="40" name="CuadroTexto 39">
            <a:extLst>
              <a:ext uri="{FF2B5EF4-FFF2-40B4-BE49-F238E27FC236}">
                <a16:creationId xmlns:a16="http://schemas.microsoft.com/office/drawing/2014/main" id="{874538CF-3A0B-FF45-BCB3-9A14844DF951}"/>
              </a:ext>
            </a:extLst>
          </p:cNvPr>
          <p:cNvSpPr txBox="1"/>
          <p:nvPr/>
        </p:nvSpPr>
        <p:spPr>
          <a:xfrm>
            <a:off x="9711242" y="4475392"/>
            <a:ext cx="1483098"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[ice cube]</a:t>
            </a:r>
          </a:p>
        </p:txBody>
      </p:sp>
      <p:sp>
        <p:nvSpPr>
          <p:cNvPr id="41" name="CuadroTexto 40">
            <a:extLst>
              <a:ext uri="{FF2B5EF4-FFF2-40B4-BE49-F238E27FC236}">
                <a16:creationId xmlns:a16="http://schemas.microsoft.com/office/drawing/2014/main" id="{A7B27D40-1ECD-BC4C-A41C-B33841CEE35F}"/>
              </a:ext>
            </a:extLst>
          </p:cNvPr>
          <p:cNvSpPr txBox="1"/>
          <p:nvPr/>
        </p:nvSpPr>
        <p:spPr>
          <a:xfrm>
            <a:off x="3004544" y="5821436"/>
            <a:ext cx="1008609"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[swan]</a:t>
            </a:r>
          </a:p>
        </p:txBody>
      </p:sp>
      <p:sp>
        <p:nvSpPr>
          <p:cNvPr id="42" name="CuadroTexto 41">
            <a:extLst>
              <a:ext uri="{FF2B5EF4-FFF2-40B4-BE49-F238E27FC236}">
                <a16:creationId xmlns:a16="http://schemas.microsoft.com/office/drawing/2014/main" id="{7D43BBF5-4DD1-A248-B9A9-1A1AF0F6E33E}"/>
              </a:ext>
            </a:extLst>
          </p:cNvPr>
          <p:cNvSpPr txBox="1"/>
          <p:nvPr/>
        </p:nvSpPr>
        <p:spPr>
          <a:xfrm>
            <a:off x="5625899" y="5833607"/>
            <a:ext cx="1611340"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[dictionary]</a:t>
            </a:r>
          </a:p>
        </p:txBody>
      </p:sp>
      <p:sp>
        <p:nvSpPr>
          <p:cNvPr id="43" name="CuadroTexto 42">
            <a:extLst>
              <a:ext uri="{FF2B5EF4-FFF2-40B4-BE49-F238E27FC236}">
                <a16:creationId xmlns:a16="http://schemas.microsoft.com/office/drawing/2014/main" id="{AEE012BE-3FE8-664A-AD21-BA7E36DD3FDD}"/>
              </a:ext>
            </a:extLst>
          </p:cNvPr>
          <p:cNvSpPr txBox="1"/>
          <p:nvPr/>
        </p:nvSpPr>
        <p:spPr>
          <a:xfrm>
            <a:off x="8553878" y="5833607"/>
            <a:ext cx="1261885" cy="400110"/>
          </a:xfrm>
          <a:prstGeom prst="rect">
            <a:avLst/>
          </a:prstGeom>
          <a:noFill/>
        </p:spPr>
        <p:txBody>
          <a:bodyPr wrap="none" rtlCol="0">
            <a:spAutoFit/>
          </a:bodyPr>
          <a:lstStyle/>
          <a:p>
            <a:pPr algn="ctr"/>
            <a:r>
              <a:rPr lang="es-GB" sz="2000" dirty="0">
                <a:solidFill>
                  <a:schemeClr val="accent5">
                    <a:lumMod val="50000"/>
                  </a:schemeClr>
                </a:solidFill>
                <a:latin typeface="Century Gothic" panose="020B0502020202020204" pitchFamily="34" charset="0"/>
              </a:rPr>
              <a:t>[bubble]</a:t>
            </a:r>
          </a:p>
        </p:txBody>
      </p:sp>
      <p:sp>
        <p:nvSpPr>
          <p:cNvPr id="44" name="Rectángulo 43">
            <a:extLst>
              <a:ext uri="{FF2B5EF4-FFF2-40B4-BE49-F238E27FC236}">
                <a16:creationId xmlns:a16="http://schemas.microsoft.com/office/drawing/2014/main" id="{87A0961E-667C-F847-A784-4D83F7D52B62}"/>
              </a:ext>
            </a:extLst>
          </p:cNvPr>
          <p:cNvSpPr/>
          <p:nvPr/>
        </p:nvSpPr>
        <p:spPr>
          <a:xfrm>
            <a:off x="1283888" y="4049138"/>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A</a:t>
            </a:r>
          </a:p>
        </p:txBody>
      </p:sp>
      <p:sp>
        <p:nvSpPr>
          <p:cNvPr id="45" name="Rectángulo 44">
            <a:extLst>
              <a:ext uri="{FF2B5EF4-FFF2-40B4-BE49-F238E27FC236}">
                <a16:creationId xmlns:a16="http://schemas.microsoft.com/office/drawing/2014/main" id="{2F6F02B2-3E84-844E-9732-B50FE0EC6749}"/>
              </a:ext>
            </a:extLst>
          </p:cNvPr>
          <p:cNvSpPr/>
          <p:nvPr/>
        </p:nvSpPr>
        <p:spPr>
          <a:xfrm>
            <a:off x="3667269" y="4061167"/>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B</a:t>
            </a:r>
          </a:p>
        </p:txBody>
      </p:sp>
      <p:sp>
        <p:nvSpPr>
          <p:cNvPr id="46" name="Rectángulo 45">
            <a:extLst>
              <a:ext uri="{FF2B5EF4-FFF2-40B4-BE49-F238E27FC236}">
                <a16:creationId xmlns:a16="http://schemas.microsoft.com/office/drawing/2014/main" id="{8259354F-7E02-D044-961C-AE4AD71FFA12}"/>
              </a:ext>
            </a:extLst>
          </p:cNvPr>
          <p:cNvSpPr/>
          <p:nvPr/>
        </p:nvSpPr>
        <p:spPr>
          <a:xfrm>
            <a:off x="6200104" y="4061167"/>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C</a:t>
            </a:r>
          </a:p>
        </p:txBody>
      </p:sp>
      <p:sp>
        <p:nvSpPr>
          <p:cNvPr id="47" name="Rectángulo 46">
            <a:extLst>
              <a:ext uri="{FF2B5EF4-FFF2-40B4-BE49-F238E27FC236}">
                <a16:creationId xmlns:a16="http://schemas.microsoft.com/office/drawing/2014/main" id="{16E1F915-0B42-824B-9AE7-6371DFA61C16}"/>
              </a:ext>
            </a:extLst>
          </p:cNvPr>
          <p:cNvSpPr/>
          <p:nvPr/>
        </p:nvSpPr>
        <p:spPr>
          <a:xfrm>
            <a:off x="9326472" y="4059579"/>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D</a:t>
            </a:r>
          </a:p>
        </p:txBody>
      </p:sp>
      <p:sp>
        <p:nvSpPr>
          <p:cNvPr id="48" name="Rectángulo 47">
            <a:extLst>
              <a:ext uri="{FF2B5EF4-FFF2-40B4-BE49-F238E27FC236}">
                <a16:creationId xmlns:a16="http://schemas.microsoft.com/office/drawing/2014/main" id="{652E3D5F-2399-5D44-8045-B744F5BD6519}"/>
              </a:ext>
            </a:extLst>
          </p:cNvPr>
          <p:cNvSpPr/>
          <p:nvPr/>
        </p:nvSpPr>
        <p:spPr>
          <a:xfrm>
            <a:off x="2320750" y="5495771"/>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E</a:t>
            </a:r>
          </a:p>
        </p:txBody>
      </p:sp>
      <p:sp>
        <p:nvSpPr>
          <p:cNvPr id="49" name="Rectángulo 48">
            <a:extLst>
              <a:ext uri="{FF2B5EF4-FFF2-40B4-BE49-F238E27FC236}">
                <a16:creationId xmlns:a16="http://schemas.microsoft.com/office/drawing/2014/main" id="{13E98EA3-9303-EE4A-A3F6-352B7C9C6870}"/>
              </a:ext>
            </a:extLst>
          </p:cNvPr>
          <p:cNvSpPr/>
          <p:nvPr/>
        </p:nvSpPr>
        <p:spPr>
          <a:xfrm>
            <a:off x="5296220" y="5495771"/>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F</a:t>
            </a:r>
          </a:p>
        </p:txBody>
      </p:sp>
      <p:sp>
        <p:nvSpPr>
          <p:cNvPr id="50" name="Rectángulo 49">
            <a:extLst>
              <a:ext uri="{FF2B5EF4-FFF2-40B4-BE49-F238E27FC236}">
                <a16:creationId xmlns:a16="http://schemas.microsoft.com/office/drawing/2014/main" id="{B883C68F-5A5C-524D-910A-5B448A8D2938}"/>
              </a:ext>
            </a:extLst>
          </p:cNvPr>
          <p:cNvSpPr/>
          <p:nvPr/>
        </p:nvSpPr>
        <p:spPr>
          <a:xfrm>
            <a:off x="8167306" y="5483847"/>
            <a:ext cx="347207" cy="39548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G</a:t>
            </a:r>
          </a:p>
        </p:txBody>
      </p:sp>
      <p:sp>
        <p:nvSpPr>
          <p:cNvPr id="51" name="Rectángulo 50">
            <a:extLst>
              <a:ext uri="{FF2B5EF4-FFF2-40B4-BE49-F238E27FC236}">
                <a16:creationId xmlns:a16="http://schemas.microsoft.com/office/drawing/2014/main" id="{EDFEC448-9691-0940-A401-F61FAF146A91}"/>
              </a:ext>
            </a:extLst>
          </p:cNvPr>
          <p:cNvSpPr/>
          <p:nvPr/>
        </p:nvSpPr>
        <p:spPr>
          <a:xfrm>
            <a:off x="1284697" y="4488169"/>
            <a:ext cx="347207" cy="39548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FF0000"/>
                </a:solidFill>
                <a:latin typeface="Century Gothic" panose="020B0502020202020204" pitchFamily="34" charset="0"/>
              </a:rPr>
              <a:t>X</a:t>
            </a:r>
          </a:p>
        </p:txBody>
      </p:sp>
      <p:sp>
        <p:nvSpPr>
          <p:cNvPr id="52" name="Rectángulo 51">
            <a:extLst>
              <a:ext uri="{FF2B5EF4-FFF2-40B4-BE49-F238E27FC236}">
                <a16:creationId xmlns:a16="http://schemas.microsoft.com/office/drawing/2014/main" id="{0C38ACBD-2C6C-AE46-88B3-E4254A699BCD}"/>
              </a:ext>
            </a:extLst>
          </p:cNvPr>
          <p:cNvSpPr/>
          <p:nvPr/>
        </p:nvSpPr>
        <p:spPr>
          <a:xfrm>
            <a:off x="3675084" y="4502628"/>
            <a:ext cx="347207" cy="39548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latin typeface="Century Gothic" panose="020B0502020202020204" pitchFamily="34" charset="0"/>
              </a:rPr>
              <a:t>4</a:t>
            </a:r>
          </a:p>
        </p:txBody>
      </p:sp>
      <p:sp>
        <p:nvSpPr>
          <p:cNvPr id="53" name="Rectángulo 52">
            <a:extLst>
              <a:ext uri="{FF2B5EF4-FFF2-40B4-BE49-F238E27FC236}">
                <a16:creationId xmlns:a16="http://schemas.microsoft.com/office/drawing/2014/main" id="{83EBA43D-EA8C-2E4E-B66D-37751DA3C026}"/>
              </a:ext>
            </a:extLst>
          </p:cNvPr>
          <p:cNvSpPr/>
          <p:nvPr/>
        </p:nvSpPr>
        <p:spPr>
          <a:xfrm>
            <a:off x="6200104" y="4504117"/>
            <a:ext cx="347207" cy="39548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latin typeface="Century Gothic" panose="020B0502020202020204" pitchFamily="34" charset="0"/>
              </a:rPr>
              <a:t>5</a:t>
            </a:r>
          </a:p>
        </p:txBody>
      </p:sp>
      <p:sp>
        <p:nvSpPr>
          <p:cNvPr id="54" name="Rectángulo 53">
            <a:extLst>
              <a:ext uri="{FF2B5EF4-FFF2-40B4-BE49-F238E27FC236}">
                <a16:creationId xmlns:a16="http://schemas.microsoft.com/office/drawing/2014/main" id="{0B6BA7E6-862E-B94F-9B02-62E2E22BBFC7}"/>
              </a:ext>
            </a:extLst>
          </p:cNvPr>
          <p:cNvSpPr/>
          <p:nvPr/>
        </p:nvSpPr>
        <p:spPr>
          <a:xfrm>
            <a:off x="9325167" y="4504116"/>
            <a:ext cx="347207" cy="39548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latin typeface="Century Gothic" panose="020B0502020202020204" pitchFamily="34" charset="0"/>
              </a:rPr>
              <a:t>2</a:t>
            </a:r>
          </a:p>
        </p:txBody>
      </p:sp>
      <p:sp>
        <p:nvSpPr>
          <p:cNvPr id="55" name="Rectángulo 54">
            <a:extLst>
              <a:ext uri="{FF2B5EF4-FFF2-40B4-BE49-F238E27FC236}">
                <a16:creationId xmlns:a16="http://schemas.microsoft.com/office/drawing/2014/main" id="{2E11F580-8FFD-7D4B-9151-F02975925661}"/>
              </a:ext>
            </a:extLst>
          </p:cNvPr>
          <p:cNvSpPr/>
          <p:nvPr/>
        </p:nvSpPr>
        <p:spPr>
          <a:xfrm>
            <a:off x="2320566" y="5940045"/>
            <a:ext cx="347207" cy="39548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latin typeface="Century Gothic" panose="020B0502020202020204" pitchFamily="34" charset="0"/>
              </a:rPr>
              <a:t>6</a:t>
            </a:r>
          </a:p>
        </p:txBody>
      </p:sp>
      <p:sp>
        <p:nvSpPr>
          <p:cNvPr id="56" name="Rectángulo 55">
            <a:extLst>
              <a:ext uri="{FF2B5EF4-FFF2-40B4-BE49-F238E27FC236}">
                <a16:creationId xmlns:a16="http://schemas.microsoft.com/office/drawing/2014/main" id="{99100701-6690-414B-B381-67BB98D110ED}"/>
              </a:ext>
            </a:extLst>
          </p:cNvPr>
          <p:cNvSpPr/>
          <p:nvPr/>
        </p:nvSpPr>
        <p:spPr>
          <a:xfrm>
            <a:off x="5296219" y="5940044"/>
            <a:ext cx="347207" cy="39548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latin typeface="Century Gothic" panose="020B0502020202020204" pitchFamily="34" charset="0"/>
              </a:rPr>
              <a:t>3</a:t>
            </a:r>
          </a:p>
        </p:txBody>
      </p:sp>
      <p:sp>
        <p:nvSpPr>
          <p:cNvPr id="57" name="Rectángulo 56">
            <a:extLst>
              <a:ext uri="{FF2B5EF4-FFF2-40B4-BE49-F238E27FC236}">
                <a16:creationId xmlns:a16="http://schemas.microsoft.com/office/drawing/2014/main" id="{9B0040C6-E05A-1748-B2B2-51D78A201191}"/>
              </a:ext>
            </a:extLst>
          </p:cNvPr>
          <p:cNvSpPr/>
          <p:nvPr/>
        </p:nvSpPr>
        <p:spPr>
          <a:xfrm>
            <a:off x="8163747" y="5940043"/>
            <a:ext cx="347207" cy="39548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latin typeface="Century Gothic" panose="020B0502020202020204" pitchFamily="34" charset="0"/>
              </a:rPr>
              <a:t>1</a:t>
            </a:r>
          </a:p>
        </p:txBody>
      </p:sp>
      <p:pic>
        <p:nvPicPr>
          <p:cNvPr id="58" name="Picture 2" descr="ice cube clip art - Clip Art Library">
            <a:extLst>
              <a:ext uri="{FF2B5EF4-FFF2-40B4-BE49-F238E27FC236}">
                <a16:creationId xmlns:a16="http://schemas.microsoft.com/office/drawing/2014/main" id="{7C6836A0-7BFE-6F4F-884B-910935BFCDD1}"/>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15763" y="3631574"/>
            <a:ext cx="1440423" cy="85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51" grpId="0" animBg="1"/>
      <p:bldP spid="52" grpId="0" animBg="1"/>
      <p:bldP spid="53" grpId="0" animBg="1"/>
      <p:bldP spid="54" grpId="0" animBg="1"/>
      <p:bldP spid="55" grpId="0" animBg="1"/>
      <p:bldP spid="56" grpId="0" animBg="1"/>
      <p:bldP spid="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dirty="0">
                <a:solidFill>
                  <a:schemeClr val="bg1"/>
                </a:solidFill>
              </a:rPr>
              <a:t>Saying what you and what you all do</a:t>
            </a:r>
            <a:br>
              <a:rPr lang="en-GB" sz="2400" b="1" dirty="0">
                <a:solidFill>
                  <a:schemeClr val="bg1"/>
                </a:solidFill>
              </a:rPr>
            </a:br>
            <a:r>
              <a:rPr lang="en-GB" sz="2400" dirty="0">
                <a:solidFill>
                  <a:schemeClr val="bg1"/>
                </a:solidFill>
              </a:rPr>
              <a:t>-er &amp; -</a:t>
            </a:r>
            <a:r>
              <a:rPr lang="en-GB" sz="2400" dirty="0" err="1">
                <a:solidFill>
                  <a:schemeClr val="bg1"/>
                </a:solidFill>
              </a:rPr>
              <a:t>ir</a:t>
            </a:r>
            <a:r>
              <a:rPr lang="en-GB" sz="2400" dirty="0">
                <a:solidFill>
                  <a:schemeClr val="bg1"/>
                </a:solidFill>
              </a:rPr>
              <a:t> verbs in the 2</a:t>
            </a:r>
            <a:r>
              <a:rPr lang="en-GB" sz="2400" baseline="30000" dirty="0">
                <a:solidFill>
                  <a:schemeClr val="bg1"/>
                </a:solidFill>
              </a:rPr>
              <a:t>nd</a:t>
            </a:r>
            <a:r>
              <a:rPr lang="en-GB" sz="2400" dirty="0">
                <a:solidFill>
                  <a:schemeClr val="bg1"/>
                </a:solidFill>
              </a:rPr>
              <a:t> person</a:t>
            </a:r>
            <a:endParaRPr lang="en-GB" sz="2200" dirty="0">
              <a:solidFill>
                <a:schemeClr val="bg1"/>
              </a:solidFill>
            </a:endParaRPr>
          </a:p>
        </p:txBody>
      </p:sp>
      <p:sp>
        <p:nvSpPr>
          <p:cNvPr id="3" name="Rectangle 2"/>
          <p:cNvSpPr/>
          <p:nvPr/>
        </p:nvSpPr>
        <p:spPr>
          <a:xfrm>
            <a:off x="314221" y="1201989"/>
            <a:ext cx="11212032" cy="892552"/>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Remember that verb endings change depending on the person we refer to.</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3" name="Rectangle 2">
            <a:extLst>
              <a:ext uri="{FF2B5EF4-FFF2-40B4-BE49-F238E27FC236}">
                <a16:creationId xmlns:a16="http://schemas.microsoft.com/office/drawing/2014/main" id="{6253F13E-4939-A54C-B1CF-FAC0FD421FD8}"/>
              </a:ext>
            </a:extLst>
          </p:cNvPr>
          <p:cNvSpPr/>
          <p:nvPr/>
        </p:nvSpPr>
        <p:spPr>
          <a:xfrm>
            <a:off x="314221" y="2209130"/>
            <a:ext cx="11212032" cy="492443"/>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To mean ‘you’ with an –er or –</a:t>
            </a:r>
            <a:r>
              <a:rPr lang="en-GB" sz="2600" dirty="0" err="1">
                <a:solidFill>
                  <a:schemeClr val="accent5">
                    <a:lumMod val="50000"/>
                  </a:schemeClr>
                </a:solidFill>
                <a:latin typeface="Century Gothic" panose="020B0502020202020204" pitchFamily="34" charset="0"/>
                <a:ea typeface="Calibri" panose="020F0502020204030204" pitchFamily="34" charset="0"/>
              </a:rPr>
              <a:t>ir</a:t>
            </a:r>
            <a:r>
              <a:rPr lang="en-GB" sz="2600" dirty="0">
                <a:solidFill>
                  <a:schemeClr val="accent5">
                    <a:lumMod val="50000"/>
                  </a:schemeClr>
                </a:solidFill>
                <a:latin typeface="Century Gothic" panose="020B0502020202020204" pitchFamily="34" charset="0"/>
                <a:ea typeface="Calibri" panose="020F0502020204030204" pitchFamily="34" charset="0"/>
              </a:rPr>
              <a:t> verb, we say ______.</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25" name="CuadroTexto 24">
            <a:extLst>
              <a:ext uri="{FF2B5EF4-FFF2-40B4-BE49-F238E27FC236}">
                <a16:creationId xmlns:a16="http://schemas.microsoft.com/office/drawing/2014/main" id="{7EC1E115-D8AB-454B-9862-A3267029C69C}"/>
              </a:ext>
            </a:extLst>
          </p:cNvPr>
          <p:cNvSpPr txBox="1"/>
          <p:nvPr/>
        </p:nvSpPr>
        <p:spPr>
          <a:xfrm>
            <a:off x="7846831" y="2197940"/>
            <a:ext cx="684803" cy="492443"/>
          </a:xfrm>
          <a:prstGeom prst="rect">
            <a:avLst/>
          </a:prstGeom>
          <a:noFill/>
        </p:spPr>
        <p:txBody>
          <a:bodyPr wrap="none" rtlCol="0">
            <a:spAutoFit/>
          </a:bodyPr>
          <a:lstStyle/>
          <a:p>
            <a:r>
              <a:rPr lang="es-GB" sz="2600" b="1" dirty="0">
                <a:solidFill>
                  <a:srgbClr val="F66400"/>
                </a:solidFill>
                <a:latin typeface="Century Gothic" panose="020B0502020202020204" pitchFamily="34" charset="0"/>
              </a:rPr>
              <a:t>-es</a:t>
            </a:r>
          </a:p>
        </p:txBody>
      </p:sp>
      <p:sp>
        <p:nvSpPr>
          <p:cNvPr id="26" name="Rectangle 2">
            <a:extLst>
              <a:ext uri="{FF2B5EF4-FFF2-40B4-BE49-F238E27FC236}">
                <a16:creationId xmlns:a16="http://schemas.microsoft.com/office/drawing/2014/main" id="{F789744E-6EB8-C14E-9071-D01A55AB15C7}"/>
              </a:ext>
            </a:extLst>
          </p:cNvPr>
          <p:cNvSpPr/>
          <p:nvPr/>
        </p:nvSpPr>
        <p:spPr>
          <a:xfrm>
            <a:off x="314221" y="2893459"/>
            <a:ext cx="11212032" cy="492443"/>
          </a:xfrm>
          <a:prstGeom prst="rect">
            <a:avLst/>
          </a:prstGeom>
        </p:spPr>
        <p:txBody>
          <a:bodyPr wrap="square">
            <a:spAutoFit/>
          </a:bodyPr>
          <a:lstStyle/>
          <a:p>
            <a:pPr lvl="0">
              <a:spcAft>
                <a:spcPts val="800"/>
              </a:spcAft>
              <a:defRPr/>
            </a:pPr>
            <a:r>
              <a:rPr lang="en-GB" sz="2600" dirty="0" err="1">
                <a:solidFill>
                  <a:schemeClr val="accent5">
                    <a:lumMod val="50000"/>
                  </a:schemeClr>
                </a:solidFill>
                <a:latin typeface="Century Gothic" panose="020B0502020202020204" pitchFamily="34" charset="0"/>
                <a:ea typeface="Calibri" panose="020F0502020204030204" pitchFamily="34" charset="0"/>
              </a:rPr>
              <a:t>Hac</a:t>
            </a:r>
            <a:r>
              <a:rPr lang="en-GB" sz="2600" b="1" dirty="0" err="1">
                <a:solidFill>
                  <a:srgbClr val="E56800"/>
                </a:solidFill>
                <a:latin typeface="Century Gothic" panose="020B0502020202020204" pitchFamily="34" charset="0"/>
                <a:ea typeface="Calibri" panose="020F0502020204030204" pitchFamily="34" charset="0"/>
              </a:rPr>
              <a:t>es</a:t>
            </a:r>
            <a:r>
              <a:rPr lang="en-GB" sz="2600" dirty="0">
                <a:solidFill>
                  <a:schemeClr val="accent5">
                    <a:lumMod val="50000"/>
                  </a:schemeClr>
                </a:solidFill>
                <a:latin typeface="Century Gothic" panose="020B0502020202020204" pitchFamily="34" charset="0"/>
                <a:ea typeface="Calibri" panose="020F0502020204030204" pitchFamily="34" charset="0"/>
              </a:rPr>
              <a:t> un </a:t>
            </a:r>
            <a:r>
              <a:rPr lang="en-GB" sz="2600" dirty="0" err="1">
                <a:solidFill>
                  <a:schemeClr val="accent5">
                    <a:lumMod val="50000"/>
                  </a:schemeClr>
                </a:solidFill>
                <a:latin typeface="Century Gothic" panose="020B0502020202020204" pitchFamily="34" charset="0"/>
                <a:ea typeface="Calibri" panose="020F0502020204030204" pitchFamily="34" charset="0"/>
              </a:rPr>
              <a:t>esfuerzo</a:t>
            </a:r>
            <a:r>
              <a:rPr lang="en-GB" sz="2600" dirty="0">
                <a:solidFill>
                  <a:schemeClr val="accent5">
                    <a:lumMod val="50000"/>
                  </a:schemeClr>
                </a:solidFill>
                <a:latin typeface="Century Gothic" panose="020B0502020202020204" pitchFamily="34" charset="0"/>
                <a:ea typeface="Calibri" panose="020F0502020204030204" pitchFamily="34" charset="0"/>
              </a:rPr>
              <a:t>.</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28" name="Rectangle 2">
            <a:extLst>
              <a:ext uri="{FF2B5EF4-FFF2-40B4-BE49-F238E27FC236}">
                <a16:creationId xmlns:a16="http://schemas.microsoft.com/office/drawing/2014/main" id="{1900D58F-9A4B-2B4A-9925-D45F002D1538}"/>
              </a:ext>
            </a:extLst>
          </p:cNvPr>
          <p:cNvSpPr/>
          <p:nvPr/>
        </p:nvSpPr>
        <p:spPr>
          <a:xfrm>
            <a:off x="314221" y="3577788"/>
            <a:ext cx="11212032" cy="492443"/>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To mean ‘you’ in plural with an –er we say ______.</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29" name="Rectangle 2">
            <a:extLst>
              <a:ext uri="{FF2B5EF4-FFF2-40B4-BE49-F238E27FC236}">
                <a16:creationId xmlns:a16="http://schemas.microsoft.com/office/drawing/2014/main" id="{20D25AED-8A36-744D-B98D-ABA7332C76B5}"/>
              </a:ext>
            </a:extLst>
          </p:cNvPr>
          <p:cNvSpPr/>
          <p:nvPr/>
        </p:nvSpPr>
        <p:spPr>
          <a:xfrm>
            <a:off x="245055" y="5021106"/>
            <a:ext cx="11212032" cy="492443"/>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To mean ‘you’ in plural with an –</a:t>
            </a:r>
            <a:r>
              <a:rPr lang="en-GB" sz="2600" dirty="0" err="1">
                <a:solidFill>
                  <a:schemeClr val="accent5">
                    <a:lumMod val="50000"/>
                  </a:schemeClr>
                </a:solidFill>
                <a:latin typeface="Century Gothic" panose="020B0502020202020204" pitchFamily="34" charset="0"/>
                <a:ea typeface="Calibri" panose="020F0502020204030204" pitchFamily="34" charset="0"/>
              </a:rPr>
              <a:t>ir</a:t>
            </a:r>
            <a:r>
              <a:rPr lang="en-GB" sz="2600" dirty="0">
                <a:solidFill>
                  <a:schemeClr val="accent5">
                    <a:lumMod val="50000"/>
                  </a:schemeClr>
                </a:solidFill>
                <a:latin typeface="Century Gothic" panose="020B0502020202020204" pitchFamily="34" charset="0"/>
                <a:ea typeface="Calibri" panose="020F0502020204030204" pitchFamily="34" charset="0"/>
              </a:rPr>
              <a:t> we say ______.</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30" name="CuadroTexto 29">
            <a:extLst>
              <a:ext uri="{FF2B5EF4-FFF2-40B4-BE49-F238E27FC236}">
                <a16:creationId xmlns:a16="http://schemas.microsoft.com/office/drawing/2014/main" id="{601DC145-958C-9246-866F-18767C8F1D37}"/>
              </a:ext>
            </a:extLst>
          </p:cNvPr>
          <p:cNvSpPr txBox="1"/>
          <p:nvPr/>
        </p:nvSpPr>
        <p:spPr>
          <a:xfrm>
            <a:off x="7285143" y="3483523"/>
            <a:ext cx="764953" cy="492443"/>
          </a:xfrm>
          <a:prstGeom prst="rect">
            <a:avLst/>
          </a:prstGeom>
          <a:noFill/>
        </p:spPr>
        <p:txBody>
          <a:bodyPr wrap="none" rtlCol="0">
            <a:spAutoFit/>
          </a:bodyPr>
          <a:lstStyle/>
          <a:p>
            <a:r>
              <a:rPr lang="es-GB" sz="2600" b="1" dirty="0">
                <a:solidFill>
                  <a:srgbClr val="F66400"/>
                </a:solidFill>
                <a:latin typeface="Century Gothic" panose="020B0502020202020204" pitchFamily="34" charset="0"/>
              </a:rPr>
              <a:t>-éis</a:t>
            </a:r>
          </a:p>
        </p:txBody>
      </p:sp>
      <p:sp>
        <p:nvSpPr>
          <p:cNvPr id="31" name="CuadroTexto 30">
            <a:extLst>
              <a:ext uri="{FF2B5EF4-FFF2-40B4-BE49-F238E27FC236}">
                <a16:creationId xmlns:a16="http://schemas.microsoft.com/office/drawing/2014/main" id="{72A4C165-A0F3-2449-94B1-EC7100218C7B}"/>
              </a:ext>
            </a:extLst>
          </p:cNvPr>
          <p:cNvSpPr txBox="1"/>
          <p:nvPr/>
        </p:nvSpPr>
        <p:spPr>
          <a:xfrm>
            <a:off x="7214745" y="4972400"/>
            <a:ext cx="551754" cy="492443"/>
          </a:xfrm>
          <a:prstGeom prst="rect">
            <a:avLst/>
          </a:prstGeom>
          <a:noFill/>
        </p:spPr>
        <p:txBody>
          <a:bodyPr wrap="none" rtlCol="0">
            <a:spAutoFit/>
          </a:bodyPr>
          <a:lstStyle/>
          <a:p>
            <a:r>
              <a:rPr lang="es-GB" sz="2600" b="1" dirty="0">
                <a:solidFill>
                  <a:srgbClr val="F66400"/>
                </a:solidFill>
                <a:latin typeface="Century Gothic" panose="020B0502020202020204" pitchFamily="34" charset="0"/>
              </a:rPr>
              <a:t>-ís</a:t>
            </a:r>
          </a:p>
        </p:txBody>
      </p:sp>
      <p:sp>
        <p:nvSpPr>
          <p:cNvPr id="32" name="Rectangle 2">
            <a:extLst>
              <a:ext uri="{FF2B5EF4-FFF2-40B4-BE49-F238E27FC236}">
                <a16:creationId xmlns:a16="http://schemas.microsoft.com/office/drawing/2014/main" id="{67AB9D1C-CF9D-2B42-B995-B137EB5329BE}"/>
              </a:ext>
            </a:extLst>
          </p:cNvPr>
          <p:cNvSpPr/>
          <p:nvPr/>
        </p:nvSpPr>
        <p:spPr>
          <a:xfrm>
            <a:off x="314221" y="4200373"/>
            <a:ext cx="11212032" cy="492443"/>
          </a:xfrm>
          <a:prstGeom prst="rect">
            <a:avLst/>
          </a:prstGeom>
        </p:spPr>
        <p:txBody>
          <a:bodyPr wrap="square">
            <a:spAutoFit/>
          </a:bodyPr>
          <a:lstStyle/>
          <a:p>
            <a:pPr lvl="0">
              <a:spcAft>
                <a:spcPts val="800"/>
              </a:spcAft>
              <a:defRPr/>
            </a:pPr>
            <a:r>
              <a:rPr lang="en-GB" sz="2600" dirty="0" err="1">
                <a:solidFill>
                  <a:schemeClr val="accent5">
                    <a:lumMod val="50000"/>
                  </a:schemeClr>
                </a:solidFill>
                <a:latin typeface="Century Gothic" panose="020B0502020202020204" pitchFamily="34" charset="0"/>
                <a:ea typeface="Calibri" panose="020F0502020204030204" pitchFamily="34" charset="0"/>
              </a:rPr>
              <a:t>Crec</a:t>
            </a:r>
            <a:r>
              <a:rPr lang="en-GB" sz="2600" b="1" dirty="0" err="1">
                <a:solidFill>
                  <a:srgbClr val="E56800"/>
                </a:solidFill>
                <a:latin typeface="Century Gothic" panose="020B0502020202020204" pitchFamily="34" charset="0"/>
                <a:ea typeface="Calibri" panose="020F0502020204030204" pitchFamily="34" charset="0"/>
              </a:rPr>
              <a:t>éis</a:t>
            </a:r>
            <a:r>
              <a:rPr lang="en-GB" sz="2600" dirty="0">
                <a:solidFill>
                  <a:schemeClr val="accent5">
                    <a:lumMod val="50000"/>
                  </a:schemeClr>
                </a:solidFill>
                <a:latin typeface="Century Gothic" panose="020B0502020202020204" pitchFamily="34" charset="0"/>
                <a:ea typeface="Calibri" panose="020F0502020204030204" pitchFamily="34" charset="0"/>
              </a:rPr>
              <a:t> </a:t>
            </a:r>
            <a:r>
              <a:rPr lang="en-GB" sz="2600" dirty="0" err="1">
                <a:solidFill>
                  <a:schemeClr val="accent5">
                    <a:lumMod val="50000"/>
                  </a:schemeClr>
                </a:solidFill>
                <a:latin typeface="Century Gothic" panose="020B0502020202020204" pitchFamily="34" charset="0"/>
                <a:ea typeface="Calibri" panose="020F0502020204030204" pitchFamily="34" charset="0"/>
              </a:rPr>
              <a:t>muy</a:t>
            </a:r>
            <a:r>
              <a:rPr lang="en-GB" sz="2600" dirty="0">
                <a:solidFill>
                  <a:schemeClr val="accent5">
                    <a:lumMod val="50000"/>
                  </a:schemeClr>
                </a:solidFill>
                <a:latin typeface="Century Gothic" panose="020B0502020202020204" pitchFamily="34" charset="0"/>
                <a:ea typeface="Calibri" panose="020F0502020204030204" pitchFamily="34" charset="0"/>
              </a:rPr>
              <a:t> </a:t>
            </a:r>
            <a:r>
              <a:rPr lang="en-GB" sz="2600" dirty="0" err="1">
                <a:solidFill>
                  <a:schemeClr val="accent5">
                    <a:lumMod val="50000"/>
                  </a:schemeClr>
                </a:solidFill>
                <a:latin typeface="Century Gothic" panose="020B0502020202020204" pitchFamily="34" charset="0"/>
                <a:ea typeface="Calibri" panose="020F0502020204030204" pitchFamily="34" charset="0"/>
              </a:rPr>
              <a:t>rápido</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33" name="Rectangle 2">
            <a:extLst>
              <a:ext uri="{FF2B5EF4-FFF2-40B4-BE49-F238E27FC236}">
                <a16:creationId xmlns:a16="http://schemas.microsoft.com/office/drawing/2014/main" id="{91570E57-2A5E-674E-8F6F-A4DA80613CD2}"/>
              </a:ext>
            </a:extLst>
          </p:cNvPr>
          <p:cNvSpPr/>
          <p:nvPr/>
        </p:nvSpPr>
        <p:spPr>
          <a:xfrm>
            <a:off x="314221" y="5562255"/>
            <a:ext cx="11212032" cy="492443"/>
          </a:xfrm>
          <a:prstGeom prst="rect">
            <a:avLst/>
          </a:prstGeom>
        </p:spPr>
        <p:txBody>
          <a:bodyPr wrap="square">
            <a:spAutoFit/>
          </a:bodyPr>
          <a:lstStyle/>
          <a:p>
            <a:pPr lvl="0">
              <a:spcAft>
                <a:spcPts val="800"/>
              </a:spcAft>
              <a:defRPr/>
            </a:pPr>
            <a:r>
              <a:rPr lang="en-GB" sz="2600" dirty="0" err="1">
                <a:solidFill>
                  <a:schemeClr val="accent5">
                    <a:lumMod val="50000"/>
                  </a:schemeClr>
                </a:solidFill>
                <a:latin typeface="Century Gothic" panose="020B0502020202020204" pitchFamily="34" charset="0"/>
                <a:ea typeface="Calibri" panose="020F0502020204030204" pitchFamily="34" charset="0"/>
              </a:rPr>
              <a:t>Ped</a:t>
            </a:r>
            <a:r>
              <a:rPr lang="en-GB" sz="2600" b="1" dirty="0" err="1">
                <a:solidFill>
                  <a:srgbClr val="E56800"/>
                </a:solidFill>
                <a:latin typeface="Century Gothic" panose="020B0502020202020204" pitchFamily="34" charset="0"/>
                <a:ea typeface="Calibri" panose="020F0502020204030204" pitchFamily="34" charset="0"/>
              </a:rPr>
              <a:t>ís</a:t>
            </a:r>
            <a:r>
              <a:rPr lang="en-GB" sz="2600" dirty="0">
                <a:solidFill>
                  <a:schemeClr val="accent5">
                    <a:lumMod val="50000"/>
                  </a:schemeClr>
                </a:solidFill>
                <a:latin typeface="Century Gothic" panose="020B0502020202020204" pitchFamily="34" charset="0"/>
                <a:ea typeface="Calibri" panose="020F0502020204030204" pitchFamily="34" charset="0"/>
              </a:rPr>
              <a:t> un </a:t>
            </a:r>
            <a:r>
              <a:rPr lang="en-GB" sz="2600" dirty="0" err="1">
                <a:solidFill>
                  <a:schemeClr val="accent5">
                    <a:lumMod val="50000"/>
                  </a:schemeClr>
                </a:solidFill>
                <a:latin typeface="Century Gothic" panose="020B0502020202020204" pitchFamily="34" charset="0"/>
                <a:ea typeface="Calibri" panose="020F0502020204030204" pitchFamily="34" charset="0"/>
              </a:rPr>
              <a:t>favor</a:t>
            </a:r>
            <a:r>
              <a:rPr lang="en-GB" sz="2600" dirty="0">
                <a:solidFill>
                  <a:schemeClr val="accent5">
                    <a:lumMod val="50000"/>
                  </a:schemeClr>
                </a:solidFill>
                <a:latin typeface="Century Gothic" panose="020B0502020202020204" pitchFamily="34" charset="0"/>
                <a:ea typeface="Calibri" panose="020F0502020204030204" pitchFamily="34" charset="0"/>
              </a:rPr>
              <a:t>.</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6" name="Rectangle 2">
            <a:extLst>
              <a:ext uri="{FF2B5EF4-FFF2-40B4-BE49-F238E27FC236}">
                <a16:creationId xmlns:a16="http://schemas.microsoft.com/office/drawing/2014/main" id="{4B953BCC-5472-7A48-9875-B9E4DC317E8C}"/>
              </a:ext>
            </a:extLst>
          </p:cNvPr>
          <p:cNvSpPr/>
          <p:nvPr/>
        </p:nvSpPr>
        <p:spPr>
          <a:xfrm>
            <a:off x="4564868" y="2896847"/>
            <a:ext cx="3581229" cy="492443"/>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You make an effort.</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7" name="Rectangle 2">
            <a:extLst>
              <a:ext uri="{FF2B5EF4-FFF2-40B4-BE49-F238E27FC236}">
                <a16:creationId xmlns:a16="http://schemas.microsoft.com/office/drawing/2014/main" id="{5C5C330E-A4BC-1F48-9F34-C3C6C47FA2D5}"/>
              </a:ext>
            </a:extLst>
          </p:cNvPr>
          <p:cNvSpPr/>
          <p:nvPr/>
        </p:nvSpPr>
        <p:spPr>
          <a:xfrm>
            <a:off x="4520840" y="4164464"/>
            <a:ext cx="6491149" cy="492443"/>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You (all) grow very fast.</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8" name="Rectangle 2">
            <a:extLst>
              <a:ext uri="{FF2B5EF4-FFF2-40B4-BE49-F238E27FC236}">
                <a16:creationId xmlns:a16="http://schemas.microsoft.com/office/drawing/2014/main" id="{DCBA9C5F-42D6-EE45-852E-6E24AC254396}"/>
              </a:ext>
            </a:extLst>
          </p:cNvPr>
          <p:cNvSpPr/>
          <p:nvPr/>
        </p:nvSpPr>
        <p:spPr>
          <a:xfrm>
            <a:off x="4564868" y="5595617"/>
            <a:ext cx="6491149" cy="492443"/>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You (all) ask a favour.</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119389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5" grpId="0"/>
      <p:bldP spid="26" grpId="0"/>
      <p:bldP spid="28" grpId="0"/>
      <p:bldP spid="29" grpId="0"/>
      <p:bldP spid="30" grpId="0"/>
      <p:bldP spid="31" grpId="0"/>
      <p:bldP spid="32" grpId="0"/>
      <p:bldP spid="33"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Saying who is affected by an action</a:t>
            </a:r>
            <a:br>
              <a:rPr lang="en-GB" sz="2400" b="1" dirty="0">
                <a:solidFill>
                  <a:schemeClr val="bg1"/>
                </a:solidFill>
              </a:rPr>
            </a:br>
            <a:r>
              <a:rPr lang="en-GB" sz="2400" dirty="0">
                <a:solidFill>
                  <a:schemeClr val="bg1"/>
                </a:solidFill>
              </a:rPr>
              <a:t>Indirect object pronouns ‘le’ and ‘les’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1305405"/>
            <a:ext cx="1169361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s-ES" sz="2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Remember, </a:t>
            </a:r>
            <a:r>
              <a:rPr kumimoji="0" lang="en-GB" sz="26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object pronouns (e.g., him) indicate the person or thing that is </a:t>
            </a:r>
            <a:r>
              <a:rPr kumimoji="0" lang="en-GB" sz="2600" b="1" i="1"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affected</a:t>
            </a:r>
            <a:r>
              <a:rPr kumimoji="0" lang="en-GB" sz="26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 by the verb.</a:t>
            </a:r>
            <a:endParaRPr kumimoji="0" lang="es-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87546" y="5496196"/>
            <a:ext cx="116936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In Spanish, these pronouns go before / after the verb.</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Arial"/>
              <a:sym typeface="Arial"/>
            </a:endParaRPr>
          </a:p>
        </p:txBody>
      </p:sp>
      <p:sp>
        <p:nvSpPr>
          <p:cNvPr id="6" name="Oval 5"/>
          <p:cNvSpPr/>
          <p:nvPr/>
        </p:nvSpPr>
        <p:spPr>
          <a:xfrm>
            <a:off x="4928461" y="5496196"/>
            <a:ext cx="1262731" cy="523220"/>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7">
            <a:extLst>
              <a:ext uri="{FF2B5EF4-FFF2-40B4-BE49-F238E27FC236}">
                <a16:creationId xmlns:a16="http://schemas.microsoft.com/office/drawing/2014/main" id="{84CB0B40-6CAB-4045-9DF4-074190624C05}"/>
              </a:ext>
            </a:extLst>
          </p:cNvPr>
          <p:cNvSpPr txBox="1"/>
          <p:nvPr/>
        </p:nvSpPr>
        <p:spPr>
          <a:xfrm>
            <a:off x="82286" y="2423846"/>
            <a:ext cx="1268173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To refer to </a:t>
            </a:r>
            <a:r>
              <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one </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person or thing indirectly affected by an action, use </a:t>
            </a:r>
            <a:r>
              <a:rPr kumimoji="0" lang="en-GB" sz="2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___</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Arial"/>
              <a:sym typeface="Arial"/>
            </a:endParaRPr>
          </a:p>
        </p:txBody>
      </p:sp>
      <p:sp>
        <p:nvSpPr>
          <p:cNvPr id="16" name="TextBox 7">
            <a:extLst>
              <a:ext uri="{FF2B5EF4-FFF2-40B4-BE49-F238E27FC236}">
                <a16:creationId xmlns:a16="http://schemas.microsoft.com/office/drawing/2014/main" id="{84CB0B40-6CAB-4045-9DF4-074190624C05}"/>
              </a:ext>
            </a:extLst>
          </p:cNvPr>
          <p:cNvSpPr txBox="1"/>
          <p:nvPr/>
        </p:nvSpPr>
        <p:spPr>
          <a:xfrm>
            <a:off x="82286" y="3142179"/>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66400"/>
                </a:solidFill>
                <a:effectLst/>
                <a:uLnTx/>
                <a:uFillTx/>
                <a:latin typeface="Century Gothic" panose="020F0302020204030204"/>
                <a:ea typeface="+mn-ea"/>
                <a:cs typeface="Arial"/>
                <a:sym typeface="Arial"/>
              </a:rPr>
              <a:t>Le</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ofrecéis</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agua</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a:t>
            </a:r>
          </a:p>
        </p:txBody>
      </p:sp>
      <p:sp>
        <p:nvSpPr>
          <p:cNvPr id="17" name="TextBox 7">
            <a:extLst>
              <a:ext uri="{FF2B5EF4-FFF2-40B4-BE49-F238E27FC236}">
                <a16:creationId xmlns:a16="http://schemas.microsoft.com/office/drawing/2014/main" id="{84CB0B40-6CAB-4045-9DF4-074190624C05}"/>
              </a:ext>
            </a:extLst>
          </p:cNvPr>
          <p:cNvSpPr txBox="1"/>
          <p:nvPr/>
        </p:nvSpPr>
        <p:spPr>
          <a:xfrm>
            <a:off x="4458344" y="3142179"/>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i="1" kern="1200" dirty="0">
                <a:solidFill>
                  <a:schemeClr val="accent5">
                    <a:lumMod val="50000"/>
                  </a:schemeClr>
                </a:solidFill>
                <a:latin typeface="Century Gothic" panose="020F0302020204030204"/>
                <a:ea typeface="+mn-ea"/>
              </a:rPr>
              <a:t>You (all) offer </a:t>
            </a:r>
            <a:r>
              <a:rPr kumimoji="0" lang="en-GB" sz="2600" b="1" i="1" u="none" strike="noStrike" kern="1200" cap="none" spc="0" normalizeH="0" baseline="0" noProof="0" dirty="0">
                <a:ln>
                  <a:noFill/>
                </a:ln>
                <a:solidFill>
                  <a:srgbClr val="F66400"/>
                </a:solidFill>
                <a:effectLst/>
                <a:uLnTx/>
                <a:uFillTx/>
                <a:latin typeface="Century Gothic" panose="020F0302020204030204"/>
                <a:ea typeface="+mn-ea"/>
                <a:sym typeface="Arial"/>
              </a:rPr>
              <a:t>him/her/it</a:t>
            </a:r>
            <a:r>
              <a:rPr kumimoji="0" lang="en-GB" sz="2600" b="0" i="1" u="none" strike="noStrike" kern="1200" cap="none" spc="0" normalizeH="0" baseline="0" noProof="0" dirty="0">
                <a:ln>
                  <a:noFill/>
                </a:ln>
                <a:solidFill>
                  <a:srgbClr val="203864"/>
                </a:solidFill>
                <a:effectLst/>
                <a:uLnTx/>
                <a:uFillTx/>
                <a:latin typeface="Century Gothic" panose="020F0302020204030204"/>
                <a:ea typeface="+mn-ea"/>
                <a:sym typeface="Arial"/>
              </a:rPr>
              <a:t>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sym typeface="Arial"/>
              </a:rPr>
              <a:t>water</a:t>
            </a:r>
            <a:r>
              <a:rPr kumimoji="0" lang="en-GB" sz="2600" b="0" i="1" u="none" strike="noStrike" kern="1200" cap="none" spc="0" normalizeH="0" baseline="0" noProof="0" dirty="0">
                <a:ln>
                  <a:noFill/>
                </a:ln>
                <a:solidFill>
                  <a:srgbClr val="203864"/>
                </a:solidFill>
                <a:effectLst/>
                <a:uLnTx/>
                <a:uFillTx/>
                <a:latin typeface="Century Gothic" panose="020F0302020204030204"/>
                <a:ea typeface="+mn-ea"/>
                <a:sym typeface="Arial"/>
              </a:rPr>
              <a:t>.</a:t>
            </a:r>
          </a:p>
        </p:txBody>
      </p:sp>
      <p:sp>
        <p:nvSpPr>
          <p:cNvPr id="18" name="TextBox 7">
            <a:extLst>
              <a:ext uri="{FF2B5EF4-FFF2-40B4-BE49-F238E27FC236}">
                <a16:creationId xmlns:a16="http://schemas.microsoft.com/office/drawing/2014/main" id="{84CB0B40-6CAB-4045-9DF4-074190624C05}"/>
              </a:ext>
            </a:extLst>
          </p:cNvPr>
          <p:cNvSpPr txBox="1"/>
          <p:nvPr/>
        </p:nvSpPr>
        <p:spPr>
          <a:xfrm>
            <a:off x="82287" y="4115066"/>
            <a:ext cx="1231848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If </a:t>
            </a:r>
            <a:r>
              <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more than one </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person or thing is indirectly affected, use ___.</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Arial"/>
              <a:sym typeface="Arial"/>
            </a:endParaRPr>
          </a:p>
        </p:txBody>
      </p:sp>
      <p:sp>
        <p:nvSpPr>
          <p:cNvPr id="19" name="TextBox 7">
            <a:extLst>
              <a:ext uri="{FF2B5EF4-FFF2-40B4-BE49-F238E27FC236}">
                <a16:creationId xmlns:a16="http://schemas.microsoft.com/office/drawing/2014/main" id="{84CB0B40-6CAB-4045-9DF4-074190624C05}"/>
              </a:ext>
            </a:extLst>
          </p:cNvPr>
          <p:cNvSpPr txBox="1"/>
          <p:nvPr/>
        </p:nvSpPr>
        <p:spPr>
          <a:xfrm>
            <a:off x="82286" y="4681051"/>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66400"/>
                </a:solidFill>
                <a:effectLst/>
                <a:uLnTx/>
                <a:uFillTx/>
                <a:latin typeface="Century Gothic" panose="020F0302020204030204"/>
                <a:ea typeface="+mn-ea"/>
                <a:cs typeface="Arial"/>
                <a:sym typeface="Arial"/>
              </a:rPr>
              <a:t>Les</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ofrecéis</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agua</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a:t>
            </a:r>
          </a:p>
        </p:txBody>
      </p:sp>
      <p:sp>
        <p:nvSpPr>
          <p:cNvPr id="20" name="TextBox 7">
            <a:extLst>
              <a:ext uri="{FF2B5EF4-FFF2-40B4-BE49-F238E27FC236}">
                <a16:creationId xmlns:a16="http://schemas.microsoft.com/office/drawing/2014/main" id="{84CB0B40-6CAB-4045-9DF4-074190624C05}"/>
              </a:ext>
            </a:extLst>
          </p:cNvPr>
          <p:cNvSpPr txBox="1"/>
          <p:nvPr/>
        </p:nvSpPr>
        <p:spPr>
          <a:xfrm>
            <a:off x="4461576" y="4682285"/>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You (all) offer </a:t>
            </a:r>
            <a:r>
              <a:rPr kumimoji="0" lang="en-GB" sz="2600" b="1" i="1" u="none" strike="noStrike" kern="1200" cap="none" spc="0" normalizeH="0" baseline="0" noProof="0" dirty="0">
                <a:ln>
                  <a:noFill/>
                </a:ln>
                <a:solidFill>
                  <a:srgbClr val="F66400"/>
                </a:solidFill>
                <a:effectLst/>
                <a:uLnTx/>
                <a:uFillTx/>
                <a:latin typeface="Century Gothic" panose="020F0302020204030204"/>
                <a:ea typeface="+mn-ea"/>
                <a:cs typeface="Arial"/>
                <a:sym typeface="Arial"/>
              </a:rPr>
              <a:t>them</a:t>
            </a:r>
            <a:r>
              <a:rPr kumimoji="0" lang="en-GB" sz="2600" b="0" i="1"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water</a:t>
            </a:r>
            <a:r>
              <a:rPr kumimoji="0" lang="en-GB" sz="2600" b="0" i="1"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a:t>
            </a:r>
          </a:p>
        </p:txBody>
      </p:sp>
      <p:sp>
        <p:nvSpPr>
          <p:cNvPr id="7" name="Rectangle 6"/>
          <p:cNvSpPr/>
          <p:nvPr/>
        </p:nvSpPr>
        <p:spPr>
          <a:xfrm>
            <a:off x="11014949" y="2411468"/>
            <a:ext cx="4555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1200" cap="none" spc="0" normalizeH="0" baseline="0" noProof="0" dirty="0">
                <a:ln>
                  <a:noFill/>
                </a:ln>
                <a:solidFill>
                  <a:srgbClr val="F66400"/>
                </a:solidFill>
                <a:effectLst/>
                <a:uLnTx/>
                <a:uFillTx/>
                <a:latin typeface="Century Gothic" panose="020F0302020204030204"/>
                <a:cs typeface="Arial"/>
                <a:sym typeface="Arial"/>
              </a:rPr>
              <a:t>le</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Rounded Rectangular Callout 14"/>
          <p:cNvSpPr/>
          <p:nvPr/>
        </p:nvSpPr>
        <p:spPr>
          <a:xfrm>
            <a:off x="9151522" y="4791778"/>
            <a:ext cx="2856111" cy="1408836"/>
          </a:xfrm>
          <a:prstGeom prst="wedgeRoundRectCallout">
            <a:avLst>
              <a:gd name="adj1" fmla="val -58100"/>
              <a:gd name="adj2" fmla="val -22201"/>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a:t>
            </a: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Les</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 can refer to all male, all female or mixed groups.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3" name="Rectangle 2">
            <a:extLst>
              <a:ext uri="{FF2B5EF4-FFF2-40B4-BE49-F238E27FC236}">
                <a16:creationId xmlns:a16="http://schemas.microsoft.com/office/drawing/2014/main" id="{3E6DABB3-357A-9C42-9497-74CD64E629C0}"/>
              </a:ext>
            </a:extLst>
          </p:cNvPr>
          <p:cNvSpPr/>
          <p:nvPr/>
        </p:nvSpPr>
        <p:spPr>
          <a:xfrm>
            <a:off x="9364845" y="4119190"/>
            <a:ext cx="590226" cy="461665"/>
          </a:xfrm>
          <a:prstGeom prst="rect">
            <a:avLst/>
          </a:prstGeom>
        </p:spPr>
        <p:txBody>
          <a:bodyPr wrap="none">
            <a:spAutoFit/>
          </a:bodyPr>
          <a:lstStyle/>
          <a:p>
            <a:r>
              <a:rPr lang="en-GB" sz="2400" b="1" kern="1200" dirty="0">
                <a:solidFill>
                  <a:srgbClr val="F56400"/>
                </a:solidFill>
                <a:latin typeface="Century Gothic" panose="020B0502020202020204" pitchFamily="34" charset="0"/>
              </a:rPr>
              <a:t>les</a:t>
            </a:r>
            <a:endParaRPr lang="en-US" sz="2400" dirty="0"/>
          </a:p>
        </p:txBody>
      </p:sp>
    </p:spTree>
    <p:extLst>
      <p:ext uri="{BB962C8B-B14F-4D97-AF65-F5344CB8AC3E}">
        <p14:creationId xmlns:p14="http://schemas.microsoft.com/office/powerpoint/2010/main" val="16211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6" grpId="0" animBg="1"/>
      <p:bldP spid="7" grpId="0"/>
      <p:bldP spid="15"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322B7D-DBC3-BC49-AE54-CA87F5949CFE}"/>
              </a:ext>
            </a:extLst>
          </p:cNvPr>
          <p:cNvSpPr>
            <a:spLocks noGrp="1"/>
          </p:cNvSpPr>
          <p:nvPr>
            <p:ph type="title"/>
          </p:nvPr>
        </p:nvSpPr>
        <p:spPr>
          <a:xfrm>
            <a:off x="242471" y="159363"/>
            <a:ext cx="10515600" cy="874283"/>
          </a:xfrm>
        </p:spPr>
        <p:txBody>
          <a:bodyPr>
            <a:normAutofit/>
          </a:bodyPr>
          <a:lstStyle/>
          <a:p>
            <a:r>
              <a:rPr lang="es-GB" sz="2200" b="1" dirty="0"/>
              <a:t>María de los Ángeles y Jorge Jesús hacen un viaje a España. Ana les da instrucciones a Daniel y Lucía. Lee y completa la tabla.</a:t>
            </a:r>
          </a:p>
        </p:txBody>
      </p:sp>
      <p:sp>
        <p:nvSpPr>
          <p:cNvPr id="4" name="Rounded Rectangle 11">
            <a:extLst>
              <a:ext uri="{FF2B5EF4-FFF2-40B4-BE49-F238E27FC236}">
                <a16:creationId xmlns:a16="http://schemas.microsoft.com/office/drawing/2014/main" id="{6EA841B8-8CBC-664B-BEC9-943028F187B3}"/>
              </a:ext>
            </a:extLst>
          </p:cNvPr>
          <p:cNvSpPr/>
          <p:nvPr/>
        </p:nvSpPr>
        <p:spPr>
          <a:xfrm>
            <a:off x="11053482" y="258166"/>
            <a:ext cx="87466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p>
        </p:txBody>
      </p:sp>
      <p:graphicFrame>
        <p:nvGraphicFramePr>
          <p:cNvPr id="7" name="Tabla 7">
            <a:extLst>
              <a:ext uri="{FF2B5EF4-FFF2-40B4-BE49-F238E27FC236}">
                <a16:creationId xmlns:a16="http://schemas.microsoft.com/office/drawing/2014/main" id="{85D0081E-9BB4-FC4C-87D7-729D7C57D2CB}"/>
              </a:ext>
            </a:extLst>
          </p:cNvPr>
          <p:cNvGraphicFramePr>
            <a:graphicFrameLocks noGrp="1"/>
          </p:cNvGraphicFramePr>
          <p:nvPr>
            <p:extLst>
              <p:ext uri="{D42A27DB-BD31-4B8C-83A1-F6EECF244321}">
                <p14:modId xmlns:p14="http://schemas.microsoft.com/office/powerpoint/2010/main" val="3564282374"/>
              </p:ext>
            </p:extLst>
          </p:nvPr>
        </p:nvGraphicFramePr>
        <p:xfrm>
          <a:off x="263856" y="1006921"/>
          <a:ext cx="11664286" cy="5324535"/>
        </p:xfrm>
        <a:graphic>
          <a:graphicData uri="http://schemas.openxmlformats.org/drawingml/2006/table">
            <a:tbl>
              <a:tblPr firstRow="1" bandRow="1">
                <a:tableStyleId>{5DA37D80-6434-44D0-A028-1B22A696006F}</a:tableStyleId>
              </a:tblPr>
              <a:tblGrid>
                <a:gridCol w="4928076">
                  <a:extLst>
                    <a:ext uri="{9D8B030D-6E8A-4147-A177-3AD203B41FA5}">
                      <a16:colId xmlns:a16="http://schemas.microsoft.com/office/drawing/2014/main" val="1707079953"/>
                    </a:ext>
                  </a:extLst>
                </a:gridCol>
                <a:gridCol w="1177871">
                  <a:extLst>
                    <a:ext uri="{9D8B030D-6E8A-4147-A177-3AD203B41FA5}">
                      <a16:colId xmlns:a16="http://schemas.microsoft.com/office/drawing/2014/main" val="2171593646"/>
                    </a:ext>
                  </a:extLst>
                </a:gridCol>
                <a:gridCol w="1348353">
                  <a:extLst>
                    <a:ext uri="{9D8B030D-6E8A-4147-A177-3AD203B41FA5}">
                      <a16:colId xmlns:a16="http://schemas.microsoft.com/office/drawing/2014/main" val="4082217124"/>
                    </a:ext>
                  </a:extLst>
                </a:gridCol>
                <a:gridCol w="4209986">
                  <a:extLst>
                    <a:ext uri="{9D8B030D-6E8A-4147-A177-3AD203B41FA5}">
                      <a16:colId xmlns:a16="http://schemas.microsoft.com/office/drawing/2014/main" val="1720396936"/>
                    </a:ext>
                  </a:extLst>
                </a:gridCol>
              </a:tblGrid>
              <a:tr h="405696">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pPr algn="ctr"/>
                      <a:r>
                        <a:rPr lang="es-GB" sz="2000" dirty="0">
                          <a:solidFill>
                            <a:schemeClr val="accent5">
                              <a:lumMod val="50000"/>
                            </a:schemeClr>
                          </a:solidFill>
                          <a:latin typeface="Century Gothic" panose="020B0502020202020204" pitchFamily="34" charset="0"/>
                        </a:rPr>
                        <a:t>A uno</a:t>
                      </a: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A ambos</a:t>
                      </a: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¿Cómo es en inglés?</a:t>
                      </a:r>
                    </a:p>
                  </a:txBody>
                  <a:tcPr anchor="ctr">
                    <a:noFill/>
                  </a:tcPr>
                </a:tc>
                <a:extLst>
                  <a:ext uri="{0D108BD9-81ED-4DB2-BD59-A6C34878D82A}">
                    <a16:rowId xmlns:a16="http://schemas.microsoft.com/office/drawing/2014/main" val="3199599582"/>
                  </a:ext>
                </a:extLst>
              </a:tr>
              <a:tr h="823344">
                <a:tc>
                  <a:txBody>
                    <a:bodyPr/>
                    <a:lstStyle/>
                    <a:p>
                      <a:r>
                        <a:rPr lang="es-GB" sz="2000" dirty="0">
                          <a:solidFill>
                            <a:schemeClr val="accent5">
                              <a:lumMod val="50000"/>
                            </a:schemeClr>
                          </a:solidFill>
                          <a:latin typeface="Century Gothic" panose="020B0502020202020204" pitchFamily="34" charset="0"/>
                        </a:rPr>
                        <a:t>1. Le recogéis unas flores en el mercado.</a:t>
                      </a: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2912809096"/>
                  </a:ext>
                </a:extLst>
              </a:tr>
              <a:tr h="541821">
                <a:tc>
                  <a:txBody>
                    <a:bodyPr/>
                    <a:lstStyle/>
                    <a:p>
                      <a:r>
                        <a:rPr lang="es-GB" sz="2000" dirty="0">
                          <a:solidFill>
                            <a:schemeClr val="accent5">
                              <a:lumMod val="50000"/>
                            </a:schemeClr>
                          </a:solidFill>
                          <a:latin typeface="Century Gothic" panose="020B0502020202020204" pitchFamily="34" charset="0"/>
                        </a:rPr>
                        <a:t>2. Les hacéis un plato especial.</a:t>
                      </a: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3456864824"/>
                  </a:ext>
                </a:extLst>
              </a:tr>
              <a:tr h="823344">
                <a:tc>
                  <a:txBody>
                    <a:bodyPr/>
                    <a:lstStyle/>
                    <a:p>
                      <a:r>
                        <a:rPr lang="es-GB" sz="2000" dirty="0">
                          <a:solidFill>
                            <a:schemeClr val="accent5">
                              <a:lumMod val="50000"/>
                            </a:schemeClr>
                          </a:solidFill>
                          <a:latin typeface="Century Gothic" panose="020B0502020202020204" pitchFamily="34" charset="0"/>
                        </a:rPr>
                        <a:t>3. Les prometéis una visita al parque.</a:t>
                      </a: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2825600272"/>
                  </a:ext>
                </a:extLst>
              </a:tr>
              <a:tr h="823344">
                <a:tc>
                  <a:txBody>
                    <a:bodyPr/>
                    <a:lstStyle/>
                    <a:p>
                      <a:r>
                        <a:rPr lang="es-GB" sz="2000" dirty="0">
                          <a:solidFill>
                            <a:schemeClr val="accent5">
                              <a:lumMod val="50000"/>
                            </a:schemeClr>
                          </a:solidFill>
                          <a:latin typeface="Century Gothic" panose="020B0502020202020204" pitchFamily="34" charset="0"/>
                        </a:rPr>
                        <a:t>4. Les ofrecéis ayuda con las maletas*.</a:t>
                      </a: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4099732491"/>
                  </a:ext>
                </a:extLst>
              </a:tr>
              <a:tr h="823344">
                <a:tc>
                  <a:txBody>
                    <a:bodyPr/>
                    <a:lstStyle/>
                    <a:p>
                      <a:r>
                        <a:rPr lang="es-GB" sz="2000" dirty="0">
                          <a:solidFill>
                            <a:schemeClr val="accent5">
                              <a:lumMod val="50000"/>
                            </a:schemeClr>
                          </a:solidFill>
                          <a:latin typeface="Century Gothic" panose="020B0502020202020204" pitchFamily="34" charset="0"/>
                        </a:rPr>
                        <a:t>5. Le imprimís unas entradas para </a:t>
                      </a:r>
                    </a:p>
                    <a:p>
                      <a:r>
                        <a:rPr lang="es-GB" sz="2000" dirty="0">
                          <a:solidFill>
                            <a:schemeClr val="accent5">
                              <a:lumMod val="50000"/>
                            </a:schemeClr>
                          </a:solidFill>
                          <a:latin typeface="Century Gothic" panose="020B0502020202020204" pitchFamily="34" charset="0"/>
                        </a:rPr>
                        <a:t>el partido de fútbol.</a:t>
                      </a: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1414461379"/>
                  </a:ext>
                </a:extLst>
              </a:tr>
              <a:tr h="541821">
                <a:tc>
                  <a:txBody>
                    <a:bodyPr/>
                    <a:lstStyle/>
                    <a:p>
                      <a:r>
                        <a:rPr lang="es-GB" sz="2000" dirty="0">
                          <a:solidFill>
                            <a:schemeClr val="accent5">
                              <a:lumMod val="50000"/>
                            </a:schemeClr>
                          </a:solidFill>
                          <a:latin typeface="Century Gothic" panose="020B0502020202020204" pitchFamily="34" charset="0"/>
                        </a:rPr>
                        <a:t>6. Le traéis algo de comer a la sala.</a:t>
                      </a: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2009788340"/>
                  </a:ext>
                </a:extLst>
              </a:tr>
              <a:tr h="541821">
                <a:tc>
                  <a:txBody>
                    <a:bodyPr/>
                    <a:lstStyle/>
                    <a:p>
                      <a:r>
                        <a:rPr lang="es-GB" sz="2000" dirty="0">
                          <a:solidFill>
                            <a:schemeClr val="accent5">
                              <a:lumMod val="50000"/>
                            </a:schemeClr>
                          </a:solidFill>
                          <a:latin typeface="Century Gothic" panose="020B0502020202020204" pitchFamily="34" charset="0"/>
                        </a:rPr>
                        <a:t>7. Les permitís usar vuestras bicicletas. </a:t>
                      </a: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1063764643"/>
                  </a:ext>
                </a:extLst>
              </a:tr>
            </a:tbl>
          </a:graphicData>
        </a:graphic>
      </p:graphicFrame>
      <p:pic>
        <p:nvPicPr>
          <p:cNvPr id="9" name="Picture 8" descr="green checkmark">
            <a:extLst>
              <a:ext uri="{FF2B5EF4-FFF2-40B4-BE49-F238E27FC236}">
                <a16:creationId xmlns:a16="http://schemas.microsoft.com/office/drawing/2014/main" id="{A446FA11-B8C2-D84F-9BBC-97EBC44864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3186" y="1640851"/>
            <a:ext cx="406580" cy="423521"/>
          </a:xfrm>
          <a:prstGeom prst="rect">
            <a:avLst/>
          </a:prstGeom>
        </p:spPr>
      </p:pic>
      <p:pic>
        <p:nvPicPr>
          <p:cNvPr id="10" name="Picture 8" descr="green checkmark">
            <a:extLst>
              <a:ext uri="{FF2B5EF4-FFF2-40B4-BE49-F238E27FC236}">
                <a16:creationId xmlns:a16="http://schemas.microsoft.com/office/drawing/2014/main" id="{B019635B-070A-5244-931C-4E167E6238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1055" y="2298462"/>
            <a:ext cx="406580" cy="423521"/>
          </a:xfrm>
          <a:prstGeom prst="rect">
            <a:avLst/>
          </a:prstGeom>
        </p:spPr>
      </p:pic>
      <p:pic>
        <p:nvPicPr>
          <p:cNvPr id="11" name="Picture 8" descr="green checkmark">
            <a:extLst>
              <a:ext uri="{FF2B5EF4-FFF2-40B4-BE49-F238E27FC236}">
                <a16:creationId xmlns:a16="http://schemas.microsoft.com/office/drawing/2014/main" id="{B366804F-05AC-084A-A7FC-1A9227AA08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8986" y="2995294"/>
            <a:ext cx="406580" cy="423521"/>
          </a:xfrm>
          <a:prstGeom prst="rect">
            <a:avLst/>
          </a:prstGeom>
        </p:spPr>
      </p:pic>
      <p:pic>
        <p:nvPicPr>
          <p:cNvPr id="12" name="Picture 8" descr="green checkmark">
            <a:extLst>
              <a:ext uri="{FF2B5EF4-FFF2-40B4-BE49-F238E27FC236}">
                <a16:creationId xmlns:a16="http://schemas.microsoft.com/office/drawing/2014/main" id="{4CC95ECB-67C4-0445-B530-AF3F7DAA07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2987" y="3775038"/>
            <a:ext cx="406580" cy="423521"/>
          </a:xfrm>
          <a:prstGeom prst="rect">
            <a:avLst/>
          </a:prstGeom>
        </p:spPr>
      </p:pic>
      <p:pic>
        <p:nvPicPr>
          <p:cNvPr id="13" name="Picture 8" descr="green checkmark">
            <a:extLst>
              <a:ext uri="{FF2B5EF4-FFF2-40B4-BE49-F238E27FC236}">
                <a16:creationId xmlns:a16="http://schemas.microsoft.com/office/drawing/2014/main" id="{EF5A15C0-0257-1740-BF68-330DFF9E7F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3186" y="4611229"/>
            <a:ext cx="406580" cy="423521"/>
          </a:xfrm>
          <a:prstGeom prst="rect">
            <a:avLst/>
          </a:prstGeom>
        </p:spPr>
      </p:pic>
      <p:pic>
        <p:nvPicPr>
          <p:cNvPr id="14" name="Picture 8" descr="green checkmark">
            <a:extLst>
              <a:ext uri="{FF2B5EF4-FFF2-40B4-BE49-F238E27FC236}">
                <a16:creationId xmlns:a16="http://schemas.microsoft.com/office/drawing/2014/main" id="{D1D737F6-2D09-D849-8C5C-AC163672EC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3186" y="5304691"/>
            <a:ext cx="406580" cy="423521"/>
          </a:xfrm>
          <a:prstGeom prst="rect">
            <a:avLst/>
          </a:prstGeom>
        </p:spPr>
      </p:pic>
      <p:pic>
        <p:nvPicPr>
          <p:cNvPr id="15" name="Picture 8" descr="green checkmark">
            <a:extLst>
              <a:ext uri="{FF2B5EF4-FFF2-40B4-BE49-F238E27FC236}">
                <a16:creationId xmlns:a16="http://schemas.microsoft.com/office/drawing/2014/main" id="{89A69B12-F5C2-9B4A-9DB7-08BB6D572B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1955" y="5832687"/>
            <a:ext cx="406580" cy="423521"/>
          </a:xfrm>
          <a:prstGeom prst="rect">
            <a:avLst/>
          </a:prstGeom>
        </p:spPr>
      </p:pic>
      <p:sp>
        <p:nvSpPr>
          <p:cNvPr id="6" name="CuadroTexto 5">
            <a:extLst>
              <a:ext uri="{FF2B5EF4-FFF2-40B4-BE49-F238E27FC236}">
                <a16:creationId xmlns:a16="http://schemas.microsoft.com/office/drawing/2014/main" id="{FFE1883D-DF1D-D044-8D8F-130C9C80562C}"/>
              </a:ext>
            </a:extLst>
          </p:cNvPr>
          <p:cNvSpPr txBox="1"/>
          <p:nvPr/>
        </p:nvSpPr>
        <p:spPr>
          <a:xfrm>
            <a:off x="7703841" y="1457577"/>
            <a:ext cx="3456122" cy="707886"/>
          </a:xfrm>
          <a:prstGeom prst="rect">
            <a:avLst/>
          </a:prstGeom>
          <a:noFill/>
        </p:spPr>
        <p:txBody>
          <a:bodyPr wrap="square" rtlCol="0">
            <a:spAutoFit/>
          </a:bodyPr>
          <a:lstStyle/>
          <a:p>
            <a:r>
              <a:rPr lang="es-GB" sz="2000" dirty="0">
                <a:solidFill>
                  <a:schemeClr val="accent5">
                    <a:lumMod val="50000"/>
                  </a:schemeClr>
                </a:solidFill>
                <a:latin typeface="Century Gothic" panose="020B0502020202020204" pitchFamily="34" charset="0"/>
              </a:rPr>
              <a:t>You (all) collect some flowers for her/him.</a:t>
            </a:r>
          </a:p>
        </p:txBody>
      </p:sp>
      <p:sp>
        <p:nvSpPr>
          <p:cNvPr id="16" name="CuadroTexto 15">
            <a:extLst>
              <a:ext uri="{FF2B5EF4-FFF2-40B4-BE49-F238E27FC236}">
                <a16:creationId xmlns:a16="http://schemas.microsoft.com/office/drawing/2014/main" id="{85577B6E-18F2-3147-8457-EDE2E6AF0DB8}"/>
              </a:ext>
            </a:extLst>
          </p:cNvPr>
          <p:cNvSpPr txBox="1"/>
          <p:nvPr/>
        </p:nvSpPr>
        <p:spPr>
          <a:xfrm>
            <a:off x="7703841" y="2169584"/>
            <a:ext cx="4224301" cy="707886"/>
          </a:xfrm>
          <a:prstGeom prst="rect">
            <a:avLst/>
          </a:prstGeom>
          <a:noFill/>
        </p:spPr>
        <p:txBody>
          <a:bodyPr wrap="square" rtlCol="0">
            <a:spAutoFit/>
          </a:bodyPr>
          <a:lstStyle/>
          <a:p>
            <a:r>
              <a:rPr lang="es-GB" sz="2000" dirty="0">
                <a:solidFill>
                  <a:schemeClr val="accent5">
                    <a:lumMod val="50000"/>
                  </a:schemeClr>
                </a:solidFill>
                <a:latin typeface="Century Gothic" panose="020B0502020202020204" pitchFamily="34" charset="0"/>
              </a:rPr>
              <a:t>You (all) make them a special dish.</a:t>
            </a:r>
          </a:p>
        </p:txBody>
      </p:sp>
      <p:sp>
        <p:nvSpPr>
          <p:cNvPr id="17" name="CuadroTexto 16">
            <a:extLst>
              <a:ext uri="{FF2B5EF4-FFF2-40B4-BE49-F238E27FC236}">
                <a16:creationId xmlns:a16="http://schemas.microsoft.com/office/drawing/2014/main" id="{BE38E365-2D31-4E4E-83B3-BE2E5A4C0ACC}"/>
              </a:ext>
            </a:extLst>
          </p:cNvPr>
          <p:cNvSpPr txBox="1"/>
          <p:nvPr/>
        </p:nvSpPr>
        <p:spPr>
          <a:xfrm>
            <a:off x="7725224" y="2853111"/>
            <a:ext cx="4005739" cy="707886"/>
          </a:xfrm>
          <a:prstGeom prst="rect">
            <a:avLst/>
          </a:prstGeom>
          <a:noFill/>
        </p:spPr>
        <p:txBody>
          <a:bodyPr wrap="square" rtlCol="0">
            <a:spAutoFit/>
          </a:bodyPr>
          <a:lstStyle/>
          <a:p>
            <a:r>
              <a:rPr lang="es-GB" sz="2000" dirty="0">
                <a:solidFill>
                  <a:schemeClr val="accent5">
                    <a:lumMod val="50000"/>
                  </a:schemeClr>
                </a:solidFill>
                <a:latin typeface="Century Gothic" panose="020B0502020202020204" pitchFamily="34" charset="0"/>
              </a:rPr>
              <a:t>You (all) promise them a visit</a:t>
            </a:r>
          </a:p>
          <a:p>
            <a:r>
              <a:rPr lang="es-GB" sz="2000" dirty="0">
                <a:solidFill>
                  <a:schemeClr val="accent5">
                    <a:lumMod val="50000"/>
                  </a:schemeClr>
                </a:solidFill>
                <a:latin typeface="Century Gothic" panose="020B0502020202020204" pitchFamily="34" charset="0"/>
              </a:rPr>
              <a:t>to the park.</a:t>
            </a:r>
          </a:p>
        </p:txBody>
      </p:sp>
      <p:sp>
        <p:nvSpPr>
          <p:cNvPr id="18" name="CuadroTexto 17">
            <a:extLst>
              <a:ext uri="{FF2B5EF4-FFF2-40B4-BE49-F238E27FC236}">
                <a16:creationId xmlns:a16="http://schemas.microsoft.com/office/drawing/2014/main" id="{ABDE8A61-231C-9B45-8C78-14552ED2163B}"/>
              </a:ext>
            </a:extLst>
          </p:cNvPr>
          <p:cNvSpPr txBox="1"/>
          <p:nvPr/>
        </p:nvSpPr>
        <p:spPr>
          <a:xfrm>
            <a:off x="7703841" y="3646273"/>
            <a:ext cx="4005739" cy="707886"/>
          </a:xfrm>
          <a:prstGeom prst="rect">
            <a:avLst/>
          </a:prstGeom>
          <a:noFill/>
        </p:spPr>
        <p:txBody>
          <a:bodyPr wrap="square" rtlCol="0">
            <a:spAutoFit/>
          </a:bodyPr>
          <a:lstStyle/>
          <a:p>
            <a:r>
              <a:rPr lang="es-GB" sz="2000" dirty="0">
                <a:solidFill>
                  <a:schemeClr val="accent5">
                    <a:lumMod val="50000"/>
                  </a:schemeClr>
                </a:solidFill>
                <a:latin typeface="Century Gothic" panose="020B0502020202020204" pitchFamily="34" charset="0"/>
              </a:rPr>
              <a:t>You (all) offer them help with the suitcases.</a:t>
            </a:r>
          </a:p>
        </p:txBody>
      </p:sp>
      <p:sp>
        <p:nvSpPr>
          <p:cNvPr id="19" name="CuadroTexto 18">
            <a:extLst>
              <a:ext uri="{FF2B5EF4-FFF2-40B4-BE49-F238E27FC236}">
                <a16:creationId xmlns:a16="http://schemas.microsoft.com/office/drawing/2014/main" id="{740DBBBF-F22B-324F-B6ED-5D4B1D9FCECC}"/>
              </a:ext>
            </a:extLst>
          </p:cNvPr>
          <p:cNvSpPr txBox="1"/>
          <p:nvPr/>
        </p:nvSpPr>
        <p:spPr>
          <a:xfrm>
            <a:off x="7703841" y="4469047"/>
            <a:ext cx="4005739" cy="707886"/>
          </a:xfrm>
          <a:prstGeom prst="rect">
            <a:avLst/>
          </a:prstGeom>
          <a:noFill/>
        </p:spPr>
        <p:txBody>
          <a:bodyPr wrap="square" rtlCol="0">
            <a:spAutoFit/>
          </a:bodyPr>
          <a:lstStyle/>
          <a:p>
            <a:r>
              <a:rPr lang="es-GB" sz="2000" dirty="0">
                <a:solidFill>
                  <a:schemeClr val="accent5">
                    <a:lumMod val="50000"/>
                  </a:schemeClr>
                </a:solidFill>
                <a:latin typeface="Century Gothic" panose="020B0502020202020204" pitchFamily="34" charset="0"/>
              </a:rPr>
              <a:t>You (all) print some tickets for the football match for him/her.</a:t>
            </a:r>
          </a:p>
        </p:txBody>
      </p:sp>
      <p:sp>
        <p:nvSpPr>
          <p:cNvPr id="20" name="CuadroTexto 19">
            <a:extLst>
              <a:ext uri="{FF2B5EF4-FFF2-40B4-BE49-F238E27FC236}">
                <a16:creationId xmlns:a16="http://schemas.microsoft.com/office/drawing/2014/main" id="{B12E79FC-7CEE-FD48-92A5-E36E3CDC1348}"/>
              </a:ext>
            </a:extLst>
          </p:cNvPr>
          <p:cNvSpPr txBox="1"/>
          <p:nvPr/>
        </p:nvSpPr>
        <p:spPr>
          <a:xfrm>
            <a:off x="7725226" y="5160792"/>
            <a:ext cx="4317715" cy="707886"/>
          </a:xfrm>
          <a:prstGeom prst="rect">
            <a:avLst/>
          </a:prstGeom>
          <a:noFill/>
        </p:spPr>
        <p:txBody>
          <a:bodyPr wrap="square" rtlCol="0">
            <a:spAutoFit/>
          </a:bodyPr>
          <a:lstStyle/>
          <a:p>
            <a:r>
              <a:rPr lang="es-GB" sz="2000" dirty="0">
                <a:solidFill>
                  <a:schemeClr val="accent5">
                    <a:lumMod val="50000"/>
                  </a:schemeClr>
                </a:solidFill>
                <a:latin typeface="Century Gothic" panose="020B0502020202020204" pitchFamily="34" charset="0"/>
              </a:rPr>
              <a:t>You (all) bring </a:t>
            </a:r>
            <a:r>
              <a:rPr lang="en-GB" sz="2000" dirty="0">
                <a:solidFill>
                  <a:schemeClr val="accent5">
                    <a:lumMod val="50000"/>
                  </a:schemeClr>
                </a:solidFill>
                <a:latin typeface="Century Gothic" panose="020B0502020202020204" pitchFamily="34" charset="0"/>
              </a:rPr>
              <a:t>him/her</a:t>
            </a:r>
            <a:r>
              <a:rPr lang="es-GB" sz="2000" dirty="0">
                <a:solidFill>
                  <a:schemeClr val="accent5">
                    <a:lumMod val="50000"/>
                  </a:schemeClr>
                </a:solidFill>
                <a:latin typeface="Century Gothic" panose="020B0502020202020204" pitchFamily="34" charset="0"/>
              </a:rPr>
              <a:t> something to eat to the living room.</a:t>
            </a:r>
          </a:p>
        </p:txBody>
      </p:sp>
      <p:sp>
        <p:nvSpPr>
          <p:cNvPr id="21" name="CuadroTexto 20">
            <a:extLst>
              <a:ext uri="{FF2B5EF4-FFF2-40B4-BE49-F238E27FC236}">
                <a16:creationId xmlns:a16="http://schemas.microsoft.com/office/drawing/2014/main" id="{8F5EDC3D-3537-0047-B513-185FA0028BCB}"/>
              </a:ext>
            </a:extLst>
          </p:cNvPr>
          <p:cNvSpPr txBox="1"/>
          <p:nvPr/>
        </p:nvSpPr>
        <p:spPr>
          <a:xfrm>
            <a:off x="7725225" y="5879069"/>
            <a:ext cx="4466775" cy="400110"/>
          </a:xfrm>
          <a:prstGeom prst="rect">
            <a:avLst/>
          </a:prstGeom>
          <a:noFill/>
        </p:spPr>
        <p:txBody>
          <a:bodyPr wrap="square" rtlCol="0">
            <a:spAutoFit/>
          </a:bodyPr>
          <a:lstStyle/>
          <a:p>
            <a:r>
              <a:rPr lang="es-GB" sz="2000" dirty="0">
                <a:solidFill>
                  <a:schemeClr val="accent5">
                    <a:lumMod val="50000"/>
                  </a:schemeClr>
                </a:solidFill>
                <a:latin typeface="Century Gothic" panose="020B0502020202020204" pitchFamily="34" charset="0"/>
              </a:rPr>
              <a:t>You (all) let them use your bikes.</a:t>
            </a:r>
          </a:p>
        </p:txBody>
      </p:sp>
      <p:pic>
        <p:nvPicPr>
          <p:cNvPr id="23" name="Imagen 22" descr="Imagen de la pantalla de un celular con la imagen de una caricatura&#10;&#10;Descripción generada automáticamente con confianza baja">
            <a:extLst>
              <a:ext uri="{FF2B5EF4-FFF2-40B4-BE49-F238E27FC236}">
                <a16:creationId xmlns:a16="http://schemas.microsoft.com/office/drawing/2014/main" id="{7192B546-634A-324B-9F16-E3B9F3F9F3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62034" y="998105"/>
            <a:ext cx="869389" cy="1824332"/>
          </a:xfrm>
          <a:prstGeom prst="rect">
            <a:avLst/>
          </a:prstGeom>
        </p:spPr>
      </p:pic>
      <p:pic>
        <p:nvPicPr>
          <p:cNvPr id="24" name="Imagen 23" descr="Imagen de la pantalla de un celular con la imagen de una caricatura&#10;&#10;Descripción generada automáticamente con confianza baja">
            <a:extLst>
              <a:ext uri="{FF2B5EF4-FFF2-40B4-BE49-F238E27FC236}">
                <a16:creationId xmlns:a16="http://schemas.microsoft.com/office/drawing/2014/main" id="{7B2BE586-C0BB-0045-AE00-02DB32F73A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55292" y="2702318"/>
            <a:ext cx="687649" cy="1900097"/>
          </a:xfrm>
          <a:prstGeom prst="rect">
            <a:avLst/>
          </a:prstGeom>
        </p:spPr>
      </p:pic>
      <p:pic>
        <p:nvPicPr>
          <p:cNvPr id="25" name="Imagen 24">
            <a:extLst>
              <a:ext uri="{FF2B5EF4-FFF2-40B4-BE49-F238E27FC236}">
                <a16:creationId xmlns:a16="http://schemas.microsoft.com/office/drawing/2014/main" id="{88B49BE3-B1DA-CE4A-8663-793A71AAF9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2034" y="3740258"/>
            <a:ext cx="1457577" cy="1457577"/>
          </a:xfrm>
          <a:prstGeom prst="rect">
            <a:avLst/>
          </a:prstGeom>
        </p:spPr>
      </p:pic>
      <p:sp>
        <p:nvSpPr>
          <p:cNvPr id="26" name="CuadroTexto 25">
            <a:extLst>
              <a:ext uri="{FF2B5EF4-FFF2-40B4-BE49-F238E27FC236}">
                <a16:creationId xmlns:a16="http://schemas.microsoft.com/office/drawing/2014/main" id="{14DC3A57-D771-9540-B06E-07D44F6B7810}"/>
              </a:ext>
            </a:extLst>
          </p:cNvPr>
          <p:cNvSpPr txBox="1"/>
          <p:nvPr/>
        </p:nvSpPr>
        <p:spPr>
          <a:xfrm>
            <a:off x="8189414" y="589212"/>
            <a:ext cx="2484976"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*maleta = suitcase</a:t>
            </a:r>
          </a:p>
        </p:txBody>
      </p:sp>
    </p:spTree>
    <p:extLst>
      <p:ext uri="{BB962C8B-B14F-4D97-AF65-F5344CB8AC3E}">
        <p14:creationId xmlns:p14="http://schemas.microsoft.com/office/powerpoint/2010/main" val="319693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18"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72563"/>
            <a:ext cx="11702143" cy="1488394"/>
          </a:xfrm>
        </p:spPr>
        <p:txBody>
          <a:bodyPr>
            <a:normAutofit/>
          </a:bodyPr>
          <a:lstStyle/>
          <a:p>
            <a:r>
              <a:rPr lang="en-GB" sz="2400" b="1" dirty="0">
                <a:solidFill>
                  <a:schemeClr val="bg1"/>
                </a:solidFill>
              </a:rPr>
              <a:t>Saying who is affected by the action:</a:t>
            </a:r>
            <a:br>
              <a:rPr lang="en-GB" sz="2400" b="1" dirty="0">
                <a:solidFill>
                  <a:schemeClr val="bg1"/>
                </a:solidFill>
              </a:rPr>
            </a:br>
            <a:r>
              <a:rPr lang="en-GB" sz="2400" dirty="0">
                <a:solidFill>
                  <a:schemeClr val="bg1"/>
                </a:solidFill>
              </a:rPr>
              <a:t>Spanish OVS word order</a:t>
            </a:r>
          </a:p>
        </p:txBody>
      </p:sp>
      <p:sp>
        <p:nvSpPr>
          <p:cNvPr id="8" name="Oval 7"/>
          <p:cNvSpPr/>
          <p:nvPr/>
        </p:nvSpPr>
        <p:spPr>
          <a:xfrm>
            <a:off x="4553035" y="4523393"/>
            <a:ext cx="426720" cy="431159"/>
          </a:xfrm>
          <a:prstGeom prst="ellipse">
            <a:avLst/>
          </a:prstGeom>
          <a:noFill/>
          <a:ln w="38100">
            <a:solidFill>
              <a:srgbClr val="EA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5" name="Rectangle 14">
            <a:extLst>
              <a:ext uri="{FF2B5EF4-FFF2-40B4-BE49-F238E27FC236}">
                <a16:creationId xmlns:a16="http://schemas.microsoft.com/office/drawing/2014/main" id="{E29AECDB-F53C-4F7F-BF8C-346F9D2EE2FC}"/>
              </a:ext>
            </a:extLst>
          </p:cNvPr>
          <p:cNvSpPr/>
          <p:nvPr/>
        </p:nvSpPr>
        <p:spPr>
          <a:xfrm>
            <a:off x="77000" y="1251268"/>
            <a:ext cx="12344388"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The </a:t>
            </a:r>
            <a:r>
              <a:rPr lang="en-GB" sz="2200" dirty="0">
                <a:solidFill>
                  <a:schemeClr val="accent5">
                    <a:lumMod val="50000"/>
                  </a:schemeClr>
                </a:solidFill>
                <a:latin typeface="Century Gothic" panose="020B0502020202020204" pitchFamily="34" charset="0"/>
                <a:ea typeface="Calibri" panose="020F0502020204030204" pitchFamily="34" charset="0"/>
              </a:rPr>
              <a:t>person (or thing) indirectly affected by an action is the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direct / indirect </a:t>
            </a:r>
            <a:r>
              <a:rPr kumimoji="0" lang="en-GB"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object.</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endParaRPr>
          </a:p>
        </p:txBody>
      </p:sp>
      <p:sp>
        <p:nvSpPr>
          <p:cNvPr id="6" name="Rectangle 5">
            <a:extLst>
              <a:ext uri="{FF2B5EF4-FFF2-40B4-BE49-F238E27FC236}">
                <a16:creationId xmlns:a16="http://schemas.microsoft.com/office/drawing/2014/main" id="{CBD6499D-0BD5-44C5-825E-EB9408557BBD}"/>
              </a:ext>
            </a:extLst>
          </p:cNvPr>
          <p:cNvSpPr/>
          <p:nvPr/>
        </p:nvSpPr>
        <p:spPr>
          <a:xfrm>
            <a:off x="1405467" y="2370316"/>
            <a:ext cx="1574800"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SUBJECT</a:t>
            </a:r>
          </a:p>
        </p:txBody>
      </p:sp>
      <p:sp>
        <p:nvSpPr>
          <p:cNvPr id="16" name="Rectangle 15">
            <a:extLst>
              <a:ext uri="{FF2B5EF4-FFF2-40B4-BE49-F238E27FC236}">
                <a16:creationId xmlns:a16="http://schemas.microsoft.com/office/drawing/2014/main" id="{963B89B3-6E24-4CBC-9A9F-AB1B35734399}"/>
              </a:ext>
            </a:extLst>
          </p:cNvPr>
          <p:cNvSpPr/>
          <p:nvPr/>
        </p:nvSpPr>
        <p:spPr>
          <a:xfrm>
            <a:off x="4553035" y="2370316"/>
            <a:ext cx="1574800"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VERB</a:t>
            </a:r>
          </a:p>
        </p:txBody>
      </p:sp>
      <p:sp>
        <p:nvSpPr>
          <p:cNvPr id="17" name="Rectangle 16">
            <a:extLst>
              <a:ext uri="{FF2B5EF4-FFF2-40B4-BE49-F238E27FC236}">
                <a16:creationId xmlns:a16="http://schemas.microsoft.com/office/drawing/2014/main" id="{E8252DC1-9DDB-483C-92DE-EE8AA5216417}"/>
              </a:ext>
            </a:extLst>
          </p:cNvPr>
          <p:cNvSpPr/>
          <p:nvPr/>
        </p:nvSpPr>
        <p:spPr>
          <a:xfrm>
            <a:off x="7869677" y="2093425"/>
            <a:ext cx="1574800" cy="707260"/>
          </a:xfrm>
          <a:prstGeom prst="rect">
            <a:avLst/>
          </a:prstGeom>
          <a:solidFill>
            <a:srgbClr val="FF66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Indirect </a:t>
            </a:r>
          </a:p>
          <a:p>
            <a:pPr algn="ctr"/>
            <a:r>
              <a:rPr lang="en-GB" sz="2400" b="1" dirty="0">
                <a:latin typeface="Century Gothic" panose="020B0502020202020204" pitchFamily="34" charset="0"/>
              </a:rPr>
              <a:t>OBJECT</a:t>
            </a:r>
          </a:p>
        </p:txBody>
      </p:sp>
      <p:sp>
        <p:nvSpPr>
          <p:cNvPr id="9" name="TextBox 8">
            <a:extLst>
              <a:ext uri="{FF2B5EF4-FFF2-40B4-BE49-F238E27FC236}">
                <a16:creationId xmlns:a16="http://schemas.microsoft.com/office/drawing/2014/main" id="{A8F5DEAB-0011-40EB-AE24-6A6E7C1E74C7}"/>
              </a:ext>
            </a:extLst>
          </p:cNvPr>
          <p:cNvSpPr txBox="1"/>
          <p:nvPr/>
        </p:nvSpPr>
        <p:spPr>
          <a:xfrm>
            <a:off x="971281" y="2800685"/>
            <a:ext cx="2443171" cy="461665"/>
          </a:xfrm>
          <a:prstGeom prst="rect">
            <a:avLst/>
          </a:prstGeom>
          <a:noFill/>
        </p:spPr>
        <p:txBody>
          <a:bodyPr wrap="square" rtlCol="0">
            <a:spAutoFit/>
          </a:bodyPr>
          <a:lstStyle/>
          <a:p>
            <a:pPr algn="ctr"/>
            <a:r>
              <a:rPr lang="en-GB" sz="2400" i="1" dirty="0">
                <a:solidFill>
                  <a:schemeClr val="accent5">
                    <a:lumMod val="50000"/>
                  </a:schemeClr>
                </a:solidFill>
                <a:latin typeface="Century Gothic" panose="020B0502020202020204" pitchFamily="34" charset="0"/>
              </a:rPr>
              <a:t>The boy</a:t>
            </a:r>
          </a:p>
        </p:txBody>
      </p:sp>
      <p:sp>
        <p:nvSpPr>
          <p:cNvPr id="18" name="TextBox 17">
            <a:extLst>
              <a:ext uri="{FF2B5EF4-FFF2-40B4-BE49-F238E27FC236}">
                <a16:creationId xmlns:a16="http://schemas.microsoft.com/office/drawing/2014/main" id="{CA1D58BA-E6A1-4F4E-97E2-F8E201C03782}"/>
              </a:ext>
            </a:extLst>
          </p:cNvPr>
          <p:cNvSpPr txBox="1"/>
          <p:nvPr/>
        </p:nvSpPr>
        <p:spPr>
          <a:xfrm>
            <a:off x="4591383" y="2776871"/>
            <a:ext cx="1574800" cy="461665"/>
          </a:xfrm>
          <a:prstGeom prst="rect">
            <a:avLst/>
          </a:prstGeom>
          <a:noFill/>
        </p:spPr>
        <p:txBody>
          <a:bodyPr wrap="square" rtlCol="0">
            <a:spAutoFit/>
          </a:bodyPr>
          <a:lstStyle/>
          <a:p>
            <a:pPr algn="ctr"/>
            <a:r>
              <a:rPr lang="en-GB" sz="2400" i="1" dirty="0">
                <a:solidFill>
                  <a:schemeClr val="accent5">
                    <a:lumMod val="50000"/>
                  </a:schemeClr>
                </a:solidFill>
                <a:latin typeface="Century Gothic" panose="020B0502020202020204" pitchFamily="34" charset="0"/>
              </a:rPr>
              <a:t>writes</a:t>
            </a:r>
          </a:p>
        </p:txBody>
      </p:sp>
      <p:sp>
        <p:nvSpPr>
          <p:cNvPr id="19" name="TextBox 18">
            <a:extLst>
              <a:ext uri="{FF2B5EF4-FFF2-40B4-BE49-F238E27FC236}">
                <a16:creationId xmlns:a16="http://schemas.microsoft.com/office/drawing/2014/main" id="{278BD9AD-1747-49BA-BEA2-4594B4E39051}"/>
              </a:ext>
            </a:extLst>
          </p:cNvPr>
          <p:cNvSpPr txBox="1"/>
          <p:nvPr/>
        </p:nvSpPr>
        <p:spPr>
          <a:xfrm>
            <a:off x="7563539" y="2797979"/>
            <a:ext cx="2187075" cy="461665"/>
          </a:xfrm>
          <a:prstGeom prst="rect">
            <a:avLst/>
          </a:prstGeom>
          <a:noFill/>
        </p:spPr>
        <p:txBody>
          <a:bodyPr wrap="square" rtlCol="0">
            <a:spAutoFit/>
          </a:bodyPr>
          <a:lstStyle/>
          <a:p>
            <a:pPr algn="ctr"/>
            <a:r>
              <a:rPr lang="en-GB" sz="2400" i="1" dirty="0">
                <a:solidFill>
                  <a:schemeClr val="accent5">
                    <a:lumMod val="50000"/>
                  </a:schemeClr>
                </a:solidFill>
                <a:latin typeface="Century Gothic" panose="020B0502020202020204" pitchFamily="34" charset="0"/>
              </a:rPr>
              <a:t>to the girl</a:t>
            </a:r>
          </a:p>
        </p:txBody>
      </p:sp>
      <p:sp>
        <p:nvSpPr>
          <p:cNvPr id="20" name="Rectangle 19">
            <a:extLst>
              <a:ext uri="{FF2B5EF4-FFF2-40B4-BE49-F238E27FC236}">
                <a16:creationId xmlns:a16="http://schemas.microsoft.com/office/drawing/2014/main" id="{911C4138-BEEB-482F-BB92-364D51673EAA}"/>
              </a:ext>
            </a:extLst>
          </p:cNvPr>
          <p:cNvSpPr/>
          <p:nvPr/>
        </p:nvSpPr>
        <p:spPr>
          <a:xfrm>
            <a:off x="96037" y="1774147"/>
            <a:ext cx="913293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In Spanish, there are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two</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ways to mean the same thing: </a:t>
            </a:r>
          </a:p>
        </p:txBody>
      </p:sp>
      <p:sp>
        <p:nvSpPr>
          <p:cNvPr id="21" name="TextBox 20">
            <a:extLst>
              <a:ext uri="{FF2B5EF4-FFF2-40B4-BE49-F238E27FC236}">
                <a16:creationId xmlns:a16="http://schemas.microsoft.com/office/drawing/2014/main" id="{98B1752B-3CEA-4A41-95E9-DEA1A902841C}"/>
              </a:ext>
            </a:extLst>
          </p:cNvPr>
          <p:cNvSpPr txBox="1"/>
          <p:nvPr/>
        </p:nvSpPr>
        <p:spPr>
          <a:xfrm>
            <a:off x="1123875" y="3130495"/>
            <a:ext cx="2131817"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chico</a:t>
            </a:r>
          </a:p>
        </p:txBody>
      </p:sp>
      <p:sp>
        <p:nvSpPr>
          <p:cNvPr id="22" name="TextBox 21">
            <a:extLst>
              <a:ext uri="{FF2B5EF4-FFF2-40B4-BE49-F238E27FC236}">
                <a16:creationId xmlns:a16="http://schemas.microsoft.com/office/drawing/2014/main" id="{FC549BF6-2D3D-4690-8EBC-22BFCD76A8FA}"/>
              </a:ext>
            </a:extLst>
          </p:cNvPr>
          <p:cNvSpPr txBox="1"/>
          <p:nvPr/>
        </p:nvSpPr>
        <p:spPr>
          <a:xfrm>
            <a:off x="4591383" y="3130495"/>
            <a:ext cx="1574800"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escribe</a:t>
            </a:r>
          </a:p>
        </p:txBody>
      </p:sp>
      <p:sp>
        <p:nvSpPr>
          <p:cNvPr id="23" name="TextBox 22">
            <a:extLst>
              <a:ext uri="{FF2B5EF4-FFF2-40B4-BE49-F238E27FC236}">
                <a16:creationId xmlns:a16="http://schemas.microsoft.com/office/drawing/2014/main" id="{A6904122-0946-4154-9DCC-44452A744F94}"/>
              </a:ext>
            </a:extLst>
          </p:cNvPr>
          <p:cNvSpPr txBox="1"/>
          <p:nvPr/>
        </p:nvSpPr>
        <p:spPr>
          <a:xfrm>
            <a:off x="7339915" y="3130495"/>
            <a:ext cx="2634321"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a</a:t>
            </a:r>
            <a:r>
              <a:rPr lang="en-GB" sz="2400" dirty="0">
                <a:solidFill>
                  <a:schemeClr val="accent5">
                    <a:lumMod val="50000"/>
                  </a:schemeClr>
                </a:solidFill>
                <a:latin typeface="Century Gothic" panose="020B0502020202020204" pitchFamily="34" charset="0"/>
              </a:rPr>
              <a:t> la </a:t>
            </a:r>
            <a:r>
              <a:rPr lang="en-GB" sz="2400" dirty="0" err="1">
                <a:solidFill>
                  <a:schemeClr val="accent5">
                    <a:lumMod val="50000"/>
                  </a:schemeClr>
                </a:solidFill>
                <a:latin typeface="Century Gothic" panose="020B0502020202020204" pitchFamily="34" charset="0"/>
              </a:rPr>
              <a:t>chica</a:t>
            </a:r>
            <a:r>
              <a:rPr lang="en-GB" sz="2400" dirty="0">
                <a:solidFill>
                  <a:schemeClr val="accent5">
                    <a:lumMod val="50000"/>
                  </a:schemeClr>
                </a:solidFill>
                <a:latin typeface="Century Gothic" panose="020B0502020202020204" pitchFamily="34" charset="0"/>
              </a:rPr>
              <a:t>.</a:t>
            </a:r>
          </a:p>
        </p:txBody>
      </p:sp>
      <p:sp>
        <p:nvSpPr>
          <p:cNvPr id="24" name="Rectangle 23">
            <a:extLst>
              <a:ext uri="{FF2B5EF4-FFF2-40B4-BE49-F238E27FC236}">
                <a16:creationId xmlns:a16="http://schemas.microsoft.com/office/drawing/2014/main" id="{66207AC5-F893-4A68-8B26-33827578131A}"/>
              </a:ext>
            </a:extLst>
          </p:cNvPr>
          <p:cNvSpPr/>
          <p:nvPr/>
        </p:nvSpPr>
        <p:spPr>
          <a:xfrm>
            <a:off x="7869677" y="3802220"/>
            <a:ext cx="1574800"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SUBJECT</a:t>
            </a:r>
          </a:p>
        </p:txBody>
      </p:sp>
      <p:sp>
        <p:nvSpPr>
          <p:cNvPr id="25" name="Rectangle 24">
            <a:extLst>
              <a:ext uri="{FF2B5EF4-FFF2-40B4-BE49-F238E27FC236}">
                <a16:creationId xmlns:a16="http://schemas.microsoft.com/office/drawing/2014/main" id="{5CD112E7-87B6-440A-8423-AAF64B59F450}"/>
              </a:ext>
            </a:extLst>
          </p:cNvPr>
          <p:cNvSpPr/>
          <p:nvPr/>
        </p:nvSpPr>
        <p:spPr>
          <a:xfrm>
            <a:off x="4553035" y="3795992"/>
            <a:ext cx="1574800"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VERB</a:t>
            </a:r>
          </a:p>
        </p:txBody>
      </p:sp>
      <p:sp>
        <p:nvSpPr>
          <p:cNvPr id="26" name="Rectangle 25">
            <a:extLst>
              <a:ext uri="{FF2B5EF4-FFF2-40B4-BE49-F238E27FC236}">
                <a16:creationId xmlns:a16="http://schemas.microsoft.com/office/drawing/2014/main" id="{B8FEC233-5C38-4411-86A2-525D85FA167A}"/>
              </a:ext>
            </a:extLst>
          </p:cNvPr>
          <p:cNvSpPr/>
          <p:nvPr/>
        </p:nvSpPr>
        <p:spPr>
          <a:xfrm>
            <a:off x="1405467" y="3659955"/>
            <a:ext cx="1574800" cy="718792"/>
          </a:xfrm>
          <a:prstGeom prst="rect">
            <a:avLst/>
          </a:prstGeom>
          <a:solidFill>
            <a:srgbClr val="FF66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Indirect OBJECT</a:t>
            </a:r>
          </a:p>
        </p:txBody>
      </p:sp>
      <p:sp>
        <p:nvSpPr>
          <p:cNvPr id="27" name="TextBox 26">
            <a:extLst>
              <a:ext uri="{FF2B5EF4-FFF2-40B4-BE49-F238E27FC236}">
                <a16:creationId xmlns:a16="http://schemas.microsoft.com/office/drawing/2014/main" id="{BD303C48-C517-4212-978B-2D21422096EA}"/>
              </a:ext>
            </a:extLst>
          </p:cNvPr>
          <p:cNvSpPr txBox="1"/>
          <p:nvPr/>
        </p:nvSpPr>
        <p:spPr>
          <a:xfrm>
            <a:off x="1141065" y="4525480"/>
            <a:ext cx="2266661"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A</a:t>
            </a:r>
            <a:r>
              <a:rPr lang="en-GB" sz="2400" dirty="0">
                <a:solidFill>
                  <a:schemeClr val="accent5">
                    <a:lumMod val="50000"/>
                  </a:schemeClr>
                </a:solidFill>
                <a:latin typeface="Century Gothic" panose="020B0502020202020204" pitchFamily="34" charset="0"/>
              </a:rPr>
              <a:t> la </a:t>
            </a:r>
            <a:r>
              <a:rPr lang="en-GB" sz="2400" dirty="0" err="1">
                <a:solidFill>
                  <a:schemeClr val="accent5">
                    <a:lumMod val="50000"/>
                  </a:schemeClr>
                </a:solidFill>
                <a:latin typeface="Century Gothic" panose="020B0502020202020204" pitchFamily="34" charset="0"/>
              </a:rPr>
              <a:t>chica</a:t>
            </a:r>
            <a:endParaRPr lang="en-GB" sz="2400" dirty="0">
              <a:solidFill>
                <a:schemeClr val="accent5">
                  <a:lumMod val="50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2466F46E-4308-405B-8C61-610922CD00A1}"/>
              </a:ext>
            </a:extLst>
          </p:cNvPr>
          <p:cNvSpPr txBox="1"/>
          <p:nvPr/>
        </p:nvSpPr>
        <p:spPr>
          <a:xfrm>
            <a:off x="4316894" y="4480030"/>
            <a:ext cx="1997703" cy="461665"/>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le</a:t>
            </a:r>
            <a:r>
              <a:rPr lang="en-GB" sz="2400" dirty="0">
                <a:solidFill>
                  <a:schemeClr val="accent5">
                    <a:lumMod val="50000"/>
                  </a:schemeClr>
                </a:solidFill>
                <a:latin typeface="Century Gothic" panose="020B0502020202020204" pitchFamily="34" charset="0"/>
              </a:rPr>
              <a:t> escribe</a:t>
            </a:r>
          </a:p>
        </p:txBody>
      </p:sp>
      <p:sp>
        <p:nvSpPr>
          <p:cNvPr id="29" name="TextBox 28">
            <a:extLst>
              <a:ext uri="{FF2B5EF4-FFF2-40B4-BE49-F238E27FC236}">
                <a16:creationId xmlns:a16="http://schemas.microsoft.com/office/drawing/2014/main" id="{926F28C9-DD39-4FBD-B257-741612987203}"/>
              </a:ext>
            </a:extLst>
          </p:cNvPr>
          <p:cNvSpPr txBox="1"/>
          <p:nvPr/>
        </p:nvSpPr>
        <p:spPr>
          <a:xfrm>
            <a:off x="7563539" y="4477151"/>
            <a:ext cx="2187075"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chico.</a:t>
            </a:r>
          </a:p>
        </p:txBody>
      </p:sp>
      <p:sp>
        <p:nvSpPr>
          <p:cNvPr id="30" name="Rectangle 29">
            <a:extLst>
              <a:ext uri="{FF2B5EF4-FFF2-40B4-BE49-F238E27FC236}">
                <a16:creationId xmlns:a16="http://schemas.microsoft.com/office/drawing/2014/main" id="{5140CDE7-9EAE-4E54-A798-0AE5E09A91DE}"/>
              </a:ext>
            </a:extLst>
          </p:cNvPr>
          <p:cNvSpPr/>
          <p:nvPr/>
        </p:nvSpPr>
        <p:spPr>
          <a:xfrm>
            <a:off x="179513" y="5073812"/>
            <a:ext cx="11973340"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Object-first sentences</a:t>
            </a:r>
            <a:r>
              <a:rPr kumimoji="0" lang="en-GB" sz="22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a:t>
            </a:r>
            <a:r>
              <a:rPr lang="en-GB" sz="2200" dirty="0">
                <a:solidFill>
                  <a:schemeClr val="accent5">
                    <a:lumMod val="50000"/>
                  </a:schemeClr>
                </a:solidFill>
                <a:latin typeface="Century Gothic" panose="020B0502020202020204" pitchFamily="34" charset="0"/>
                <a:ea typeface="Calibri" panose="020F0502020204030204" pitchFamily="34" charset="0"/>
              </a:rPr>
              <a:t>use</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le</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or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les</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(indirect object pronouns) between the object and the verb. </a:t>
            </a:r>
          </a:p>
        </p:txBody>
      </p:sp>
      <p:sp>
        <p:nvSpPr>
          <p:cNvPr id="35" name="Speech Bubble: Rectangle with Corners Rounded 34">
            <a:extLst>
              <a:ext uri="{FF2B5EF4-FFF2-40B4-BE49-F238E27FC236}">
                <a16:creationId xmlns:a16="http://schemas.microsoft.com/office/drawing/2014/main" id="{0FB274A7-44C0-4918-B13E-B2276C16E8A1}"/>
              </a:ext>
            </a:extLst>
          </p:cNvPr>
          <p:cNvSpPr/>
          <p:nvPr/>
        </p:nvSpPr>
        <p:spPr>
          <a:xfrm>
            <a:off x="9877278" y="2055051"/>
            <a:ext cx="2187075" cy="1845581"/>
          </a:xfrm>
          <a:prstGeom prst="wedgeRoundRectCallout">
            <a:avLst>
              <a:gd name="adj1" fmla="val -67365"/>
              <a:gd name="adj2" fmla="val 20178"/>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Remember:</a:t>
            </a:r>
            <a:br>
              <a:rPr lang="en-GB" sz="2000" dirty="0">
                <a:solidFill>
                  <a:schemeClr val="accent5">
                    <a:lumMod val="50000"/>
                  </a:schemeClr>
                </a:solidFill>
                <a:latin typeface="Century Gothic" panose="020B0502020202020204" pitchFamily="34" charset="0"/>
              </a:rPr>
            </a:br>
            <a:r>
              <a:rPr lang="en-GB" sz="2000" b="1" dirty="0">
                <a:solidFill>
                  <a:schemeClr val="accent5">
                    <a:lumMod val="50000"/>
                  </a:schemeClr>
                </a:solidFill>
                <a:latin typeface="Century Gothic" panose="020B0502020202020204" pitchFamily="34" charset="0"/>
              </a:rPr>
              <a:t>a</a:t>
            </a:r>
            <a:r>
              <a:rPr lang="en-GB" sz="2000" dirty="0">
                <a:solidFill>
                  <a:schemeClr val="accent5">
                    <a:lumMod val="50000"/>
                  </a:schemeClr>
                </a:solidFill>
                <a:latin typeface="Century Gothic" panose="020B0502020202020204" pitchFamily="34" charset="0"/>
              </a:rPr>
              <a:t> is used before the object when it is a person or an animal.</a:t>
            </a:r>
          </a:p>
        </p:txBody>
      </p:sp>
      <p:sp>
        <p:nvSpPr>
          <p:cNvPr id="36" name="Rectangle 35">
            <a:extLst>
              <a:ext uri="{FF2B5EF4-FFF2-40B4-BE49-F238E27FC236}">
                <a16:creationId xmlns:a16="http://schemas.microsoft.com/office/drawing/2014/main" id="{06F91D72-3020-4D84-B842-28F7D9ED3580}"/>
              </a:ext>
            </a:extLst>
          </p:cNvPr>
          <p:cNvSpPr/>
          <p:nvPr/>
        </p:nvSpPr>
        <p:spPr>
          <a:xfrm>
            <a:off x="1521405" y="5404797"/>
            <a:ext cx="9289556"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Le</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is</a:t>
            </a:r>
            <a:r>
              <a:rPr kumimoji="0" lang="en-GB" sz="22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used for one person and</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les</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is used for two or more people.</a:t>
            </a:r>
          </a:p>
        </p:txBody>
      </p:sp>
      <p:sp>
        <p:nvSpPr>
          <p:cNvPr id="38" name="Arrow: Curved Down 37">
            <a:extLst>
              <a:ext uri="{FF2B5EF4-FFF2-40B4-BE49-F238E27FC236}">
                <a16:creationId xmlns:a16="http://schemas.microsoft.com/office/drawing/2014/main" id="{B3307678-4027-43EC-B9EC-EBC50B48D748}"/>
              </a:ext>
            </a:extLst>
          </p:cNvPr>
          <p:cNvSpPr/>
          <p:nvPr/>
        </p:nvSpPr>
        <p:spPr>
          <a:xfrm flipH="1">
            <a:off x="2050233" y="4427297"/>
            <a:ext cx="2541150" cy="273799"/>
          </a:xfrm>
          <a:prstGeom prst="curved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angle 30">
            <a:extLst>
              <a:ext uri="{FF2B5EF4-FFF2-40B4-BE49-F238E27FC236}">
                <a16:creationId xmlns:a16="http://schemas.microsoft.com/office/drawing/2014/main" id="{06F91D72-3020-4D84-B842-28F7D9ED3580}"/>
              </a:ext>
            </a:extLst>
          </p:cNvPr>
          <p:cNvSpPr/>
          <p:nvPr/>
        </p:nvSpPr>
        <p:spPr>
          <a:xfrm>
            <a:off x="179513" y="5843253"/>
            <a:ext cx="654289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There is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no translation </a:t>
            </a:r>
            <a:r>
              <a:rPr kumimoji="0" lang="en-GB"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for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le</a:t>
            </a:r>
            <a:r>
              <a:rPr kumimoji="0" lang="en-GB"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a:t>
            </a:r>
            <a:r>
              <a:rPr kumimoji="0" lang="en-GB" sz="22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and</a:t>
            </a:r>
            <a:r>
              <a:rPr kumimoji="0" lang="en-GB"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les</a:t>
            </a:r>
            <a:r>
              <a:rPr kumimoji="0" lang="en-GB" sz="22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here</a:t>
            </a:r>
            <a:r>
              <a:rPr kumimoji="0" lang="en-GB"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a:t>
            </a:r>
          </a:p>
        </p:txBody>
      </p:sp>
      <p:sp>
        <p:nvSpPr>
          <p:cNvPr id="42" name="Oval 5">
            <a:extLst>
              <a:ext uri="{FF2B5EF4-FFF2-40B4-BE49-F238E27FC236}">
                <a16:creationId xmlns:a16="http://schemas.microsoft.com/office/drawing/2014/main" id="{FAAAD4C0-39E8-334E-8488-9CAC51A5D840}"/>
              </a:ext>
            </a:extLst>
          </p:cNvPr>
          <p:cNvSpPr/>
          <p:nvPr/>
        </p:nvSpPr>
        <p:spPr>
          <a:xfrm>
            <a:off x="9113169" y="1192954"/>
            <a:ext cx="1262731" cy="523220"/>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46078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6" grpId="0" animBg="1"/>
      <p:bldP spid="16" grpId="0" animBg="1"/>
      <p:bldP spid="17" grpId="0" animBg="1"/>
      <p:bldP spid="9" grpId="0"/>
      <p:bldP spid="18" grpId="0"/>
      <p:bldP spid="19" grpId="0"/>
      <p:bldP spid="20" grpId="0"/>
      <p:bldP spid="21" grpId="0"/>
      <p:bldP spid="22" grpId="0"/>
      <p:bldP spid="23" grpId="0"/>
      <p:bldP spid="24" grpId="0" animBg="1"/>
      <p:bldP spid="25" grpId="0" animBg="1"/>
      <p:bldP spid="26" grpId="0" animBg="1"/>
      <p:bldP spid="27" grpId="0"/>
      <p:bldP spid="28" grpId="0"/>
      <p:bldP spid="29" grpId="0"/>
      <p:bldP spid="30" grpId="0"/>
      <p:bldP spid="35" grpId="0" animBg="1"/>
      <p:bldP spid="36" grpId="0"/>
      <p:bldP spid="38" grpId="0" animBg="1"/>
      <p:bldP spid="31" grpId="0"/>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A31E7985-80FC-0D44-8D02-B43D84BFE9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0564" y="980817"/>
            <a:ext cx="1007440" cy="1064698"/>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Esperamos</a:t>
            </a:r>
            <a:r>
              <a:rPr lang="en-GB" sz="3600" b="1" dirty="0">
                <a:solidFill>
                  <a:schemeClr val="bg1"/>
                </a:solidFill>
              </a:rPr>
              <a:t> el </a:t>
            </a:r>
            <a:r>
              <a:rPr lang="en-GB" sz="3600" b="1" dirty="0" err="1">
                <a:solidFill>
                  <a:schemeClr val="bg1"/>
                </a:solidFill>
              </a:rPr>
              <a:t>avión</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955C1F40-282D-9A45-ABA7-965FD9383203}"/>
              </a:ext>
            </a:extLst>
          </p:cNvPr>
          <p:cNvSpPr txBox="1"/>
          <p:nvPr/>
        </p:nvSpPr>
        <p:spPr>
          <a:xfrm>
            <a:off x="74598" y="1199777"/>
            <a:ext cx="97024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La </a:t>
            </a:r>
            <a:r>
              <a:rPr lang="en-US" sz="2200" b="1" dirty="0" err="1">
                <a:solidFill>
                  <a:srgbClr val="4472C4">
                    <a:lumMod val="50000"/>
                  </a:srgbClr>
                </a:solidFill>
                <a:latin typeface="Century Gothic" panose="020F0302020204030204"/>
              </a:rPr>
              <a:t>gente</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en</a:t>
            </a:r>
            <a:r>
              <a:rPr lang="en-US" sz="2200" b="1" dirty="0">
                <a:solidFill>
                  <a:srgbClr val="4472C4">
                    <a:lumMod val="50000"/>
                  </a:srgbClr>
                </a:solidFill>
                <a:latin typeface="Century Gothic" panose="020F0302020204030204"/>
              </a:rPr>
              <a:t> el </a:t>
            </a:r>
            <a:r>
              <a:rPr lang="en-US" sz="2200" b="1" dirty="0" err="1">
                <a:solidFill>
                  <a:srgbClr val="4472C4">
                    <a:lumMod val="50000"/>
                  </a:srgbClr>
                </a:solidFill>
                <a:latin typeface="Century Gothic" panose="020F0302020204030204"/>
              </a:rPr>
              <a:t>aeropuerto</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observa</a:t>
            </a:r>
            <a:r>
              <a:rPr lang="en-US" sz="2200" b="1" dirty="0">
                <a:solidFill>
                  <a:srgbClr val="4472C4">
                    <a:lumMod val="50000"/>
                  </a:srgbClr>
                </a:solidFill>
                <a:latin typeface="Century Gothic" panose="020F0302020204030204"/>
              </a:rPr>
              <a:t> a Jorge y María.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a:t>
            </a:r>
            <a:r>
              <a:rPr lang="en-US" sz="2200" b="1" dirty="0" err="1">
                <a:solidFill>
                  <a:srgbClr val="4472C4">
                    <a:lumMod val="50000"/>
                  </a:srgbClr>
                </a:solidFill>
                <a:latin typeface="Century Gothic" panose="020F0302020204030204"/>
              </a:rPr>
              <a:t>Quién</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hace</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qué</a:t>
            </a:r>
            <a:r>
              <a:rPr lang="en-US" sz="2200" b="1" dirty="0">
                <a:solidFill>
                  <a:srgbClr val="4472C4">
                    <a:lumMod val="50000"/>
                  </a:srgbClr>
                </a:solidFill>
                <a:latin typeface="Century Gothic" panose="020F0302020204030204"/>
              </a:rPr>
              <a:t>? Lee las </a:t>
            </a:r>
            <a:r>
              <a:rPr lang="en-US" sz="2200" b="1" dirty="0" err="1">
                <a:solidFill>
                  <a:srgbClr val="4472C4">
                    <a:lumMod val="50000"/>
                  </a:srgbClr>
                </a:solidFill>
                <a:latin typeface="Century Gothic" panose="020F0302020204030204"/>
              </a:rPr>
              <a:t>frases</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en</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inglés</a:t>
            </a:r>
            <a:r>
              <a:rPr lang="en-US" sz="2200" b="1" dirty="0">
                <a:solidFill>
                  <a:srgbClr val="4472C4">
                    <a:lumMod val="50000"/>
                  </a:srgbClr>
                </a:solidFill>
                <a:latin typeface="Century Gothic" panose="020F0302020204030204"/>
              </a:rPr>
              <a:t>, ¿son </a:t>
            </a:r>
            <a:r>
              <a:rPr lang="en-US" sz="2200" b="1" dirty="0" err="1">
                <a:solidFill>
                  <a:srgbClr val="4472C4">
                    <a:lumMod val="50000"/>
                  </a:srgbClr>
                </a:solidFill>
                <a:latin typeface="Century Gothic" panose="020F0302020204030204"/>
              </a:rPr>
              <a:t>verdaderas</a:t>
            </a:r>
            <a:r>
              <a:rPr lang="en-US" sz="2200" b="1" dirty="0">
                <a:solidFill>
                  <a:srgbClr val="4472C4">
                    <a:lumMod val="50000"/>
                  </a:srgbClr>
                </a:solidFill>
                <a:latin typeface="Century Gothic" panose="020F0302020204030204"/>
              </a:rPr>
              <a:t> o falsas?</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6" name="Table 5"/>
          <p:cNvGraphicFramePr>
            <a:graphicFrameLocks noGrp="1"/>
          </p:cNvGraphicFramePr>
          <p:nvPr>
            <p:extLst>
              <p:ext uri="{D42A27DB-BD31-4B8C-83A1-F6EECF244321}">
                <p14:modId xmlns:p14="http://schemas.microsoft.com/office/powerpoint/2010/main" val="546131845"/>
              </p:ext>
            </p:extLst>
          </p:nvPr>
        </p:nvGraphicFramePr>
        <p:xfrm>
          <a:off x="74598" y="1531520"/>
          <a:ext cx="5567118" cy="4684081"/>
        </p:xfrm>
        <a:graphic>
          <a:graphicData uri="http://schemas.openxmlformats.org/drawingml/2006/table">
            <a:tbl>
              <a:tblPr firstRow="1" bandRow="1">
                <a:tableStyleId>{5DA37D80-6434-44D0-A028-1B22A696006F}</a:tableStyleId>
              </a:tblPr>
              <a:tblGrid>
                <a:gridCol w="405379">
                  <a:extLst>
                    <a:ext uri="{9D8B030D-6E8A-4147-A177-3AD203B41FA5}">
                      <a16:colId xmlns:a16="http://schemas.microsoft.com/office/drawing/2014/main" val="3587697735"/>
                    </a:ext>
                  </a:extLst>
                </a:gridCol>
                <a:gridCol w="5161739">
                  <a:extLst>
                    <a:ext uri="{9D8B030D-6E8A-4147-A177-3AD203B41FA5}">
                      <a16:colId xmlns:a16="http://schemas.microsoft.com/office/drawing/2014/main" val="4273422518"/>
                    </a:ext>
                  </a:extLst>
                </a:gridCol>
              </a:tblGrid>
              <a:tr h="557526">
                <a:tc>
                  <a:txBody>
                    <a:bodyPr/>
                    <a:lstStyle/>
                    <a:p>
                      <a:pPr algn="ctr"/>
                      <a:endParaRPr lang="en-GB" sz="2000"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ap="flat" cmpd="sng" algn="ctr">
                      <a:solidFill>
                        <a:srgbClr val="EF8B49"/>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ap="flat" cmpd="sng" algn="ctr">
                      <a:solidFill>
                        <a:srgbClr val="EF8B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7209514"/>
                  </a:ext>
                </a:extLst>
              </a:tr>
              <a:tr h="520357">
                <a:tc>
                  <a:txBody>
                    <a:bodyPr/>
                    <a:lstStyle/>
                    <a:p>
                      <a:pPr algn="ctr"/>
                      <a:r>
                        <a:rPr lang="en-GB" sz="2000" b="1" dirty="0">
                          <a:solidFill>
                            <a:schemeClr val="accent5">
                              <a:lumMod val="50000"/>
                            </a:schemeClr>
                          </a:solidFill>
                          <a:latin typeface="Century Gothic" panose="020B0502020202020204" pitchFamily="34" charset="0"/>
                        </a:rPr>
                        <a:t>1</a:t>
                      </a:r>
                    </a:p>
                  </a:txBody>
                  <a:tcPr anchor="ctr">
                    <a:lnT w="12700" cap="flat" cmpd="sng" algn="ctr">
                      <a:solidFill>
                        <a:srgbClr val="EF8B49"/>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El chico le </a:t>
                      </a:r>
                      <a:r>
                        <a:rPr lang="en-GB" sz="2000" dirty="0" err="1">
                          <a:solidFill>
                            <a:schemeClr val="accent5">
                              <a:lumMod val="50000"/>
                            </a:schemeClr>
                          </a:solidFill>
                          <a:latin typeface="Century Gothic" panose="020B0502020202020204" pitchFamily="34" charset="0"/>
                        </a:rPr>
                        <a:t>ofrece</a:t>
                      </a:r>
                      <a:r>
                        <a:rPr lang="en-GB" sz="2000" dirty="0">
                          <a:solidFill>
                            <a:schemeClr val="accent5">
                              <a:lumMod val="50000"/>
                            </a:schemeClr>
                          </a:solidFill>
                          <a:latin typeface="Century Gothic" panose="020B0502020202020204" pitchFamily="34" charset="0"/>
                        </a:rPr>
                        <a:t> comida a la </a:t>
                      </a:r>
                      <a:r>
                        <a:rPr lang="en-GB" sz="2000" dirty="0" err="1">
                          <a:solidFill>
                            <a:schemeClr val="accent5">
                              <a:lumMod val="50000"/>
                            </a:schemeClr>
                          </a:solidFill>
                          <a:latin typeface="Century Gothic" panose="020B0502020202020204" pitchFamily="34" charset="0"/>
                        </a:rPr>
                        <a:t>chica</a:t>
                      </a:r>
                      <a:r>
                        <a:rPr lang="en-GB" sz="2000" dirty="0">
                          <a:solidFill>
                            <a:schemeClr val="accent5">
                              <a:lumMod val="50000"/>
                            </a:schemeClr>
                          </a:solidFill>
                          <a:latin typeface="Century Gothic" panose="020B0502020202020204" pitchFamily="34" charset="0"/>
                        </a:rPr>
                        <a:t>.</a:t>
                      </a:r>
                    </a:p>
                  </a:txBody>
                  <a:tcPr anchor="ctr">
                    <a:lnT w="12700" cap="flat" cmpd="sng" algn="ctr">
                      <a:solidFill>
                        <a:srgbClr val="EF8B49"/>
                      </a:solidFill>
                      <a:prstDash val="solid"/>
                      <a:round/>
                      <a:headEnd type="none" w="med" len="med"/>
                      <a:tailEnd type="none" w="med" len="med"/>
                    </a:lnT>
                  </a:tcPr>
                </a:tc>
                <a:extLst>
                  <a:ext uri="{0D108BD9-81ED-4DB2-BD59-A6C34878D82A}">
                    <a16:rowId xmlns:a16="http://schemas.microsoft.com/office/drawing/2014/main" val="3442370797"/>
                  </a:ext>
                </a:extLst>
              </a:tr>
              <a:tr h="520357">
                <a:tc>
                  <a:txBody>
                    <a:bodyPr/>
                    <a:lstStyle/>
                    <a:p>
                      <a:pPr algn="ctr"/>
                      <a:r>
                        <a:rPr lang="en-GB" sz="2000" b="1" dirty="0">
                          <a:solidFill>
                            <a:schemeClr val="accent5">
                              <a:lumMod val="50000"/>
                            </a:schemeClr>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Al chico le lee las </a:t>
                      </a:r>
                      <a:r>
                        <a:rPr lang="en-GB" sz="2000" dirty="0" err="1">
                          <a:solidFill>
                            <a:schemeClr val="accent5">
                              <a:lumMod val="50000"/>
                            </a:schemeClr>
                          </a:solidFill>
                          <a:latin typeface="Century Gothic" panose="020B0502020202020204" pitchFamily="34" charset="0"/>
                        </a:rPr>
                        <a:t>noticas</a:t>
                      </a:r>
                      <a:r>
                        <a:rPr lang="en-GB" sz="2000" dirty="0">
                          <a:solidFill>
                            <a:schemeClr val="accent5">
                              <a:lumMod val="50000"/>
                            </a:schemeClr>
                          </a:solidFill>
                          <a:latin typeface="Century Gothic" panose="020B0502020202020204" pitchFamily="34" charset="0"/>
                        </a:rPr>
                        <a:t> la </a:t>
                      </a:r>
                      <a:r>
                        <a:rPr lang="en-GB" sz="2000" dirty="0" err="1">
                          <a:solidFill>
                            <a:schemeClr val="accent5">
                              <a:lumMod val="50000"/>
                            </a:schemeClr>
                          </a:solidFill>
                          <a:latin typeface="Century Gothic" panose="020B0502020202020204" pitchFamily="34" charset="0"/>
                        </a:rPr>
                        <a:t>chica</a:t>
                      </a:r>
                      <a:r>
                        <a:rPr lang="en-GB" sz="2000" dirty="0">
                          <a:solidFill>
                            <a:schemeClr val="accent5">
                              <a:lumMod val="50000"/>
                            </a:schemeClr>
                          </a:solidFill>
                          <a:latin typeface="Century Gothic" panose="020B0502020202020204" pitchFamily="34" charset="0"/>
                        </a:rPr>
                        <a:t>. </a:t>
                      </a:r>
                    </a:p>
                  </a:txBody>
                  <a:tcPr anchor="ctr"/>
                </a:tc>
                <a:extLst>
                  <a:ext uri="{0D108BD9-81ED-4DB2-BD59-A6C34878D82A}">
                    <a16:rowId xmlns:a16="http://schemas.microsoft.com/office/drawing/2014/main" val="1890588510"/>
                  </a:ext>
                </a:extLst>
              </a:tr>
              <a:tr h="520357">
                <a:tc>
                  <a:txBody>
                    <a:bodyPr/>
                    <a:lstStyle/>
                    <a:p>
                      <a:pPr algn="ctr"/>
                      <a:r>
                        <a:rPr lang="en-GB" sz="2000" b="1" dirty="0">
                          <a:solidFill>
                            <a:schemeClr val="accent5">
                              <a:lumMod val="50000"/>
                            </a:schemeClr>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A la </a:t>
                      </a:r>
                      <a:r>
                        <a:rPr lang="en-GB" sz="2000" dirty="0" err="1">
                          <a:solidFill>
                            <a:schemeClr val="accent5">
                              <a:lumMod val="50000"/>
                            </a:schemeClr>
                          </a:solidFill>
                          <a:latin typeface="Century Gothic" panose="020B0502020202020204" pitchFamily="34" charset="0"/>
                        </a:rPr>
                        <a:t>chica</a:t>
                      </a:r>
                      <a:r>
                        <a:rPr lang="en-GB" sz="2000" dirty="0">
                          <a:solidFill>
                            <a:schemeClr val="accent5">
                              <a:lumMod val="50000"/>
                            </a:schemeClr>
                          </a:solidFill>
                          <a:latin typeface="Century Gothic" panose="020B0502020202020204" pitchFamily="34" charset="0"/>
                        </a:rPr>
                        <a:t> le </a:t>
                      </a:r>
                      <a:r>
                        <a:rPr lang="en-GB" sz="2000" dirty="0" err="1">
                          <a:solidFill>
                            <a:schemeClr val="accent5">
                              <a:lumMod val="50000"/>
                            </a:schemeClr>
                          </a:solidFill>
                          <a:latin typeface="Century Gothic" panose="020B0502020202020204" pitchFamily="34" charset="0"/>
                        </a:rPr>
                        <a:t>trae</a:t>
                      </a:r>
                      <a:r>
                        <a:rPr lang="en-GB" sz="2000" dirty="0">
                          <a:solidFill>
                            <a:schemeClr val="accent5">
                              <a:lumMod val="50000"/>
                            </a:schemeClr>
                          </a:solidFill>
                          <a:latin typeface="Century Gothic" panose="020B0502020202020204" pitchFamily="34" charset="0"/>
                        </a:rPr>
                        <a:t> una </a:t>
                      </a:r>
                      <a:r>
                        <a:rPr lang="en-GB" sz="2000" dirty="0" err="1">
                          <a:solidFill>
                            <a:schemeClr val="accent5">
                              <a:lumMod val="50000"/>
                            </a:schemeClr>
                          </a:solidFill>
                          <a:latin typeface="Century Gothic" panose="020B0502020202020204" pitchFamily="34" charset="0"/>
                        </a:rPr>
                        <a:t>bebida</a:t>
                      </a:r>
                      <a:r>
                        <a:rPr lang="en-GB" sz="2000" dirty="0">
                          <a:solidFill>
                            <a:schemeClr val="accent5">
                              <a:lumMod val="50000"/>
                            </a:schemeClr>
                          </a:solidFill>
                          <a:latin typeface="Century Gothic" panose="020B0502020202020204" pitchFamily="34" charset="0"/>
                        </a:rPr>
                        <a:t> el chico.</a:t>
                      </a:r>
                    </a:p>
                  </a:txBody>
                  <a:tcPr anchor="ctr"/>
                </a:tc>
                <a:extLst>
                  <a:ext uri="{0D108BD9-81ED-4DB2-BD59-A6C34878D82A}">
                    <a16:rowId xmlns:a16="http://schemas.microsoft.com/office/drawing/2014/main" val="4098199311"/>
                  </a:ext>
                </a:extLst>
              </a:tr>
              <a:tr h="520357">
                <a:tc>
                  <a:txBody>
                    <a:bodyPr/>
                    <a:lstStyle/>
                    <a:p>
                      <a:pPr algn="ctr"/>
                      <a:r>
                        <a:rPr lang="en-GB" sz="2000" b="1" dirty="0">
                          <a:solidFill>
                            <a:schemeClr val="accent5">
                              <a:lumMod val="50000"/>
                            </a:schemeClr>
                          </a:solidFill>
                          <a:latin typeface="Century Gothic" panose="020B0502020202020204" pitchFamily="34" charset="0"/>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La </a:t>
                      </a:r>
                      <a:r>
                        <a:rPr lang="en-GB" sz="2000" dirty="0" err="1">
                          <a:solidFill>
                            <a:schemeClr val="accent5">
                              <a:lumMod val="50000"/>
                            </a:schemeClr>
                          </a:solidFill>
                          <a:latin typeface="Century Gothic" panose="020B0502020202020204" pitchFamily="34" charset="0"/>
                        </a:rPr>
                        <a:t>chica</a:t>
                      </a:r>
                      <a:r>
                        <a:rPr lang="en-GB" sz="2000" dirty="0">
                          <a:solidFill>
                            <a:schemeClr val="accent5">
                              <a:lumMod val="50000"/>
                            </a:schemeClr>
                          </a:solidFill>
                          <a:latin typeface="Century Gothic" panose="020B0502020202020204" pitchFamily="34" charset="0"/>
                        </a:rPr>
                        <a:t> le escribe un </a:t>
                      </a:r>
                      <a:r>
                        <a:rPr lang="en-GB" sz="2000" dirty="0" err="1">
                          <a:solidFill>
                            <a:schemeClr val="accent5">
                              <a:lumMod val="50000"/>
                            </a:schemeClr>
                          </a:solidFill>
                          <a:latin typeface="Century Gothic" panose="020B0502020202020204" pitchFamily="34" charset="0"/>
                        </a:rPr>
                        <a:t>mensaje</a:t>
                      </a:r>
                      <a:r>
                        <a:rPr lang="en-GB" sz="2000" dirty="0">
                          <a:solidFill>
                            <a:schemeClr val="accent5">
                              <a:lumMod val="50000"/>
                            </a:schemeClr>
                          </a:solidFill>
                          <a:latin typeface="Century Gothic" panose="020B0502020202020204" pitchFamily="34" charset="0"/>
                        </a:rPr>
                        <a:t> al chico.</a:t>
                      </a:r>
                    </a:p>
                  </a:txBody>
                  <a:tcPr anchor="ctr"/>
                </a:tc>
                <a:extLst>
                  <a:ext uri="{0D108BD9-81ED-4DB2-BD59-A6C34878D82A}">
                    <a16:rowId xmlns:a16="http://schemas.microsoft.com/office/drawing/2014/main" val="2906487638"/>
                  </a:ext>
                </a:extLst>
              </a:tr>
              <a:tr h="520357">
                <a:tc>
                  <a:txBody>
                    <a:bodyPr/>
                    <a:lstStyle/>
                    <a:p>
                      <a:pPr algn="ctr"/>
                      <a:r>
                        <a:rPr lang="en-GB" sz="2000" b="1" dirty="0">
                          <a:solidFill>
                            <a:schemeClr val="accent5">
                              <a:lumMod val="50000"/>
                            </a:schemeClr>
                          </a:solidFill>
                          <a:latin typeface="Century Gothic" panose="020B0502020202020204" pitchFamily="34" charset="0"/>
                        </a:rPr>
                        <a:t>5</a:t>
                      </a:r>
                    </a:p>
                  </a:txBody>
                  <a:tcPr anchor="ctr"/>
                </a:tc>
                <a:tc>
                  <a:txBody>
                    <a:bodyPr/>
                    <a:lstStyle/>
                    <a:p>
                      <a:r>
                        <a:rPr lang="en-GB" sz="2000" dirty="0">
                          <a:solidFill>
                            <a:schemeClr val="accent5">
                              <a:lumMod val="50000"/>
                            </a:schemeClr>
                          </a:solidFill>
                          <a:latin typeface="Century Gothic" panose="020B0502020202020204" pitchFamily="34" charset="0"/>
                        </a:rPr>
                        <a:t>El chico le </a:t>
                      </a:r>
                      <a:r>
                        <a:rPr lang="en-GB" sz="2000" dirty="0" err="1">
                          <a:solidFill>
                            <a:schemeClr val="accent5">
                              <a:lumMod val="50000"/>
                            </a:schemeClr>
                          </a:solidFill>
                          <a:latin typeface="Century Gothic" panose="020B0502020202020204" pitchFamily="34" charset="0"/>
                        </a:rPr>
                        <a:t>esconde</a:t>
                      </a:r>
                      <a:r>
                        <a:rPr lang="en-GB" sz="2000" dirty="0">
                          <a:solidFill>
                            <a:schemeClr val="accent5">
                              <a:lumMod val="50000"/>
                            </a:schemeClr>
                          </a:solidFill>
                          <a:latin typeface="Century Gothic" panose="020B0502020202020204" pitchFamily="34" charset="0"/>
                        </a:rPr>
                        <a:t> el </a:t>
                      </a:r>
                      <a:r>
                        <a:rPr lang="en-GB" sz="2000" dirty="0" err="1">
                          <a:solidFill>
                            <a:schemeClr val="accent5">
                              <a:lumMod val="50000"/>
                            </a:schemeClr>
                          </a:solidFill>
                          <a:latin typeface="Century Gothic" panose="020B0502020202020204" pitchFamily="34" charset="0"/>
                        </a:rPr>
                        <a:t>móvil</a:t>
                      </a:r>
                      <a:r>
                        <a:rPr lang="en-GB" sz="2000" dirty="0">
                          <a:solidFill>
                            <a:schemeClr val="accent5">
                              <a:lumMod val="50000"/>
                            </a:schemeClr>
                          </a:solidFill>
                          <a:latin typeface="Century Gothic" panose="020B0502020202020204" pitchFamily="34" charset="0"/>
                        </a:rPr>
                        <a:t> a la </a:t>
                      </a:r>
                      <a:r>
                        <a:rPr lang="en-GB" sz="2000" dirty="0" err="1">
                          <a:solidFill>
                            <a:schemeClr val="accent5">
                              <a:lumMod val="50000"/>
                            </a:schemeClr>
                          </a:solidFill>
                          <a:latin typeface="Century Gothic" panose="020B0502020202020204" pitchFamily="34" charset="0"/>
                        </a:rPr>
                        <a:t>chica</a:t>
                      </a:r>
                      <a:r>
                        <a:rPr lang="en-GB" sz="200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2076436072"/>
                  </a:ext>
                </a:extLst>
              </a:tr>
              <a:tr h="520357">
                <a:tc>
                  <a:txBody>
                    <a:bodyPr/>
                    <a:lstStyle/>
                    <a:p>
                      <a:pPr algn="ctr"/>
                      <a:r>
                        <a:rPr lang="en-GB" sz="2000" b="1" dirty="0">
                          <a:solidFill>
                            <a:schemeClr val="accent5">
                              <a:lumMod val="50000"/>
                            </a:schemeClr>
                          </a:solidFill>
                          <a:latin typeface="Century Gothic" panose="020B0502020202020204" pitchFamily="34" charset="0"/>
                        </a:rPr>
                        <a:t>6</a:t>
                      </a:r>
                    </a:p>
                  </a:txBody>
                  <a:tcPr anchor="ctr"/>
                </a:tc>
                <a:tc>
                  <a:txBody>
                    <a:bodyPr/>
                    <a:lstStyle/>
                    <a:p>
                      <a:r>
                        <a:rPr lang="en-GB" sz="2000" dirty="0">
                          <a:solidFill>
                            <a:schemeClr val="accent5">
                              <a:lumMod val="50000"/>
                            </a:schemeClr>
                          </a:solidFill>
                          <a:latin typeface="Century Gothic" panose="020B0502020202020204" pitchFamily="34" charset="0"/>
                        </a:rPr>
                        <a:t>Al chico le traduce </a:t>
                      </a:r>
                      <a:r>
                        <a:rPr lang="en-GB" sz="2000" dirty="0" err="1">
                          <a:solidFill>
                            <a:schemeClr val="accent5">
                              <a:lumMod val="50000"/>
                            </a:schemeClr>
                          </a:solidFill>
                          <a:latin typeface="Century Gothic" panose="020B0502020202020204" pitchFamily="34" charset="0"/>
                        </a:rPr>
                        <a:t>unas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frase</a:t>
                      </a:r>
                      <a:r>
                        <a:rPr lang="en-GB" sz="2000" dirty="0">
                          <a:solidFill>
                            <a:schemeClr val="accent5">
                              <a:lumMod val="50000"/>
                            </a:schemeClr>
                          </a:solidFill>
                          <a:latin typeface="Century Gothic" panose="020B0502020202020204" pitchFamily="34" charset="0"/>
                        </a:rPr>
                        <a:t> la </a:t>
                      </a:r>
                      <a:r>
                        <a:rPr lang="en-GB" sz="2000" dirty="0" err="1">
                          <a:solidFill>
                            <a:schemeClr val="accent5">
                              <a:lumMod val="50000"/>
                            </a:schemeClr>
                          </a:solidFill>
                          <a:latin typeface="Century Gothic" panose="020B0502020202020204" pitchFamily="34" charset="0"/>
                        </a:rPr>
                        <a:t>chica</a:t>
                      </a:r>
                      <a:r>
                        <a:rPr lang="en-GB" sz="200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238271135"/>
                  </a:ext>
                </a:extLst>
              </a:tr>
              <a:tr h="484056">
                <a:tc>
                  <a:txBody>
                    <a:bodyPr/>
                    <a:lstStyle/>
                    <a:p>
                      <a:pPr algn="ctr"/>
                      <a:r>
                        <a:rPr lang="en-GB" sz="2000" b="1" dirty="0">
                          <a:solidFill>
                            <a:schemeClr val="accent5">
                              <a:lumMod val="50000"/>
                            </a:schemeClr>
                          </a:solidFill>
                          <a:latin typeface="Century Gothic" panose="020B0502020202020204" pitchFamily="34" charset="0"/>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A la </a:t>
                      </a:r>
                      <a:r>
                        <a:rPr lang="en-GB" sz="2000" dirty="0" err="1">
                          <a:solidFill>
                            <a:schemeClr val="accent5">
                              <a:lumMod val="50000"/>
                            </a:schemeClr>
                          </a:solidFill>
                          <a:latin typeface="Century Gothic" panose="020B0502020202020204" pitchFamily="34" charset="0"/>
                        </a:rPr>
                        <a:t>chica</a:t>
                      </a:r>
                      <a:r>
                        <a:rPr lang="en-GB" sz="2000" dirty="0">
                          <a:solidFill>
                            <a:schemeClr val="accent5">
                              <a:lumMod val="50000"/>
                            </a:schemeClr>
                          </a:solidFill>
                          <a:latin typeface="Century Gothic" panose="020B0502020202020204" pitchFamily="34" charset="0"/>
                        </a:rPr>
                        <a:t> le </a:t>
                      </a:r>
                      <a:r>
                        <a:rPr lang="en-GB" sz="2000" dirty="0" err="1">
                          <a:solidFill>
                            <a:schemeClr val="accent5">
                              <a:lumMod val="50000"/>
                            </a:schemeClr>
                          </a:solidFill>
                          <a:latin typeface="Century Gothic" panose="020B0502020202020204" pitchFamily="34" charset="0"/>
                        </a:rPr>
                        <a:t>recoge</a:t>
                      </a:r>
                      <a:r>
                        <a:rPr lang="en-GB" sz="2000" dirty="0">
                          <a:solidFill>
                            <a:schemeClr val="accent5">
                              <a:lumMod val="50000"/>
                            </a:schemeClr>
                          </a:solidFill>
                          <a:latin typeface="Century Gothic" panose="020B0502020202020204" pitchFamily="34" charset="0"/>
                        </a:rPr>
                        <a:t> los </a:t>
                      </a:r>
                      <a:r>
                        <a:rPr lang="en-GB" sz="2000" dirty="0" err="1">
                          <a:solidFill>
                            <a:schemeClr val="accent5">
                              <a:lumMod val="50000"/>
                            </a:schemeClr>
                          </a:solidFill>
                          <a:latin typeface="Century Gothic" panose="020B0502020202020204" pitchFamily="34" charset="0"/>
                        </a:rPr>
                        <a:t>billetes</a:t>
                      </a:r>
                      <a:r>
                        <a:rPr lang="en-GB" sz="2000" dirty="0">
                          <a:solidFill>
                            <a:schemeClr val="accent5">
                              <a:lumMod val="50000"/>
                            </a:schemeClr>
                          </a:solidFill>
                          <a:latin typeface="Century Gothic" panose="020B0502020202020204" pitchFamily="34" charset="0"/>
                        </a:rPr>
                        <a:t> el chico.</a:t>
                      </a:r>
                    </a:p>
                  </a:txBody>
                  <a:tcPr anchor="ctr"/>
                </a:tc>
                <a:extLst>
                  <a:ext uri="{0D108BD9-81ED-4DB2-BD59-A6C34878D82A}">
                    <a16:rowId xmlns:a16="http://schemas.microsoft.com/office/drawing/2014/main" val="1975175003"/>
                  </a:ext>
                </a:extLst>
              </a:tr>
              <a:tr h="520357">
                <a:tc>
                  <a:txBody>
                    <a:bodyPr/>
                    <a:lstStyle/>
                    <a:p>
                      <a:pPr algn="ctr"/>
                      <a:r>
                        <a:rPr lang="en-GB" sz="2000" b="1" dirty="0">
                          <a:solidFill>
                            <a:schemeClr val="accent5">
                              <a:lumMod val="50000"/>
                            </a:schemeClr>
                          </a:solidFill>
                          <a:latin typeface="Century Gothic" panose="020B0502020202020204" pitchFamily="34" charset="0"/>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La </a:t>
                      </a:r>
                      <a:r>
                        <a:rPr lang="en-GB" sz="2000" dirty="0" err="1">
                          <a:solidFill>
                            <a:schemeClr val="accent5">
                              <a:lumMod val="50000"/>
                            </a:schemeClr>
                          </a:solidFill>
                          <a:latin typeface="Century Gothic" panose="020B0502020202020204" pitchFamily="34" charset="0"/>
                        </a:rPr>
                        <a:t>chica</a:t>
                      </a:r>
                      <a:r>
                        <a:rPr lang="en-GB" sz="2000" dirty="0">
                          <a:solidFill>
                            <a:schemeClr val="accent5">
                              <a:lumMod val="50000"/>
                            </a:schemeClr>
                          </a:solidFill>
                          <a:latin typeface="Century Gothic" panose="020B0502020202020204" pitchFamily="34" charset="0"/>
                        </a:rPr>
                        <a:t> le </a:t>
                      </a:r>
                      <a:r>
                        <a:rPr lang="en-GB" sz="2000" dirty="0" err="1">
                          <a:solidFill>
                            <a:schemeClr val="accent5">
                              <a:lumMod val="50000"/>
                            </a:schemeClr>
                          </a:solidFill>
                          <a:latin typeface="Century Gothic" panose="020B0502020202020204" pitchFamily="34" charset="0"/>
                        </a:rPr>
                        <a:t>hace</a:t>
                      </a:r>
                      <a:r>
                        <a:rPr lang="en-GB" sz="2000" dirty="0">
                          <a:solidFill>
                            <a:schemeClr val="accent5">
                              <a:lumMod val="50000"/>
                            </a:schemeClr>
                          </a:solidFill>
                          <a:latin typeface="Century Gothic" panose="020B0502020202020204" pitchFamily="34" charset="0"/>
                        </a:rPr>
                        <a:t> un </a:t>
                      </a:r>
                      <a:r>
                        <a:rPr lang="en-GB" sz="2000" dirty="0" err="1">
                          <a:solidFill>
                            <a:schemeClr val="accent5">
                              <a:lumMod val="50000"/>
                            </a:schemeClr>
                          </a:solidFill>
                          <a:latin typeface="Century Gothic" panose="020B0502020202020204" pitchFamily="34" charset="0"/>
                        </a:rPr>
                        <a:t>vídeo</a:t>
                      </a:r>
                      <a:r>
                        <a:rPr lang="en-GB" sz="2000" dirty="0">
                          <a:solidFill>
                            <a:schemeClr val="accent5">
                              <a:lumMod val="50000"/>
                            </a:schemeClr>
                          </a:solidFill>
                          <a:latin typeface="Century Gothic" panose="020B0502020202020204" pitchFamily="34" charset="0"/>
                        </a:rPr>
                        <a:t> al chico.</a:t>
                      </a:r>
                    </a:p>
                  </a:txBody>
                  <a:tcPr anchor="ctr"/>
                </a:tc>
                <a:extLst>
                  <a:ext uri="{0D108BD9-81ED-4DB2-BD59-A6C34878D82A}">
                    <a16:rowId xmlns:a16="http://schemas.microsoft.com/office/drawing/2014/main" val="245269779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59339596"/>
              </p:ext>
            </p:extLst>
          </p:nvPr>
        </p:nvGraphicFramePr>
        <p:xfrm>
          <a:off x="5786290" y="1679418"/>
          <a:ext cx="6234994" cy="4536181"/>
        </p:xfrm>
        <a:graphic>
          <a:graphicData uri="http://schemas.openxmlformats.org/drawingml/2006/table">
            <a:tbl>
              <a:tblPr firstRow="1" bandRow="1">
                <a:tableStyleId>{5DA37D80-6434-44D0-A028-1B22A696006F}</a:tableStyleId>
              </a:tblPr>
              <a:tblGrid>
                <a:gridCol w="5349070">
                  <a:extLst>
                    <a:ext uri="{9D8B030D-6E8A-4147-A177-3AD203B41FA5}">
                      <a16:colId xmlns:a16="http://schemas.microsoft.com/office/drawing/2014/main" val="4273422518"/>
                    </a:ext>
                  </a:extLst>
                </a:gridCol>
                <a:gridCol w="447040">
                  <a:extLst>
                    <a:ext uri="{9D8B030D-6E8A-4147-A177-3AD203B41FA5}">
                      <a16:colId xmlns:a16="http://schemas.microsoft.com/office/drawing/2014/main" val="753690958"/>
                    </a:ext>
                  </a:extLst>
                </a:gridCol>
                <a:gridCol w="438884">
                  <a:extLst>
                    <a:ext uri="{9D8B030D-6E8A-4147-A177-3AD203B41FA5}">
                      <a16:colId xmlns:a16="http://schemas.microsoft.com/office/drawing/2014/main" val="4040071849"/>
                    </a:ext>
                  </a:extLst>
                </a:gridCol>
              </a:tblGrid>
              <a:tr h="403757">
                <a:tc>
                  <a:txBody>
                    <a:bodyPr/>
                    <a:lstStyle/>
                    <a:p>
                      <a:endParaRPr lang="en-GB" sz="2000" dirty="0">
                        <a:latin typeface="Century Gothic" panose="020B0502020202020204" pitchFamily="34" charset="0"/>
                      </a:endParaRPr>
                    </a:p>
                  </a:txBody>
                  <a:tcPr>
                    <a:lnL w="12700" cmpd="sng">
                      <a:noFill/>
                    </a:lnL>
                    <a:lnR w="12700" cap="flat" cmpd="sng" algn="ctr">
                      <a:solidFill>
                        <a:srgbClr val="EF8B49"/>
                      </a:solidFill>
                      <a:prstDash val="solid"/>
                      <a:round/>
                      <a:headEnd type="none" w="med" len="med"/>
                      <a:tailEnd type="none" w="med" len="med"/>
                    </a:lnR>
                    <a:lnT w="12700" cmpd="sng">
                      <a:noFill/>
                    </a:lnT>
                    <a:lnB w="12700" cap="flat" cmpd="sng" algn="ctr">
                      <a:solidFill>
                        <a:srgbClr val="EF8B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latin typeface="Century Gothic" panose="020B0502020202020204" pitchFamily="34" charset="0"/>
                        </a:rPr>
                        <a:t>V</a:t>
                      </a:r>
                    </a:p>
                  </a:txBody>
                  <a:tcPr>
                    <a:lnL w="12700" cap="flat" cmpd="sng" algn="ctr">
                      <a:solidFill>
                        <a:srgbClr val="EF8B49"/>
                      </a:solidFill>
                      <a:prstDash val="solid"/>
                      <a:round/>
                      <a:headEnd type="none" w="med" len="med"/>
                      <a:tailEnd type="none" w="med" len="med"/>
                    </a:lnL>
                  </a:tcPr>
                </a:tc>
                <a:tc>
                  <a:txBody>
                    <a:bodyPr/>
                    <a:lstStyle/>
                    <a:p>
                      <a:pPr algn="ctr"/>
                      <a:r>
                        <a:rPr lang="en-GB" sz="2000" b="1" dirty="0">
                          <a:solidFill>
                            <a:schemeClr val="accent5">
                              <a:lumMod val="50000"/>
                            </a:schemeClr>
                          </a:solidFill>
                          <a:latin typeface="Century Gothic" panose="020B0502020202020204" pitchFamily="34" charset="0"/>
                        </a:rPr>
                        <a:t>F</a:t>
                      </a:r>
                    </a:p>
                  </a:txBody>
                  <a:tcPr/>
                </a:tc>
                <a:extLst>
                  <a:ext uri="{0D108BD9-81ED-4DB2-BD59-A6C34878D82A}">
                    <a16:rowId xmlns:a16="http://schemas.microsoft.com/office/drawing/2014/main" val="3097209514"/>
                  </a:ext>
                </a:extLst>
              </a:tr>
              <a:tr h="516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lnT w="12700" cap="flat" cmpd="sng" algn="ctr">
                      <a:solidFill>
                        <a:srgbClr val="EF8B49"/>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3442370797"/>
                  </a:ext>
                </a:extLst>
              </a:tr>
              <a:tr h="516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1890588510"/>
                  </a:ext>
                </a:extLst>
              </a:tr>
              <a:tr h="516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4098199311"/>
                  </a:ext>
                </a:extLst>
              </a:tr>
              <a:tr h="51655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906487638"/>
                  </a:ext>
                </a:extLst>
              </a:tr>
              <a:tr h="51655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076436072"/>
                  </a:ext>
                </a:extLst>
              </a:tr>
              <a:tr h="51655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38271135"/>
                  </a:ext>
                </a:extLst>
              </a:tr>
              <a:tr h="51655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1975175003"/>
                  </a:ext>
                </a:extLst>
              </a:tr>
              <a:tr h="516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2452697797"/>
                  </a:ext>
                </a:extLst>
              </a:tr>
            </a:tbl>
          </a:graphicData>
        </a:graphic>
      </p:graphicFrame>
      <p:pic>
        <p:nvPicPr>
          <p:cNvPr id="9" name="Picture 2" descr="http://www.clker.com/cliparts/h/n/L/q/t/u/bright-green-tick-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08010" y="2221410"/>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h/n/L/q/t/u/bright-green-tick-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634581" y="2702705"/>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08010" y="3224116"/>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h/n/L/q/t/u/bright-green-tick-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08010" y="3756493"/>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h/n/L/q/t/u/bright-green-tick-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636425" y="425906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637904" y="4737774"/>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640697" y="5260504"/>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h/n/L/q/t/u/bright-green-tick-m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08010" y="578288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772816" y="2146237"/>
            <a:ext cx="47126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boy offers food to the girl.</a:t>
            </a:r>
            <a:endPar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endParaRPr>
          </a:p>
        </p:txBody>
      </p:sp>
      <p:sp>
        <p:nvSpPr>
          <p:cNvPr id="20" name="TextBox 19"/>
          <p:cNvSpPr txBox="1"/>
          <p:nvPr/>
        </p:nvSpPr>
        <p:spPr>
          <a:xfrm>
            <a:off x="5772816" y="2665119"/>
            <a:ext cx="47505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boy reads the news to the girl. </a:t>
            </a:r>
          </a:p>
        </p:txBody>
      </p:sp>
      <p:sp>
        <p:nvSpPr>
          <p:cNvPr id="21" name="TextBox 20"/>
          <p:cNvSpPr txBox="1"/>
          <p:nvPr/>
        </p:nvSpPr>
        <p:spPr>
          <a:xfrm>
            <a:off x="5772816" y="3186530"/>
            <a:ext cx="45538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boy brings a drink to the girl.</a:t>
            </a:r>
          </a:p>
        </p:txBody>
      </p:sp>
      <p:sp>
        <p:nvSpPr>
          <p:cNvPr id="22" name="TextBox 21"/>
          <p:cNvSpPr txBox="1"/>
          <p:nvPr/>
        </p:nvSpPr>
        <p:spPr>
          <a:xfrm>
            <a:off x="5772816" y="3676864"/>
            <a:ext cx="47683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girl writes a message to the boy.</a:t>
            </a:r>
          </a:p>
        </p:txBody>
      </p:sp>
      <p:sp>
        <p:nvSpPr>
          <p:cNvPr id="23" name="TextBox 22"/>
          <p:cNvSpPr txBox="1"/>
          <p:nvPr/>
        </p:nvSpPr>
        <p:spPr>
          <a:xfrm>
            <a:off x="5772816" y="4197389"/>
            <a:ext cx="45538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girl hides the boy’s phone.</a:t>
            </a:r>
          </a:p>
        </p:txBody>
      </p:sp>
      <p:sp>
        <p:nvSpPr>
          <p:cNvPr id="24" name="TextBox 23"/>
          <p:cNvSpPr txBox="1"/>
          <p:nvPr/>
        </p:nvSpPr>
        <p:spPr>
          <a:xfrm>
            <a:off x="5772816" y="4721954"/>
            <a:ext cx="54285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boy translates some phrases to the girl.</a:t>
            </a:r>
          </a:p>
        </p:txBody>
      </p:sp>
      <p:sp>
        <p:nvSpPr>
          <p:cNvPr id="26" name="TextBox 25"/>
          <p:cNvSpPr txBox="1"/>
          <p:nvPr/>
        </p:nvSpPr>
        <p:spPr>
          <a:xfrm>
            <a:off x="5772816" y="5217722"/>
            <a:ext cx="5206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girl collects the tickets for the boy.</a:t>
            </a:r>
          </a:p>
        </p:txBody>
      </p:sp>
      <p:sp>
        <p:nvSpPr>
          <p:cNvPr id="27" name="TextBox 26"/>
          <p:cNvSpPr txBox="1"/>
          <p:nvPr/>
        </p:nvSpPr>
        <p:spPr>
          <a:xfrm>
            <a:off x="5772816" y="5758576"/>
            <a:ext cx="45538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girl makes a video for the boy.</a:t>
            </a:r>
          </a:p>
        </p:txBody>
      </p:sp>
      <p:pic>
        <p:nvPicPr>
          <p:cNvPr id="17" name="Imagen 16" descr="Imagen que contiene juguete, muñeca&#10;&#10;Descripción generada automáticamente">
            <a:extLst>
              <a:ext uri="{FF2B5EF4-FFF2-40B4-BE49-F238E27FC236}">
                <a16:creationId xmlns:a16="http://schemas.microsoft.com/office/drawing/2014/main" id="{0350D438-CFD7-E14C-81D6-311634F35E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11566" y="424914"/>
            <a:ext cx="1411138" cy="1613513"/>
          </a:xfrm>
          <a:prstGeom prst="rect">
            <a:avLst/>
          </a:prstGeom>
        </p:spPr>
      </p:pic>
      <p:pic>
        <p:nvPicPr>
          <p:cNvPr id="30" name="Imagen 29">
            <a:extLst>
              <a:ext uri="{FF2B5EF4-FFF2-40B4-BE49-F238E27FC236}">
                <a16:creationId xmlns:a16="http://schemas.microsoft.com/office/drawing/2014/main" id="{715C7B15-EEE2-B64A-BCD4-171146E726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6791" y="117318"/>
            <a:ext cx="1439075" cy="1163991"/>
          </a:xfrm>
          <a:prstGeom prst="rect">
            <a:avLst/>
          </a:prstGeom>
        </p:spPr>
      </p:pic>
      <p:sp>
        <p:nvSpPr>
          <p:cNvPr id="31" name="CuadroTexto 30">
            <a:extLst>
              <a:ext uri="{FF2B5EF4-FFF2-40B4-BE49-F238E27FC236}">
                <a16:creationId xmlns:a16="http://schemas.microsoft.com/office/drawing/2014/main" id="{ABD62151-7966-2B46-AB20-811910470817}"/>
              </a:ext>
            </a:extLst>
          </p:cNvPr>
          <p:cNvSpPr txBox="1"/>
          <p:nvPr/>
        </p:nvSpPr>
        <p:spPr>
          <a:xfrm>
            <a:off x="8392816" y="103558"/>
            <a:ext cx="2815194"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*aeropuerto = airport</a:t>
            </a:r>
          </a:p>
        </p:txBody>
      </p:sp>
    </p:spTree>
    <p:extLst>
      <p:ext uri="{BB962C8B-B14F-4D97-AF65-F5344CB8AC3E}">
        <p14:creationId xmlns:p14="http://schemas.microsoft.com/office/powerpoint/2010/main" val="100602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8231"/>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Dentro del </a:t>
            </a:r>
            <a:r>
              <a:rPr lang="en-GB" sz="3200" b="1" dirty="0" err="1">
                <a:solidFill>
                  <a:schemeClr val="bg1"/>
                </a:solidFill>
              </a:rPr>
              <a:t>avión</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9D1DF0A3-ADF5-7447-BD11-05540C447550}"/>
              </a:ext>
            </a:extLst>
          </p:cNvPr>
          <p:cNvSpPr txBox="1"/>
          <p:nvPr/>
        </p:nvSpPr>
        <p:spPr>
          <a:xfrm>
            <a:off x="82286" y="1202352"/>
            <a:ext cx="67179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después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identifica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María (</a:t>
            </a:r>
            <a:r>
              <a:rPr lang="en-US" sz="2400" b="1" dirty="0">
                <a:solidFill>
                  <a:srgbClr val="4472C4">
                    <a:lumMod val="50000"/>
                  </a:srgbClr>
                </a:solidFill>
                <a:latin typeface="Century Gothic" panose="020F0302020204030204"/>
              </a:rPr>
              <a:t>la </a:t>
            </a:r>
            <a:r>
              <a:rPr lang="en-US" sz="2400" b="1" dirty="0" err="1">
                <a:solidFill>
                  <a:srgbClr val="4472C4">
                    <a:lumMod val="50000"/>
                  </a:srgbClr>
                </a:solidFill>
                <a:latin typeface="Century Gothic" panose="020F0302020204030204"/>
              </a:rPr>
              <a:t>chica</a:t>
            </a:r>
            <a:r>
              <a:rPr lang="en-US" sz="2400" b="1" dirty="0">
                <a:solidFill>
                  <a:srgbClr val="4472C4">
                    <a:lumMod val="50000"/>
                  </a:srgbClr>
                </a:solidFill>
                <a:latin typeface="Century Gothic" panose="020F0302020204030204"/>
              </a:rPr>
              <a:t>) o Jorge (el chico).</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959222194"/>
              </p:ext>
            </p:extLst>
          </p:nvPr>
        </p:nvGraphicFramePr>
        <p:xfrm>
          <a:off x="180002" y="1483590"/>
          <a:ext cx="11748141" cy="4691387"/>
        </p:xfrm>
        <a:graphic>
          <a:graphicData uri="http://schemas.openxmlformats.org/drawingml/2006/table">
            <a:tbl>
              <a:tblPr firstRow="1" bandRow="1">
                <a:tableStyleId>{5DA37D80-6434-44D0-A028-1B22A696006F}</a:tableStyleId>
              </a:tblPr>
              <a:tblGrid>
                <a:gridCol w="747461">
                  <a:extLst>
                    <a:ext uri="{9D8B030D-6E8A-4147-A177-3AD203B41FA5}">
                      <a16:colId xmlns:a16="http://schemas.microsoft.com/office/drawing/2014/main" val="486871964"/>
                    </a:ext>
                  </a:extLst>
                </a:gridCol>
                <a:gridCol w="5810222">
                  <a:extLst>
                    <a:ext uri="{9D8B030D-6E8A-4147-A177-3AD203B41FA5}">
                      <a16:colId xmlns:a16="http://schemas.microsoft.com/office/drawing/2014/main" val="4273422518"/>
                    </a:ext>
                  </a:extLst>
                </a:gridCol>
                <a:gridCol w="2595229">
                  <a:extLst>
                    <a:ext uri="{9D8B030D-6E8A-4147-A177-3AD203B41FA5}">
                      <a16:colId xmlns:a16="http://schemas.microsoft.com/office/drawing/2014/main" val="753690958"/>
                    </a:ext>
                  </a:extLst>
                </a:gridCol>
                <a:gridCol w="2595229">
                  <a:extLst>
                    <a:ext uri="{9D8B030D-6E8A-4147-A177-3AD203B41FA5}">
                      <a16:colId xmlns:a16="http://schemas.microsoft.com/office/drawing/2014/main" val="4040071849"/>
                    </a:ext>
                  </a:extLst>
                </a:gridCol>
              </a:tblGrid>
              <a:tr h="707059">
                <a:tc>
                  <a:txBody>
                    <a:bodyPr/>
                    <a:lstStyle/>
                    <a:p>
                      <a:endParaRPr lang="en-GB" sz="2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GB" sz="2000" dirty="0">
                        <a:latin typeface="Century Gothic" panose="020B0502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GB" sz="2000" b="1" dirty="0">
                          <a:solidFill>
                            <a:schemeClr val="accent5">
                              <a:lumMod val="50000"/>
                            </a:schemeClr>
                          </a:solidFill>
                          <a:latin typeface="Century Gothic" panose="020B0502020202020204" pitchFamily="34" charset="0"/>
                        </a:rPr>
                        <a:t>The girl does it</a:t>
                      </a:r>
                    </a:p>
                  </a:txBody>
                  <a:tcPr anchor="ctr"/>
                </a:tc>
                <a:tc>
                  <a:txBody>
                    <a:bodyPr/>
                    <a:lstStyle/>
                    <a:p>
                      <a:pPr algn="ctr"/>
                      <a:r>
                        <a:rPr lang="en-GB" sz="2000" b="1" dirty="0">
                          <a:solidFill>
                            <a:schemeClr val="accent5">
                              <a:lumMod val="50000"/>
                            </a:schemeClr>
                          </a:solidFill>
                          <a:latin typeface="Century Gothic" panose="020B0502020202020204" pitchFamily="34" charset="0"/>
                        </a:rPr>
                        <a:t>The boy does it </a:t>
                      </a:r>
                    </a:p>
                  </a:txBody>
                  <a:tcPr anchor="ctr"/>
                </a:tc>
                <a:extLst>
                  <a:ext uri="{0D108BD9-81ED-4DB2-BD59-A6C34878D82A}">
                    <a16:rowId xmlns:a16="http://schemas.microsoft.com/office/drawing/2014/main" val="3097209514"/>
                  </a:ext>
                </a:extLst>
              </a:tr>
              <a:tr h="498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gives money to the other person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3442370797"/>
                  </a:ext>
                </a:extLst>
              </a:tr>
              <a:tr h="498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buys food for the other person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1890588510"/>
                  </a:ext>
                </a:extLst>
              </a:tr>
              <a:tr h="498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takes a sweet away from the other person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4098199311"/>
                  </a:ext>
                </a:extLst>
              </a:tr>
              <a:tr h="498041">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asks something of the other person</a:t>
                      </a:r>
                    </a:p>
                  </a:txBody>
                  <a:tcPr anchor="ct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906487638"/>
                  </a:ext>
                </a:extLst>
              </a:tr>
              <a:tr h="498041">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lends the phone to the other person</a:t>
                      </a:r>
                    </a:p>
                  </a:txBody>
                  <a:tcPr anchor="ct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076436072"/>
                  </a:ext>
                </a:extLst>
              </a:tr>
              <a:tr h="498041">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breaks the other person’s phone</a:t>
                      </a:r>
                    </a:p>
                  </a:txBody>
                  <a:tcPr anchor="ct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238271135"/>
                  </a:ext>
                </a:extLst>
              </a:tr>
              <a:tr h="498041">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shouts at the other person</a:t>
                      </a:r>
                    </a:p>
                  </a:txBody>
                  <a:tcPr anchor="ct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1975175003"/>
                  </a:ext>
                </a:extLst>
              </a:tr>
              <a:tr h="498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says “I’m sorry” to the other person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2452697797"/>
                  </a:ext>
                </a:extLst>
              </a:tr>
            </a:tbl>
          </a:graphicData>
        </a:graphic>
      </p:graphicFrame>
      <p:pic>
        <p:nvPicPr>
          <p:cNvPr id="8"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71570" y="2260033"/>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6684" y="276360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6684" y="3279844"/>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71570" y="374321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6684" y="426681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71570" y="4810778"/>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6684" y="5283915"/>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71570" y="577160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18" name="Action Button: Custom 17">
            <a:hlinkClick r:id="" action="ppaction://noaction" highlightClick="1">
              <a:snd r:embed="rId5" name="1 A la chica.wav"/>
            </a:hlinkClick>
          </p:cNvPr>
          <p:cNvSpPr/>
          <p:nvPr/>
        </p:nvSpPr>
        <p:spPr>
          <a:xfrm>
            <a:off x="347137" y="2242671"/>
            <a:ext cx="414926" cy="366847"/>
          </a:xfrm>
          <a:prstGeom prst="actionButtonBlank">
            <a:avLst/>
          </a:prstGeom>
          <a:solidFill>
            <a:srgbClr val="EA5F00"/>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8">
            <a:hlinkClick r:id="" action="ppaction://noaction" highlightClick="1">
              <a:snd r:embed="rId6" name="2 Al chico.wav"/>
            </a:hlinkClick>
          </p:cNvPr>
          <p:cNvSpPr/>
          <p:nvPr/>
        </p:nvSpPr>
        <p:spPr>
          <a:xfrm>
            <a:off x="347137" y="2727318"/>
            <a:ext cx="414926" cy="366847"/>
          </a:xfrm>
          <a:prstGeom prst="actionButtonBlank">
            <a:avLst/>
          </a:prstGeom>
          <a:solidFill>
            <a:srgbClr val="EA5F00"/>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9">
            <a:hlinkClick r:id="" action="ppaction://noaction" highlightClick="1">
              <a:snd r:embed="rId7" name="3 Al chico le.wav"/>
            </a:hlinkClick>
          </p:cNvPr>
          <p:cNvSpPr/>
          <p:nvPr/>
        </p:nvSpPr>
        <p:spPr>
          <a:xfrm>
            <a:off x="347137" y="3229392"/>
            <a:ext cx="414926" cy="366847"/>
          </a:xfrm>
          <a:prstGeom prst="actionButtonBlank">
            <a:avLst/>
          </a:prstGeom>
          <a:solidFill>
            <a:srgbClr val="EA5F00"/>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8" name="4 El chico le.wav"/>
            </a:hlinkClick>
          </p:cNvPr>
          <p:cNvSpPr/>
          <p:nvPr/>
        </p:nvSpPr>
        <p:spPr>
          <a:xfrm>
            <a:off x="358405" y="3722263"/>
            <a:ext cx="414926" cy="366847"/>
          </a:xfrm>
          <a:prstGeom prst="actionButtonBlank">
            <a:avLst/>
          </a:prstGeom>
          <a:solidFill>
            <a:srgbClr val="EA5F00"/>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21">
            <a:hlinkClick r:id="" action="ppaction://noaction" highlightClick="1">
              <a:snd r:embed="rId9" name="5 la chica le.wav"/>
            </a:hlinkClick>
          </p:cNvPr>
          <p:cNvSpPr/>
          <p:nvPr/>
        </p:nvSpPr>
        <p:spPr>
          <a:xfrm>
            <a:off x="358405" y="4228634"/>
            <a:ext cx="414926" cy="366847"/>
          </a:xfrm>
          <a:prstGeom prst="actionButtonBlank">
            <a:avLst/>
          </a:prstGeom>
          <a:solidFill>
            <a:srgbClr val="EA5F00"/>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22">
            <a:hlinkClick r:id="" action="ppaction://noaction" highlightClick="1">
              <a:snd r:embed="rId10" name="6 a la chica.wav"/>
            </a:hlinkClick>
          </p:cNvPr>
          <p:cNvSpPr/>
          <p:nvPr/>
        </p:nvSpPr>
        <p:spPr>
          <a:xfrm>
            <a:off x="358405" y="4736100"/>
            <a:ext cx="414926" cy="366847"/>
          </a:xfrm>
          <a:prstGeom prst="actionButtonBlank">
            <a:avLst/>
          </a:prstGeom>
          <a:solidFill>
            <a:srgbClr val="EA5F00"/>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Action Button: Custom 23">
            <a:hlinkClick r:id="" action="ppaction://noaction" highlightClick="1">
              <a:snd r:embed="rId11" name="7 Al chico le.wav"/>
            </a:hlinkClick>
          </p:cNvPr>
          <p:cNvSpPr/>
          <p:nvPr/>
        </p:nvSpPr>
        <p:spPr>
          <a:xfrm>
            <a:off x="358405" y="5242005"/>
            <a:ext cx="414926" cy="366847"/>
          </a:xfrm>
          <a:prstGeom prst="actionButtonBlank">
            <a:avLst/>
          </a:prstGeom>
          <a:solidFill>
            <a:srgbClr val="EA5F00"/>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5" name="Action Button: Custom 24">
            <a:hlinkClick r:id="" action="ppaction://noaction" highlightClick="1">
              <a:snd r:embed="rId12" name="8 El chico.wav"/>
            </a:hlinkClick>
          </p:cNvPr>
          <p:cNvSpPr/>
          <p:nvPr/>
        </p:nvSpPr>
        <p:spPr>
          <a:xfrm>
            <a:off x="358405" y="5732518"/>
            <a:ext cx="414926" cy="366847"/>
          </a:xfrm>
          <a:prstGeom prst="actionButtonBlank">
            <a:avLst/>
          </a:prstGeom>
          <a:solidFill>
            <a:srgbClr val="EA5F00"/>
          </a:solidFill>
          <a:ln w="952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1" name="Imagen 30">
            <a:extLst>
              <a:ext uri="{FF2B5EF4-FFF2-40B4-BE49-F238E27FC236}">
                <a16:creationId xmlns:a16="http://schemas.microsoft.com/office/drawing/2014/main" id="{AB7C7795-2D1E-3E47-81B9-002BEA9560C4}"/>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04500" y="286479"/>
            <a:ext cx="1281204" cy="1187726"/>
          </a:xfrm>
          <a:prstGeom prst="rect">
            <a:avLst/>
          </a:prstGeom>
        </p:spPr>
      </p:pic>
      <p:pic>
        <p:nvPicPr>
          <p:cNvPr id="37" name="Imagen 36">
            <a:extLst>
              <a:ext uri="{FF2B5EF4-FFF2-40B4-BE49-F238E27FC236}">
                <a16:creationId xmlns:a16="http://schemas.microsoft.com/office/drawing/2014/main" id="{6030E477-339F-2744-AE2A-CB0128A252E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584503" y="104380"/>
            <a:ext cx="564327" cy="743325"/>
          </a:xfrm>
          <a:prstGeom prst="rect">
            <a:avLst/>
          </a:prstGeom>
        </p:spPr>
      </p:pic>
      <p:pic>
        <p:nvPicPr>
          <p:cNvPr id="26" name="Imagen 25" descr="Dibujo animado de un personaje de caricatura&#10;&#10;Descripción generada automáticamente con confianza baja">
            <a:extLst>
              <a:ext uri="{FF2B5EF4-FFF2-40B4-BE49-F238E27FC236}">
                <a16:creationId xmlns:a16="http://schemas.microsoft.com/office/drawing/2014/main" id="{E5E3473F-3EAF-E54D-8457-85A7CCF464A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6852" b="88704" l="52656" r="68125">
                        <a14:foregroundMark x1="64531" y1="83519" x2="65833" y2="88704"/>
                        <a14:foregroundMark x1="64115" y1="42500" x2="64427" y2="35185"/>
                        <a14:foregroundMark x1="62031" y1="43704" x2="64323" y2="28241"/>
                        <a14:foregroundMark x1="64323" y1="28241" x2="61406" y2="21759"/>
                        <a14:foregroundMark x1="61406" y1="21759" x2="57344" y2="18981"/>
                        <a14:foregroundMark x1="57344" y1="18981" x2="55260" y2="18981"/>
                        <a14:foregroundMark x1="60417" y1="17963" x2="66771" y2="29907"/>
                        <a14:foregroundMark x1="66771" y1="29907" x2="66823" y2="37407"/>
                        <a14:foregroundMark x1="66823" y1="37407" x2="66146" y2="39630"/>
                        <a14:foregroundMark x1="62031" y1="20278" x2="58542" y2="16852"/>
                        <a14:foregroundMark x1="58542" y1="16852" x2="56719" y2="17593"/>
                        <a14:foregroundMark x1="55729" y1="17593" x2="53646" y2="24352"/>
                        <a14:foregroundMark x1="53646" y1="24352" x2="52656" y2="38611"/>
                        <a14:foregroundMark x1="52656" y1="38611" x2="52760" y2="40185"/>
                        <a14:foregroundMark x1="55833" y1="17222" x2="53333" y2="22778"/>
                        <a14:foregroundMark x1="53333" y1="22778" x2="53021" y2="24722"/>
                        <a14:foregroundMark x1="55729" y1="16852" x2="53646" y2="20093"/>
                        <a14:foregroundMark x1="67240" y1="36111" x2="66458" y2="43056"/>
                        <a14:foregroundMark x1="52917" y1="40648" x2="52969" y2="41574"/>
                        <a14:foregroundMark x1="67813" y1="36389" x2="67813" y2="36389"/>
                        <a14:backgroundMark x1="68229" y1="84444" x2="67135" y2="80000"/>
                        <a14:backgroundMark x1="67344" y1="76111" x2="67344" y2="63426"/>
                        <a14:backgroundMark x1="67135" y1="53704" x2="67135" y2="53704"/>
                        <a14:backgroundMark x1="66927" y1="47500" x2="66927" y2="47500"/>
                        <a14:backgroundMark x1="67760" y1="45833" x2="67240" y2="45556"/>
                      </a14:backgroundRemoval>
                    </a14:imgEffect>
                  </a14:imgLayer>
                </a14:imgProps>
              </a:ext>
            </a:extLst>
          </a:blip>
          <a:srcRect l="51482" t="12120" r="29972" b="9590"/>
          <a:stretch/>
        </p:blipFill>
        <p:spPr>
          <a:xfrm rot="191552">
            <a:off x="8843621" y="166045"/>
            <a:ext cx="538330" cy="1278239"/>
          </a:xfrm>
          <a:prstGeom prst="rect">
            <a:avLst/>
          </a:prstGeom>
        </p:spPr>
      </p:pic>
      <p:pic>
        <p:nvPicPr>
          <p:cNvPr id="32" name="Imagen 31" descr="Dibujo animado de un personaje de caricatura&#10;&#10;Descripción generada automáticamente con confianza baja">
            <a:extLst>
              <a:ext uri="{FF2B5EF4-FFF2-40B4-BE49-F238E27FC236}">
                <a16:creationId xmlns:a16="http://schemas.microsoft.com/office/drawing/2014/main" id="{1D3A3037-9FA9-824F-ABC1-1020AD49C999}"/>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31823" r="46510">
                        <a14:foregroundMark x1="42760" y1="33241" x2="41146" y2="24537"/>
                        <a14:foregroundMark x1="41146" y1="24537" x2="39844" y2="22130"/>
                        <a14:foregroundMark x1="45729" y1="28333" x2="46510" y2="37407"/>
                        <a14:foregroundMark x1="45260" y1="25833" x2="40938" y2="21296"/>
                        <a14:foregroundMark x1="40938" y1="21296" x2="35781" y2="22778"/>
                        <a14:foregroundMark x1="35781" y1="22778" x2="34844" y2="30648"/>
                        <a14:foregroundMark x1="34844" y1="30648" x2="35990" y2="33519"/>
                        <a14:foregroundMark x1="45156" y1="25741" x2="43594" y2="20556"/>
                        <a14:foregroundMark x1="45573" y1="25741" x2="45000" y2="21667"/>
                        <a14:foregroundMark x1="45990" y1="25833" x2="43594" y2="20000"/>
                        <a14:foregroundMark x1="43594" y1="20000" x2="39531" y2="19167"/>
                        <a14:foregroundMark x1="39531" y1="19167" x2="39010" y2="19352"/>
                        <a14:foregroundMark x1="35052" y1="32407" x2="35625" y2="39444"/>
                        <a14:foregroundMark x1="35625" y1="39444" x2="35833" y2="39630"/>
                        <a14:foregroundMark x1="36406" y1="39630" x2="36979" y2="41296"/>
                        <a14:foregroundMark x1="42135" y1="87222" x2="41250" y2="88241"/>
                        <a14:foregroundMark x1="34583" y1="87963" x2="33385" y2="88333"/>
                      </a14:backgroundRemoval>
                    </a14:imgEffect>
                  </a14:imgLayer>
                </a14:imgProps>
              </a:ext>
            </a:extLst>
          </a:blip>
          <a:srcRect l="30109" t="15389" r="52457"/>
          <a:stretch/>
        </p:blipFill>
        <p:spPr>
          <a:xfrm>
            <a:off x="8262820" y="152046"/>
            <a:ext cx="520048" cy="1419697"/>
          </a:xfrm>
          <a:prstGeom prst="rect">
            <a:avLst/>
          </a:prstGeom>
        </p:spPr>
      </p:pic>
      <p:pic>
        <p:nvPicPr>
          <p:cNvPr id="27" name="Imagen 26">
            <a:extLst>
              <a:ext uri="{FF2B5EF4-FFF2-40B4-BE49-F238E27FC236}">
                <a16:creationId xmlns:a16="http://schemas.microsoft.com/office/drawing/2014/main" id="{1B61CDEE-0957-C047-8A70-BC460728298F}"/>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0000" l="10000" r="90000">
                        <a14:foregroundMark x1="60615" y1="66538" x2="62154" y2="48077"/>
                        <a14:foregroundMark x1="61846" y1="48462" x2="64308" y2="35769"/>
                        <a14:foregroundMark x1="64615" y1="34615" x2="62462" y2="26538"/>
                        <a14:foregroundMark x1="63077" y1="25000" x2="54462" y2="15385"/>
                        <a14:foregroundMark x1="54462" y1="15385" x2="52615" y2="14615"/>
                        <a14:foregroundMark x1="56308" y1="16154" x2="62462" y2="17308"/>
                      </a14:backgroundRemoval>
                    </a14:imgEffect>
                  </a14:imgLayer>
                </a14:imgProps>
              </a:ext>
            </a:extLst>
          </a:blip>
          <a:srcRect l="30615" t="5555" r="30571" b="25783"/>
          <a:stretch/>
        </p:blipFill>
        <p:spPr>
          <a:xfrm rot="617040">
            <a:off x="8912062" y="4161473"/>
            <a:ext cx="928966" cy="1314658"/>
          </a:xfrm>
          <a:prstGeom prst="rect">
            <a:avLst/>
          </a:prstGeom>
        </p:spPr>
      </p:pic>
    </p:spTree>
    <p:extLst>
      <p:ext uri="{BB962C8B-B14F-4D97-AF65-F5344CB8AC3E}">
        <p14:creationId xmlns:p14="http://schemas.microsoft.com/office/powerpoint/2010/main" val="322592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rectangle">
            <a:extLst>
              <a:ext uri="{FF2B5EF4-FFF2-40B4-BE49-F238E27FC236}">
                <a16:creationId xmlns:a16="http://schemas.microsoft.com/office/drawing/2014/main" id="{2A71858C-6362-9D42-88C3-0AD99AB969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a:extLst>
              <a:ext uri="{FF2B5EF4-FFF2-40B4-BE49-F238E27FC236}">
                <a16:creationId xmlns:a16="http://schemas.microsoft.com/office/drawing/2014/main" id="{595D5526-2A24-BA4B-9AAC-C4CE1CE4D88E}"/>
              </a:ext>
            </a:extLst>
          </p:cNvPr>
          <p:cNvSpPr txBox="1">
            <a:spLocks/>
          </p:cNvSpPr>
          <p:nvPr/>
        </p:nvSpPr>
        <p:spPr>
          <a:xfrm>
            <a:off x="82286" y="14790"/>
            <a:ext cx="648458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Arial"/>
              <a:buNone/>
              <a:defRPr sz="4400" b="0" i="0" u="none" strike="noStrike" cap="none">
                <a:solidFill>
                  <a:srgbClr val="1F3864"/>
                </a:solidFill>
                <a:latin typeface="Century Gothic" panose="020B0502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3600" dirty="0">
              <a:solidFill>
                <a:schemeClr val="bg1"/>
              </a:solidFill>
            </a:endParaRPr>
          </a:p>
        </p:txBody>
      </p:sp>
      <p:sp>
        <p:nvSpPr>
          <p:cNvPr id="6" name="Rounded Rectangle 11">
            <a:extLst>
              <a:ext uri="{FF2B5EF4-FFF2-40B4-BE49-F238E27FC236}">
                <a16:creationId xmlns:a16="http://schemas.microsoft.com/office/drawing/2014/main" id="{06FD6600-716E-FB4F-9D50-0EA07C131D1E}"/>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A774249F-6853-1B41-AB76-69326D0A3321}"/>
              </a:ext>
            </a:extLst>
          </p:cNvPr>
          <p:cNvSpPr>
            <a:spLocks noGrp="1"/>
          </p:cNvSpPr>
          <p:nvPr>
            <p:ph type="title"/>
          </p:nvPr>
        </p:nvSpPr>
        <p:spPr>
          <a:xfrm>
            <a:off x="132645" y="67645"/>
            <a:ext cx="3191933" cy="1325563"/>
          </a:xfrm>
        </p:spPr>
        <p:txBody>
          <a:bodyPr/>
          <a:lstStyle/>
          <a:p>
            <a:r>
              <a:rPr lang="es-GB" b="1" dirty="0">
                <a:solidFill>
                  <a:schemeClr val="bg1"/>
                </a:solidFill>
              </a:rPr>
              <a:t>Fonética</a:t>
            </a:r>
          </a:p>
        </p:txBody>
      </p:sp>
      <p:sp>
        <p:nvSpPr>
          <p:cNvPr id="18" name="Marcador de texto 2">
            <a:extLst>
              <a:ext uri="{FF2B5EF4-FFF2-40B4-BE49-F238E27FC236}">
                <a16:creationId xmlns:a16="http://schemas.microsoft.com/office/drawing/2014/main" id="{3EECADBC-3836-A542-97BB-41C92A457786}"/>
              </a:ext>
            </a:extLst>
          </p:cNvPr>
          <p:cNvSpPr txBox="1">
            <a:spLocks/>
          </p:cNvSpPr>
          <p:nvPr/>
        </p:nvSpPr>
        <p:spPr>
          <a:xfrm>
            <a:off x="0" y="1266184"/>
            <a:ext cx="5244353" cy="61247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panose="020B0502020202020204" pitchFamily="34" charset="0"/>
                <a:ea typeface="Arial"/>
                <a:cs typeface="Arial"/>
                <a:sym typeface="Arial"/>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4300" indent="0">
              <a:buFont typeface="Arial"/>
              <a:buNone/>
            </a:pPr>
            <a:r>
              <a:rPr lang="es-GB" sz="2400" b="1" dirty="0"/>
              <a:t>¿Cómo son las frases en inglés?</a:t>
            </a:r>
          </a:p>
        </p:txBody>
      </p:sp>
      <p:sp>
        <p:nvSpPr>
          <p:cNvPr id="13" name="CuadroTexto 12">
            <a:extLst>
              <a:ext uri="{FF2B5EF4-FFF2-40B4-BE49-F238E27FC236}">
                <a16:creationId xmlns:a16="http://schemas.microsoft.com/office/drawing/2014/main" id="{D2D00506-45A0-824D-8510-B9AC0B4EDD48}"/>
              </a:ext>
            </a:extLst>
          </p:cNvPr>
          <p:cNvSpPr txBox="1"/>
          <p:nvPr/>
        </p:nvSpPr>
        <p:spPr>
          <a:xfrm>
            <a:off x="759268" y="1927210"/>
            <a:ext cx="10239921" cy="461665"/>
          </a:xfrm>
          <a:prstGeom prst="rect">
            <a:avLst/>
          </a:prstGeom>
          <a:noFill/>
        </p:spPr>
        <p:txBody>
          <a:bodyPr wrap="square" rtlCol="0">
            <a:spAutoFit/>
          </a:bodyPr>
          <a:lstStyle/>
          <a:p>
            <a:r>
              <a:rPr lang="es-ES" sz="2400" dirty="0">
                <a:solidFill>
                  <a:schemeClr val="accent5">
                    <a:lumMod val="50000"/>
                  </a:schemeClr>
                </a:solidFill>
                <a:latin typeface="Century Gothic" panose="020B0502020202020204" pitchFamily="34" charset="0"/>
              </a:rPr>
              <a:t>Conozco muchos videojuegos en inglés y a veces los traduzco.</a:t>
            </a:r>
          </a:p>
        </p:txBody>
      </p:sp>
      <p:sp>
        <p:nvSpPr>
          <p:cNvPr id="28" name="CuadroTexto 27">
            <a:extLst>
              <a:ext uri="{FF2B5EF4-FFF2-40B4-BE49-F238E27FC236}">
                <a16:creationId xmlns:a16="http://schemas.microsoft.com/office/drawing/2014/main" id="{DBF1C24A-05A4-334B-B453-CD95B6F1DC21}"/>
              </a:ext>
            </a:extLst>
          </p:cNvPr>
          <p:cNvSpPr txBox="1"/>
          <p:nvPr/>
        </p:nvSpPr>
        <p:spPr>
          <a:xfrm>
            <a:off x="759268" y="2954160"/>
            <a:ext cx="10239921" cy="461665"/>
          </a:xfrm>
          <a:prstGeom prst="rect">
            <a:avLst/>
          </a:prstGeom>
          <a:noFill/>
        </p:spPr>
        <p:txBody>
          <a:bodyPr wrap="square" rtlCol="0">
            <a:spAutoFit/>
          </a:bodyPr>
          <a:lstStyle/>
          <a:p>
            <a:r>
              <a:rPr lang="es-ES" sz="2400" dirty="0">
                <a:solidFill>
                  <a:schemeClr val="accent5">
                    <a:lumMod val="50000"/>
                  </a:schemeClr>
                </a:solidFill>
                <a:latin typeface="Century Gothic" panose="020B0502020202020204" pitchFamily="34" charset="0"/>
              </a:rPr>
              <a:t>En este juego aparezco con un coche rojo y conduzco muy rápido.</a:t>
            </a:r>
          </a:p>
        </p:txBody>
      </p:sp>
      <p:sp>
        <p:nvSpPr>
          <p:cNvPr id="29" name="CuadroTexto 28">
            <a:extLst>
              <a:ext uri="{FF2B5EF4-FFF2-40B4-BE49-F238E27FC236}">
                <a16:creationId xmlns:a16="http://schemas.microsoft.com/office/drawing/2014/main" id="{6060A0D3-933D-704C-943D-EF707D328E79}"/>
              </a:ext>
            </a:extLst>
          </p:cNvPr>
          <p:cNvSpPr txBox="1"/>
          <p:nvPr/>
        </p:nvSpPr>
        <p:spPr>
          <a:xfrm>
            <a:off x="759268" y="4020953"/>
            <a:ext cx="10239921" cy="461665"/>
          </a:xfrm>
          <a:prstGeom prst="rect">
            <a:avLst/>
          </a:prstGeom>
          <a:noFill/>
        </p:spPr>
        <p:txBody>
          <a:bodyPr wrap="square" rtlCol="0">
            <a:spAutoFit/>
          </a:bodyPr>
          <a:lstStyle/>
          <a:p>
            <a:r>
              <a:rPr lang="es-ES" sz="2400" dirty="0">
                <a:solidFill>
                  <a:schemeClr val="accent5">
                    <a:lumMod val="50000"/>
                  </a:schemeClr>
                </a:solidFill>
                <a:latin typeface="Century Gothic" panose="020B0502020202020204" pitchFamily="34" charset="0"/>
              </a:rPr>
              <a:t>En esta parte ofrezco oro a los dioses y después desaparezco.</a:t>
            </a:r>
          </a:p>
        </p:txBody>
      </p:sp>
      <p:sp>
        <p:nvSpPr>
          <p:cNvPr id="30" name="CuadroTexto 29">
            <a:extLst>
              <a:ext uri="{FF2B5EF4-FFF2-40B4-BE49-F238E27FC236}">
                <a16:creationId xmlns:a16="http://schemas.microsoft.com/office/drawing/2014/main" id="{F9EB61BD-F7A2-8244-A845-723BD0083592}"/>
              </a:ext>
            </a:extLst>
          </p:cNvPr>
          <p:cNvSpPr txBox="1"/>
          <p:nvPr/>
        </p:nvSpPr>
        <p:spPr>
          <a:xfrm>
            <a:off x="759268" y="5105942"/>
            <a:ext cx="9697468" cy="461665"/>
          </a:xfrm>
          <a:prstGeom prst="rect">
            <a:avLst/>
          </a:prstGeom>
          <a:noFill/>
        </p:spPr>
        <p:txBody>
          <a:bodyPr wrap="square" rtlCol="0">
            <a:spAutoFit/>
          </a:bodyPr>
          <a:lstStyle/>
          <a:p>
            <a:r>
              <a:rPr lang="es-ES" sz="2400" dirty="0">
                <a:solidFill>
                  <a:schemeClr val="accent5">
                    <a:lumMod val="50000"/>
                  </a:schemeClr>
                </a:solidFill>
                <a:latin typeface="Century Gothic" panose="020B0502020202020204" pitchFamily="34" charset="0"/>
              </a:rPr>
              <a:t>Los fines de semana reduzco el tiempo de juego.</a:t>
            </a:r>
          </a:p>
        </p:txBody>
      </p:sp>
      <p:sp>
        <p:nvSpPr>
          <p:cNvPr id="38" name="CuadroTexto 37">
            <a:extLst>
              <a:ext uri="{FF2B5EF4-FFF2-40B4-BE49-F238E27FC236}">
                <a16:creationId xmlns:a16="http://schemas.microsoft.com/office/drawing/2014/main" id="{BA2C27CC-165E-6447-A799-D197F9B711F1}"/>
              </a:ext>
            </a:extLst>
          </p:cNvPr>
          <p:cNvSpPr txBox="1"/>
          <p:nvPr/>
        </p:nvSpPr>
        <p:spPr>
          <a:xfrm>
            <a:off x="759269" y="2336252"/>
            <a:ext cx="10239921" cy="461665"/>
          </a:xfrm>
          <a:prstGeom prst="rect">
            <a:avLst/>
          </a:prstGeom>
          <a:noFill/>
        </p:spPr>
        <p:txBody>
          <a:bodyPr wrap="square" rtlCol="0">
            <a:spAutoFit/>
          </a:bodyPr>
          <a:lstStyle/>
          <a:p>
            <a:r>
              <a:rPr lang="es-ES" sz="2400" i="1" dirty="0">
                <a:solidFill>
                  <a:schemeClr val="accent5">
                    <a:lumMod val="50000"/>
                  </a:schemeClr>
                </a:solidFill>
                <a:latin typeface="Century Gothic" panose="020B0502020202020204" pitchFamily="34" charset="0"/>
              </a:rPr>
              <a:t>I </a:t>
            </a:r>
            <a:r>
              <a:rPr lang="es-ES" sz="2400" i="1" dirty="0" err="1">
                <a:solidFill>
                  <a:schemeClr val="accent5">
                    <a:lumMod val="50000"/>
                  </a:schemeClr>
                </a:solidFill>
                <a:latin typeface="Century Gothic" panose="020B0502020202020204" pitchFamily="34" charset="0"/>
              </a:rPr>
              <a:t>know</a:t>
            </a:r>
            <a:r>
              <a:rPr lang="es-ES" sz="2400" i="1" dirty="0">
                <a:solidFill>
                  <a:schemeClr val="accent5">
                    <a:lumMod val="50000"/>
                  </a:schemeClr>
                </a:solidFill>
                <a:latin typeface="Century Gothic" panose="020B0502020202020204" pitchFamily="34" charset="0"/>
              </a:rPr>
              <a:t> </a:t>
            </a:r>
            <a:r>
              <a:rPr lang="es-ES" sz="2400" i="1" dirty="0" err="1">
                <a:solidFill>
                  <a:schemeClr val="accent5">
                    <a:lumMod val="50000"/>
                  </a:schemeClr>
                </a:solidFill>
                <a:latin typeface="Century Gothic" panose="020B0502020202020204" pitchFamily="34" charset="0"/>
              </a:rPr>
              <a:t>many</a:t>
            </a:r>
            <a:r>
              <a:rPr lang="es-ES" sz="2400" i="1" dirty="0">
                <a:solidFill>
                  <a:schemeClr val="accent5">
                    <a:lumMod val="50000"/>
                  </a:schemeClr>
                </a:solidFill>
                <a:latin typeface="Century Gothic" panose="020B0502020202020204" pitchFamily="34" charset="0"/>
              </a:rPr>
              <a:t> </a:t>
            </a:r>
            <a:r>
              <a:rPr lang="es-ES" sz="2400" i="1" dirty="0" err="1">
                <a:solidFill>
                  <a:schemeClr val="accent5">
                    <a:lumMod val="50000"/>
                  </a:schemeClr>
                </a:solidFill>
                <a:latin typeface="Century Gothic" panose="020B0502020202020204" pitchFamily="34" charset="0"/>
              </a:rPr>
              <a:t>videogames</a:t>
            </a:r>
            <a:r>
              <a:rPr lang="es-ES" sz="2400" i="1" dirty="0">
                <a:solidFill>
                  <a:schemeClr val="accent5">
                    <a:lumMod val="50000"/>
                  </a:schemeClr>
                </a:solidFill>
                <a:latin typeface="Century Gothic" panose="020B0502020202020204" pitchFamily="34" charset="0"/>
              </a:rPr>
              <a:t> in English and </a:t>
            </a:r>
            <a:r>
              <a:rPr lang="es-ES" sz="2400" i="1" dirty="0" err="1">
                <a:solidFill>
                  <a:schemeClr val="accent5">
                    <a:lumMod val="50000"/>
                  </a:schemeClr>
                </a:solidFill>
                <a:latin typeface="Century Gothic" panose="020B0502020202020204" pitchFamily="34" charset="0"/>
              </a:rPr>
              <a:t>sometimes</a:t>
            </a:r>
            <a:r>
              <a:rPr lang="es-ES" sz="2400" i="1" dirty="0">
                <a:solidFill>
                  <a:schemeClr val="accent5">
                    <a:lumMod val="50000"/>
                  </a:schemeClr>
                </a:solidFill>
                <a:latin typeface="Century Gothic" panose="020B0502020202020204" pitchFamily="34" charset="0"/>
              </a:rPr>
              <a:t> I </a:t>
            </a:r>
            <a:r>
              <a:rPr lang="es-ES" sz="2400" i="1" dirty="0" err="1">
                <a:solidFill>
                  <a:schemeClr val="accent5">
                    <a:lumMod val="50000"/>
                  </a:schemeClr>
                </a:solidFill>
                <a:latin typeface="Century Gothic" panose="020B0502020202020204" pitchFamily="34" charset="0"/>
              </a:rPr>
              <a:t>translate</a:t>
            </a:r>
            <a:r>
              <a:rPr lang="es-ES" sz="2400" i="1" dirty="0">
                <a:solidFill>
                  <a:schemeClr val="accent5">
                    <a:lumMod val="50000"/>
                  </a:schemeClr>
                </a:solidFill>
                <a:latin typeface="Century Gothic" panose="020B0502020202020204" pitchFamily="34" charset="0"/>
              </a:rPr>
              <a:t> </a:t>
            </a:r>
            <a:r>
              <a:rPr lang="es-ES" sz="2400" i="1" dirty="0" err="1">
                <a:solidFill>
                  <a:schemeClr val="accent5">
                    <a:lumMod val="50000"/>
                  </a:schemeClr>
                </a:solidFill>
                <a:latin typeface="Century Gothic" panose="020B0502020202020204" pitchFamily="34" charset="0"/>
              </a:rPr>
              <a:t>them</a:t>
            </a:r>
            <a:r>
              <a:rPr lang="es-ES" sz="2400" i="1" dirty="0">
                <a:solidFill>
                  <a:schemeClr val="accent5">
                    <a:lumMod val="50000"/>
                  </a:schemeClr>
                </a:solidFill>
                <a:latin typeface="Century Gothic" panose="020B0502020202020204" pitchFamily="34" charset="0"/>
              </a:rPr>
              <a:t>.</a:t>
            </a:r>
          </a:p>
        </p:txBody>
      </p:sp>
      <p:sp>
        <p:nvSpPr>
          <p:cNvPr id="39" name="CuadroTexto 38">
            <a:extLst>
              <a:ext uri="{FF2B5EF4-FFF2-40B4-BE49-F238E27FC236}">
                <a16:creationId xmlns:a16="http://schemas.microsoft.com/office/drawing/2014/main" id="{C21A0AA0-4C0B-7849-9A18-A5231ECCDAF3}"/>
              </a:ext>
            </a:extLst>
          </p:cNvPr>
          <p:cNvSpPr txBox="1"/>
          <p:nvPr/>
        </p:nvSpPr>
        <p:spPr>
          <a:xfrm>
            <a:off x="759269" y="3394268"/>
            <a:ext cx="10239921" cy="461665"/>
          </a:xfrm>
          <a:prstGeom prst="rect">
            <a:avLst/>
          </a:prstGeom>
          <a:noFill/>
        </p:spPr>
        <p:txBody>
          <a:bodyPr wrap="square" rtlCol="0">
            <a:spAutoFit/>
          </a:bodyPr>
          <a:lstStyle/>
          <a:p>
            <a:r>
              <a:rPr lang="es-ES" sz="2400" i="1" dirty="0">
                <a:solidFill>
                  <a:schemeClr val="accent5">
                    <a:lumMod val="50000"/>
                  </a:schemeClr>
                </a:solidFill>
                <a:latin typeface="Century Gothic" panose="020B0502020202020204" pitchFamily="34" charset="0"/>
              </a:rPr>
              <a:t>In </a:t>
            </a:r>
            <a:r>
              <a:rPr lang="es-ES" sz="2400" i="1" dirty="0" err="1">
                <a:solidFill>
                  <a:schemeClr val="accent5">
                    <a:lumMod val="50000"/>
                  </a:schemeClr>
                </a:solidFill>
                <a:latin typeface="Century Gothic" panose="020B0502020202020204" pitchFamily="34" charset="0"/>
              </a:rPr>
              <a:t>this</a:t>
            </a:r>
            <a:r>
              <a:rPr lang="es-ES" sz="2400" i="1" dirty="0">
                <a:solidFill>
                  <a:schemeClr val="accent5">
                    <a:lumMod val="50000"/>
                  </a:schemeClr>
                </a:solidFill>
                <a:latin typeface="Century Gothic" panose="020B0502020202020204" pitchFamily="34" charset="0"/>
              </a:rPr>
              <a:t> </a:t>
            </a:r>
            <a:r>
              <a:rPr lang="es-ES" sz="2400" i="1" dirty="0" err="1">
                <a:solidFill>
                  <a:schemeClr val="accent5">
                    <a:lumMod val="50000"/>
                  </a:schemeClr>
                </a:solidFill>
                <a:latin typeface="Century Gothic" panose="020B0502020202020204" pitchFamily="34" charset="0"/>
              </a:rPr>
              <a:t>game</a:t>
            </a:r>
            <a:r>
              <a:rPr lang="es-ES" sz="2400" i="1" dirty="0">
                <a:solidFill>
                  <a:schemeClr val="accent5">
                    <a:lumMod val="50000"/>
                  </a:schemeClr>
                </a:solidFill>
                <a:latin typeface="Century Gothic" panose="020B0502020202020204" pitchFamily="34" charset="0"/>
              </a:rPr>
              <a:t> I show up </a:t>
            </a:r>
            <a:r>
              <a:rPr lang="es-ES" sz="2400" i="1" dirty="0" err="1">
                <a:solidFill>
                  <a:schemeClr val="accent5">
                    <a:lumMod val="50000"/>
                  </a:schemeClr>
                </a:solidFill>
                <a:latin typeface="Century Gothic" panose="020B0502020202020204" pitchFamily="34" charset="0"/>
              </a:rPr>
              <a:t>with</a:t>
            </a:r>
            <a:r>
              <a:rPr lang="es-ES" sz="2400" i="1" dirty="0">
                <a:solidFill>
                  <a:schemeClr val="accent5">
                    <a:lumMod val="50000"/>
                  </a:schemeClr>
                </a:solidFill>
                <a:latin typeface="Century Gothic" panose="020B0502020202020204" pitchFamily="34" charset="0"/>
              </a:rPr>
              <a:t> a red car and I drive </a:t>
            </a:r>
            <a:r>
              <a:rPr lang="es-ES" sz="2400" i="1" dirty="0" err="1">
                <a:solidFill>
                  <a:schemeClr val="accent5">
                    <a:lumMod val="50000"/>
                  </a:schemeClr>
                </a:solidFill>
                <a:latin typeface="Century Gothic" panose="020B0502020202020204" pitchFamily="34" charset="0"/>
              </a:rPr>
              <a:t>very</a:t>
            </a:r>
            <a:r>
              <a:rPr lang="es-ES" sz="2400" i="1" dirty="0">
                <a:solidFill>
                  <a:schemeClr val="accent5">
                    <a:lumMod val="50000"/>
                  </a:schemeClr>
                </a:solidFill>
                <a:latin typeface="Century Gothic" panose="020B0502020202020204" pitchFamily="34" charset="0"/>
              </a:rPr>
              <a:t> </a:t>
            </a:r>
            <a:r>
              <a:rPr lang="es-ES" sz="2400" i="1" dirty="0" err="1">
                <a:solidFill>
                  <a:schemeClr val="accent5">
                    <a:lumMod val="50000"/>
                  </a:schemeClr>
                </a:solidFill>
                <a:latin typeface="Century Gothic" panose="020B0502020202020204" pitchFamily="34" charset="0"/>
              </a:rPr>
              <a:t>fast</a:t>
            </a:r>
            <a:r>
              <a:rPr lang="es-ES" sz="2400" i="1" dirty="0">
                <a:solidFill>
                  <a:schemeClr val="accent5">
                    <a:lumMod val="50000"/>
                  </a:schemeClr>
                </a:solidFill>
                <a:latin typeface="Century Gothic" panose="020B0502020202020204" pitchFamily="34" charset="0"/>
              </a:rPr>
              <a:t>.</a:t>
            </a:r>
          </a:p>
        </p:txBody>
      </p:sp>
      <p:sp>
        <p:nvSpPr>
          <p:cNvPr id="40" name="CuadroTexto 39">
            <a:extLst>
              <a:ext uri="{FF2B5EF4-FFF2-40B4-BE49-F238E27FC236}">
                <a16:creationId xmlns:a16="http://schemas.microsoft.com/office/drawing/2014/main" id="{66F9BB3A-3FA3-EC4B-B401-693ECB671E12}"/>
              </a:ext>
            </a:extLst>
          </p:cNvPr>
          <p:cNvSpPr txBox="1"/>
          <p:nvPr/>
        </p:nvSpPr>
        <p:spPr>
          <a:xfrm>
            <a:off x="759268" y="4413444"/>
            <a:ext cx="10239921" cy="461665"/>
          </a:xfrm>
          <a:prstGeom prst="rect">
            <a:avLst/>
          </a:prstGeom>
          <a:noFill/>
        </p:spPr>
        <p:txBody>
          <a:bodyPr wrap="square" rtlCol="0">
            <a:spAutoFit/>
          </a:bodyPr>
          <a:lstStyle/>
          <a:p>
            <a:r>
              <a:rPr lang="es-ES" sz="2400" i="1" dirty="0">
                <a:solidFill>
                  <a:schemeClr val="accent5">
                    <a:lumMod val="50000"/>
                  </a:schemeClr>
                </a:solidFill>
                <a:latin typeface="Century Gothic" panose="020B0502020202020204" pitchFamily="34" charset="0"/>
              </a:rPr>
              <a:t>In </a:t>
            </a:r>
            <a:r>
              <a:rPr lang="es-ES" sz="2400" i="1" dirty="0" err="1">
                <a:solidFill>
                  <a:schemeClr val="accent5">
                    <a:lumMod val="50000"/>
                  </a:schemeClr>
                </a:solidFill>
                <a:latin typeface="Century Gothic" panose="020B0502020202020204" pitchFamily="34" charset="0"/>
              </a:rPr>
              <a:t>this</a:t>
            </a:r>
            <a:r>
              <a:rPr lang="es-ES" sz="2400" i="1" dirty="0">
                <a:solidFill>
                  <a:schemeClr val="accent5">
                    <a:lumMod val="50000"/>
                  </a:schemeClr>
                </a:solidFill>
                <a:latin typeface="Century Gothic" panose="020B0502020202020204" pitchFamily="34" charset="0"/>
              </a:rPr>
              <a:t> </a:t>
            </a:r>
            <a:r>
              <a:rPr lang="es-ES" sz="2400" i="1" dirty="0" err="1">
                <a:solidFill>
                  <a:schemeClr val="accent5">
                    <a:lumMod val="50000"/>
                  </a:schemeClr>
                </a:solidFill>
                <a:latin typeface="Century Gothic" panose="020B0502020202020204" pitchFamily="34" charset="0"/>
              </a:rPr>
              <a:t>part</a:t>
            </a:r>
            <a:r>
              <a:rPr lang="es-ES" sz="2400" i="1" dirty="0">
                <a:solidFill>
                  <a:schemeClr val="accent5">
                    <a:lumMod val="50000"/>
                  </a:schemeClr>
                </a:solidFill>
                <a:latin typeface="Century Gothic" panose="020B0502020202020204" pitchFamily="34" charset="0"/>
              </a:rPr>
              <a:t> I </a:t>
            </a:r>
            <a:r>
              <a:rPr lang="es-ES" sz="2400" i="1" dirty="0" err="1">
                <a:solidFill>
                  <a:schemeClr val="accent5">
                    <a:lumMod val="50000"/>
                  </a:schemeClr>
                </a:solidFill>
                <a:latin typeface="Century Gothic" panose="020B0502020202020204" pitchFamily="34" charset="0"/>
              </a:rPr>
              <a:t>offer</a:t>
            </a:r>
            <a:r>
              <a:rPr lang="es-ES" sz="2400" i="1" dirty="0">
                <a:solidFill>
                  <a:schemeClr val="accent5">
                    <a:lumMod val="50000"/>
                  </a:schemeClr>
                </a:solidFill>
                <a:latin typeface="Century Gothic" panose="020B0502020202020204" pitchFamily="34" charset="0"/>
              </a:rPr>
              <a:t> </a:t>
            </a:r>
            <a:r>
              <a:rPr lang="es-ES" sz="2400" i="1" dirty="0" err="1">
                <a:solidFill>
                  <a:schemeClr val="accent5">
                    <a:lumMod val="50000"/>
                  </a:schemeClr>
                </a:solidFill>
                <a:latin typeface="Century Gothic" panose="020B0502020202020204" pitchFamily="34" charset="0"/>
              </a:rPr>
              <a:t>gold</a:t>
            </a:r>
            <a:r>
              <a:rPr lang="es-ES" sz="2400" i="1" dirty="0">
                <a:solidFill>
                  <a:schemeClr val="accent5">
                    <a:lumMod val="50000"/>
                  </a:schemeClr>
                </a:solidFill>
                <a:latin typeface="Century Gothic" panose="020B0502020202020204" pitchFamily="34" charset="0"/>
              </a:rPr>
              <a:t> to </a:t>
            </a:r>
            <a:r>
              <a:rPr lang="es-ES" sz="2400" i="1" dirty="0" err="1">
                <a:solidFill>
                  <a:schemeClr val="accent5">
                    <a:lumMod val="50000"/>
                  </a:schemeClr>
                </a:solidFill>
                <a:latin typeface="Century Gothic" panose="020B0502020202020204" pitchFamily="34" charset="0"/>
              </a:rPr>
              <a:t>the</a:t>
            </a:r>
            <a:r>
              <a:rPr lang="es-ES" sz="2400" i="1" dirty="0">
                <a:solidFill>
                  <a:schemeClr val="accent5">
                    <a:lumMod val="50000"/>
                  </a:schemeClr>
                </a:solidFill>
                <a:latin typeface="Century Gothic" panose="020B0502020202020204" pitchFamily="34" charset="0"/>
              </a:rPr>
              <a:t> </a:t>
            </a:r>
            <a:r>
              <a:rPr lang="es-ES" sz="2400" i="1" dirty="0" err="1">
                <a:solidFill>
                  <a:schemeClr val="accent5">
                    <a:lumMod val="50000"/>
                  </a:schemeClr>
                </a:solidFill>
                <a:latin typeface="Century Gothic" panose="020B0502020202020204" pitchFamily="34" charset="0"/>
              </a:rPr>
              <a:t>gods</a:t>
            </a:r>
            <a:r>
              <a:rPr lang="es-ES" sz="2400" i="1" dirty="0">
                <a:solidFill>
                  <a:schemeClr val="accent5">
                    <a:lumMod val="50000"/>
                  </a:schemeClr>
                </a:solidFill>
                <a:latin typeface="Century Gothic" panose="020B0502020202020204" pitchFamily="34" charset="0"/>
              </a:rPr>
              <a:t> and </a:t>
            </a:r>
            <a:r>
              <a:rPr lang="es-ES" sz="2400" i="1" dirty="0" err="1">
                <a:solidFill>
                  <a:schemeClr val="accent5">
                    <a:lumMod val="50000"/>
                  </a:schemeClr>
                </a:solidFill>
                <a:latin typeface="Century Gothic" panose="020B0502020202020204" pitchFamily="34" charset="0"/>
              </a:rPr>
              <a:t>then</a:t>
            </a:r>
            <a:r>
              <a:rPr lang="es-ES" sz="2400" i="1" dirty="0">
                <a:solidFill>
                  <a:schemeClr val="accent5">
                    <a:lumMod val="50000"/>
                  </a:schemeClr>
                </a:solidFill>
                <a:latin typeface="Century Gothic" panose="020B0502020202020204" pitchFamily="34" charset="0"/>
              </a:rPr>
              <a:t> I </a:t>
            </a:r>
            <a:r>
              <a:rPr lang="es-ES" sz="2400" i="1" dirty="0" err="1">
                <a:solidFill>
                  <a:schemeClr val="accent5">
                    <a:lumMod val="50000"/>
                  </a:schemeClr>
                </a:solidFill>
                <a:latin typeface="Century Gothic" panose="020B0502020202020204" pitchFamily="34" charset="0"/>
              </a:rPr>
              <a:t>disappear</a:t>
            </a:r>
            <a:r>
              <a:rPr lang="es-ES" sz="2400" i="1" dirty="0">
                <a:solidFill>
                  <a:schemeClr val="accent5">
                    <a:lumMod val="50000"/>
                  </a:schemeClr>
                </a:solidFill>
                <a:latin typeface="Century Gothic" panose="020B0502020202020204" pitchFamily="34" charset="0"/>
              </a:rPr>
              <a:t>. </a:t>
            </a:r>
          </a:p>
        </p:txBody>
      </p:sp>
      <p:sp>
        <p:nvSpPr>
          <p:cNvPr id="41" name="CuadroTexto 40">
            <a:extLst>
              <a:ext uri="{FF2B5EF4-FFF2-40B4-BE49-F238E27FC236}">
                <a16:creationId xmlns:a16="http://schemas.microsoft.com/office/drawing/2014/main" id="{DA47882F-9A68-AD40-9D61-FBC2DD03112B}"/>
              </a:ext>
            </a:extLst>
          </p:cNvPr>
          <p:cNvSpPr txBox="1"/>
          <p:nvPr/>
        </p:nvSpPr>
        <p:spPr>
          <a:xfrm>
            <a:off x="759268" y="5567607"/>
            <a:ext cx="10239921" cy="461665"/>
          </a:xfrm>
          <a:prstGeom prst="rect">
            <a:avLst/>
          </a:prstGeom>
          <a:noFill/>
        </p:spPr>
        <p:txBody>
          <a:bodyPr wrap="square" rtlCol="0">
            <a:spAutoFit/>
          </a:bodyPr>
          <a:lstStyle/>
          <a:p>
            <a:r>
              <a:rPr lang="es-ES" sz="2400" i="1" dirty="0" err="1">
                <a:solidFill>
                  <a:schemeClr val="accent5">
                    <a:lumMod val="50000"/>
                  </a:schemeClr>
                </a:solidFill>
                <a:latin typeface="Century Gothic" panose="020B0502020202020204" pitchFamily="34" charset="0"/>
              </a:rPr>
              <a:t>On</a:t>
            </a:r>
            <a:r>
              <a:rPr lang="es-ES" sz="2400" i="1" dirty="0">
                <a:solidFill>
                  <a:schemeClr val="accent5">
                    <a:lumMod val="50000"/>
                  </a:schemeClr>
                </a:solidFill>
                <a:latin typeface="Century Gothic" panose="020B0502020202020204" pitchFamily="34" charset="0"/>
              </a:rPr>
              <a:t> </a:t>
            </a:r>
            <a:r>
              <a:rPr lang="es-ES" sz="2400" i="1" dirty="0" err="1">
                <a:solidFill>
                  <a:schemeClr val="accent5">
                    <a:lumMod val="50000"/>
                  </a:schemeClr>
                </a:solidFill>
                <a:latin typeface="Century Gothic" panose="020B0502020202020204" pitchFamily="34" charset="0"/>
              </a:rPr>
              <a:t>the</a:t>
            </a:r>
            <a:r>
              <a:rPr lang="es-ES" sz="2400" i="1" dirty="0">
                <a:solidFill>
                  <a:schemeClr val="accent5">
                    <a:lumMod val="50000"/>
                  </a:schemeClr>
                </a:solidFill>
                <a:latin typeface="Century Gothic" panose="020B0502020202020204" pitchFamily="34" charset="0"/>
              </a:rPr>
              <a:t> </a:t>
            </a:r>
            <a:r>
              <a:rPr lang="es-ES" sz="2400" i="1" dirty="0" err="1">
                <a:solidFill>
                  <a:schemeClr val="accent5">
                    <a:lumMod val="50000"/>
                  </a:schemeClr>
                </a:solidFill>
                <a:latin typeface="Century Gothic" panose="020B0502020202020204" pitchFamily="34" charset="0"/>
              </a:rPr>
              <a:t>weekends</a:t>
            </a:r>
            <a:r>
              <a:rPr lang="es-ES" sz="2400" i="1" dirty="0">
                <a:solidFill>
                  <a:schemeClr val="accent5">
                    <a:lumMod val="50000"/>
                  </a:schemeClr>
                </a:solidFill>
                <a:latin typeface="Century Gothic" panose="020B0502020202020204" pitchFamily="34" charset="0"/>
              </a:rPr>
              <a:t> I reduce </a:t>
            </a:r>
            <a:r>
              <a:rPr lang="es-ES" sz="2400" i="1" dirty="0" err="1">
                <a:solidFill>
                  <a:schemeClr val="accent5">
                    <a:lumMod val="50000"/>
                  </a:schemeClr>
                </a:solidFill>
                <a:latin typeface="Century Gothic" panose="020B0502020202020204" pitchFamily="34" charset="0"/>
              </a:rPr>
              <a:t>my</a:t>
            </a:r>
            <a:r>
              <a:rPr lang="es-ES" sz="2400" i="1" dirty="0">
                <a:solidFill>
                  <a:schemeClr val="accent5">
                    <a:lumMod val="50000"/>
                  </a:schemeClr>
                </a:solidFill>
                <a:latin typeface="Century Gothic" panose="020B0502020202020204" pitchFamily="34" charset="0"/>
              </a:rPr>
              <a:t> </a:t>
            </a:r>
            <a:r>
              <a:rPr lang="es-ES" sz="2400" i="1" dirty="0" err="1">
                <a:solidFill>
                  <a:schemeClr val="accent5">
                    <a:lumMod val="50000"/>
                  </a:schemeClr>
                </a:solidFill>
                <a:latin typeface="Century Gothic" panose="020B0502020202020204" pitchFamily="34" charset="0"/>
              </a:rPr>
              <a:t>game</a:t>
            </a:r>
            <a:r>
              <a:rPr lang="es-ES" sz="2400" i="1" dirty="0">
                <a:solidFill>
                  <a:schemeClr val="accent5">
                    <a:lumMod val="50000"/>
                  </a:schemeClr>
                </a:solidFill>
                <a:latin typeface="Century Gothic" panose="020B0502020202020204" pitchFamily="34" charset="0"/>
              </a:rPr>
              <a:t> time.</a:t>
            </a:r>
          </a:p>
        </p:txBody>
      </p:sp>
      <p:sp>
        <p:nvSpPr>
          <p:cNvPr id="24" name="Rectángulo 23">
            <a:extLst>
              <a:ext uri="{FF2B5EF4-FFF2-40B4-BE49-F238E27FC236}">
                <a16:creationId xmlns:a16="http://schemas.microsoft.com/office/drawing/2014/main" id="{4E84C1F0-98A8-C44C-8B46-00B5710ABC06}"/>
              </a:ext>
            </a:extLst>
          </p:cNvPr>
          <p:cNvSpPr/>
          <p:nvPr/>
        </p:nvSpPr>
        <p:spPr>
          <a:xfrm>
            <a:off x="156480" y="2009859"/>
            <a:ext cx="470027" cy="415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1</a:t>
            </a:r>
          </a:p>
        </p:txBody>
      </p:sp>
      <p:sp>
        <p:nvSpPr>
          <p:cNvPr id="42" name="Rectángulo 41">
            <a:extLst>
              <a:ext uri="{FF2B5EF4-FFF2-40B4-BE49-F238E27FC236}">
                <a16:creationId xmlns:a16="http://schemas.microsoft.com/office/drawing/2014/main" id="{77DC15AA-622E-3344-8D83-A8EC284FD34D}"/>
              </a:ext>
            </a:extLst>
          </p:cNvPr>
          <p:cNvSpPr/>
          <p:nvPr/>
        </p:nvSpPr>
        <p:spPr>
          <a:xfrm>
            <a:off x="156479" y="3048672"/>
            <a:ext cx="470027" cy="415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2</a:t>
            </a:r>
          </a:p>
        </p:txBody>
      </p:sp>
      <p:sp>
        <p:nvSpPr>
          <p:cNvPr id="43" name="Rectángulo 42">
            <a:extLst>
              <a:ext uri="{FF2B5EF4-FFF2-40B4-BE49-F238E27FC236}">
                <a16:creationId xmlns:a16="http://schemas.microsoft.com/office/drawing/2014/main" id="{163DC3FA-41D5-D844-BC23-3F75F98BC490}"/>
              </a:ext>
            </a:extLst>
          </p:cNvPr>
          <p:cNvSpPr/>
          <p:nvPr/>
        </p:nvSpPr>
        <p:spPr>
          <a:xfrm>
            <a:off x="156478" y="4087485"/>
            <a:ext cx="470027" cy="415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3</a:t>
            </a:r>
          </a:p>
        </p:txBody>
      </p:sp>
      <p:sp>
        <p:nvSpPr>
          <p:cNvPr id="44" name="Rectángulo 43">
            <a:extLst>
              <a:ext uri="{FF2B5EF4-FFF2-40B4-BE49-F238E27FC236}">
                <a16:creationId xmlns:a16="http://schemas.microsoft.com/office/drawing/2014/main" id="{666AB9A9-DB16-CC49-8106-B611C727BBE6}"/>
              </a:ext>
            </a:extLst>
          </p:cNvPr>
          <p:cNvSpPr/>
          <p:nvPr/>
        </p:nvSpPr>
        <p:spPr>
          <a:xfrm>
            <a:off x="156478" y="5126298"/>
            <a:ext cx="470027" cy="415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latin typeface="Century Gothic" panose="020B0502020202020204" pitchFamily="34" charset="0"/>
              </a:rPr>
              <a:t>4</a:t>
            </a:r>
          </a:p>
        </p:txBody>
      </p:sp>
    </p:spTree>
    <p:extLst>
      <p:ext uri="{BB962C8B-B14F-4D97-AF65-F5344CB8AC3E}">
        <p14:creationId xmlns:p14="http://schemas.microsoft.com/office/powerpoint/2010/main" val="32962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29" grpId="0"/>
      <p:bldP spid="30" grpId="0"/>
      <p:bldP spid="38" grpId="0"/>
      <p:bldP spid="39" grpId="0"/>
      <p:bldP spid="40" grpId="0"/>
      <p:bldP spid="41" grpId="0"/>
      <p:bldP spid="24" grpId="0" animBg="1"/>
      <p:bldP spid="42" grpId="0" animBg="1"/>
      <p:bldP spid="43"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E402577D-4052-B649-B49C-C60558F647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5836" y="2121248"/>
            <a:ext cx="1074012" cy="1135054"/>
          </a:xfrm>
          <a:prstGeom prst="rect">
            <a:avLst/>
          </a:prstGeom>
        </p:spPr>
      </p:pic>
      <p:sp>
        <p:nvSpPr>
          <p:cNvPr id="2" name="Título 1">
            <a:extLst>
              <a:ext uri="{FF2B5EF4-FFF2-40B4-BE49-F238E27FC236}">
                <a16:creationId xmlns:a16="http://schemas.microsoft.com/office/drawing/2014/main" id="{952B52BF-1DB8-1B45-9934-EA56F246BC4E}"/>
              </a:ext>
            </a:extLst>
          </p:cNvPr>
          <p:cNvSpPr>
            <a:spLocks noGrp="1"/>
          </p:cNvSpPr>
          <p:nvPr>
            <p:ph type="title"/>
          </p:nvPr>
        </p:nvSpPr>
        <p:spPr>
          <a:xfrm>
            <a:off x="228722" y="104026"/>
            <a:ext cx="7785861" cy="982878"/>
          </a:xfrm>
        </p:spPr>
        <p:txBody>
          <a:bodyPr>
            <a:normAutofit/>
          </a:bodyPr>
          <a:lstStyle/>
          <a:p>
            <a:r>
              <a:rPr lang="en-GB" sz="2200" b="1" dirty="0"/>
              <a:t>¡María y Jorge </a:t>
            </a:r>
            <a:r>
              <a:rPr lang="en-GB" sz="2200" b="1" dirty="0" err="1"/>
              <a:t>llegan</a:t>
            </a:r>
            <a:r>
              <a:rPr lang="en-GB" sz="2200" b="1" dirty="0"/>
              <a:t> a </a:t>
            </a:r>
            <a:r>
              <a:rPr lang="en-GB" sz="2200" b="1" dirty="0" err="1"/>
              <a:t>España</a:t>
            </a:r>
            <a:r>
              <a:rPr lang="en-GB" sz="2200" b="1" dirty="0"/>
              <a:t>! Daniel y Lucía les van a </a:t>
            </a:r>
            <a:r>
              <a:rPr lang="en-GB" sz="2200" b="1" dirty="0" err="1"/>
              <a:t>buscar</a:t>
            </a:r>
            <a:r>
              <a:rPr lang="en-GB" sz="2200" b="1" dirty="0"/>
              <a:t> al </a:t>
            </a:r>
            <a:r>
              <a:rPr lang="en-GB" sz="2200" b="1" dirty="0" err="1"/>
              <a:t>aeropuerto</a:t>
            </a:r>
            <a:r>
              <a:rPr lang="en-GB" sz="2200" b="1" dirty="0"/>
              <a:t>*. Lee y </a:t>
            </a:r>
            <a:r>
              <a:rPr lang="en-GB" sz="2200" b="1" dirty="0" err="1"/>
              <a:t>escucha</a:t>
            </a:r>
            <a:r>
              <a:rPr lang="en-GB" sz="2200" b="1" dirty="0"/>
              <a:t> </a:t>
            </a:r>
            <a:r>
              <a:rPr lang="en-GB" sz="2200" b="1" dirty="0" err="1"/>
              <a:t>qué</a:t>
            </a:r>
            <a:r>
              <a:rPr lang="en-GB" sz="2200" b="1" dirty="0"/>
              <a:t> </a:t>
            </a:r>
            <a:r>
              <a:rPr lang="en-GB" sz="2200" b="1" dirty="0" err="1"/>
              <a:t>hacen</a:t>
            </a:r>
            <a:r>
              <a:rPr lang="en-GB" sz="2200" b="1" dirty="0"/>
              <a:t>:</a:t>
            </a:r>
          </a:p>
        </p:txBody>
      </p:sp>
      <p:sp>
        <p:nvSpPr>
          <p:cNvPr id="4" name="Rounded Rectangle 11">
            <a:extLst>
              <a:ext uri="{FF2B5EF4-FFF2-40B4-BE49-F238E27FC236}">
                <a16:creationId xmlns:a16="http://schemas.microsoft.com/office/drawing/2014/main" id="{F47D0366-E58D-3C43-8B90-FA7855C31B23}"/>
              </a:ext>
            </a:extLst>
          </p:cNvPr>
          <p:cNvSpPr/>
          <p:nvPr/>
        </p:nvSpPr>
        <p:spPr>
          <a:xfrm>
            <a:off x="9715500" y="258166"/>
            <a:ext cx="22126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CuadroTexto 8">
            <a:extLst>
              <a:ext uri="{FF2B5EF4-FFF2-40B4-BE49-F238E27FC236}">
                <a16:creationId xmlns:a16="http://schemas.microsoft.com/office/drawing/2014/main" id="{32575C04-B5A6-8641-9444-0E8CDC38CC91}"/>
              </a:ext>
            </a:extLst>
          </p:cNvPr>
          <p:cNvSpPr txBox="1"/>
          <p:nvPr/>
        </p:nvSpPr>
        <p:spPr>
          <a:xfrm>
            <a:off x="195718" y="929786"/>
            <a:ext cx="10435854" cy="5324535"/>
          </a:xfrm>
          <a:prstGeom prst="rect">
            <a:avLst/>
          </a:prstGeom>
          <a:noFill/>
        </p:spPr>
        <p:txBody>
          <a:bodyPr wrap="square" rtlCol="0">
            <a:spAutoFit/>
          </a:bodyPr>
          <a:lstStyle/>
          <a:p>
            <a:r>
              <a:rPr lang="es-GB" sz="2000" dirty="0">
                <a:solidFill>
                  <a:schemeClr val="accent5">
                    <a:lumMod val="50000"/>
                  </a:schemeClr>
                </a:solidFill>
                <a:latin typeface="Century Gothic" panose="020B0502020202020204" pitchFamily="34" charset="0"/>
              </a:rPr>
              <a:t>Después de un viaje bastante largo, María y Jorge salen del aeropuerto*. Daniel y Lucía esperan fuera y les hacen gestos:</a:t>
            </a:r>
          </a:p>
          <a:p>
            <a:pPr marL="342900" indent="-342900">
              <a:buFontTx/>
              <a:buChar char="-"/>
            </a:pPr>
            <a:r>
              <a:rPr lang="es-GB" sz="2000" dirty="0">
                <a:solidFill>
                  <a:schemeClr val="accent5">
                    <a:lumMod val="50000"/>
                  </a:schemeClr>
                </a:solidFill>
                <a:latin typeface="Century Gothic" panose="020B0502020202020204" pitchFamily="34" charset="0"/>
              </a:rPr>
              <a:t>¡Eh! ¡Estamos aquí! – les gritan.</a:t>
            </a:r>
          </a:p>
          <a:p>
            <a:r>
              <a:rPr lang="es-GB" sz="2000" dirty="0">
                <a:solidFill>
                  <a:schemeClr val="accent5">
                    <a:lumMod val="50000"/>
                  </a:schemeClr>
                </a:solidFill>
                <a:latin typeface="Century Gothic" panose="020B0502020202020204" pitchFamily="34" charset="0"/>
              </a:rPr>
              <a:t>Entonces corren hacia sus amigos y les dan besos* y abrazos*.</a:t>
            </a:r>
          </a:p>
          <a:p>
            <a:pPr marL="342900" indent="-342900">
              <a:buFontTx/>
              <a:buChar char="-"/>
            </a:pPr>
            <a:r>
              <a:rPr lang="es-GB" sz="2000" dirty="0">
                <a:solidFill>
                  <a:schemeClr val="accent5">
                    <a:lumMod val="50000"/>
                  </a:schemeClr>
                </a:solidFill>
                <a:latin typeface="Century Gothic" panose="020B0502020202020204" pitchFamily="34" charset="0"/>
              </a:rPr>
              <a:t>¿Qué tal el viaje? ¿todo bien?</a:t>
            </a:r>
          </a:p>
          <a:p>
            <a:pPr marL="342900" indent="-342900">
              <a:buFontTx/>
              <a:buChar char="-"/>
            </a:pPr>
            <a:r>
              <a:rPr lang="es-GB" sz="2000" dirty="0">
                <a:solidFill>
                  <a:schemeClr val="accent5">
                    <a:lumMod val="50000"/>
                  </a:schemeClr>
                </a:solidFill>
                <a:latin typeface="Century Gothic" panose="020B0502020202020204" pitchFamily="34" charset="0"/>
              </a:rPr>
              <a:t>Sí, ¡estupendo! Aunque le debo comprar un móvil nuevo a María... </a:t>
            </a:r>
          </a:p>
          <a:p>
            <a:pPr marL="342900" indent="-342900">
              <a:buFontTx/>
              <a:buChar char="-"/>
            </a:pPr>
            <a:r>
              <a:rPr lang="es-GB" sz="2000" dirty="0">
                <a:solidFill>
                  <a:schemeClr val="accent5">
                    <a:lumMod val="50000"/>
                  </a:schemeClr>
                </a:solidFill>
                <a:latin typeface="Century Gothic" panose="020B0502020202020204" pitchFamily="34" charset="0"/>
              </a:rPr>
              <a:t>¡Es verdad! </a:t>
            </a:r>
          </a:p>
          <a:p>
            <a:pPr marL="342900" indent="-342900">
              <a:buFontTx/>
              <a:buChar char="-"/>
            </a:pPr>
            <a:r>
              <a:rPr lang="es-GB" sz="2000" dirty="0">
                <a:solidFill>
                  <a:schemeClr val="accent5">
                    <a:lumMod val="50000"/>
                  </a:schemeClr>
                </a:solidFill>
                <a:latin typeface="Century Gothic" panose="020B0502020202020204" pitchFamily="34" charset="0"/>
              </a:rPr>
              <a:t>A María le presta un móvil mi madre, no hay problema. ¿Les traéis bebidas cubanas a nuestros abuelos?</a:t>
            </a:r>
          </a:p>
          <a:p>
            <a:pPr marL="342900" indent="-342900">
              <a:buFontTx/>
              <a:buChar char="-"/>
            </a:pPr>
            <a:r>
              <a:rPr lang="es-GB" sz="2000" dirty="0">
                <a:solidFill>
                  <a:schemeClr val="accent5">
                    <a:lumMod val="50000"/>
                  </a:schemeClr>
                </a:solidFill>
                <a:latin typeface="Century Gothic" panose="020B0502020202020204" pitchFamily="34" charset="0"/>
              </a:rPr>
              <a:t>Pero hoy en día no les permiten llevar alcohol en el avión , ¿no?</a:t>
            </a:r>
          </a:p>
          <a:p>
            <a:pPr marL="342900" indent="-342900">
              <a:buFontTx/>
              <a:buChar char="-"/>
            </a:pPr>
            <a:r>
              <a:rPr lang="es-GB" sz="2000" dirty="0">
                <a:solidFill>
                  <a:schemeClr val="accent5">
                    <a:lumMod val="50000"/>
                  </a:schemeClr>
                </a:solidFill>
                <a:latin typeface="Century Gothic" panose="020B0502020202020204" pitchFamily="34" charset="0"/>
              </a:rPr>
              <a:t>Sí, sí. Mañana les ofrecemos unas botellas. También les hacemos unos platos cubanos. Arroz con pollo, por ejemplo.</a:t>
            </a:r>
          </a:p>
          <a:p>
            <a:pPr marL="342900" indent="-342900">
              <a:buFontTx/>
              <a:buChar char="-"/>
            </a:pPr>
            <a:r>
              <a:rPr lang="es-GB" sz="2000" dirty="0">
                <a:solidFill>
                  <a:schemeClr val="accent5">
                    <a:lumMod val="50000"/>
                  </a:schemeClr>
                </a:solidFill>
                <a:latin typeface="Century Gothic" panose="020B0502020202020204" pitchFamily="34" charset="0"/>
              </a:rPr>
              <a:t>¡Qué rico! ¿Y a mi madre le hacéis un plato vegetariano? Ahora no come carne.</a:t>
            </a:r>
          </a:p>
          <a:p>
            <a:pPr marL="342900" indent="-342900">
              <a:buFontTx/>
              <a:buChar char="-"/>
            </a:pPr>
            <a:r>
              <a:rPr lang="es-GB" sz="2000" dirty="0">
                <a:solidFill>
                  <a:schemeClr val="accent5">
                    <a:lumMod val="50000"/>
                  </a:schemeClr>
                </a:solidFill>
                <a:latin typeface="Century Gothic" panose="020B0502020202020204" pitchFamily="34" charset="0"/>
              </a:rPr>
              <a:t>¡Claro! Le cocino arroz con verduras. </a:t>
            </a:r>
          </a:p>
          <a:p>
            <a:pPr marL="342900" indent="-342900">
              <a:buFontTx/>
              <a:buChar char="-"/>
            </a:pPr>
            <a:r>
              <a:rPr lang="es-GB" sz="2000" dirty="0">
                <a:solidFill>
                  <a:schemeClr val="accent5">
                    <a:lumMod val="50000"/>
                  </a:schemeClr>
                </a:solidFill>
                <a:latin typeface="Century Gothic" panose="020B0502020202020204" pitchFamily="34" charset="0"/>
              </a:rPr>
              <a:t>Jorge, ¿a mi padre le traes unos puros*, cómo la ultima vez?</a:t>
            </a:r>
          </a:p>
          <a:p>
            <a:pPr marL="342900" indent="-342900">
              <a:buFontTx/>
              <a:buChar char="-"/>
            </a:pPr>
            <a:r>
              <a:rPr lang="es-GB" sz="2000" dirty="0">
                <a:solidFill>
                  <a:schemeClr val="accent5">
                    <a:lumMod val="50000"/>
                  </a:schemeClr>
                </a:solidFill>
                <a:latin typeface="Century Gothic" panose="020B0502020202020204" pitchFamily="34" charset="0"/>
              </a:rPr>
              <a:t>Pues sí, ¡pero creo que a tu madre no le parece una buena idea!</a:t>
            </a:r>
          </a:p>
        </p:txBody>
      </p:sp>
      <p:sp>
        <p:nvSpPr>
          <p:cNvPr id="12" name="Rounded Rectangle 16">
            <a:extLst>
              <a:ext uri="{FF2B5EF4-FFF2-40B4-BE49-F238E27FC236}">
                <a16:creationId xmlns:a16="http://schemas.microsoft.com/office/drawing/2014/main" id="{2BBE5E98-C921-CE47-92A5-1850BABEFDAE}"/>
              </a:ext>
            </a:extLst>
          </p:cNvPr>
          <p:cNvSpPr/>
          <p:nvPr/>
        </p:nvSpPr>
        <p:spPr>
          <a:xfrm>
            <a:off x="9516234" y="5258076"/>
            <a:ext cx="2461176" cy="107109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Custom 22">
            <a:hlinkClick r:id="" action="ppaction://noaction" highlightClick="1">
              <a:snd r:embed="rId6" name="Part 1.wav"/>
            </a:hlinkClick>
            <a:extLst>
              <a:ext uri="{FF2B5EF4-FFF2-40B4-BE49-F238E27FC236}">
                <a16:creationId xmlns:a16="http://schemas.microsoft.com/office/drawing/2014/main" id="{6B5F3BAF-4968-A64F-AD70-773FEEF4A09B}"/>
              </a:ext>
            </a:extLst>
          </p:cNvPr>
          <p:cNvSpPr/>
          <p:nvPr/>
        </p:nvSpPr>
        <p:spPr>
          <a:xfrm>
            <a:off x="9664304" y="5359185"/>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22">
            <a:hlinkClick r:id="" action="ppaction://noaction" highlightClick="1">
              <a:snd r:embed="rId7" name="Part 2.wav"/>
            </a:hlinkClick>
            <a:extLst>
              <a:ext uri="{FF2B5EF4-FFF2-40B4-BE49-F238E27FC236}">
                <a16:creationId xmlns:a16="http://schemas.microsoft.com/office/drawing/2014/main" id="{164A11AA-7DB0-9D4B-97EB-C875E48E532F}"/>
              </a:ext>
            </a:extLst>
          </p:cNvPr>
          <p:cNvSpPr/>
          <p:nvPr/>
        </p:nvSpPr>
        <p:spPr>
          <a:xfrm>
            <a:off x="10262589" y="535918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22">
            <a:hlinkClick r:id="" action="ppaction://noaction" highlightClick="1">
              <a:snd r:embed="rId8" name="Part 3.wav"/>
            </a:hlinkClick>
            <a:extLst>
              <a:ext uri="{FF2B5EF4-FFF2-40B4-BE49-F238E27FC236}">
                <a16:creationId xmlns:a16="http://schemas.microsoft.com/office/drawing/2014/main" id="{717B9220-CB0F-0741-AD7C-8E40A3FF58D9}"/>
              </a:ext>
            </a:extLst>
          </p:cNvPr>
          <p:cNvSpPr/>
          <p:nvPr/>
        </p:nvSpPr>
        <p:spPr>
          <a:xfrm>
            <a:off x="10860874" y="535918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22">
            <a:hlinkClick r:id="" action="ppaction://noaction" highlightClick="1">
              <a:snd r:embed="rId9" name="Part 4.wav"/>
            </a:hlinkClick>
            <a:extLst>
              <a:ext uri="{FF2B5EF4-FFF2-40B4-BE49-F238E27FC236}">
                <a16:creationId xmlns:a16="http://schemas.microsoft.com/office/drawing/2014/main" id="{724EE86B-C0C0-184D-83F0-3E1B0CFA2124}"/>
              </a:ext>
            </a:extLst>
          </p:cNvPr>
          <p:cNvSpPr/>
          <p:nvPr/>
        </p:nvSpPr>
        <p:spPr>
          <a:xfrm>
            <a:off x="11477564" y="535918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22">
            <a:hlinkClick r:id="" action="ppaction://noaction" highlightClick="1">
              <a:snd r:embed="rId10" name="Part 5A.wav"/>
            </a:hlinkClick>
            <a:extLst>
              <a:ext uri="{FF2B5EF4-FFF2-40B4-BE49-F238E27FC236}">
                <a16:creationId xmlns:a16="http://schemas.microsoft.com/office/drawing/2014/main" id="{B96602A4-5E3F-E641-A148-A6734B428FC7}"/>
              </a:ext>
            </a:extLst>
          </p:cNvPr>
          <p:cNvSpPr/>
          <p:nvPr/>
        </p:nvSpPr>
        <p:spPr>
          <a:xfrm>
            <a:off x="9687677" y="583818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22">
            <a:hlinkClick r:id="" action="ppaction://noaction" highlightClick="1">
              <a:snd r:embed="rId11" name="Part 5.wav"/>
            </a:hlinkClick>
            <a:extLst>
              <a:ext uri="{FF2B5EF4-FFF2-40B4-BE49-F238E27FC236}">
                <a16:creationId xmlns:a16="http://schemas.microsoft.com/office/drawing/2014/main" id="{4E18A9B6-5991-7747-9A9C-FE6CEE6A63E5}"/>
              </a:ext>
            </a:extLst>
          </p:cNvPr>
          <p:cNvSpPr/>
          <p:nvPr/>
        </p:nvSpPr>
        <p:spPr>
          <a:xfrm>
            <a:off x="10256978" y="584179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22">
            <a:hlinkClick r:id="" action="ppaction://noaction" highlightClick="1">
              <a:snd r:embed="rId12" name="Part 6.wav"/>
            </a:hlinkClick>
            <a:extLst>
              <a:ext uri="{FF2B5EF4-FFF2-40B4-BE49-F238E27FC236}">
                <a16:creationId xmlns:a16="http://schemas.microsoft.com/office/drawing/2014/main" id="{29EA73C1-3EE2-2348-91AB-E499880F8D3E}"/>
              </a:ext>
            </a:extLst>
          </p:cNvPr>
          <p:cNvSpPr/>
          <p:nvPr/>
        </p:nvSpPr>
        <p:spPr>
          <a:xfrm>
            <a:off x="10860671" y="584295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5">
            <a:extLst>
              <a:ext uri="{FF2B5EF4-FFF2-40B4-BE49-F238E27FC236}">
                <a16:creationId xmlns:a16="http://schemas.microsoft.com/office/drawing/2014/main" id="{994B9560-D291-B246-988B-1BC439027EC4}"/>
              </a:ext>
            </a:extLst>
          </p:cNvPr>
          <p:cNvSpPr txBox="1"/>
          <p:nvPr/>
        </p:nvSpPr>
        <p:spPr>
          <a:xfrm>
            <a:off x="8147719" y="1313649"/>
            <a:ext cx="2815194" cy="1015663"/>
          </a:xfrm>
          <a:prstGeom prst="rect">
            <a:avLst/>
          </a:prstGeom>
          <a:noFill/>
          <a:ln>
            <a:solidFill>
              <a:schemeClr val="accent5">
                <a:lumMod val="50000"/>
              </a:schemeClr>
            </a:solidFill>
          </a:ln>
        </p:spPr>
        <p:txBody>
          <a:bodyPr wrap="none" rtlCol="0">
            <a:spAutoFit/>
          </a:bodyPr>
          <a:lstStyle/>
          <a:p>
            <a:r>
              <a:rPr lang="es-GB" sz="2000" dirty="0">
                <a:solidFill>
                  <a:schemeClr val="accent5">
                    <a:lumMod val="50000"/>
                  </a:schemeClr>
                </a:solidFill>
                <a:latin typeface="Century Gothic" panose="020B0502020202020204" pitchFamily="34" charset="0"/>
              </a:rPr>
              <a:t>*aeropuerto = airport</a:t>
            </a:r>
          </a:p>
          <a:p>
            <a:r>
              <a:rPr lang="es-GB" sz="2000" dirty="0">
                <a:solidFill>
                  <a:schemeClr val="accent5">
                    <a:lumMod val="50000"/>
                  </a:schemeClr>
                </a:solidFill>
                <a:latin typeface="Century Gothic" panose="020B0502020202020204" pitchFamily="34" charset="0"/>
              </a:rPr>
              <a:t>*beso = kiss</a:t>
            </a:r>
          </a:p>
          <a:p>
            <a:r>
              <a:rPr lang="es-GB" sz="2000" dirty="0">
                <a:solidFill>
                  <a:schemeClr val="accent5">
                    <a:lumMod val="50000"/>
                  </a:schemeClr>
                </a:solidFill>
                <a:latin typeface="Century Gothic" panose="020B0502020202020204" pitchFamily="34" charset="0"/>
              </a:rPr>
              <a:t>*abrazo = hug</a:t>
            </a:r>
          </a:p>
        </p:txBody>
      </p:sp>
      <p:pic>
        <p:nvPicPr>
          <p:cNvPr id="7" name="Imagen 6">
            <a:extLst>
              <a:ext uri="{FF2B5EF4-FFF2-40B4-BE49-F238E27FC236}">
                <a16:creationId xmlns:a16="http://schemas.microsoft.com/office/drawing/2014/main" id="{6DA06924-F264-5F49-AA12-3421BD2D133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578106" y="3837827"/>
            <a:ext cx="952923" cy="429846"/>
          </a:xfrm>
          <a:prstGeom prst="rect">
            <a:avLst/>
          </a:prstGeom>
        </p:spPr>
      </p:pic>
      <p:sp>
        <p:nvSpPr>
          <p:cNvPr id="8" name="CuadroTexto 7">
            <a:extLst>
              <a:ext uri="{FF2B5EF4-FFF2-40B4-BE49-F238E27FC236}">
                <a16:creationId xmlns:a16="http://schemas.microsoft.com/office/drawing/2014/main" id="{8A482A90-C126-C24C-9E0C-7DD443F844F9}"/>
              </a:ext>
            </a:extLst>
          </p:cNvPr>
          <p:cNvSpPr txBox="1"/>
          <p:nvPr/>
        </p:nvSpPr>
        <p:spPr>
          <a:xfrm>
            <a:off x="9935327" y="4196368"/>
            <a:ext cx="2140308" cy="1015663"/>
          </a:xfrm>
          <a:prstGeom prst="rect">
            <a:avLst/>
          </a:prstGeom>
          <a:no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*puro = cigar</a:t>
            </a:r>
          </a:p>
          <a:p>
            <a:pPr algn="ctr"/>
            <a:r>
              <a:rPr lang="es-GB" sz="2000" dirty="0">
                <a:solidFill>
                  <a:schemeClr val="accent5">
                    <a:lumMod val="50000"/>
                  </a:schemeClr>
                </a:solidFill>
                <a:highlight>
                  <a:srgbClr val="CDEAF2"/>
                </a:highlight>
                <a:latin typeface="Century Gothic" panose="020B0502020202020204" pitchFamily="34" charset="0"/>
              </a:rPr>
              <a:t>Muy típico de Cuba.</a:t>
            </a:r>
          </a:p>
        </p:txBody>
      </p:sp>
      <p:pic>
        <p:nvPicPr>
          <p:cNvPr id="32" name="Imagen 31" descr="Dibujo animado de un personaje animado&#10;&#10;Descripción generada automáticamente con confianza media">
            <a:extLst>
              <a:ext uri="{FF2B5EF4-FFF2-40B4-BE49-F238E27FC236}">
                <a16:creationId xmlns:a16="http://schemas.microsoft.com/office/drawing/2014/main" id="{45C62C58-F202-4545-A8FD-E825F48DFFE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908926" y="1761874"/>
            <a:ext cx="808969" cy="1654179"/>
          </a:xfrm>
          <a:prstGeom prst="rect">
            <a:avLst/>
          </a:prstGeom>
          <a:effectLst>
            <a:outerShdw blurRad="76200" dir="18900000" sy="23000" kx="-1200000" algn="bl" rotWithShape="0">
              <a:prstClr val="black">
                <a:alpha val="20000"/>
              </a:prstClr>
            </a:outerShdw>
          </a:effectLst>
        </p:spPr>
      </p:pic>
      <p:pic>
        <p:nvPicPr>
          <p:cNvPr id="33" name="Imagen 32" descr="Imagen que contiene juguete, muñeca&#10;&#10;Descripción generada automáticamente">
            <a:extLst>
              <a:ext uri="{FF2B5EF4-FFF2-40B4-BE49-F238E27FC236}">
                <a16:creationId xmlns:a16="http://schemas.microsoft.com/office/drawing/2014/main" id="{28B894E5-2CF0-8545-AB9D-820F35A448B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348022" y="1813341"/>
            <a:ext cx="720351" cy="1606687"/>
          </a:xfrm>
          <a:prstGeom prst="rect">
            <a:avLst/>
          </a:prstGeom>
        </p:spPr>
      </p:pic>
      <p:pic>
        <p:nvPicPr>
          <p:cNvPr id="34" name="Imagen 33" descr="Dibujo animado de un personaje animado&#10;&#10;Descripción generada automáticamente con confianza media">
            <a:extLst>
              <a:ext uri="{FF2B5EF4-FFF2-40B4-BE49-F238E27FC236}">
                <a16:creationId xmlns:a16="http://schemas.microsoft.com/office/drawing/2014/main" id="{61160C9B-B201-8A44-ACA0-D37DB52AB2A5}"/>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935327" y="1848103"/>
            <a:ext cx="749558" cy="1654179"/>
          </a:xfrm>
          <a:prstGeom prst="rect">
            <a:avLst/>
          </a:prstGeom>
        </p:spPr>
      </p:pic>
      <p:pic>
        <p:nvPicPr>
          <p:cNvPr id="35" name="Imagen 34" descr="Imagen que contiene juguete, muñeca&#10;&#10;Descripción generada automáticamente">
            <a:extLst>
              <a:ext uri="{FF2B5EF4-FFF2-40B4-BE49-F238E27FC236}">
                <a16:creationId xmlns:a16="http://schemas.microsoft.com/office/drawing/2014/main" id="{B256BE40-3EEB-AF43-B9D0-53D03CAC86C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1173161" y="1928660"/>
            <a:ext cx="892629" cy="1606687"/>
          </a:xfrm>
          <a:prstGeom prst="rect">
            <a:avLst/>
          </a:prstGeom>
          <a:effectLst>
            <a:outerShdw blurRad="76200" dir="18900000" sy="23000" kx="-1200000" algn="bl" rotWithShape="0">
              <a:prstClr val="black">
                <a:alpha val="20000"/>
              </a:prstClr>
            </a:outerShdw>
          </a:effectLst>
        </p:spPr>
      </p:pic>
      <p:pic>
        <p:nvPicPr>
          <p:cNvPr id="30" name="Imagen 29">
            <a:extLst>
              <a:ext uri="{FF2B5EF4-FFF2-40B4-BE49-F238E27FC236}">
                <a16:creationId xmlns:a16="http://schemas.microsoft.com/office/drawing/2014/main" id="{019E9124-B9E2-6F41-923C-90902687CFDE}"/>
              </a:ext>
            </a:extLst>
          </p:cNvPr>
          <p:cNvPicPr>
            <a:picLocks noChangeAspect="1"/>
          </p:cNvPicPr>
          <p:nvPr/>
        </p:nvPicPr>
        <p:blipFill>
          <a:blip r:embed="rId18" cstate="screen">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a:off x="10945265" y="825871"/>
            <a:ext cx="982878" cy="982878"/>
          </a:xfrm>
          <a:prstGeom prst="rect">
            <a:avLst/>
          </a:prstGeom>
        </p:spPr>
      </p:pic>
      <p:pic>
        <p:nvPicPr>
          <p:cNvPr id="3" name="Full text.wav" descr="Full text.wav">
            <a:hlinkClick r:id="" action="ppaction://media"/>
            <a:extLst>
              <a:ext uri="{FF2B5EF4-FFF2-40B4-BE49-F238E27FC236}">
                <a16:creationId xmlns:a16="http://schemas.microsoft.com/office/drawing/2014/main" id="{95D7E974-E9E1-344B-A582-250EE98085D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510277" y="139468"/>
            <a:ext cx="812800" cy="812800"/>
          </a:xfrm>
          <a:prstGeom prst="rect">
            <a:avLst/>
          </a:prstGeom>
        </p:spPr>
      </p:pic>
      <p:sp>
        <p:nvSpPr>
          <p:cNvPr id="23" name="Action Button: Custom 22">
            <a:hlinkClick r:id="" action="ppaction://noaction" highlightClick="1">
              <a:snd r:embed="rId20" name="Part 8.wav"/>
            </a:hlinkClick>
            <a:extLst>
              <a:ext uri="{FF2B5EF4-FFF2-40B4-BE49-F238E27FC236}">
                <a16:creationId xmlns:a16="http://schemas.microsoft.com/office/drawing/2014/main" id="{E180B5EB-4C1C-664A-8696-49F70EEBEE3A}"/>
              </a:ext>
            </a:extLst>
          </p:cNvPr>
          <p:cNvSpPr/>
          <p:nvPr/>
        </p:nvSpPr>
        <p:spPr>
          <a:xfrm>
            <a:off x="11464364" y="584727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B0502020202020204" pitchFamily="34" charset="0"/>
              </a:rPr>
              <a:t>8</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6256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63" y="209668"/>
            <a:ext cx="6359225" cy="551927"/>
          </a:xfrm>
        </p:spPr>
        <p:txBody>
          <a:bodyPr>
            <a:normAutofit/>
          </a:bodyPr>
          <a:lstStyle/>
          <a:p>
            <a:r>
              <a:rPr lang="en-GB" sz="2400" b="1" dirty="0" err="1">
                <a:solidFill>
                  <a:schemeClr val="accent5">
                    <a:lumMod val="50000"/>
                  </a:schemeClr>
                </a:solidFill>
              </a:rPr>
              <a:t>Escribimos</a:t>
            </a:r>
            <a:r>
              <a:rPr lang="en-GB" sz="2400" b="1" dirty="0">
                <a:solidFill>
                  <a:schemeClr val="accent5">
                    <a:lumMod val="50000"/>
                  </a:schemeClr>
                </a:solidFill>
              </a:rPr>
              <a:t> </a:t>
            </a:r>
            <a:r>
              <a:rPr lang="en-GB" sz="2400" b="1" dirty="0" err="1">
                <a:solidFill>
                  <a:schemeClr val="accent5">
                    <a:lumMod val="50000"/>
                  </a:schemeClr>
                </a:solidFill>
              </a:rPr>
              <a:t>frases</a:t>
            </a:r>
            <a:r>
              <a:rPr lang="en-GB" sz="2400" b="1" dirty="0">
                <a:solidFill>
                  <a:schemeClr val="accent5">
                    <a:lumMod val="50000"/>
                  </a:schemeClr>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7F010251-589D-FD4D-A63A-07917D7B3A86}"/>
              </a:ext>
            </a:extLst>
          </p:cNvPr>
          <p:cNvSpPr txBox="1"/>
          <p:nvPr/>
        </p:nvSpPr>
        <p:spPr>
          <a:xfrm>
            <a:off x="212363" y="737940"/>
            <a:ext cx="84361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y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200" kern="1200" dirty="0">
                <a:solidFill>
                  <a:srgbClr val="4472C4">
                    <a:lumMod val="50000"/>
                  </a:srgbClr>
                </a:solidFill>
                <a:latin typeface="Century Gothic" panose="020F0302020204030204"/>
                <a:ea typeface="+mn-ea"/>
                <a:cs typeface="+mn-cs"/>
              </a:rPr>
              <a:t>B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elegir</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pareja de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personajes</a:t>
            </a:r>
            <a:r>
              <a:rPr lang="en-US" sz="2200" kern="1200" dirty="0">
                <a:solidFill>
                  <a:srgbClr val="4472C4">
                    <a:lumMod val="50000"/>
                  </a:srgbClr>
                </a:solidFill>
                <a:latin typeface="Century Gothic" panose="020F0302020204030204"/>
                <a:ea typeface="+mn-ea"/>
                <a:cs typeface="+mn-cs"/>
              </a:rPr>
              <a:t> para </a:t>
            </a:r>
            <a:r>
              <a:rPr lang="en-US" sz="2200" kern="1200" dirty="0" err="1">
                <a:solidFill>
                  <a:srgbClr val="4472C4">
                    <a:lumMod val="50000"/>
                  </a:srgbClr>
                </a:solidFill>
                <a:latin typeface="Century Gothic" panose="020F0302020204030204"/>
                <a:ea typeface="+mn-ea"/>
                <a:cs typeface="+mn-cs"/>
              </a:rPr>
              <a:t>escribir</a:t>
            </a:r>
            <a:r>
              <a:rPr lang="en-US" sz="2200" kern="1200" dirty="0">
                <a:solidFill>
                  <a:srgbClr val="4472C4">
                    <a:lumMod val="50000"/>
                  </a:srgbClr>
                </a:solidFill>
                <a:latin typeface="Century Gothic" panose="020F0302020204030204"/>
                <a:ea typeface="+mn-ea"/>
                <a:cs typeface="+mn-cs"/>
              </a:rPr>
              <a:t> </a:t>
            </a:r>
            <a:r>
              <a:rPr lang="en-US" sz="2200" kern="1200" dirty="0" err="1">
                <a:solidFill>
                  <a:srgbClr val="4472C4">
                    <a:lumMod val="50000"/>
                  </a:srgbClr>
                </a:solidFill>
                <a:latin typeface="Century Gothic" panose="020F0302020204030204"/>
                <a:ea typeface="+mn-ea"/>
                <a:cs typeface="+mn-cs"/>
              </a:rPr>
              <a:t>frases</a:t>
            </a:r>
            <a:r>
              <a:rPr lang="en-US" sz="2200" kern="1200" dirty="0">
                <a:solidFill>
                  <a:srgbClr val="4472C4">
                    <a:lumMod val="50000"/>
                  </a:srgbClr>
                </a:solidFill>
                <a:latin typeface="Century Gothic" panose="020F0302020204030204"/>
                <a:ea typeface="+mn-ea"/>
                <a:cs typeface="+mn-cs"/>
              </a:rPr>
              <a: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CuadroTexto 2">
            <a:extLst>
              <a:ext uri="{FF2B5EF4-FFF2-40B4-BE49-F238E27FC236}">
                <a16:creationId xmlns:a16="http://schemas.microsoft.com/office/drawing/2014/main" id="{DA4455FF-ADFC-FC4A-AF70-EEC97AE4E402}"/>
              </a:ext>
            </a:extLst>
          </p:cNvPr>
          <p:cNvSpPr txBox="1"/>
          <p:nvPr/>
        </p:nvSpPr>
        <p:spPr>
          <a:xfrm>
            <a:off x="212363" y="1678496"/>
            <a:ext cx="2749471" cy="430887"/>
          </a:xfrm>
          <a:prstGeom prst="rect">
            <a:avLst/>
          </a:prstGeom>
          <a:noFill/>
        </p:spPr>
        <p:txBody>
          <a:bodyPr wrap="none" rtlCol="0">
            <a:spAutoFit/>
          </a:bodyPr>
          <a:lstStyle/>
          <a:p>
            <a:r>
              <a:rPr lang="es-GB" sz="2200" dirty="0">
                <a:solidFill>
                  <a:schemeClr val="accent5">
                    <a:lumMod val="50000"/>
                  </a:schemeClr>
                </a:solidFill>
                <a:latin typeface="Century Gothic" panose="020B0502020202020204" pitchFamily="34" charset="0"/>
              </a:rPr>
              <a:t>A) La niña / el niño</a:t>
            </a:r>
          </a:p>
        </p:txBody>
      </p:sp>
      <p:sp>
        <p:nvSpPr>
          <p:cNvPr id="39" name="CuadroTexto 38">
            <a:extLst>
              <a:ext uri="{FF2B5EF4-FFF2-40B4-BE49-F238E27FC236}">
                <a16:creationId xmlns:a16="http://schemas.microsoft.com/office/drawing/2014/main" id="{38F8A2E2-2D8C-214B-81CA-A3000418EA14}"/>
              </a:ext>
            </a:extLst>
          </p:cNvPr>
          <p:cNvSpPr txBox="1"/>
          <p:nvPr/>
        </p:nvSpPr>
        <p:spPr>
          <a:xfrm>
            <a:off x="2926303" y="1678496"/>
            <a:ext cx="3680816" cy="430887"/>
          </a:xfrm>
          <a:prstGeom prst="rect">
            <a:avLst/>
          </a:prstGeom>
          <a:noFill/>
        </p:spPr>
        <p:txBody>
          <a:bodyPr wrap="none" rtlCol="0">
            <a:spAutoFit/>
          </a:bodyPr>
          <a:lstStyle/>
          <a:p>
            <a:r>
              <a:rPr lang="es-GB" sz="2200" dirty="0">
                <a:solidFill>
                  <a:schemeClr val="accent5">
                    <a:lumMod val="50000"/>
                  </a:schemeClr>
                </a:solidFill>
                <a:latin typeface="Century Gothic" panose="020B0502020202020204" pitchFamily="34" charset="0"/>
              </a:rPr>
              <a:t>B) El periodista / el policía</a:t>
            </a:r>
          </a:p>
        </p:txBody>
      </p:sp>
      <p:sp>
        <p:nvSpPr>
          <p:cNvPr id="40" name="CuadroTexto 39">
            <a:extLst>
              <a:ext uri="{FF2B5EF4-FFF2-40B4-BE49-F238E27FC236}">
                <a16:creationId xmlns:a16="http://schemas.microsoft.com/office/drawing/2014/main" id="{38BC04FF-1FFB-784E-A34D-FE000D396D1A}"/>
              </a:ext>
            </a:extLst>
          </p:cNvPr>
          <p:cNvSpPr txBox="1"/>
          <p:nvPr/>
        </p:nvSpPr>
        <p:spPr>
          <a:xfrm>
            <a:off x="6571588" y="1678496"/>
            <a:ext cx="4158511" cy="430887"/>
          </a:xfrm>
          <a:prstGeom prst="rect">
            <a:avLst/>
          </a:prstGeom>
          <a:noFill/>
        </p:spPr>
        <p:txBody>
          <a:bodyPr wrap="none" rtlCol="0">
            <a:spAutoFit/>
          </a:bodyPr>
          <a:lstStyle/>
          <a:p>
            <a:r>
              <a:rPr lang="es-GB" sz="2200" dirty="0">
                <a:solidFill>
                  <a:schemeClr val="accent5">
                    <a:lumMod val="50000"/>
                  </a:schemeClr>
                </a:solidFill>
                <a:latin typeface="Century Gothic" panose="020B0502020202020204" pitchFamily="34" charset="0"/>
              </a:rPr>
              <a:t>C) La estudiante / el profesor</a:t>
            </a:r>
          </a:p>
        </p:txBody>
      </p:sp>
      <p:sp>
        <p:nvSpPr>
          <p:cNvPr id="41" name="TextBox 24">
            <a:extLst>
              <a:ext uri="{FF2B5EF4-FFF2-40B4-BE49-F238E27FC236}">
                <a16:creationId xmlns:a16="http://schemas.microsoft.com/office/drawing/2014/main" id="{94F0815B-05DD-784C-8B4A-62A9F9EACE9E}"/>
              </a:ext>
            </a:extLst>
          </p:cNvPr>
          <p:cNvSpPr txBox="1"/>
          <p:nvPr/>
        </p:nvSpPr>
        <p:spPr>
          <a:xfrm>
            <a:off x="212363" y="2269232"/>
            <a:ext cx="82673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y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escriben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cuatro</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acciones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entre los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personajes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como</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estos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CuadroTexto 41">
            <a:extLst>
              <a:ext uri="{FF2B5EF4-FFF2-40B4-BE49-F238E27FC236}">
                <a16:creationId xmlns:a16="http://schemas.microsoft.com/office/drawing/2014/main" id="{8B4FDAC2-9D24-AA42-A16F-BE52A82E6527}"/>
              </a:ext>
            </a:extLst>
          </p:cNvPr>
          <p:cNvSpPr txBox="1"/>
          <p:nvPr/>
        </p:nvSpPr>
        <p:spPr>
          <a:xfrm>
            <a:off x="212363" y="3204155"/>
            <a:ext cx="4833374" cy="430887"/>
          </a:xfrm>
          <a:prstGeom prst="rect">
            <a:avLst/>
          </a:prstGeom>
          <a:noFill/>
        </p:spPr>
        <p:txBody>
          <a:bodyPr wrap="none" rtlCol="0">
            <a:spAutoFit/>
          </a:bodyPr>
          <a:lstStyle/>
          <a:p>
            <a:r>
              <a:rPr lang="es-GB" sz="2200" dirty="0">
                <a:solidFill>
                  <a:schemeClr val="accent5">
                    <a:lumMod val="50000"/>
                  </a:schemeClr>
                </a:solidFill>
                <a:latin typeface="Century Gothic" panose="020B0502020202020204" pitchFamily="34" charset="0"/>
              </a:rPr>
              <a:t>La niña le ofrece un dulce al niño.</a:t>
            </a:r>
          </a:p>
        </p:txBody>
      </p:sp>
      <p:sp>
        <p:nvSpPr>
          <p:cNvPr id="43" name="CuadroTexto 42">
            <a:extLst>
              <a:ext uri="{FF2B5EF4-FFF2-40B4-BE49-F238E27FC236}">
                <a16:creationId xmlns:a16="http://schemas.microsoft.com/office/drawing/2014/main" id="{5230ABF8-3B65-5F42-929A-03A0B8A0764C}"/>
              </a:ext>
            </a:extLst>
          </p:cNvPr>
          <p:cNvSpPr txBox="1"/>
          <p:nvPr/>
        </p:nvSpPr>
        <p:spPr>
          <a:xfrm>
            <a:off x="5045737" y="3213556"/>
            <a:ext cx="5303055" cy="430887"/>
          </a:xfrm>
          <a:prstGeom prst="rect">
            <a:avLst/>
          </a:prstGeom>
          <a:noFill/>
        </p:spPr>
        <p:txBody>
          <a:bodyPr wrap="none" rtlCol="0">
            <a:spAutoFit/>
          </a:bodyPr>
          <a:lstStyle/>
          <a:p>
            <a:r>
              <a:rPr lang="es-GB" sz="2200" dirty="0">
                <a:solidFill>
                  <a:schemeClr val="accent5">
                    <a:lumMod val="50000"/>
                  </a:schemeClr>
                </a:solidFill>
                <a:latin typeface="Century Gothic" panose="020B0502020202020204" pitchFamily="34" charset="0"/>
              </a:rPr>
              <a:t>A la niña le vende una revista el niño.</a:t>
            </a:r>
          </a:p>
        </p:txBody>
      </p:sp>
      <p:sp>
        <p:nvSpPr>
          <p:cNvPr id="9" name="Llamada rectangular redondeada 8">
            <a:extLst>
              <a:ext uri="{FF2B5EF4-FFF2-40B4-BE49-F238E27FC236}">
                <a16:creationId xmlns:a16="http://schemas.microsoft.com/office/drawing/2014/main" id="{5F5455CD-4670-CA46-8CD1-8B6C1ACEA7CA}"/>
              </a:ext>
            </a:extLst>
          </p:cNvPr>
          <p:cNvSpPr/>
          <p:nvPr/>
        </p:nvSpPr>
        <p:spPr>
          <a:xfrm>
            <a:off x="1425332" y="3843917"/>
            <a:ext cx="6550267" cy="559828"/>
          </a:xfrm>
          <a:prstGeom prst="wedgeRoundRectCallout">
            <a:avLst>
              <a:gd name="adj1" fmla="val 9962"/>
              <a:gd name="adj2" fmla="val -8827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latin typeface="Century Gothic" panose="020B0502020202020204" pitchFamily="34" charset="0"/>
              </a:rPr>
              <a:t>¡Atención! Dos frases deben empezar con ‘A’.</a:t>
            </a:r>
          </a:p>
        </p:txBody>
      </p:sp>
      <p:sp>
        <p:nvSpPr>
          <p:cNvPr id="44" name="TextBox 24">
            <a:extLst>
              <a:ext uri="{FF2B5EF4-FFF2-40B4-BE49-F238E27FC236}">
                <a16:creationId xmlns:a16="http://schemas.microsoft.com/office/drawing/2014/main" id="{1D09AE5B-7376-9B45-B361-F44EC7A93C0D}"/>
              </a:ext>
            </a:extLst>
          </p:cNvPr>
          <p:cNvSpPr txBox="1"/>
          <p:nvPr/>
        </p:nvSpPr>
        <p:spPr>
          <a:xfrm>
            <a:off x="212363" y="4525834"/>
            <a:ext cx="945214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200" dirty="0">
                <a:solidFill>
                  <a:srgbClr val="4472C4">
                    <a:lumMod val="50000"/>
                  </a:srgbClr>
                </a:solidFill>
                <a:latin typeface="Century Gothic" panose="020F0302020204030204"/>
                <a:ea typeface="+mn-ea"/>
                <a:cs typeface="+mn-cs"/>
              </a:rPr>
              <a:t>3</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lee sus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Después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lee sus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Estudiante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las escribe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traducciones</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son </a:t>
            </a:r>
            <a:r>
              <a:rPr kumimoji="0" lang="en-US"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correctas</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CuadroTexto 46">
            <a:extLst>
              <a:ext uri="{FF2B5EF4-FFF2-40B4-BE49-F238E27FC236}">
                <a16:creationId xmlns:a16="http://schemas.microsoft.com/office/drawing/2014/main" id="{7F28FA0B-B9F7-B748-9907-DCA7C7C5DA72}"/>
              </a:ext>
            </a:extLst>
          </p:cNvPr>
          <p:cNvSpPr txBox="1"/>
          <p:nvPr/>
        </p:nvSpPr>
        <p:spPr>
          <a:xfrm>
            <a:off x="212363" y="5799312"/>
            <a:ext cx="4666662" cy="430887"/>
          </a:xfrm>
          <a:prstGeom prst="rect">
            <a:avLst/>
          </a:prstGeom>
          <a:noFill/>
        </p:spPr>
        <p:txBody>
          <a:bodyPr wrap="none" rtlCol="0">
            <a:spAutoFit/>
          </a:bodyPr>
          <a:lstStyle/>
          <a:p>
            <a:r>
              <a:rPr lang="es-GB" sz="2200" i="1" dirty="0">
                <a:solidFill>
                  <a:schemeClr val="accent5">
                    <a:lumMod val="50000"/>
                  </a:schemeClr>
                </a:solidFill>
                <a:latin typeface="Century Gothic" panose="020B0502020202020204" pitchFamily="34" charset="0"/>
              </a:rPr>
              <a:t>The girl offers a sweet to the boy.</a:t>
            </a:r>
          </a:p>
        </p:txBody>
      </p:sp>
      <p:sp>
        <p:nvSpPr>
          <p:cNvPr id="48" name="CuadroTexto 47">
            <a:extLst>
              <a:ext uri="{FF2B5EF4-FFF2-40B4-BE49-F238E27FC236}">
                <a16:creationId xmlns:a16="http://schemas.microsoft.com/office/drawing/2014/main" id="{05351F39-A8E6-4B4C-83FC-57B82CFED81F}"/>
              </a:ext>
            </a:extLst>
          </p:cNvPr>
          <p:cNvSpPr txBox="1"/>
          <p:nvPr/>
        </p:nvSpPr>
        <p:spPr>
          <a:xfrm>
            <a:off x="5291207" y="5799311"/>
            <a:ext cx="5006499" cy="430887"/>
          </a:xfrm>
          <a:prstGeom prst="rect">
            <a:avLst/>
          </a:prstGeom>
          <a:noFill/>
        </p:spPr>
        <p:txBody>
          <a:bodyPr wrap="none" rtlCol="0">
            <a:spAutoFit/>
          </a:bodyPr>
          <a:lstStyle/>
          <a:p>
            <a:r>
              <a:rPr lang="es-GB" sz="2200" i="1" dirty="0">
                <a:solidFill>
                  <a:schemeClr val="accent5">
                    <a:lumMod val="50000"/>
                  </a:schemeClr>
                </a:solidFill>
                <a:latin typeface="Century Gothic" panose="020B0502020202020204" pitchFamily="34" charset="0"/>
              </a:rPr>
              <a:t>The boy sells a magazine to the girl.</a:t>
            </a:r>
          </a:p>
        </p:txBody>
      </p:sp>
      <p:graphicFrame>
        <p:nvGraphicFramePr>
          <p:cNvPr id="11" name="Tabla 11">
            <a:extLst>
              <a:ext uri="{FF2B5EF4-FFF2-40B4-BE49-F238E27FC236}">
                <a16:creationId xmlns:a16="http://schemas.microsoft.com/office/drawing/2014/main" id="{0389F076-168A-744C-9346-5EA2F011448E}"/>
              </a:ext>
            </a:extLst>
          </p:cNvPr>
          <p:cNvGraphicFramePr>
            <a:graphicFrameLocks noGrp="1"/>
          </p:cNvGraphicFramePr>
          <p:nvPr>
            <p:extLst>
              <p:ext uri="{D42A27DB-BD31-4B8C-83A1-F6EECF244321}">
                <p14:modId xmlns:p14="http://schemas.microsoft.com/office/powerpoint/2010/main" val="981841660"/>
              </p:ext>
            </p:extLst>
          </p:nvPr>
        </p:nvGraphicFramePr>
        <p:xfrm>
          <a:off x="10730098" y="761595"/>
          <a:ext cx="1359319" cy="5364480"/>
        </p:xfrm>
        <a:graphic>
          <a:graphicData uri="http://schemas.openxmlformats.org/drawingml/2006/table">
            <a:tbl>
              <a:tblPr firstRow="1" bandRow="1">
                <a:tableStyleId>{5DA37D80-6434-44D0-A028-1B22A696006F}</a:tableStyleId>
              </a:tblPr>
              <a:tblGrid>
                <a:gridCol w="1359319">
                  <a:extLst>
                    <a:ext uri="{9D8B030D-6E8A-4147-A177-3AD203B41FA5}">
                      <a16:colId xmlns:a16="http://schemas.microsoft.com/office/drawing/2014/main" val="602794212"/>
                    </a:ext>
                  </a:extLst>
                </a:gridCol>
              </a:tblGrid>
              <a:tr h="370840">
                <a:tc>
                  <a:txBody>
                    <a:bodyPr/>
                    <a:lstStyle/>
                    <a:p>
                      <a:pPr algn="ctr"/>
                      <a:r>
                        <a:rPr lang="es-GB" sz="2000" dirty="0">
                          <a:solidFill>
                            <a:schemeClr val="accent5">
                              <a:lumMod val="50000"/>
                            </a:schemeClr>
                          </a:solidFill>
                          <a:latin typeface="Century Gothic" panose="020B0502020202020204" pitchFamily="34" charset="0"/>
                        </a:rPr>
                        <a:t>Debes usar estos verbos</a:t>
                      </a:r>
                    </a:p>
                  </a:txBody>
                  <a:tcPr>
                    <a:noFill/>
                  </a:tcPr>
                </a:tc>
                <a:extLst>
                  <a:ext uri="{0D108BD9-81ED-4DB2-BD59-A6C34878D82A}">
                    <a16:rowId xmlns:a16="http://schemas.microsoft.com/office/drawing/2014/main" val="2329411918"/>
                  </a:ext>
                </a:extLst>
              </a:tr>
              <a:tr h="370840">
                <a:tc>
                  <a:txBody>
                    <a:bodyPr/>
                    <a:lstStyle/>
                    <a:p>
                      <a:r>
                        <a:rPr lang="es-GB" sz="2000" dirty="0">
                          <a:solidFill>
                            <a:schemeClr val="accent5">
                              <a:lumMod val="50000"/>
                            </a:schemeClr>
                          </a:solidFill>
                          <a:latin typeface="Century Gothic" panose="020B0502020202020204" pitchFamily="34" charset="0"/>
                        </a:rPr>
                        <a:t>hacer</a:t>
                      </a:r>
                    </a:p>
                    <a:p>
                      <a:r>
                        <a:rPr lang="es-GB" sz="2000" dirty="0">
                          <a:solidFill>
                            <a:schemeClr val="accent5">
                              <a:lumMod val="50000"/>
                            </a:schemeClr>
                          </a:solidFill>
                          <a:latin typeface="Century Gothic" panose="020B0502020202020204" pitchFamily="34" charset="0"/>
                        </a:rPr>
                        <a:t>leer</a:t>
                      </a:r>
                    </a:p>
                    <a:p>
                      <a:r>
                        <a:rPr lang="es-GB" sz="2000" dirty="0">
                          <a:solidFill>
                            <a:schemeClr val="accent5">
                              <a:lumMod val="50000"/>
                            </a:schemeClr>
                          </a:solidFill>
                          <a:latin typeface="Century Gothic" panose="020B0502020202020204" pitchFamily="34" charset="0"/>
                        </a:rPr>
                        <a:t>ofrecer</a:t>
                      </a:r>
                    </a:p>
                    <a:p>
                      <a:r>
                        <a:rPr lang="es-GB" sz="2000" dirty="0">
                          <a:solidFill>
                            <a:schemeClr val="accent5">
                              <a:lumMod val="50000"/>
                            </a:schemeClr>
                          </a:solidFill>
                          <a:latin typeface="Century Gothic" panose="020B0502020202020204" pitchFamily="34" charset="0"/>
                        </a:rPr>
                        <a:t>imprimir</a:t>
                      </a:r>
                    </a:p>
                    <a:p>
                      <a:r>
                        <a:rPr lang="es-GB" sz="2000" dirty="0">
                          <a:solidFill>
                            <a:schemeClr val="accent5">
                              <a:lumMod val="50000"/>
                            </a:schemeClr>
                          </a:solidFill>
                          <a:latin typeface="Century Gothic" panose="020B0502020202020204" pitchFamily="34" charset="0"/>
                        </a:rPr>
                        <a:t>traer</a:t>
                      </a:r>
                    </a:p>
                    <a:p>
                      <a:r>
                        <a:rPr lang="es-GB" sz="2000" dirty="0">
                          <a:solidFill>
                            <a:schemeClr val="accent5">
                              <a:lumMod val="50000"/>
                            </a:schemeClr>
                          </a:solidFill>
                          <a:latin typeface="Century Gothic" panose="020B0502020202020204" pitchFamily="34" charset="0"/>
                        </a:rPr>
                        <a:t>escribir</a:t>
                      </a:r>
                    </a:p>
                    <a:p>
                      <a:r>
                        <a:rPr lang="es-GB" sz="2000" dirty="0">
                          <a:solidFill>
                            <a:schemeClr val="accent5">
                              <a:lumMod val="50000"/>
                            </a:schemeClr>
                          </a:solidFill>
                          <a:latin typeface="Century Gothic" panose="020B0502020202020204" pitchFamily="34" charset="0"/>
                        </a:rPr>
                        <a:t>recoger</a:t>
                      </a:r>
                    </a:p>
                    <a:p>
                      <a:r>
                        <a:rPr lang="es-GB" sz="2000" dirty="0">
                          <a:solidFill>
                            <a:schemeClr val="accent5">
                              <a:lumMod val="50000"/>
                            </a:schemeClr>
                          </a:solidFill>
                          <a:latin typeface="Century Gothic" panose="020B0502020202020204" pitchFamily="34" charset="0"/>
                        </a:rPr>
                        <a:t>comprar</a:t>
                      </a:r>
                    </a:p>
                    <a:p>
                      <a:r>
                        <a:rPr lang="es-GB" sz="2000" dirty="0">
                          <a:solidFill>
                            <a:schemeClr val="accent5">
                              <a:lumMod val="50000"/>
                            </a:schemeClr>
                          </a:solidFill>
                          <a:latin typeface="Century Gothic" panose="020B0502020202020204" pitchFamily="34" charset="0"/>
                        </a:rPr>
                        <a:t>vender</a:t>
                      </a:r>
                    </a:p>
                    <a:p>
                      <a:r>
                        <a:rPr lang="es-GB" sz="2000" dirty="0">
                          <a:solidFill>
                            <a:schemeClr val="accent5">
                              <a:lumMod val="50000"/>
                            </a:schemeClr>
                          </a:solidFill>
                          <a:latin typeface="Century Gothic" panose="020B0502020202020204" pitchFamily="34" charset="0"/>
                        </a:rPr>
                        <a:t>esconder</a:t>
                      </a:r>
                    </a:p>
                    <a:p>
                      <a:r>
                        <a:rPr lang="es-GB" sz="2000" dirty="0">
                          <a:solidFill>
                            <a:schemeClr val="accent5">
                              <a:lumMod val="50000"/>
                            </a:schemeClr>
                          </a:solidFill>
                          <a:latin typeface="Century Gothic" panose="020B0502020202020204" pitchFamily="34" charset="0"/>
                        </a:rPr>
                        <a:t>dar</a:t>
                      </a:r>
                    </a:p>
                    <a:p>
                      <a:r>
                        <a:rPr lang="es-GB" sz="2000" dirty="0">
                          <a:solidFill>
                            <a:schemeClr val="accent5">
                              <a:lumMod val="50000"/>
                            </a:schemeClr>
                          </a:solidFill>
                          <a:latin typeface="Century Gothic" panose="020B0502020202020204" pitchFamily="34" charset="0"/>
                        </a:rPr>
                        <a:t>permitir</a:t>
                      </a:r>
                    </a:p>
                    <a:p>
                      <a:r>
                        <a:rPr lang="es-GB" sz="2000" dirty="0">
                          <a:solidFill>
                            <a:schemeClr val="accent5">
                              <a:lumMod val="50000"/>
                            </a:schemeClr>
                          </a:solidFill>
                          <a:latin typeface="Century Gothic" panose="020B0502020202020204" pitchFamily="34" charset="0"/>
                        </a:rPr>
                        <a:t>romper</a:t>
                      </a:r>
                    </a:p>
                  </a:txBody>
                  <a:tcPr>
                    <a:noFill/>
                  </a:tcPr>
                </a:tc>
                <a:extLst>
                  <a:ext uri="{0D108BD9-81ED-4DB2-BD59-A6C34878D82A}">
                    <a16:rowId xmlns:a16="http://schemas.microsoft.com/office/drawing/2014/main" val="3530443697"/>
                  </a:ext>
                </a:extLst>
              </a:tr>
            </a:tbl>
          </a:graphicData>
        </a:graphic>
      </p:graphicFrame>
      <p:pic>
        <p:nvPicPr>
          <p:cNvPr id="12" name="Imagen 11">
            <a:extLst>
              <a:ext uri="{FF2B5EF4-FFF2-40B4-BE49-F238E27FC236}">
                <a16:creationId xmlns:a16="http://schemas.microsoft.com/office/drawing/2014/main" id="{E98B6A79-C779-9F47-9702-6817B648970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723531" y="57412"/>
            <a:ext cx="1677617" cy="1677617"/>
          </a:xfrm>
          <a:prstGeom prst="rect">
            <a:avLst/>
          </a:prstGeom>
        </p:spPr>
      </p:pic>
      <p:pic>
        <p:nvPicPr>
          <p:cNvPr id="13" name="Imagen 12">
            <a:extLst>
              <a:ext uri="{FF2B5EF4-FFF2-40B4-BE49-F238E27FC236}">
                <a16:creationId xmlns:a16="http://schemas.microsoft.com/office/drawing/2014/main" id="{83702AD4-DBC4-E846-89DE-D74F8181A0C0}"/>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72473" y="2103608"/>
            <a:ext cx="1241554" cy="1241554"/>
          </a:xfrm>
          <a:prstGeom prst="rect">
            <a:avLst/>
          </a:prstGeom>
        </p:spPr>
      </p:pic>
      <p:pic>
        <p:nvPicPr>
          <p:cNvPr id="14" name="Imagen 13">
            <a:extLst>
              <a:ext uri="{FF2B5EF4-FFF2-40B4-BE49-F238E27FC236}">
                <a16:creationId xmlns:a16="http://schemas.microsoft.com/office/drawing/2014/main" id="{D77491C0-1495-9C46-B9BE-5FFBD70F9F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2149" y="2055839"/>
            <a:ext cx="1158887" cy="1373160"/>
          </a:xfrm>
          <a:prstGeom prst="rect">
            <a:avLst/>
          </a:prstGeom>
        </p:spPr>
      </p:pic>
      <p:pic>
        <p:nvPicPr>
          <p:cNvPr id="15" name="Imagen 14">
            <a:extLst>
              <a:ext uri="{FF2B5EF4-FFF2-40B4-BE49-F238E27FC236}">
                <a16:creationId xmlns:a16="http://schemas.microsoft.com/office/drawing/2014/main" id="{B2F2936A-E4C0-1148-A259-00F5EEEB042A}"/>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35940" y="3973768"/>
            <a:ext cx="1497244" cy="1122933"/>
          </a:xfrm>
          <a:prstGeom prst="rect">
            <a:avLst/>
          </a:prstGeom>
        </p:spPr>
      </p:pic>
    </p:spTree>
    <p:extLst>
      <p:ext uri="{BB962C8B-B14F-4D97-AF65-F5344CB8AC3E}">
        <p14:creationId xmlns:p14="http://schemas.microsoft.com/office/powerpoint/2010/main" val="415871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3" grpId="0"/>
      <p:bldP spid="39" grpId="0"/>
      <p:bldP spid="40" grpId="0"/>
      <p:bldP spid="41" grpId="0"/>
      <p:bldP spid="42" grpId="0"/>
      <p:bldP spid="43" grpId="0"/>
      <p:bldP spid="9" grpId="0" animBg="1"/>
      <p:bldP spid="44"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3" descr="title"/>
          <p:cNvPicPr preferRelativeResize="0"/>
          <p:nvPr/>
        </p:nvPicPr>
        <p:blipFill rotWithShape="1">
          <a:blip r:embed="rId3">
            <a:alphaModFix/>
          </a:blip>
          <a:srcRect/>
          <a:stretch/>
        </p:blipFill>
        <p:spPr>
          <a:xfrm>
            <a:off x="0" y="189818"/>
            <a:ext cx="6649156" cy="867128"/>
          </a:xfrm>
          <a:prstGeom prst="rect">
            <a:avLst/>
          </a:prstGeom>
          <a:noFill/>
          <a:ln>
            <a:noFill/>
          </a:ln>
        </p:spPr>
      </p:pic>
      <p:sp>
        <p:nvSpPr>
          <p:cNvPr id="87" name="Google Shape;87;p3"/>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dirty="0" err="1">
                <a:solidFill>
                  <a:schemeClr val="lt1"/>
                </a:solidFill>
                <a:latin typeface="Century Gothic" panose="020B0502020202020204" pitchFamily="34" charset="0"/>
              </a:rPr>
              <a:t>Deberes</a:t>
            </a:r>
            <a:endParaRPr sz="3600" b="1" dirty="0">
              <a:solidFill>
                <a:schemeClr val="lt1"/>
              </a:solidFill>
              <a:latin typeface="Century Gothic" panose="020B0502020202020204" pitchFamily="34" charset="0"/>
            </a:endParaRPr>
          </a:p>
        </p:txBody>
      </p:sp>
      <p:pic>
        <p:nvPicPr>
          <p:cNvPr id="88" name="Google Shape;88;p3" descr="Smiley face with headphone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41342" y="105601"/>
            <a:ext cx="1401221" cy="1401221"/>
          </a:xfrm>
          <a:prstGeom prst="rect">
            <a:avLst/>
          </a:prstGeom>
          <a:noFill/>
          <a:ln>
            <a:noFill/>
          </a:ln>
        </p:spPr>
      </p:pic>
      <p:sp>
        <p:nvSpPr>
          <p:cNvPr id="89" name="Google Shape;89;p3"/>
          <p:cNvSpPr txBox="1"/>
          <p:nvPr/>
        </p:nvSpPr>
        <p:spPr>
          <a:xfrm>
            <a:off x="108486" y="1230442"/>
            <a:ext cx="975070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800"/>
              <a:buFont typeface="Arial"/>
              <a:buNone/>
            </a:pPr>
            <a:r>
              <a:rPr lang="en-GB" sz="2800" u="none" strike="noStrike" cap="none" dirty="0">
                <a:solidFill>
                  <a:schemeClr val="accent5">
                    <a:lumMod val="50000"/>
                  </a:schemeClr>
                </a:solidFill>
                <a:latin typeface="Century Gothic" panose="020B0502020202020204" pitchFamily="34" charset="0"/>
                <a:sym typeface="Arial"/>
              </a:rPr>
              <a:t>Vocabulary Learning Homework (Y9, Term 3.2, Week 2)</a:t>
            </a:r>
            <a:endParaRPr sz="2800" u="none" strike="noStrike" cap="none" dirty="0">
              <a:solidFill>
                <a:schemeClr val="accent5">
                  <a:lumMod val="50000"/>
                </a:schemeClr>
              </a:solidFill>
              <a:latin typeface="Century Gothic" panose="020B0502020202020204" pitchFamily="34" charset="0"/>
              <a:sym typeface="Arial"/>
            </a:endParaRPr>
          </a:p>
        </p:txBody>
      </p:sp>
      <p:sp>
        <p:nvSpPr>
          <p:cNvPr id="92" name="Google Shape;92;p3"/>
          <p:cNvSpPr txBox="1"/>
          <p:nvPr/>
        </p:nvSpPr>
        <p:spPr>
          <a:xfrm>
            <a:off x="265514" y="1927158"/>
            <a:ext cx="1106680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Arial"/>
              <a:buNone/>
            </a:pPr>
            <a:r>
              <a:rPr lang="en-GB" sz="2400" u="none" strike="noStrike" cap="none" dirty="0">
                <a:solidFill>
                  <a:schemeClr val="accent5">
                    <a:lumMod val="50000"/>
                  </a:schemeClr>
                </a:solidFill>
                <a:latin typeface="Century Gothic" panose="020B0502020202020204" pitchFamily="34" charset="0"/>
                <a:sym typeface="Arial"/>
                <a:hlinkClick r:id="rId5"/>
              </a:rPr>
              <a:t>Student worksheet</a:t>
            </a:r>
            <a:endParaRPr dirty="0">
              <a:solidFill>
                <a:schemeClr val="accent5">
                  <a:lumMod val="50000"/>
                </a:schemeClr>
              </a:solidFill>
              <a:latin typeface="Century Gothic" panose="020B0502020202020204" pitchFamily="34" charset="0"/>
            </a:endParaRPr>
          </a:p>
        </p:txBody>
      </p:sp>
      <p:sp>
        <p:nvSpPr>
          <p:cNvPr id="93" name="Google Shape;93;p3"/>
          <p:cNvSpPr txBox="1"/>
          <p:nvPr/>
        </p:nvSpPr>
        <p:spPr>
          <a:xfrm>
            <a:off x="265515" y="2686403"/>
            <a:ext cx="390155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Arial"/>
              <a:buNone/>
            </a:pPr>
            <a:r>
              <a:rPr lang="en-GB" sz="2400" u="sng" strike="noStrike" cap="none" dirty="0">
                <a:solidFill>
                  <a:schemeClr val="accent5">
                    <a:lumMod val="50000"/>
                  </a:schemeClr>
                </a:solidFill>
                <a:latin typeface="Century Gothic" panose="020B0502020202020204" pitchFamily="34" charset="0"/>
                <a:sym typeface="Arial"/>
                <a:hlinkClick r:id="rId6">
                  <a:extLst>
                    <a:ext uri="{A12FA001-AC4F-418D-AE19-62706E023703}">
                      <ahyp:hlinkClr xmlns:ahyp="http://schemas.microsoft.com/office/drawing/2018/hyperlinkcolor" val="tx"/>
                    </a:ext>
                  </a:extLst>
                </a:hlinkClick>
              </a:rPr>
              <a:t>Quizlet link</a:t>
            </a:r>
            <a:br>
              <a:rPr lang="en-GB" sz="2400" u="sng" strike="noStrike" cap="none" dirty="0">
                <a:solidFill>
                  <a:schemeClr val="accent5">
                    <a:lumMod val="50000"/>
                  </a:schemeClr>
                </a:solidFill>
                <a:latin typeface="Century Gothic" panose="020B0502020202020204" pitchFamily="34" charset="0"/>
                <a:sym typeface="Arial"/>
                <a:hlinkClick r:id="rId6">
                  <a:extLst>
                    <a:ext uri="{A12FA001-AC4F-418D-AE19-62706E023703}">
                      <ahyp:hlinkClr xmlns:ahyp="http://schemas.microsoft.com/office/drawing/2018/hyperlinkcolor" val="tx"/>
                    </a:ext>
                  </a:extLst>
                </a:hlinkClick>
              </a:rPr>
            </a:br>
            <a:endParaRPr sz="2400" u="none" strike="noStrike" cap="none" dirty="0">
              <a:solidFill>
                <a:schemeClr val="accent5">
                  <a:lumMod val="50000"/>
                </a:schemeClr>
              </a:solidFill>
              <a:latin typeface="Century Gothic" panose="020B0502020202020204" pitchFamily="34" charset="0"/>
              <a:sym typeface="Arial"/>
            </a:endParaRPr>
          </a:p>
        </p:txBody>
      </p:sp>
      <p:pic>
        <p:nvPicPr>
          <p:cNvPr id="94" name="Google Shape;94;p3" descr="the letter Q"/>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641925" y="4800601"/>
            <a:ext cx="1300638" cy="13006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B91A635-25F4-4F43-BF74-E8832CB1BADF}"/>
              </a:ext>
            </a:extLst>
          </p:cNvPr>
          <p:cNvSpPr txBox="1"/>
          <p:nvPr/>
        </p:nvSpPr>
        <p:spPr>
          <a:xfrm>
            <a:off x="251126" y="1422204"/>
            <a:ext cx="97260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en-US" sz="26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Vamos</a:t>
            </a:r>
            <a:r>
              <a:rPr kumimoji="0" lang="en-US" sz="26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 </a:t>
            </a:r>
            <a:r>
              <a:rPr kumimoji="0" lang="en-US" sz="26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jugar</a:t>
            </a:r>
            <a:r>
              <a:rPr kumimoji="0" lang="en-US" sz="26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 un </a:t>
            </a:r>
            <a:r>
              <a:rPr kumimoji="0" lang="en-US" sz="26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juego</a:t>
            </a:r>
            <a:r>
              <a:rPr kumimoji="0" lang="en-US" sz="26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El </a:t>
            </a:r>
            <a:r>
              <a:rPr kumimoji="0" lang="en-US" sz="26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tema</a:t>
            </a:r>
            <a:r>
              <a:rPr kumimoji="0" lang="en-US" sz="26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es el </a:t>
            </a:r>
            <a:r>
              <a:rPr kumimoji="0" lang="en-US" sz="26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medioambiente</a:t>
            </a:r>
            <a:r>
              <a:rPr kumimoji="0" lang="en-US" sz="26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Debes</a:t>
            </a:r>
            <a:r>
              <a:rPr kumimoji="0" lang="en-US" sz="26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6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elegir</a:t>
            </a:r>
            <a:r>
              <a:rPr kumimoji="0" lang="en-US" sz="26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las palabras </a:t>
            </a:r>
            <a:r>
              <a:rPr kumimoji="0" lang="en-US" sz="26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correctas</a:t>
            </a:r>
            <a:r>
              <a:rPr kumimoji="0" lang="en-US" sz="26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para </a:t>
            </a:r>
            <a:r>
              <a:rPr kumimoji="0" lang="en-US" sz="26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cruzar</a:t>
            </a:r>
            <a:r>
              <a:rPr kumimoji="0" lang="en-US" sz="26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el </a:t>
            </a:r>
            <a:r>
              <a:rPr kumimoji="0" lang="en-US" sz="26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río</a:t>
            </a:r>
            <a:r>
              <a:rPr kumimoji="0" lang="en-US" sz="26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8" name="Rectangle 7">
            <a:extLst>
              <a:ext uri="{FF2B5EF4-FFF2-40B4-BE49-F238E27FC236}">
                <a16:creationId xmlns:a16="http://schemas.microsoft.com/office/drawing/2014/main" id="{72A39ED3-AA65-DD47-AFE3-2EA3E85B7935}"/>
              </a:ext>
            </a:extLst>
          </p:cNvPr>
          <p:cNvSpPr/>
          <p:nvPr/>
        </p:nvSpPr>
        <p:spPr>
          <a:xfrm>
            <a:off x="1" y="3895138"/>
            <a:ext cx="12192000" cy="2344297"/>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4" descr="Reed Clip Art">
            <a:extLst>
              <a:ext uri="{FF2B5EF4-FFF2-40B4-BE49-F238E27FC236}">
                <a16:creationId xmlns:a16="http://schemas.microsoft.com/office/drawing/2014/main" id="{816D379F-D110-1E4F-A530-B12E7DD00CD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8288"/>
          <a:stretch/>
        </p:blipFill>
        <p:spPr bwMode="auto">
          <a:xfrm>
            <a:off x="12538" y="2631674"/>
            <a:ext cx="1531018" cy="20418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tone 1 Clip Art">
            <a:extLst>
              <a:ext uri="{FF2B5EF4-FFF2-40B4-BE49-F238E27FC236}">
                <a16:creationId xmlns:a16="http://schemas.microsoft.com/office/drawing/2014/main" id="{5E86A9E3-E492-9445-9992-C6FB970ABF37}"/>
              </a:ext>
            </a:extLst>
          </p:cNvPr>
          <p:cNvPicPr>
            <a:picLocks noChangeAspect="1" noChangeArrowheads="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11075369" flipH="1">
            <a:off x="649086" y="3950442"/>
            <a:ext cx="1841885" cy="14350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tone 1 Clip Art">
            <a:extLst>
              <a:ext uri="{FF2B5EF4-FFF2-40B4-BE49-F238E27FC236}">
                <a16:creationId xmlns:a16="http://schemas.microsoft.com/office/drawing/2014/main" id="{4F7FDD31-ABD5-B240-933D-8458A5028A8C}"/>
              </a:ext>
            </a:extLst>
          </p:cNvPr>
          <p:cNvPicPr>
            <a:picLocks noChangeAspect="1" noChangeArrowheads="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5712975" flipV="1">
            <a:off x="2966880" y="3470861"/>
            <a:ext cx="941932" cy="18462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tone 1 Clip Art">
            <a:extLst>
              <a:ext uri="{FF2B5EF4-FFF2-40B4-BE49-F238E27FC236}">
                <a16:creationId xmlns:a16="http://schemas.microsoft.com/office/drawing/2014/main" id="{9A3F7FBF-77A7-B340-8FF6-A5D560856D7F}"/>
              </a:ext>
            </a:extLst>
          </p:cNvPr>
          <p:cNvPicPr>
            <a:picLocks noChangeAspect="1" noChangeArrowheads="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11150623">
            <a:off x="6287867" y="3980867"/>
            <a:ext cx="1477079" cy="9765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tone 1 Clip Art">
            <a:extLst>
              <a:ext uri="{FF2B5EF4-FFF2-40B4-BE49-F238E27FC236}">
                <a16:creationId xmlns:a16="http://schemas.microsoft.com/office/drawing/2014/main" id="{F75A0F39-66E7-704E-A49F-003C61D259B2}"/>
              </a:ext>
            </a:extLst>
          </p:cNvPr>
          <p:cNvPicPr>
            <a:picLocks noChangeAspect="1" noChangeArrowheads="1"/>
          </p:cNvPicPr>
          <p:nvPr/>
        </p:nvPicPr>
        <p:blipFill rotWithShape="1">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5400000">
            <a:off x="8024346" y="3509597"/>
            <a:ext cx="990587" cy="15375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Stone 1 Clip Art">
            <a:extLst>
              <a:ext uri="{FF2B5EF4-FFF2-40B4-BE49-F238E27FC236}">
                <a16:creationId xmlns:a16="http://schemas.microsoft.com/office/drawing/2014/main" id="{803FBDD7-ED3A-4241-9EC0-BD3ADDCE3B55}"/>
              </a:ext>
            </a:extLst>
          </p:cNvPr>
          <p:cNvPicPr>
            <a:picLocks noChangeAspect="1" noChangeArrowheads="1"/>
          </p:cNvPicPr>
          <p:nvPr/>
        </p:nvPicPr>
        <p:blipFill rotWithShape="1">
          <a:blip r:embed="rId9" cstate="screen">
            <a:duotone>
              <a:schemeClr val="bg2">
                <a:shade val="45000"/>
                <a:satMod val="135000"/>
              </a:schemeClr>
              <a:prstClr val="white"/>
            </a:duotone>
            <a:extLst>
              <a:ext uri="{28A0092B-C50C-407E-A947-70E740481C1C}">
                <a14:useLocalDpi xmlns:a14="http://schemas.microsoft.com/office/drawing/2010/main"/>
              </a:ext>
            </a:extLst>
          </a:blip>
          <a:srcRect l="-2"/>
          <a:stretch/>
        </p:blipFill>
        <p:spPr bwMode="auto">
          <a:xfrm rot="16610970" flipH="1">
            <a:off x="4770891" y="3418817"/>
            <a:ext cx="1065734" cy="190119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E08415D-8BDD-1647-98C4-CEAD5026CDE4}"/>
              </a:ext>
            </a:extLst>
          </p:cNvPr>
          <p:cNvSpPr/>
          <p:nvPr/>
        </p:nvSpPr>
        <p:spPr>
          <a:xfrm>
            <a:off x="530204" y="4807495"/>
            <a:ext cx="10326897" cy="1116039"/>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6" name="Picture 6" descr="Stone 1 Clip Art">
            <a:extLst>
              <a:ext uri="{FF2B5EF4-FFF2-40B4-BE49-F238E27FC236}">
                <a16:creationId xmlns:a16="http://schemas.microsoft.com/office/drawing/2014/main" id="{5ADD1B1F-F56B-834B-A81A-C24E22530B9F}"/>
              </a:ext>
            </a:extLst>
          </p:cNvPr>
          <p:cNvPicPr>
            <a:picLocks noChangeAspect="1" noChangeArrowheads="1"/>
          </p:cNvPicPr>
          <p:nvPr/>
        </p:nvPicPr>
        <p:blipFill rotWithShape="1">
          <a:blip r:embed="rId10"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4989030">
            <a:off x="4396350" y="4457926"/>
            <a:ext cx="867663" cy="18526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tone 1 Clip Art">
            <a:extLst>
              <a:ext uri="{FF2B5EF4-FFF2-40B4-BE49-F238E27FC236}">
                <a16:creationId xmlns:a16="http://schemas.microsoft.com/office/drawing/2014/main" id="{2BF5DA15-96A7-C147-925B-A8CADA9EF6FE}"/>
              </a:ext>
            </a:extLst>
          </p:cNvPr>
          <p:cNvPicPr>
            <a:picLocks noChangeAspect="1" noChangeArrowheads="1"/>
          </p:cNvPicPr>
          <p:nvPr/>
        </p:nvPicPr>
        <p:blipFill rotWithShape="1">
          <a:blip r:embed="rId11"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10524631">
            <a:off x="7409940" y="4641407"/>
            <a:ext cx="1663090" cy="13407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Stone 1 Clip Art">
            <a:extLst>
              <a:ext uri="{FF2B5EF4-FFF2-40B4-BE49-F238E27FC236}">
                <a16:creationId xmlns:a16="http://schemas.microsoft.com/office/drawing/2014/main" id="{79CE7749-CA1E-EA44-8B67-1E315BF2F99B}"/>
              </a:ext>
            </a:extLst>
          </p:cNvPr>
          <p:cNvPicPr>
            <a:picLocks noChangeAspect="1" noChangeArrowheads="1"/>
          </p:cNvPicPr>
          <p:nvPr/>
        </p:nvPicPr>
        <p:blipFill rotWithShape="1">
          <a:blip r:embed="rId1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15887025" flipH="1" flipV="1">
            <a:off x="6034491" y="4479273"/>
            <a:ext cx="1159494" cy="1703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Stone 1 Clip Art">
            <a:extLst>
              <a:ext uri="{FF2B5EF4-FFF2-40B4-BE49-F238E27FC236}">
                <a16:creationId xmlns:a16="http://schemas.microsoft.com/office/drawing/2014/main" id="{62EA33B2-F4BF-D34F-811A-FB704AE2412C}"/>
              </a:ext>
            </a:extLst>
          </p:cNvPr>
          <p:cNvPicPr>
            <a:picLocks noChangeAspect="1" noChangeArrowheads="1"/>
          </p:cNvPicPr>
          <p:nvPr/>
        </p:nvPicPr>
        <p:blipFill rotWithShape="1">
          <a:blip r:embed="rId1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10449377" flipH="1">
            <a:off x="2244568" y="4792340"/>
            <a:ext cx="1655662" cy="10778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tone 1 Clip Art">
            <a:extLst>
              <a:ext uri="{FF2B5EF4-FFF2-40B4-BE49-F238E27FC236}">
                <a16:creationId xmlns:a16="http://schemas.microsoft.com/office/drawing/2014/main" id="{A6098B92-FF51-6D49-9377-B78A57863FC4}"/>
              </a:ext>
            </a:extLst>
          </p:cNvPr>
          <p:cNvPicPr>
            <a:picLocks noChangeAspect="1" noChangeArrowheads="1"/>
          </p:cNvPicPr>
          <p:nvPr/>
        </p:nvPicPr>
        <p:blipFill rotWithShape="1">
          <a:blip r:embed="rId1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15887025" flipH="1" flipV="1">
            <a:off x="9210456" y="4440659"/>
            <a:ext cx="1159494" cy="17039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tone 1 Clip Art">
            <a:extLst>
              <a:ext uri="{FF2B5EF4-FFF2-40B4-BE49-F238E27FC236}">
                <a16:creationId xmlns:a16="http://schemas.microsoft.com/office/drawing/2014/main" id="{E0B86AD4-0F87-1243-BEDC-3D7CCE027A6B}"/>
              </a:ext>
            </a:extLst>
          </p:cNvPr>
          <p:cNvPicPr>
            <a:picLocks noChangeAspect="1" noChangeArrowheads="1"/>
          </p:cNvPicPr>
          <p:nvPr/>
        </p:nvPicPr>
        <p:blipFill rotWithShape="1">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15887025" flipH="1">
            <a:off x="832466" y="4334428"/>
            <a:ext cx="995448" cy="189279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5ADE9D-65F4-7A45-8DD2-A37A4B528350}"/>
              </a:ext>
            </a:extLst>
          </p:cNvPr>
          <p:cNvSpPr txBox="1"/>
          <p:nvPr/>
        </p:nvSpPr>
        <p:spPr>
          <a:xfrm>
            <a:off x="993767" y="4231161"/>
            <a:ext cx="200972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rPr>
              <a:t>planta</a:t>
            </a:r>
          </a:p>
        </p:txBody>
      </p:sp>
      <p:sp>
        <p:nvSpPr>
          <p:cNvPr id="24" name="TextBox 23">
            <a:extLst>
              <a:ext uri="{FF2B5EF4-FFF2-40B4-BE49-F238E27FC236}">
                <a16:creationId xmlns:a16="http://schemas.microsoft.com/office/drawing/2014/main" id="{FA2BE19E-AD0B-E849-85A1-7220C6A3D46B}"/>
              </a:ext>
            </a:extLst>
          </p:cNvPr>
          <p:cNvSpPr txBox="1"/>
          <p:nvPr/>
        </p:nvSpPr>
        <p:spPr>
          <a:xfrm>
            <a:off x="331986" y="5175997"/>
            <a:ext cx="203463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w="22225">
                  <a:noFill/>
                  <a:prstDash val="solid"/>
                </a:ln>
                <a:solidFill>
                  <a:srgbClr val="70AD47">
                    <a:lumMod val="75000"/>
                  </a:srgbClr>
                </a:solidFill>
                <a:effectLst/>
                <a:uLnTx/>
                <a:uFillTx/>
                <a:latin typeface="Century Gothic" panose="020F0302020204030204"/>
                <a:ea typeface="+mn-ea"/>
                <a:cs typeface="+mn-cs"/>
              </a:rPr>
              <a:t>planeta</a:t>
            </a:r>
            <a:endPar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E185B095-D74E-6C4E-8D57-CA84E08F8BE4}"/>
              </a:ext>
            </a:extLst>
          </p:cNvPr>
          <p:cNvSpPr txBox="1"/>
          <p:nvPr/>
        </p:nvSpPr>
        <p:spPr>
          <a:xfrm>
            <a:off x="2299345" y="5164263"/>
            <a:ext cx="1549518"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w="22225">
                  <a:noFill/>
                  <a:prstDash val="solid"/>
                </a:ln>
                <a:solidFill>
                  <a:srgbClr val="70AD47">
                    <a:lumMod val="75000"/>
                  </a:srgbClr>
                </a:solidFill>
                <a:effectLst/>
                <a:uLnTx/>
                <a:uFillTx/>
                <a:latin typeface="Century Gothic" panose="020F0302020204030204"/>
                <a:ea typeface="+mn-ea"/>
                <a:cs typeface="+mn-cs"/>
              </a:rPr>
              <a:t>pena</a:t>
            </a:r>
            <a:endPar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DAE071C5-8E6B-3A4F-AC5D-08B19E55DC64}"/>
              </a:ext>
            </a:extLst>
          </p:cNvPr>
          <p:cNvSpPr txBox="1"/>
          <p:nvPr/>
        </p:nvSpPr>
        <p:spPr>
          <a:xfrm>
            <a:off x="2878454" y="4266135"/>
            <a:ext cx="1998611"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w="22225">
                  <a:noFill/>
                  <a:prstDash val="solid"/>
                </a:ln>
                <a:solidFill>
                  <a:srgbClr val="70AD47">
                    <a:lumMod val="75000"/>
                  </a:srgbClr>
                </a:solidFill>
                <a:effectLst/>
                <a:uLnTx/>
                <a:uFillTx/>
                <a:latin typeface="Century Gothic" panose="020F0302020204030204"/>
                <a:ea typeface="+mn-ea"/>
                <a:cs typeface="+mn-cs"/>
              </a:rPr>
              <a:t>verdad</a:t>
            </a:r>
            <a:endPar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128AD1D1-9EB8-B64A-A21D-9A57845A29C3}"/>
              </a:ext>
            </a:extLst>
          </p:cNvPr>
          <p:cNvSpPr txBox="1"/>
          <p:nvPr/>
        </p:nvSpPr>
        <p:spPr>
          <a:xfrm>
            <a:off x="4362239" y="4286709"/>
            <a:ext cx="2125506"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w="22225">
                  <a:noFill/>
                  <a:prstDash val="solid"/>
                </a:ln>
                <a:solidFill>
                  <a:srgbClr val="70AD47">
                    <a:lumMod val="75000"/>
                  </a:srgbClr>
                </a:solidFill>
                <a:effectLst/>
                <a:uLnTx/>
                <a:uFillTx/>
                <a:latin typeface="Century Gothic" panose="020F0302020204030204"/>
                <a:ea typeface="+mn-ea"/>
                <a:cs typeface="+mn-cs"/>
              </a:rPr>
              <a:t>desaparecer</a:t>
            </a:r>
            <a:endPar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388E0DE-4253-394A-B9AB-9895775DB59E}"/>
              </a:ext>
            </a:extLst>
          </p:cNvPr>
          <p:cNvSpPr txBox="1"/>
          <p:nvPr/>
        </p:nvSpPr>
        <p:spPr>
          <a:xfrm>
            <a:off x="6568380" y="4197257"/>
            <a:ext cx="181169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kern="1200" dirty="0" err="1">
                <a:ln w="22225">
                  <a:noFill/>
                  <a:prstDash val="solid"/>
                </a:ln>
                <a:solidFill>
                  <a:srgbClr val="70AD47">
                    <a:lumMod val="75000"/>
                  </a:srgbClr>
                </a:solidFill>
                <a:latin typeface="Century Gothic" panose="020F0302020204030204"/>
                <a:ea typeface="+mn-ea"/>
                <a:cs typeface="+mn-cs"/>
              </a:rPr>
              <a:t>crear</a:t>
            </a:r>
            <a:endParaRPr kumimoji="0" lang="fr-FR" sz="2200" b="1"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EE7A790-207C-FC49-97DE-03B8F2477135}"/>
              </a:ext>
            </a:extLst>
          </p:cNvPr>
          <p:cNvSpPr txBox="1"/>
          <p:nvPr/>
        </p:nvSpPr>
        <p:spPr>
          <a:xfrm>
            <a:off x="6076155" y="5067286"/>
            <a:ext cx="1722656"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kern="1200" dirty="0" err="1">
                <a:ln w="22225">
                  <a:noFill/>
                  <a:prstDash val="solid"/>
                </a:ln>
                <a:solidFill>
                  <a:srgbClr val="70AD47">
                    <a:lumMod val="75000"/>
                  </a:srgbClr>
                </a:solidFill>
                <a:latin typeface="Century Gothic" panose="020F0302020204030204"/>
              </a:rPr>
              <a:t>crecer</a:t>
            </a:r>
            <a:endPar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3026E71B-6EB7-434D-B216-1861D56636B1}"/>
              </a:ext>
            </a:extLst>
          </p:cNvPr>
          <p:cNvSpPr txBox="1"/>
          <p:nvPr/>
        </p:nvSpPr>
        <p:spPr>
          <a:xfrm>
            <a:off x="7683534" y="5115229"/>
            <a:ext cx="117829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rPr>
              <a:t>fin</a:t>
            </a:r>
          </a:p>
        </p:txBody>
      </p:sp>
      <p:sp>
        <p:nvSpPr>
          <p:cNvPr id="31" name="TextBox 30">
            <a:extLst>
              <a:ext uri="{FF2B5EF4-FFF2-40B4-BE49-F238E27FC236}">
                <a16:creationId xmlns:a16="http://schemas.microsoft.com/office/drawing/2014/main" id="{09FDE912-9CC1-3344-A2E6-3E078B1E2E0B}"/>
              </a:ext>
            </a:extLst>
          </p:cNvPr>
          <p:cNvSpPr txBox="1"/>
          <p:nvPr/>
        </p:nvSpPr>
        <p:spPr>
          <a:xfrm>
            <a:off x="4249435" y="5145469"/>
            <a:ext cx="221381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w="22225">
                  <a:noFill/>
                  <a:prstDash val="solid"/>
                </a:ln>
                <a:solidFill>
                  <a:srgbClr val="70AD47">
                    <a:lumMod val="75000"/>
                  </a:srgbClr>
                </a:solidFill>
                <a:effectLst/>
                <a:uLnTx/>
                <a:uFillTx/>
                <a:latin typeface="Century Gothic" panose="020F0302020204030204"/>
                <a:ea typeface="+mn-ea"/>
                <a:cs typeface="+mn-cs"/>
              </a:rPr>
              <a:t>olvidar</a:t>
            </a:r>
            <a:endPar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277CD37-BFA8-3F40-B9C9-87F70BA7A31D}"/>
              </a:ext>
            </a:extLst>
          </p:cNvPr>
          <p:cNvSpPr txBox="1"/>
          <p:nvPr/>
        </p:nvSpPr>
        <p:spPr>
          <a:xfrm>
            <a:off x="9246307" y="5125370"/>
            <a:ext cx="1191016"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rPr>
              <a:t>carne</a:t>
            </a:r>
          </a:p>
        </p:txBody>
      </p:sp>
      <p:sp>
        <p:nvSpPr>
          <p:cNvPr id="33" name="Rectangle 32">
            <a:hlinkClick r:id="" action="ppaction://noaction">
              <a:snd r:embed="rId14" name="1 Otra palabra para nuestro mundo es.wav"/>
            </a:hlinkClick>
            <a:extLst>
              <a:ext uri="{FF2B5EF4-FFF2-40B4-BE49-F238E27FC236}">
                <a16:creationId xmlns:a16="http://schemas.microsoft.com/office/drawing/2014/main" id="{E47676F0-36E2-1441-B038-E27CBBD6DE0F}"/>
              </a:ext>
            </a:extLst>
          </p:cNvPr>
          <p:cNvSpPr/>
          <p:nvPr/>
        </p:nvSpPr>
        <p:spPr>
          <a:xfrm>
            <a:off x="1320806" y="3098698"/>
            <a:ext cx="540000" cy="540000"/>
          </a:xfrm>
          <a:prstGeom prst="rect">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4" name="Rectangle 33">
            <a:hlinkClick r:id="" action="ppaction://noaction">
              <a:snd r:embed="rId15" name="2 cuando veo.wav"/>
            </a:hlinkClick>
            <a:extLst>
              <a:ext uri="{FF2B5EF4-FFF2-40B4-BE49-F238E27FC236}">
                <a16:creationId xmlns:a16="http://schemas.microsoft.com/office/drawing/2014/main" id="{B4CC2149-95C7-454D-B19A-0FFB8A1D9C11}"/>
              </a:ext>
            </a:extLst>
          </p:cNvPr>
          <p:cNvSpPr/>
          <p:nvPr/>
        </p:nvSpPr>
        <p:spPr>
          <a:xfrm>
            <a:off x="3282702" y="3112568"/>
            <a:ext cx="540000" cy="540000"/>
          </a:xfrm>
          <a:prstGeom prst="rect">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5" name="Rectangle 34">
            <a:hlinkClick r:id="" action="ppaction://noaction">
              <a:snd r:embed="rId16" name="3 Si no cuidamos.wav"/>
            </a:hlinkClick>
            <a:extLst>
              <a:ext uri="{FF2B5EF4-FFF2-40B4-BE49-F238E27FC236}">
                <a16:creationId xmlns:a16="http://schemas.microsoft.com/office/drawing/2014/main" id="{677574A4-546C-BC4A-8622-4CF6157E2AFE}"/>
              </a:ext>
            </a:extLst>
          </p:cNvPr>
          <p:cNvSpPr/>
          <p:nvPr/>
        </p:nvSpPr>
        <p:spPr>
          <a:xfrm>
            <a:off x="5155386" y="3112568"/>
            <a:ext cx="540000" cy="540000"/>
          </a:xfrm>
          <a:prstGeom prst="rect">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6" name="Rectangle 35">
            <a:hlinkClick r:id="" action="ppaction://noaction">
              <a:snd r:embed="rId17" name="4 las flores.wav"/>
            </a:hlinkClick>
            <a:extLst>
              <a:ext uri="{FF2B5EF4-FFF2-40B4-BE49-F238E27FC236}">
                <a16:creationId xmlns:a16="http://schemas.microsoft.com/office/drawing/2014/main" id="{0BBFCBB5-FF25-FC4B-A17E-84DF117B7C94}"/>
              </a:ext>
            </a:extLst>
          </p:cNvPr>
          <p:cNvSpPr/>
          <p:nvPr/>
        </p:nvSpPr>
        <p:spPr>
          <a:xfrm>
            <a:off x="6818966" y="3112568"/>
            <a:ext cx="540000" cy="540000"/>
          </a:xfrm>
          <a:prstGeom prst="rect">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7" name="Rectangle 36">
            <a:hlinkClick r:id="" action="ppaction://noaction">
              <a:snd r:embed="rId18" name="5 para mejorar.wav"/>
            </a:hlinkClick>
            <a:extLst>
              <a:ext uri="{FF2B5EF4-FFF2-40B4-BE49-F238E27FC236}">
                <a16:creationId xmlns:a16="http://schemas.microsoft.com/office/drawing/2014/main" id="{9DA4E7A9-CF51-1F43-AE7D-58C0B294FCE6}"/>
              </a:ext>
            </a:extLst>
          </p:cNvPr>
          <p:cNvSpPr/>
          <p:nvPr/>
        </p:nvSpPr>
        <p:spPr>
          <a:xfrm>
            <a:off x="8118896" y="3098698"/>
            <a:ext cx="540000" cy="540000"/>
          </a:xfrm>
          <a:prstGeom prst="rect">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8" name="Rectangle 37">
            <a:hlinkClick r:id="" action="ppaction://noaction">
              <a:snd r:embed="rId19" name="6 los cienti%CC%81ficios.wav"/>
            </a:hlinkClick>
            <a:extLst>
              <a:ext uri="{FF2B5EF4-FFF2-40B4-BE49-F238E27FC236}">
                <a16:creationId xmlns:a16="http://schemas.microsoft.com/office/drawing/2014/main" id="{516003B0-EA42-EA4F-86F2-31E434DE7829}"/>
              </a:ext>
            </a:extLst>
          </p:cNvPr>
          <p:cNvSpPr/>
          <p:nvPr/>
        </p:nvSpPr>
        <p:spPr>
          <a:xfrm>
            <a:off x="9723331" y="3098698"/>
            <a:ext cx="540000" cy="540000"/>
          </a:xfrm>
          <a:prstGeom prst="rect">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40" name="Picture 6" descr="Stone 1 Clip Art">
            <a:extLst>
              <a:ext uri="{FF2B5EF4-FFF2-40B4-BE49-F238E27FC236}">
                <a16:creationId xmlns:a16="http://schemas.microsoft.com/office/drawing/2014/main" id="{020E49D3-713C-D141-B6D9-92CB30BEAC65}"/>
              </a:ext>
            </a:extLst>
          </p:cNvPr>
          <p:cNvPicPr>
            <a:picLocks noChangeAspect="1" noChangeArrowheads="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11150623">
            <a:off x="9238587" y="3894837"/>
            <a:ext cx="1477079" cy="97659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ED631A87-EE60-1344-B0BF-E82B67BDFE63}"/>
              </a:ext>
            </a:extLst>
          </p:cNvPr>
          <p:cNvSpPr txBox="1"/>
          <p:nvPr/>
        </p:nvSpPr>
        <p:spPr>
          <a:xfrm>
            <a:off x="7857522" y="4172969"/>
            <a:ext cx="1315266"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noProof="0" dirty="0" err="1">
                <a:ln w="22225">
                  <a:noFill/>
                  <a:prstDash val="solid"/>
                </a:ln>
                <a:solidFill>
                  <a:srgbClr val="70AD47">
                    <a:lumMod val="75000"/>
                  </a:srgbClr>
                </a:solidFill>
                <a:effectLst/>
                <a:uLnTx/>
                <a:uFillTx/>
                <a:latin typeface="Century Gothic" panose="020F0302020204030204"/>
                <a:ea typeface="+mn-ea"/>
                <a:cs typeface="+mn-cs"/>
              </a:rPr>
              <a:t>cambio</a:t>
            </a:r>
            <a:endPar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286710F1-526C-8C4E-9DD1-67A21D7CA372}"/>
              </a:ext>
            </a:extLst>
          </p:cNvPr>
          <p:cNvSpPr txBox="1"/>
          <p:nvPr/>
        </p:nvSpPr>
        <p:spPr>
          <a:xfrm>
            <a:off x="9511063" y="4167690"/>
            <a:ext cx="1061257"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w="22225">
                  <a:noFill/>
                  <a:prstDash val="solid"/>
                </a:ln>
                <a:solidFill>
                  <a:srgbClr val="70AD47">
                    <a:lumMod val="75000"/>
                  </a:srgbClr>
                </a:solidFill>
                <a:effectLst/>
                <a:uLnTx/>
                <a:uFillTx/>
                <a:latin typeface="Century Gothic" panose="020F0302020204030204"/>
                <a:ea typeface="+mn-ea"/>
                <a:cs typeface="+mn-cs"/>
              </a:rPr>
              <a:t>fuego</a:t>
            </a:r>
            <a:endPar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endParaRPr>
          </a:p>
        </p:txBody>
      </p:sp>
      <p:pic>
        <p:nvPicPr>
          <p:cNvPr id="48" name="Picture 2" descr="Reed Clip Art">
            <a:extLst>
              <a:ext uri="{FF2B5EF4-FFF2-40B4-BE49-F238E27FC236}">
                <a16:creationId xmlns:a16="http://schemas.microsoft.com/office/drawing/2014/main" id="{71259AED-713D-894C-8842-7AFDBFBC2C91}"/>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t="-4603" r="-21837"/>
          <a:stretch/>
        </p:blipFill>
        <p:spPr bwMode="auto">
          <a:xfrm flipH="1">
            <a:off x="10821029" y="2306875"/>
            <a:ext cx="1354245" cy="1917947"/>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hlinkClick r:id="" action="ppaction://noaction">
              <a:snd r:embed="rId21" name="7 el cielo.wav"/>
            </a:hlinkClick>
            <a:extLst>
              <a:ext uri="{FF2B5EF4-FFF2-40B4-BE49-F238E27FC236}">
                <a16:creationId xmlns:a16="http://schemas.microsoft.com/office/drawing/2014/main" id="{A5B7D1A7-0B18-424E-BCAD-81A6D6FA5263}"/>
              </a:ext>
            </a:extLst>
          </p:cNvPr>
          <p:cNvSpPr/>
          <p:nvPr/>
        </p:nvSpPr>
        <p:spPr>
          <a:xfrm>
            <a:off x="11072325" y="3112568"/>
            <a:ext cx="540000" cy="540000"/>
          </a:xfrm>
          <a:prstGeom prst="rect">
            <a:avLst/>
          </a:prstGeom>
          <a:solidFill>
            <a:schemeClr val="accent2"/>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pic>
        <p:nvPicPr>
          <p:cNvPr id="39" name="Picture 6" descr="Stone 1 Clip Art">
            <a:extLst>
              <a:ext uri="{FF2B5EF4-FFF2-40B4-BE49-F238E27FC236}">
                <a16:creationId xmlns:a16="http://schemas.microsoft.com/office/drawing/2014/main" id="{44A35F8F-EC55-D14A-971D-5CEE6A942E01}"/>
              </a:ext>
            </a:extLst>
          </p:cNvPr>
          <p:cNvPicPr>
            <a:picLocks noChangeAspect="1" noChangeArrowheads="1"/>
          </p:cNvPicPr>
          <p:nvPr/>
        </p:nvPicPr>
        <p:blipFill rotWithShape="1">
          <a:blip r:embed="rId1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15887025" flipH="1" flipV="1">
            <a:off x="10875133" y="4646641"/>
            <a:ext cx="934384" cy="137317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D373E516-9F88-A844-9B49-CA2FF7380AE3}"/>
              </a:ext>
            </a:extLst>
          </p:cNvPr>
          <p:cNvSpPr txBox="1"/>
          <p:nvPr/>
        </p:nvSpPr>
        <p:spPr>
          <a:xfrm>
            <a:off x="10788794" y="5101440"/>
            <a:ext cx="1436067"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w="22225">
                  <a:noFill/>
                  <a:prstDash val="solid"/>
                </a:ln>
                <a:solidFill>
                  <a:srgbClr val="70AD47">
                    <a:lumMod val="75000"/>
                  </a:srgbClr>
                </a:solidFill>
                <a:effectLst/>
                <a:uLnTx/>
                <a:uFillTx/>
                <a:latin typeface="Century Gothic" panose="020F0302020204030204"/>
                <a:ea typeface="+mn-ea"/>
                <a:cs typeface="+mn-cs"/>
              </a:rPr>
              <a:t>llover</a:t>
            </a:r>
            <a:endPar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FA380C84-E533-9549-9AE4-4B0B6A863710}"/>
              </a:ext>
            </a:extLst>
          </p:cNvPr>
          <p:cNvSpPr/>
          <p:nvPr/>
        </p:nvSpPr>
        <p:spPr>
          <a:xfrm flipH="1">
            <a:off x="433838" y="5730706"/>
            <a:ext cx="11570817" cy="492044"/>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Free Video Game Clipart, Download Free Video Game Clipart png ...">
            <a:extLst>
              <a:ext uri="{FF2B5EF4-FFF2-40B4-BE49-F238E27FC236}">
                <a16:creationId xmlns:a16="http://schemas.microsoft.com/office/drawing/2014/main" id="{EDC8D153-FAE0-B340-AB62-31EF5687B5D8}"/>
              </a:ext>
            </a:extLst>
          </p:cNvPr>
          <p:cNvPicPr>
            <a:picLocks noChangeAspect="1" noChangeArrowheads="1"/>
          </p:cNvPicPr>
          <p:nvPr/>
        </p:nvPicPr>
        <p:blipFill>
          <a:blip r:embed="rId2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9904761" y="1124817"/>
            <a:ext cx="1619828" cy="169025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Stone 1 Clip Art">
            <a:extLst>
              <a:ext uri="{FF2B5EF4-FFF2-40B4-BE49-F238E27FC236}">
                <a16:creationId xmlns:a16="http://schemas.microsoft.com/office/drawing/2014/main" id="{0C8C9DA9-1527-E24F-BD5E-882455D2A728}"/>
              </a:ext>
            </a:extLst>
          </p:cNvPr>
          <p:cNvPicPr>
            <a:picLocks noChangeAspect="1" noChangeArrowheads="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rot="11150623">
            <a:off x="10607583" y="3910099"/>
            <a:ext cx="1477079" cy="9765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4EC0DFB1-A9AF-C343-A78F-1AEAB528DD1F}"/>
              </a:ext>
            </a:extLst>
          </p:cNvPr>
          <p:cNvSpPr txBox="1"/>
          <p:nvPr/>
        </p:nvSpPr>
        <p:spPr>
          <a:xfrm>
            <a:off x="10843685" y="4252975"/>
            <a:ext cx="1769187"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w="22225">
                  <a:noFill/>
                  <a:prstDash val="solid"/>
                </a:ln>
                <a:solidFill>
                  <a:srgbClr val="70AD47">
                    <a:lumMod val="75000"/>
                  </a:srgbClr>
                </a:solidFill>
                <a:effectLst/>
                <a:uLnTx/>
                <a:uFillTx/>
                <a:latin typeface="Century Gothic" panose="020F0302020204030204"/>
                <a:ea typeface="+mn-ea"/>
                <a:cs typeface="+mn-cs"/>
              </a:rPr>
              <a:t>llorar</a:t>
            </a:r>
            <a:endParaRPr kumimoji="0" lang="fr-FR" sz="2200" b="1" i="0" u="none" strike="noStrike" kern="1200" cap="none" spc="0" normalizeH="0" baseline="0" noProof="0" dirty="0">
              <a:ln w="22225">
                <a:noFill/>
                <a:prstDash val="solid"/>
              </a:ln>
              <a:solidFill>
                <a:srgbClr val="70AD47">
                  <a:lumMod val="75000"/>
                </a:srgbClr>
              </a:solidFill>
              <a:effectLst/>
              <a:uLnTx/>
              <a:uFillTx/>
              <a:latin typeface="Century Gothic" panose="020F0302020204030204"/>
              <a:ea typeface="+mn-ea"/>
              <a:cs typeface="+mn-cs"/>
            </a:endParaRPr>
          </a:p>
        </p:txBody>
      </p:sp>
      <p:pic>
        <p:nvPicPr>
          <p:cNvPr id="51" name="Picture 2" descr="Reed Clip Art">
            <a:extLst>
              <a:ext uri="{FF2B5EF4-FFF2-40B4-BE49-F238E27FC236}">
                <a16:creationId xmlns:a16="http://schemas.microsoft.com/office/drawing/2014/main" id="{B18E3355-F990-7B45-B652-354B7F78957C}"/>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l="27132"/>
          <a:stretch/>
        </p:blipFill>
        <p:spPr bwMode="auto">
          <a:xfrm>
            <a:off x="5540" y="4299788"/>
            <a:ext cx="1173202" cy="191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96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23"/>
                                        </p:tgtEl>
                                        <p:attrNameLst>
                                          <p:attrName>ppt_w</p:attrName>
                                        </p:attrNameLst>
                                      </p:cBhvr>
                                      <p:tavLst>
                                        <p:tav tm="0">
                                          <p:val>
                                            <p:strVal val="ppt_w"/>
                                          </p:val>
                                        </p:tav>
                                        <p:tav tm="100000">
                                          <p:val>
                                            <p:fltVal val="0"/>
                                          </p:val>
                                        </p:tav>
                                      </p:tavLst>
                                    </p:anim>
                                    <p:anim calcmode="lin" valueType="num">
                                      <p:cBhvr>
                                        <p:cTn id="13" dur="1000"/>
                                        <p:tgtEl>
                                          <p:spTgt spid="23"/>
                                        </p:tgtEl>
                                        <p:attrNameLst>
                                          <p:attrName>ppt_h</p:attrName>
                                        </p:attrNameLst>
                                      </p:cBhvr>
                                      <p:tavLst>
                                        <p:tav tm="0">
                                          <p:val>
                                            <p:strVal val="ppt_h"/>
                                          </p:val>
                                        </p:tav>
                                        <p:tav tm="100000">
                                          <p:val>
                                            <p:fltVal val="0"/>
                                          </p:val>
                                        </p:tav>
                                      </p:tavLst>
                                    </p:anim>
                                    <p:anim calcmode="lin" valueType="num">
                                      <p:cBhvr>
                                        <p:cTn id="14" dur="1000"/>
                                        <p:tgtEl>
                                          <p:spTgt spid="23"/>
                                        </p:tgtEl>
                                        <p:attrNameLst>
                                          <p:attrName>style.rotation</p:attrName>
                                        </p:attrNameLst>
                                      </p:cBhvr>
                                      <p:tavLst>
                                        <p:tav tm="0">
                                          <p:val>
                                            <p:fltVal val="0"/>
                                          </p:val>
                                        </p:tav>
                                        <p:tav tm="100000">
                                          <p:val>
                                            <p:fltVal val="90"/>
                                          </p:val>
                                        </p:tav>
                                      </p:tavLst>
                                    </p:anim>
                                    <p:animEffect transition="out" filter="fade">
                                      <p:cBhvr>
                                        <p:cTn id="15" dur="1000"/>
                                        <p:tgtEl>
                                          <p:spTgt spid="23"/>
                                        </p:tgtEl>
                                      </p:cBhvr>
                                    </p:animEffect>
                                    <p:set>
                                      <p:cBhvr>
                                        <p:cTn id="1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11"/>
                                        </p:tgtEl>
                                        <p:attrNameLst>
                                          <p:attrName>ppt_w</p:attrName>
                                        </p:attrNameLst>
                                      </p:cBhvr>
                                      <p:tavLst>
                                        <p:tav tm="0">
                                          <p:val>
                                            <p:strVal val="ppt_w"/>
                                          </p:val>
                                        </p:tav>
                                        <p:tav tm="100000">
                                          <p:val>
                                            <p:fltVal val="0"/>
                                          </p:val>
                                        </p:tav>
                                      </p:tavLst>
                                    </p:anim>
                                    <p:anim calcmode="lin" valueType="num">
                                      <p:cBhvr>
                                        <p:cTn id="22" dur="1000"/>
                                        <p:tgtEl>
                                          <p:spTgt spid="11"/>
                                        </p:tgtEl>
                                        <p:attrNameLst>
                                          <p:attrName>ppt_h</p:attrName>
                                        </p:attrNameLst>
                                      </p:cBhvr>
                                      <p:tavLst>
                                        <p:tav tm="0">
                                          <p:val>
                                            <p:strVal val="ppt_h"/>
                                          </p:val>
                                        </p:tav>
                                        <p:tav tm="100000">
                                          <p:val>
                                            <p:fltVal val="0"/>
                                          </p:val>
                                        </p:tav>
                                      </p:tavLst>
                                    </p:anim>
                                    <p:anim calcmode="lin" valueType="num">
                                      <p:cBhvr>
                                        <p:cTn id="23" dur="1000"/>
                                        <p:tgtEl>
                                          <p:spTgt spid="11"/>
                                        </p:tgtEl>
                                        <p:attrNameLst>
                                          <p:attrName>style.rotation</p:attrName>
                                        </p:attrNameLst>
                                      </p:cBhvr>
                                      <p:tavLst>
                                        <p:tav tm="0">
                                          <p:val>
                                            <p:fltVal val="0"/>
                                          </p:val>
                                        </p:tav>
                                        <p:tav tm="100000">
                                          <p:val>
                                            <p:fltVal val="90"/>
                                          </p:val>
                                        </p:tav>
                                      </p:tavLst>
                                    </p:anim>
                                    <p:animEffect transition="out" filter="fade">
                                      <p:cBhvr>
                                        <p:cTn id="24" dur="1000"/>
                                        <p:tgtEl>
                                          <p:spTgt spid="11"/>
                                        </p:tgtEl>
                                      </p:cBhvr>
                                    </p:animEffect>
                                    <p:set>
                                      <p:cBhvr>
                                        <p:cTn id="25" dur="1" fill="hold">
                                          <p:stCondLst>
                                            <p:cond delay="999"/>
                                          </p:stCondLst>
                                        </p:cTn>
                                        <p:tgtEl>
                                          <p:spTgt spid="11"/>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26"/>
                                        </p:tgtEl>
                                        <p:attrNameLst>
                                          <p:attrName>ppt_w</p:attrName>
                                        </p:attrNameLst>
                                      </p:cBhvr>
                                      <p:tavLst>
                                        <p:tav tm="0">
                                          <p:val>
                                            <p:strVal val="ppt_w"/>
                                          </p:val>
                                        </p:tav>
                                        <p:tav tm="100000">
                                          <p:val>
                                            <p:fltVal val="0"/>
                                          </p:val>
                                        </p:tav>
                                      </p:tavLst>
                                    </p:anim>
                                    <p:anim calcmode="lin" valueType="num">
                                      <p:cBhvr>
                                        <p:cTn id="28" dur="1000"/>
                                        <p:tgtEl>
                                          <p:spTgt spid="26"/>
                                        </p:tgtEl>
                                        <p:attrNameLst>
                                          <p:attrName>ppt_h</p:attrName>
                                        </p:attrNameLst>
                                      </p:cBhvr>
                                      <p:tavLst>
                                        <p:tav tm="0">
                                          <p:val>
                                            <p:strVal val="ppt_h"/>
                                          </p:val>
                                        </p:tav>
                                        <p:tav tm="100000">
                                          <p:val>
                                            <p:fltVal val="0"/>
                                          </p:val>
                                        </p:tav>
                                      </p:tavLst>
                                    </p:anim>
                                    <p:anim calcmode="lin" valueType="num">
                                      <p:cBhvr>
                                        <p:cTn id="29" dur="1000"/>
                                        <p:tgtEl>
                                          <p:spTgt spid="26"/>
                                        </p:tgtEl>
                                        <p:attrNameLst>
                                          <p:attrName>style.rotation</p:attrName>
                                        </p:attrNameLst>
                                      </p:cBhvr>
                                      <p:tavLst>
                                        <p:tav tm="0">
                                          <p:val>
                                            <p:fltVal val="0"/>
                                          </p:val>
                                        </p:tav>
                                        <p:tav tm="100000">
                                          <p:val>
                                            <p:fltVal val="90"/>
                                          </p:val>
                                        </p:tav>
                                      </p:tavLst>
                                    </p:anim>
                                    <p:animEffect transition="out" filter="fade">
                                      <p:cBhvr>
                                        <p:cTn id="30" dur="1000"/>
                                        <p:tgtEl>
                                          <p:spTgt spid="26"/>
                                        </p:tgtEl>
                                      </p:cBhvr>
                                    </p:animEffect>
                                    <p:set>
                                      <p:cBhvr>
                                        <p:cTn id="31"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31" presetClass="exit" presetSubtype="0" fill="hold" nodeType="clickEffect">
                                  <p:stCondLst>
                                    <p:cond delay="0"/>
                                  </p:stCondLst>
                                  <p:childTnLst>
                                    <p:anim calcmode="lin" valueType="num">
                                      <p:cBhvr>
                                        <p:cTn id="36" dur="1000"/>
                                        <p:tgtEl>
                                          <p:spTgt spid="16"/>
                                        </p:tgtEl>
                                        <p:attrNameLst>
                                          <p:attrName>ppt_w</p:attrName>
                                        </p:attrNameLst>
                                      </p:cBhvr>
                                      <p:tavLst>
                                        <p:tav tm="0">
                                          <p:val>
                                            <p:strVal val="ppt_w"/>
                                          </p:val>
                                        </p:tav>
                                        <p:tav tm="100000">
                                          <p:val>
                                            <p:fltVal val="0"/>
                                          </p:val>
                                        </p:tav>
                                      </p:tavLst>
                                    </p:anim>
                                    <p:anim calcmode="lin" valueType="num">
                                      <p:cBhvr>
                                        <p:cTn id="37" dur="1000"/>
                                        <p:tgtEl>
                                          <p:spTgt spid="16"/>
                                        </p:tgtEl>
                                        <p:attrNameLst>
                                          <p:attrName>ppt_h</p:attrName>
                                        </p:attrNameLst>
                                      </p:cBhvr>
                                      <p:tavLst>
                                        <p:tav tm="0">
                                          <p:val>
                                            <p:strVal val="ppt_h"/>
                                          </p:val>
                                        </p:tav>
                                        <p:tav tm="100000">
                                          <p:val>
                                            <p:fltVal val="0"/>
                                          </p:val>
                                        </p:tav>
                                      </p:tavLst>
                                    </p:anim>
                                    <p:anim calcmode="lin" valueType="num">
                                      <p:cBhvr>
                                        <p:cTn id="38" dur="1000"/>
                                        <p:tgtEl>
                                          <p:spTgt spid="16"/>
                                        </p:tgtEl>
                                        <p:attrNameLst>
                                          <p:attrName>style.rotation</p:attrName>
                                        </p:attrNameLst>
                                      </p:cBhvr>
                                      <p:tavLst>
                                        <p:tav tm="0">
                                          <p:val>
                                            <p:fltVal val="0"/>
                                          </p:val>
                                        </p:tav>
                                        <p:tav tm="100000">
                                          <p:val>
                                            <p:fltVal val="90"/>
                                          </p:val>
                                        </p:tav>
                                      </p:tavLst>
                                    </p:anim>
                                    <p:animEffect transition="out" filter="fade">
                                      <p:cBhvr>
                                        <p:cTn id="39" dur="1000"/>
                                        <p:tgtEl>
                                          <p:spTgt spid="16"/>
                                        </p:tgtEl>
                                      </p:cBhvr>
                                    </p:animEffect>
                                    <p:set>
                                      <p:cBhvr>
                                        <p:cTn id="40" dur="1" fill="hold">
                                          <p:stCondLst>
                                            <p:cond delay="999"/>
                                          </p:stCondLst>
                                        </p:cTn>
                                        <p:tgtEl>
                                          <p:spTgt spid="16"/>
                                        </p:tgtEl>
                                        <p:attrNameLst>
                                          <p:attrName>style.visibility</p:attrName>
                                        </p:attrNameLst>
                                      </p:cBhvr>
                                      <p:to>
                                        <p:strVal val="hidden"/>
                                      </p:to>
                                    </p:set>
                                  </p:childTnLst>
                                </p:cTn>
                              </p:par>
                              <p:par>
                                <p:cTn id="41" presetID="31" presetClass="exit" presetSubtype="0" fill="hold" grpId="0" nodeType="withEffect">
                                  <p:stCondLst>
                                    <p:cond delay="0"/>
                                  </p:stCondLst>
                                  <p:childTnLst>
                                    <p:anim calcmode="lin" valueType="num">
                                      <p:cBhvr>
                                        <p:cTn id="42" dur="1000"/>
                                        <p:tgtEl>
                                          <p:spTgt spid="31"/>
                                        </p:tgtEl>
                                        <p:attrNameLst>
                                          <p:attrName>ppt_w</p:attrName>
                                        </p:attrNameLst>
                                      </p:cBhvr>
                                      <p:tavLst>
                                        <p:tav tm="0">
                                          <p:val>
                                            <p:strVal val="ppt_w"/>
                                          </p:val>
                                        </p:tav>
                                        <p:tav tm="100000">
                                          <p:val>
                                            <p:fltVal val="0"/>
                                          </p:val>
                                        </p:tav>
                                      </p:tavLst>
                                    </p:anim>
                                    <p:anim calcmode="lin" valueType="num">
                                      <p:cBhvr>
                                        <p:cTn id="43" dur="1000"/>
                                        <p:tgtEl>
                                          <p:spTgt spid="31"/>
                                        </p:tgtEl>
                                        <p:attrNameLst>
                                          <p:attrName>ppt_h</p:attrName>
                                        </p:attrNameLst>
                                      </p:cBhvr>
                                      <p:tavLst>
                                        <p:tav tm="0">
                                          <p:val>
                                            <p:strVal val="ppt_h"/>
                                          </p:val>
                                        </p:tav>
                                        <p:tav tm="100000">
                                          <p:val>
                                            <p:fltVal val="0"/>
                                          </p:val>
                                        </p:tav>
                                      </p:tavLst>
                                    </p:anim>
                                    <p:anim calcmode="lin" valueType="num">
                                      <p:cBhvr>
                                        <p:cTn id="44" dur="1000"/>
                                        <p:tgtEl>
                                          <p:spTgt spid="31"/>
                                        </p:tgtEl>
                                        <p:attrNameLst>
                                          <p:attrName>style.rotation</p:attrName>
                                        </p:attrNameLst>
                                      </p:cBhvr>
                                      <p:tavLst>
                                        <p:tav tm="0">
                                          <p:val>
                                            <p:fltVal val="0"/>
                                          </p:val>
                                        </p:tav>
                                        <p:tav tm="100000">
                                          <p:val>
                                            <p:fltVal val="90"/>
                                          </p:val>
                                        </p:tav>
                                      </p:tavLst>
                                    </p:anim>
                                    <p:animEffect transition="out" filter="fade">
                                      <p:cBhvr>
                                        <p:cTn id="45" dur="1000"/>
                                        <p:tgtEl>
                                          <p:spTgt spid="31"/>
                                        </p:tgtEl>
                                      </p:cBhvr>
                                    </p:animEffect>
                                    <p:set>
                                      <p:cBhvr>
                                        <p:cTn id="46"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2"/>
                                        </p:tgtEl>
                                        <p:attrNameLst>
                                          <p:attrName>ppt_w</p:attrName>
                                        </p:attrNameLst>
                                      </p:cBhvr>
                                      <p:tavLst>
                                        <p:tav tm="0">
                                          <p:val>
                                            <p:strVal val="ppt_w"/>
                                          </p:val>
                                        </p:tav>
                                        <p:tav tm="100000">
                                          <p:val>
                                            <p:fltVal val="0"/>
                                          </p:val>
                                        </p:tav>
                                      </p:tavLst>
                                    </p:anim>
                                    <p:anim calcmode="lin" valueType="num">
                                      <p:cBhvr>
                                        <p:cTn id="52" dur="1000"/>
                                        <p:tgtEl>
                                          <p:spTgt spid="12"/>
                                        </p:tgtEl>
                                        <p:attrNameLst>
                                          <p:attrName>ppt_h</p:attrName>
                                        </p:attrNameLst>
                                      </p:cBhvr>
                                      <p:tavLst>
                                        <p:tav tm="0">
                                          <p:val>
                                            <p:strVal val="ppt_h"/>
                                          </p:val>
                                        </p:tav>
                                        <p:tav tm="100000">
                                          <p:val>
                                            <p:fltVal val="0"/>
                                          </p:val>
                                        </p:tav>
                                      </p:tavLst>
                                    </p:anim>
                                    <p:anim calcmode="lin" valueType="num">
                                      <p:cBhvr>
                                        <p:cTn id="53" dur="1000"/>
                                        <p:tgtEl>
                                          <p:spTgt spid="12"/>
                                        </p:tgtEl>
                                        <p:attrNameLst>
                                          <p:attrName>style.rotation</p:attrName>
                                        </p:attrNameLst>
                                      </p:cBhvr>
                                      <p:tavLst>
                                        <p:tav tm="0">
                                          <p:val>
                                            <p:fltVal val="0"/>
                                          </p:val>
                                        </p:tav>
                                        <p:tav tm="100000">
                                          <p:val>
                                            <p:fltVal val="90"/>
                                          </p:val>
                                        </p:tav>
                                      </p:tavLst>
                                    </p:anim>
                                    <p:animEffect transition="out" filter="fade">
                                      <p:cBhvr>
                                        <p:cTn id="54" dur="1000"/>
                                        <p:tgtEl>
                                          <p:spTgt spid="12"/>
                                        </p:tgtEl>
                                      </p:cBhvr>
                                    </p:animEffect>
                                    <p:set>
                                      <p:cBhvr>
                                        <p:cTn id="55" dur="1" fill="hold">
                                          <p:stCondLst>
                                            <p:cond delay="999"/>
                                          </p:stCondLst>
                                        </p:cTn>
                                        <p:tgtEl>
                                          <p:spTgt spid="12"/>
                                        </p:tgtEl>
                                        <p:attrNameLst>
                                          <p:attrName>style.visibility</p:attrName>
                                        </p:attrNameLst>
                                      </p:cBhvr>
                                      <p:to>
                                        <p:strVal val="hidden"/>
                                      </p:to>
                                    </p:set>
                                  </p:childTnLst>
                                </p:cTn>
                              </p:par>
                              <p:par>
                                <p:cTn id="56" presetID="31" presetClass="exit" presetSubtype="0" fill="hold" grpId="0" nodeType="withEffect">
                                  <p:stCondLst>
                                    <p:cond delay="0"/>
                                  </p:stCondLst>
                                  <p:childTnLst>
                                    <p:anim calcmode="lin" valueType="num">
                                      <p:cBhvr>
                                        <p:cTn id="57" dur="1000"/>
                                        <p:tgtEl>
                                          <p:spTgt spid="28"/>
                                        </p:tgtEl>
                                        <p:attrNameLst>
                                          <p:attrName>ppt_w</p:attrName>
                                        </p:attrNameLst>
                                      </p:cBhvr>
                                      <p:tavLst>
                                        <p:tav tm="0">
                                          <p:val>
                                            <p:strVal val="ppt_w"/>
                                          </p:val>
                                        </p:tav>
                                        <p:tav tm="100000">
                                          <p:val>
                                            <p:fltVal val="0"/>
                                          </p:val>
                                        </p:tav>
                                      </p:tavLst>
                                    </p:anim>
                                    <p:anim calcmode="lin" valueType="num">
                                      <p:cBhvr>
                                        <p:cTn id="58" dur="1000"/>
                                        <p:tgtEl>
                                          <p:spTgt spid="28"/>
                                        </p:tgtEl>
                                        <p:attrNameLst>
                                          <p:attrName>ppt_h</p:attrName>
                                        </p:attrNameLst>
                                      </p:cBhvr>
                                      <p:tavLst>
                                        <p:tav tm="0">
                                          <p:val>
                                            <p:strVal val="ppt_h"/>
                                          </p:val>
                                        </p:tav>
                                        <p:tav tm="100000">
                                          <p:val>
                                            <p:fltVal val="0"/>
                                          </p:val>
                                        </p:tav>
                                      </p:tavLst>
                                    </p:anim>
                                    <p:anim calcmode="lin" valueType="num">
                                      <p:cBhvr>
                                        <p:cTn id="59" dur="1000"/>
                                        <p:tgtEl>
                                          <p:spTgt spid="28"/>
                                        </p:tgtEl>
                                        <p:attrNameLst>
                                          <p:attrName>style.rotation</p:attrName>
                                        </p:attrNameLst>
                                      </p:cBhvr>
                                      <p:tavLst>
                                        <p:tav tm="0">
                                          <p:val>
                                            <p:fltVal val="0"/>
                                          </p:val>
                                        </p:tav>
                                        <p:tav tm="100000">
                                          <p:val>
                                            <p:fltVal val="90"/>
                                          </p:val>
                                        </p:tav>
                                      </p:tavLst>
                                    </p:anim>
                                    <p:animEffect transition="out" filter="fade">
                                      <p:cBhvr>
                                        <p:cTn id="60" dur="1000"/>
                                        <p:tgtEl>
                                          <p:spTgt spid="28"/>
                                        </p:tgtEl>
                                      </p:cBhvr>
                                    </p:animEffect>
                                    <p:set>
                                      <p:cBhvr>
                                        <p:cTn id="61"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17"/>
                                        </p:tgtEl>
                                        <p:attrNameLst>
                                          <p:attrName>ppt_w</p:attrName>
                                        </p:attrNameLst>
                                      </p:cBhvr>
                                      <p:tavLst>
                                        <p:tav tm="0">
                                          <p:val>
                                            <p:strVal val="ppt_w"/>
                                          </p:val>
                                        </p:tav>
                                        <p:tav tm="100000">
                                          <p:val>
                                            <p:fltVal val="0"/>
                                          </p:val>
                                        </p:tav>
                                      </p:tavLst>
                                    </p:anim>
                                    <p:anim calcmode="lin" valueType="num">
                                      <p:cBhvr>
                                        <p:cTn id="67" dur="1000"/>
                                        <p:tgtEl>
                                          <p:spTgt spid="17"/>
                                        </p:tgtEl>
                                        <p:attrNameLst>
                                          <p:attrName>ppt_h</p:attrName>
                                        </p:attrNameLst>
                                      </p:cBhvr>
                                      <p:tavLst>
                                        <p:tav tm="0">
                                          <p:val>
                                            <p:strVal val="ppt_h"/>
                                          </p:val>
                                        </p:tav>
                                        <p:tav tm="100000">
                                          <p:val>
                                            <p:fltVal val="0"/>
                                          </p:val>
                                        </p:tav>
                                      </p:tavLst>
                                    </p:anim>
                                    <p:anim calcmode="lin" valueType="num">
                                      <p:cBhvr>
                                        <p:cTn id="68" dur="1000"/>
                                        <p:tgtEl>
                                          <p:spTgt spid="17"/>
                                        </p:tgtEl>
                                        <p:attrNameLst>
                                          <p:attrName>style.rotation</p:attrName>
                                        </p:attrNameLst>
                                      </p:cBhvr>
                                      <p:tavLst>
                                        <p:tav tm="0">
                                          <p:val>
                                            <p:fltVal val="0"/>
                                          </p:val>
                                        </p:tav>
                                        <p:tav tm="100000">
                                          <p:val>
                                            <p:fltVal val="90"/>
                                          </p:val>
                                        </p:tav>
                                      </p:tavLst>
                                    </p:anim>
                                    <p:animEffect transition="out" filter="fade">
                                      <p:cBhvr>
                                        <p:cTn id="69" dur="1000"/>
                                        <p:tgtEl>
                                          <p:spTgt spid="17"/>
                                        </p:tgtEl>
                                      </p:cBhvr>
                                    </p:animEffect>
                                    <p:set>
                                      <p:cBhvr>
                                        <p:cTn id="70" dur="1" fill="hold">
                                          <p:stCondLst>
                                            <p:cond delay="999"/>
                                          </p:stCondLst>
                                        </p:cTn>
                                        <p:tgtEl>
                                          <p:spTgt spid="17"/>
                                        </p:tgtEl>
                                        <p:attrNameLst>
                                          <p:attrName>style.visibility</p:attrName>
                                        </p:attrNameLst>
                                      </p:cBhvr>
                                      <p:to>
                                        <p:strVal val="hidden"/>
                                      </p:to>
                                    </p:set>
                                  </p:childTnLst>
                                </p:cTn>
                              </p:par>
                              <p:par>
                                <p:cTn id="71" presetID="31" presetClass="exit" presetSubtype="0" fill="hold" grpId="0"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7" restart="whenNotActive" fill="hold" evtFilter="cancelBubble" nodeType="interactiveSeq">
                <p:stCondLst>
                  <p:cond evt="onClick" delay="0">
                    <p:tgtEl>
                      <p:spTgt spid="24"/>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1"/>
                                        </p:tgtEl>
                                      </p:cBhvr>
                                    </p:animEffect>
                                    <p:animScale>
                                      <p:cBhvr>
                                        <p:cTn id="82" dur="250" autoRev="1" fill="hold"/>
                                        <p:tgtEl>
                                          <p:spTgt spid="21"/>
                                        </p:tgtEl>
                                      </p:cBhvr>
                                      <p:by x="105000" y="105000"/>
                                    </p:animScale>
                                  </p:childTnLst>
                                </p:cTn>
                              </p:par>
                              <p:par>
                                <p:cTn id="83" presetID="26" presetClass="emph" presetSubtype="0" fill="hold" grpId="0" nodeType="withEffect">
                                  <p:stCondLst>
                                    <p:cond delay="0"/>
                                  </p:stCondLst>
                                  <p:childTnLst>
                                    <p:animEffect transition="out" filter="fade">
                                      <p:cBhvr>
                                        <p:cTn id="84" dur="500" tmFilter="0, 0; .2, .5; .8, .5; 1, 0"/>
                                        <p:tgtEl>
                                          <p:spTgt spid="24"/>
                                        </p:tgtEl>
                                      </p:cBhvr>
                                    </p:animEffect>
                                    <p:animScale>
                                      <p:cBhvr>
                                        <p:cTn id="85"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25"/>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19"/>
                                        </p:tgtEl>
                                      </p:cBhvr>
                                    </p:animEffect>
                                    <p:animScale>
                                      <p:cBhvr>
                                        <p:cTn id="91" dur="250" autoRev="1" fill="hold"/>
                                        <p:tgtEl>
                                          <p:spTgt spid="19"/>
                                        </p:tgtEl>
                                      </p:cBhvr>
                                      <p:by x="105000" y="105000"/>
                                    </p:animScale>
                                  </p:childTnLst>
                                </p:cTn>
                              </p:par>
                              <p:par>
                                <p:cTn id="92" presetID="26" presetClass="emph" presetSubtype="0" fill="hold" grpId="0" nodeType="withEffect">
                                  <p:stCondLst>
                                    <p:cond delay="0"/>
                                  </p:stCondLst>
                                  <p:childTnLst>
                                    <p:animEffect transition="out" filter="fade">
                                      <p:cBhvr>
                                        <p:cTn id="93" dur="500" tmFilter="0, 0; .2, .5; .8, .5; 1, 0"/>
                                        <p:tgtEl>
                                          <p:spTgt spid="25"/>
                                        </p:tgtEl>
                                      </p:cBhvr>
                                    </p:animEffect>
                                    <p:animScale>
                                      <p:cBhvr>
                                        <p:cTn id="94"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14"/>
                                        </p:tgtEl>
                                      </p:cBhvr>
                                    </p:animEffect>
                                    <p:animScale>
                                      <p:cBhvr>
                                        <p:cTn id="100" dur="250" autoRev="1" fill="hold"/>
                                        <p:tgtEl>
                                          <p:spTgt spid="14"/>
                                        </p:tgtEl>
                                      </p:cBhvr>
                                      <p:by x="105000" y="105000"/>
                                    </p:animScale>
                                  </p:childTnLst>
                                </p:cTn>
                              </p:par>
                              <p:par>
                                <p:cTn id="101" presetID="26" presetClass="emph" presetSubtype="0" fill="hold" grpId="0" nodeType="withEffect">
                                  <p:stCondLst>
                                    <p:cond delay="0"/>
                                  </p:stCondLst>
                                  <p:childTnLst>
                                    <p:animEffect transition="out" filter="fade">
                                      <p:cBhvr>
                                        <p:cTn id="102" dur="500" tmFilter="0, 0; .2, .5; .8, .5; 1, 0"/>
                                        <p:tgtEl>
                                          <p:spTgt spid="27"/>
                                        </p:tgtEl>
                                      </p:cBhvr>
                                    </p:animEffect>
                                    <p:animScale>
                                      <p:cBhvr>
                                        <p:cTn id="103"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104" restart="whenNotActive" fill="hold" evtFilter="cancelBubble" nodeType="interactiveSeq">
                <p:stCondLst>
                  <p:cond evt="onClick" delay="0">
                    <p:tgtEl>
                      <p:spTgt spid="29"/>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18"/>
                                        </p:tgtEl>
                                      </p:cBhvr>
                                    </p:animEffect>
                                    <p:animScale>
                                      <p:cBhvr>
                                        <p:cTn id="109" dur="250" autoRev="1" fill="hold"/>
                                        <p:tgtEl>
                                          <p:spTgt spid="18"/>
                                        </p:tgtEl>
                                      </p:cBhvr>
                                      <p:by x="105000" y="105000"/>
                                    </p:animScale>
                                  </p:childTnLst>
                                </p:cTn>
                              </p:par>
                              <p:par>
                                <p:cTn id="110" presetID="26" presetClass="emph" presetSubtype="0" fill="hold" grpId="0" nodeType="withEffect">
                                  <p:stCondLst>
                                    <p:cond delay="0"/>
                                  </p:stCondLst>
                                  <p:childTnLst>
                                    <p:animEffect transition="out" filter="fade">
                                      <p:cBhvr>
                                        <p:cTn id="111" dur="500" tmFilter="0, 0; .2, .5; .8, .5; 1, 0"/>
                                        <p:tgtEl>
                                          <p:spTgt spid="29"/>
                                        </p:tgtEl>
                                      </p:cBhvr>
                                    </p:animEffect>
                                    <p:animScale>
                                      <p:cBhvr>
                                        <p:cTn id="11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113" restart="whenNotActive" fill="hold" evtFilter="cancelBubble" nodeType="interactiveSeq">
                <p:stCondLst>
                  <p:cond evt="onClick" delay="0">
                    <p:tgtEl>
                      <p:spTgt spid="45"/>
                    </p:tgtEl>
                  </p:cond>
                </p:stCondLst>
                <p:endSync evt="end" delay="0">
                  <p:rtn val="all"/>
                </p:endSync>
                <p:childTnLst>
                  <p:par>
                    <p:cTn id="114" fill="hold">
                      <p:stCondLst>
                        <p:cond delay="0"/>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3"/>
                                        </p:tgtEl>
                                      </p:cBhvr>
                                    </p:animEffect>
                                    <p:animScale>
                                      <p:cBhvr>
                                        <p:cTn id="118" dur="250" autoRev="1" fill="hold"/>
                                        <p:tgtEl>
                                          <p:spTgt spid="13"/>
                                        </p:tgtEl>
                                      </p:cBhvr>
                                      <p:by x="105000" y="105000"/>
                                    </p:animScale>
                                  </p:childTnLst>
                                </p:cTn>
                              </p:par>
                              <p:par>
                                <p:cTn id="119" presetID="26" presetClass="emph" presetSubtype="0" fill="hold" grpId="0" nodeType="withEffect">
                                  <p:stCondLst>
                                    <p:cond delay="0"/>
                                  </p:stCondLst>
                                  <p:childTnLst>
                                    <p:animEffect transition="out" filter="fade">
                                      <p:cBhvr>
                                        <p:cTn id="120" dur="500" tmFilter="0, 0; .2, .5; .8, .5; 1, 0"/>
                                        <p:tgtEl>
                                          <p:spTgt spid="45"/>
                                        </p:tgtEl>
                                      </p:cBhvr>
                                    </p:animEffect>
                                    <p:animScale>
                                      <p:cBhvr>
                                        <p:cTn id="121" dur="250" autoRev="1" fill="hold"/>
                                        <p:tgtEl>
                                          <p:spTgt spid="45"/>
                                        </p:tgtEl>
                                      </p:cBhvr>
                                      <p:by x="105000" y="105000"/>
                                    </p:animScale>
                                  </p:childTnLst>
                                </p:cTn>
                              </p:par>
                            </p:childTnLst>
                          </p:cTn>
                        </p:par>
                      </p:childTnLst>
                    </p:cTn>
                  </p:par>
                </p:childTnLst>
              </p:cTn>
              <p:nextCondLst>
                <p:cond evt="onClick" delay="0">
                  <p:tgtEl>
                    <p:spTgt spid="45"/>
                  </p:tgtEl>
                </p:cond>
              </p:nextCondLst>
            </p:seq>
            <p:seq concurrent="1" nextAc="seek">
              <p:cTn id="122" restart="whenNotActive" fill="hold" evtFilter="cancelBubble" nodeType="interactiveSeq">
                <p:stCondLst>
                  <p:cond evt="onClick" delay="0">
                    <p:tgtEl>
                      <p:spTgt spid="32"/>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20"/>
                                        </p:tgtEl>
                                      </p:cBhvr>
                                    </p:animEffect>
                                    <p:animScale>
                                      <p:cBhvr>
                                        <p:cTn id="127" dur="250" autoRev="1" fill="hold"/>
                                        <p:tgtEl>
                                          <p:spTgt spid="20"/>
                                        </p:tgtEl>
                                      </p:cBhvr>
                                      <p:by x="105000" y="105000"/>
                                    </p:animScale>
                                  </p:childTnLst>
                                </p:cTn>
                              </p:par>
                              <p:par>
                                <p:cTn id="128" presetID="26" presetClass="emph" presetSubtype="0" fill="hold" grpId="0" nodeType="withEffect">
                                  <p:stCondLst>
                                    <p:cond delay="0"/>
                                  </p:stCondLst>
                                  <p:childTnLst>
                                    <p:animEffect transition="out" filter="fade">
                                      <p:cBhvr>
                                        <p:cTn id="129" dur="500" tmFilter="0, 0; .2, .5; .8, .5; 1, 0"/>
                                        <p:tgtEl>
                                          <p:spTgt spid="32"/>
                                        </p:tgtEl>
                                      </p:cBhvr>
                                    </p:animEffect>
                                    <p:animScale>
                                      <p:cBhvr>
                                        <p:cTn id="130"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131" restart="whenNotActive" fill="hold" evtFilter="cancelBubble" nodeType="interactiveSeq">
                <p:stCondLst>
                  <p:cond evt="onClick" delay="0">
                    <p:tgtEl>
                      <p:spTgt spid="46"/>
                    </p:tgtEl>
                  </p:cond>
                </p:stCondLst>
                <p:endSync evt="end" delay="0">
                  <p:rtn val="all"/>
                </p:endSync>
                <p:childTnLst>
                  <p:par>
                    <p:cTn id="132" fill="hold">
                      <p:stCondLst>
                        <p:cond delay="0"/>
                      </p:stCondLst>
                      <p:childTnLst>
                        <p:par>
                          <p:cTn id="133" fill="hold">
                            <p:stCondLst>
                              <p:cond delay="0"/>
                            </p:stCondLst>
                            <p:childTnLst>
                              <p:par>
                                <p:cTn id="134" presetID="31" presetClass="exit" presetSubtype="0" fill="hold" nodeType="clickEffect">
                                  <p:stCondLst>
                                    <p:cond delay="0"/>
                                  </p:stCondLst>
                                  <p:childTnLst>
                                    <p:anim calcmode="lin" valueType="num">
                                      <p:cBhvr>
                                        <p:cTn id="135" dur="1000"/>
                                        <p:tgtEl>
                                          <p:spTgt spid="40"/>
                                        </p:tgtEl>
                                        <p:attrNameLst>
                                          <p:attrName>ppt_w</p:attrName>
                                        </p:attrNameLst>
                                      </p:cBhvr>
                                      <p:tavLst>
                                        <p:tav tm="0">
                                          <p:val>
                                            <p:strVal val="ppt_w"/>
                                          </p:val>
                                        </p:tav>
                                        <p:tav tm="100000">
                                          <p:val>
                                            <p:fltVal val="0"/>
                                          </p:val>
                                        </p:tav>
                                      </p:tavLst>
                                    </p:anim>
                                    <p:anim calcmode="lin" valueType="num">
                                      <p:cBhvr>
                                        <p:cTn id="136" dur="1000"/>
                                        <p:tgtEl>
                                          <p:spTgt spid="40"/>
                                        </p:tgtEl>
                                        <p:attrNameLst>
                                          <p:attrName>ppt_h</p:attrName>
                                        </p:attrNameLst>
                                      </p:cBhvr>
                                      <p:tavLst>
                                        <p:tav tm="0">
                                          <p:val>
                                            <p:strVal val="ppt_h"/>
                                          </p:val>
                                        </p:tav>
                                        <p:tav tm="100000">
                                          <p:val>
                                            <p:fltVal val="0"/>
                                          </p:val>
                                        </p:tav>
                                      </p:tavLst>
                                    </p:anim>
                                    <p:anim calcmode="lin" valueType="num">
                                      <p:cBhvr>
                                        <p:cTn id="137" dur="1000"/>
                                        <p:tgtEl>
                                          <p:spTgt spid="40"/>
                                        </p:tgtEl>
                                        <p:attrNameLst>
                                          <p:attrName>style.rotation</p:attrName>
                                        </p:attrNameLst>
                                      </p:cBhvr>
                                      <p:tavLst>
                                        <p:tav tm="0">
                                          <p:val>
                                            <p:fltVal val="0"/>
                                          </p:val>
                                        </p:tav>
                                        <p:tav tm="100000">
                                          <p:val>
                                            <p:fltVal val="90"/>
                                          </p:val>
                                        </p:tav>
                                      </p:tavLst>
                                    </p:anim>
                                    <p:animEffect transition="out" filter="fade">
                                      <p:cBhvr>
                                        <p:cTn id="138" dur="1000"/>
                                        <p:tgtEl>
                                          <p:spTgt spid="40"/>
                                        </p:tgtEl>
                                      </p:cBhvr>
                                    </p:animEffect>
                                    <p:set>
                                      <p:cBhvr>
                                        <p:cTn id="139" dur="1" fill="hold">
                                          <p:stCondLst>
                                            <p:cond delay="999"/>
                                          </p:stCondLst>
                                        </p:cTn>
                                        <p:tgtEl>
                                          <p:spTgt spid="40"/>
                                        </p:tgtEl>
                                        <p:attrNameLst>
                                          <p:attrName>style.visibility</p:attrName>
                                        </p:attrNameLst>
                                      </p:cBhvr>
                                      <p:to>
                                        <p:strVal val="hidden"/>
                                      </p:to>
                                    </p:set>
                                  </p:childTnLst>
                                </p:cTn>
                              </p:par>
                              <p:par>
                                <p:cTn id="140" presetID="31" presetClass="exit" presetSubtype="0" fill="hold" grpId="0" nodeType="withEffect">
                                  <p:stCondLst>
                                    <p:cond delay="0"/>
                                  </p:stCondLst>
                                  <p:childTnLst>
                                    <p:anim calcmode="lin" valueType="num">
                                      <p:cBhvr>
                                        <p:cTn id="141" dur="1000"/>
                                        <p:tgtEl>
                                          <p:spTgt spid="46"/>
                                        </p:tgtEl>
                                        <p:attrNameLst>
                                          <p:attrName>ppt_w</p:attrName>
                                        </p:attrNameLst>
                                      </p:cBhvr>
                                      <p:tavLst>
                                        <p:tav tm="0">
                                          <p:val>
                                            <p:strVal val="ppt_w"/>
                                          </p:val>
                                        </p:tav>
                                        <p:tav tm="100000">
                                          <p:val>
                                            <p:fltVal val="0"/>
                                          </p:val>
                                        </p:tav>
                                      </p:tavLst>
                                    </p:anim>
                                    <p:anim calcmode="lin" valueType="num">
                                      <p:cBhvr>
                                        <p:cTn id="142" dur="1000"/>
                                        <p:tgtEl>
                                          <p:spTgt spid="46"/>
                                        </p:tgtEl>
                                        <p:attrNameLst>
                                          <p:attrName>ppt_h</p:attrName>
                                        </p:attrNameLst>
                                      </p:cBhvr>
                                      <p:tavLst>
                                        <p:tav tm="0">
                                          <p:val>
                                            <p:strVal val="ppt_h"/>
                                          </p:val>
                                        </p:tav>
                                        <p:tav tm="100000">
                                          <p:val>
                                            <p:fltVal val="0"/>
                                          </p:val>
                                        </p:tav>
                                      </p:tavLst>
                                    </p:anim>
                                    <p:anim calcmode="lin" valueType="num">
                                      <p:cBhvr>
                                        <p:cTn id="143" dur="1000"/>
                                        <p:tgtEl>
                                          <p:spTgt spid="46"/>
                                        </p:tgtEl>
                                        <p:attrNameLst>
                                          <p:attrName>style.rotation</p:attrName>
                                        </p:attrNameLst>
                                      </p:cBhvr>
                                      <p:tavLst>
                                        <p:tav tm="0">
                                          <p:val>
                                            <p:fltVal val="0"/>
                                          </p:val>
                                        </p:tav>
                                        <p:tav tm="100000">
                                          <p:val>
                                            <p:fltVal val="90"/>
                                          </p:val>
                                        </p:tav>
                                      </p:tavLst>
                                    </p:anim>
                                    <p:animEffect transition="out" filter="fade">
                                      <p:cBhvr>
                                        <p:cTn id="144" dur="1000"/>
                                        <p:tgtEl>
                                          <p:spTgt spid="46"/>
                                        </p:tgtEl>
                                      </p:cBhvr>
                                    </p:animEffect>
                                    <p:set>
                                      <p:cBhvr>
                                        <p:cTn id="145"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46" restart="whenNotActive" fill="hold" evtFilter="cancelBubble" nodeType="interactiveSeq">
                <p:stCondLst>
                  <p:cond evt="onClick" delay="0">
                    <p:tgtEl>
                      <p:spTgt spid="41"/>
                    </p:tgtEl>
                  </p:cond>
                </p:stCondLst>
                <p:endSync evt="end" delay="0">
                  <p:rtn val="all"/>
                </p:endSync>
                <p:childTnLst>
                  <p:par>
                    <p:cTn id="147" fill="hold">
                      <p:stCondLst>
                        <p:cond delay="0"/>
                      </p:stCondLst>
                      <p:childTnLst>
                        <p:par>
                          <p:cTn id="148" fill="hold">
                            <p:stCondLst>
                              <p:cond delay="0"/>
                            </p:stCondLst>
                            <p:childTnLst>
                              <p:par>
                                <p:cTn id="149" presetID="26" presetClass="emph" presetSubtype="0" fill="hold" nodeType="clickEffect">
                                  <p:stCondLst>
                                    <p:cond delay="0"/>
                                  </p:stCondLst>
                                  <p:childTnLst>
                                    <p:animEffect transition="out" filter="fade">
                                      <p:cBhvr>
                                        <p:cTn id="150" dur="500" tmFilter="0, 0; .2, .5; .8, .5; 1, 0"/>
                                        <p:tgtEl>
                                          <p:spTgt spid="39"/>
                                        </p:tgtEl>
                                      </p:cBhvr>
                                    </p:animEffect>
                                    <p:animScale>
                                      <p:cBhvr>
                                        <p:cTn id="151" dur="250" autoRev="1" fill="hold"/>
                                        <p:tgtEl>
                                          <p:spTgt spid="39"/>
                                        </p:tgtEl>
                                      </p:cBhvr>
                                      <p:by x="105000" y="105000"/>
                                    </p:animScale>
                                  </p:childTnLst>
                                </p:cTn>
                              </p:par>
                              <p:par>
                                <p:cTn id="152" presetID="26" presetClass="emph" presetSubtype="0" fill="hold" grpId="0" nodeType="withEffect">
                                  <p:stCondLst>
                                    <p:cond delay="0"/>
                                  </p:stCondLst>
                                  <p:childTnLst>
                                    <p:animEffect transition="out" filter="fade">
                                      <p:cBhvr>
                                        <p:cTn id="153" dur="500" tmFilter="0, 0; .2, .5; .8, .5; 1, 0"/>
                                        <p:tgtEl>
                                          <p:spTgt spid="41"/>
                                        </p:tgtEl>
                                      </p:cBhvr>
                                    </p:animEffect>
                                    <p:animScale>
                                      <p:cBhvr>
                                        <p:cTn id="154" dur="250" autoRev="1" fill="hold"/>
                                        <p:tgtEl>
                                          <p:spTgt spid="41"/>
                                        </p:tgtEl>
                                      </p:cBhvr>
                                      <p:by x="105000" y="105000"/>
                                    </p:animScale>
                                  </p:childTnLst>
                                </p:cTn>
                              </p:par>
                            </p:childTnLst>
                          </p:cTn>
                        </p:par>
                      </p:childTnLst>
                    </p:cTn>
                  </p:par>
                </p:childTnLst>
              </p:cTn>
              <p:nextCondLst>
                <p:cond evt="onClick" delay="0">
                  <p:tgtEl>
                    <p:spTgt spid="41"/>
                  </p:tgtEl>
                </p:cond>
              </p:nextCondLst>
            </p:seq>
            <p:seq concurrent="1" nextAc="seek">
              <p:cTn id="155" restart="whenNotActive" fill="hold" evtFilter="cancelBubble" nodeType="interactiveSeq">
                <p:stCondLst>
                  <p:cond evt="onClick" delay="0">
                    <p:tgtEl>
                      <p:spTgt spid="47"/>
                    </p:tgtEl>
                  </p:cond>
                </p:stCondLst>
                <p:endSync evt="end" delay="0">
                  <p:rtn val="all"/>
                </p:endSync>
                <p:childTnLst>
                  <p:par>
                    <p:cTn id="156" fill="hold">
                      <p:stCondLst>
                        <p:cond delay="0"/>
                      </p:stCondLst>
                      <p:childTnLst>
                        <p:par>
                          <p:cTn id="157" fill="hold">
                            <p:stCondLst>
                              <p:cond delay="0"/>
                            </p:stCondLst>
                            <p:childTnLst>
                              <p:par>
                                <p:cTn id="158" presetID="31" presetClass="exit" presetSubtype="0" fill="hold" nodeType="clickEffect">
                                  <p:stCondLst>
                                    <p:cond delay="0"/>
                                  </p:stCondLst>
                                  <p:childTnLst>
                                    <p:anim calcmode="lin" valueType="num">
                                      <p:cBhvr>
                                        <p:cTn id="159" dur="1000"/>
                                        <p:tgtEl>
                                          <p:spTgt spid="42"/>
                                        </p:tgtEl>
                                        <p:attrNameLst>
                                          <p:attrName>ppt_w</p:attrName>
                                        </p:attrNameLst>
                                      </p:cBhvr>
                                      <p:tavLst>
                                        <p:tav tm="0">
                                          <p:val>
                                            <p:strVal val="ppt_w"/>
                                          </p:val>
                                        </p:tav>
                                        <p:tav tm="100000">
                                          <p:val>
                                            <p:fltVal val="0"/>
                                          </p:val>
                                        </p:tav>
                                      </p:tavLst>
                                    </p:anim>
                                    <p:anim calcmode="lin" valueType="num">
                                      <p:cBhvr>
                                        <p:cTn id="160" dur="1000"/>
                                        <p:tgtEl>
                                          <p:spTgt spid="42"/>
                                        </p:tgtEl>
                                        <p:attrNameLst>
                                          <p:attrName>ppt_h</p:attrName>
                                        </p:attrNameLst>
                                      </p:cBhvr>
                                      <p:tavLst>
                                        <p:tav tm="0">
                                          <p:val>
                                            <p:strVal val="ppt_h"/>
                                          </p:val>
                                        </p:tav>
                                        <p:tav tm="100000">
                                          <p:val>
                                            <p:fltVal val="0"/>
                                          </p:val>
                                        </p:tav>
                                      </p:tavLst>
                                    </p:anim>
                                    <p:anim calcmode="lin" valueType="num">
                                      <p:cBhvr>
                                        <p:cTn id="161" dur="1000"/>
                                        <p:tgtEl>
                                          <p:spTgt spid="42"/>
                                        </p:tgtEl>
                                        <p:attrNameLst>
                                          <p:attrName>style.rotation</p:attrName>
                                        </p:attrNameLst>
                                      </p:cBhvr>
                                      <p:tavLst>
                                        <p:tav tm="0">
                                          <p:val>
                                            <p:fltVal val="0"/>
                                          </p:val>
                                        </p:tav>
                                        <p:tav tm="100000">
                                          <p:val>
                                            <p:fltVal val="90"/>
                                          </p:val>
                                        </p:tav>
                                      </p:tavLst>
                                    </p:anim>
                                    <p:animEffect transition="out" filter="fade">
                                      <p:cBhvr>
                                        <p:cTn id="162" dur="1000"/>
                                        <p:tgtEl>
                                          <p:spTgt spid="42"/>
                                        </p:tgtEl>
                                      </p:cBhvr>
                                    </p:animEffect>
                                    <p:set>
                                      <p:cBhvr>
                                        <p:cTn id="163" dur="1" fill="hold">
                                          <p:stCondLst>
                                            <p:cond delay="999"/>
                                          </p:stCondLst>
                                        </p:cTn>
                                        <p:tgtEl>
                                          <p:spTgt spid="42"/>
                                        </p:tgtEl>
                                        <p:attrNameLst>
                                          <p:attrName>style.visibility</p:attrName>
                                        </p:attrNameLst>
                                      </p:cBhvr>
                                      <p:to>
                                        <p:strVal val="hidden"/>
                                      </p:to>
                                    </p:set>
                                  </p:childTnLst>
                                </p:cTn>
                              </p:par>
                              <p:par>
                                <p:cTn id="164" presetID="31" presetClass="exit" presetSubtype="0" fill="hold" grpId="0" nodeType="withEffect">
                                  <p:stCondLst>
                                    <p:cond delay="0"/>
                                  </p:stCondLst>
                                  <p:childTnLst>
                                    <p:anim calcmode="lin" valueType="num">
                                      <p:cBhvr>
                                        <p:cTn id="165" dur="1000"/>
                                        <p:tgtEl>
                                          <p:spTgt spid="47"/>
                                        </p:tgtEl>
                                        <p:attrNameLst>
                                          <p:attrName>ppt_w</p:attrName>
                                        </p:attrNameLst>
                                      </p:cBhvr>
                                      <p:tavLst>
                                        <p:tav tm="0">
                                          <p:val>
                                            <p:strVal val="ppt_w"/>
                                          </p:val>
                                        </p:tav>
                                        <p:tav tm="100000">
                                          <p:val>
                                            <p:fltVal val="0"/>
                                          </p:val>
                                        </p:tav>
                                      </p:tavLst>
                                    </p:anim>
                                    <p:anim calcmode="lin" valueType="num">
                                      <p:cBhvr>
                                        <p:cTn id="166" dur="1000"/>
                                        <p:tgtEl>
                                          <p:spTgt spid="47"/>
                                        </p:tgtEl>
                                        <p:attrNameLst>
                                          <p:attrName>ppt_h</p:attrName>
                                        </p:attrNameLst>
                                      </p:cBhvr>
                                      <p:tavLst>
                                        <p:tav tm="0">
                                          <p:val>
                                            <p:strVal val="ppt_h"/>
                                          </p:val>
                                        </p:tav>
                                        <p:tav tm="100000">
                                          <p:val>
                                            <p:fltVal val="0"/>
                                          </p:val>
                                        </p:tav>
                                      </p:tavLst>
                                    </p:anim>
                                    <p:anim calcmode="lin" valueType="num">
                                      <p:cBhvr>
                                        <p:cTn id="167" dur="1000"/>
                                        <p:tgtEl>
                                          <p:spTgt spid="47"/>
                                        </p:tgtEl>
                                        <p:attrNameLst>
                                          <p:attrName>style.rotation</p:attrName>
                                        </p:attrNameLst>
                                      </p:cBhvr>
                                      <p:tavLst>
                                        <p:tav tm="0">
                                          <p:val>
                                            <p:fltVal val="0"/>
                                          </p:val>
                                        </p:tav>
                                        <p:tav tm="100000">
                                          <p:val>
                                            <p:fltVal val="90"/>
                                          </p:val>
                                        </p:tav>
                                      </p:tavLst>
                                    </p:anim>
                                    <p:animEffect transition="out" filter="fade">
                                      <p:cBhvr>
                                        <p:cTn id="168" dur="1000"/>
                                        <p:tgtEl>
                                          <p:spTgt spid="47"/>
                                        </p:tgtEl>
                                      </p:cBhvr>
                                    </p:animEffect>
                                    <p:set>
                                      <p:cBhvr>
                                        <p:cTn id="169"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23" grpId="0"/>
      <p:bldP spid="24" grpId="0"/>
      <p:bldP spid="25" grpId="0"/>
      <p:bldP spid="26" grpId="0"/>
      <p:bldP spid="27" grpId="0"/>
      <p:bldP spid="28" grpId="0"/>
      <p:bldP spid="29" grpId="0"/>
      <p:bldP spid="30" grpId="0"/>
      <p:bldP spid="31" grpId="0"/>
      <p:bldP spid="32" grpId="0"/>
      <p:bldP spid="45" grpId="0"/>
      <p:bldP spid="46" grpId="0"/>
      <p:bldP spid="41"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Saying who is affected by an action</a:t>
            </a:r>
            <a:br>
              <a:rPr lang="en-GB" sz="2400" b="1" dirty="0">
                <a:solidFill>
                  <a:schemeClr val="bg1"/>
                </a:solidFill>
              </a:rPr>
            </a:br>
            <a:r>
              <a:rPr lang="en-GB" sz="2400" dirty="0">
                <a:solidFill>
                  <a:schemeClr val="bg1"/>
                </a:solidFill>
              </a:rPr>
              <a:t>Indirect object pronouns ‘le’ and ‘les’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1305405"/>
            <a:ext cx="1169361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s-ES"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Remember</a:t>
            </a:r>
            <a:r>
              <a:rPr kumimoji="0" lang="es-ES"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a:t>
            </a: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object pronouns (e.g., him) indicate the person or thing that is </a:t>
            </a:r>
            <a:r>
              <a:rPr kumimoji="0" lang="en-GB" sz="2600" b="1" i="1"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affected</a:t>
            </a: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Arial"/>
              </a:rPr>
              <a:t> by the verb.</a:t>
            </a:r>
            <a:endParaRPr kumimoji="0" lang="es-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92806" y="5801156"/>
            <a:ext cx="116936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In Spanish, these pronouns go before / after the verb.</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Arial"/>
              <a:sym typeface="Arial"/>
            </a:endParaRPr>
          </a:p>
        </p:txBody>
      </p:sp>
      <p:sp>
        <p:nvSpPr>
          <p:cNvPr id="6" name="Oval 5"/>
          <p:cNvSpPr/>
          <p:nvPr/>
        </p:nvSpPr>
        <p:spPr>
          <a:xfrm>
            <a:off x="4896320" y="5785767"/>
            <a:ext cx="1301839" cy="523220"/>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7">
            <a:extLst>
              <a:ext uri="{FF2B5EF4-FFF2-40B4-BE49-F238E27FC236}">
                <a16:creationId xmlns:a16="http://schemas.microsoft.com/office/drawing/2014/main" id="{84CB0B40-6CAB-4045-9DF4-074190624C05}"/>
              </a:ext>
            </a:extLst>
          </p:cNvPr>
          <p:cNvSpPr txBox="1"/>
          <p:nvPr/>
        </p:nvSpPr>
        <p:spPr>
          <a:xfrm>
            <a:off x="152399" y="2286239"/>
            <a:ext cx="1268173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To refer to </a:t>
            </a:r>
            <a:r>
              <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one </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person or thing indirectly affected by an action, use </a:t>
            </a:r>
            <a:r>
              <a:rPr kumimoji="0" lang="en-GB" sz="2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___</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Arial"/>
              <a:sym typeface="Arial"/>
            </a:endParaRPr>
          </a:p>
        </p:txBody>
      </p:sp>
      <p:sp>
        <p:nvSpPr>
          <p:cNvPr id="16" name="TextBox 7">
            <a:extLst>
              <a:ext uri="{FF2B5EF4-FFF2-40B4-BE49-F238E27FC236}">
                <a16:creationId xmlns:a16="http://schemas.microsoft.com/office/drawing/2014/main" id="{84CB0B40-6CAB-4045-9DF4-074190624C05}"/>
              </a:ext>
            </a:extLst>
          </p:cNvPr>
          <p:cNvSpPr txBox="1"/>
          <p:nvPr/>
        </p:nvSpPr>
        <p:spPr>
          <a:xfrm>
            <a:off x="141879" y="2834503"/>
            <a:ext cx="617059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66400"/>
                </a:solidFill>
                <a:effectLst/>
                <a:uLnTx/>
                <a:uFillTx/>
                <a:latin typeface="Century Gothic" panose="020F0302020204030204"/>
                <a:ea typeface="+mn-ea"/>
                <a:cs typeface="Arial"/>
                <a:sym typeface="Arial"/>
              </a:rPr>
              <a:t>Le</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envía</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un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correo</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electrónico</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a:t>
            </a:r>
          </a:p>
        </p:txBody>
      </p:sp>
      <p:sp>
        <p:nvSpPr>
          <p:cNvPr id="17" name="TextBox 7">
            <a:extLst>
              <a:ext uri="{FF2B5EF4-FFF2-40B4-BE49-F238E27FC236}">
                <a16:creationId xmlns:a16="http://schemas.microsoft.com/office/drawing/2014/main" id="{84CB0B40-6CAB-4045-9DF4-074190624C05}"/>
              </a:ext>
            </a:extLst>
          </p:cNvPr>
          <p:cNvSpPr txBox="1"/>
          <p:nvPr/>
        </p:nvSpPr>
        <p:spPr>
          <a:xfrm>
            <a:off x="5601572" y="2838627"/>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i="1" kern="1200" dirty="0">
                <a:solidFill>
                  <a:schemeClr val="accent5">
                    <a:lumMod val="50000"/>
                  </a:schemeClr>
                </a:solidFill>
                <a:latin typeface="Century Gothic" panose="020F0302020204030204"/>
                <a:ea typeface="+mn-ea"/>
              </a:rPr>
              <a:t>S/he sends </a:t>
            </a:r>
            <a:r>
              <a:rPr kumimoji="0" lang="en-GB" sz="2600" b="1" i="1" u="none" strike="noStrike" kern="1200" cap="none" spc="0" normalizeH="0" baseline="0" noProof="0" dirty="0">
                <a:ln>
                  <a:noFill/>
                </a:ln>
                <a:solidFill>
                  <a:srgbClr val="F66400"/>
                </a:solidFill>
                <a:effectLst/>
                <a:uLnTx/>
                <a:uFillTx/>
                <a:latin typeface="Century Gothic" panose="020F0302020204030204"/>
                <a:ea typeface="+mn-ea"/>
                <a:sym typeface="Arial"/>
              </a:rPr>
              <a:t>him/her/it</a:t>
            </a:r>
            <a:r>
              <a:rPr kumimoji="0" lang="en-GB" sz="2600" b="0" i="1" u="none" strike="noStrike" kern="1200" cap="none" spc="0" normalizeH="0" baseline="0" noProof="0" dirty="0">
                <a:ln>
                  <a:noFill/>
                </a:ln>
                <a:solidFill>
                  <a:srgbClr val="203864"/>
                </a:solidFill>
                <a:effectLst/>
                <a:uLnTx/>
                <a:uFillTx/>
                <a:latin typeface="Century Gothic" panose="020F0302020204030204"/>
                <a:ea typeface="+mn-ea"/>
                <a:sym typeface="Arial"/>
              </a:rPr>
              <a:t>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sym typeface="Arial"/>
              </a:rPr>
              <a:t>an email.</a:t>
            </a:r>
          </a:p>
        </p:txBody>
      </p:sp>
      <p:sp>
        <p:nvSpPr>
          <p:cNvPr id="18" name="TextBox 7">
            <a:extLst>
              <a:ext uri="{FF2B5EF4-FFF2-40B4-BE49-F238E27FC236}">
                <a16:creationId xmlns:a16="http://schemas.microsoft.com/office/drawing/2014/main" id="{84CB0B40-6CAB-4045-9DF4-074190624C05}"/>
              </a:ext>
            </a:extLst>
          </p:cNvPr>
          <p:cNvSpPr txBox="1"/>
          <p:nvPr/>
        </p:nvSpPr>
        <p:spPr>
          <a:xfrm>
            <a:off x="141880" y="3807390"/>
            <a:ext cx="1231848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If </a:t>
            </a:r>
            <a:r>
              <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more than one </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person or thing is indirectly affected, use ___.</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Arial"/>
              <a:sym typeface="Arial"/>
            </a:endParaRPr>
          </a:p>
        </p:txBody>
      </p:sp>
      <p:sp>
        <p:nvSpPr>
          <p:cNvPr id="19" name="TextBox 7">
            <a:extLst>
              <a:ext uri="{FF2B5EF4-FFF2-40B4-BE49-F238E27FC236}">
                <a16:creationId xmlns:a16="http://schemas.microsoft.com/office/drawing/2014/main" id="{84CB0B40-6CAB-4045-9DF4-074190624C05}"/>
              </a:ext>
            </a:extLst>
          </p:cNvPr>
          <p:cNvSpPr txBox="1"/>
          <p:nvPr/>
        </p:nvSpPr>
        <p:spPr>
          <a:xfrm>
            <a:off x="141878" y="4373375"/>
            <a:ext cx="595723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66400"/>
                </a:solidFill>
                <a:effectLst/>
                <a:uLnTx/>
                <a:uFillTx/>
                <a:latin typeface="Century Gothic" panose="020F0302020204030204"/>
                <a:ea typeface="+mn-ea"/>
                <a:cs typeface="Arial"/>
                <a:sym typeface="Arial"/>
              </a:rPr>
              <a:t>Les</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envía</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un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correo</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electrónico</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a:t>
            </a:r>
          </a:p>
        </p:txBody>
      </p:sp>
      <p:sp>
        <p:nvSpPr>
          <p:cNvPr id="20" name="TextBox 7">
            <a:extLst>
              <a:ext uri="{FF2B5EF4-FFF2-40B4-BE49-F238E27FC236}">
                <a16:creationId xmlns:a16="http://schemas.microsoft.com/office/drawing/2014/main" id="{84CB0B40-6CAB-4045-9DF4-074190624C05}"/>
              </a:ext>
            </a:extLst>
          </p:cNvPr>
          <p:cNvSpPr txBox="1"/>
          <p:nvPr/>
        </p:nvSpPr>
        <p:spPr>
          <a:xfrm>
            <a:off x="5855675" y="4335618"/>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S/he sends </a:t>
            </a:r>
            <a:r>
              <a:rPr kumimoji="0" lang="en-GB" sz="2600" b="1" i="1" u="none" strike="noStrike" kern="1200" cap="none" spc="0" normalizeH="0" baseline="0" noProof="0" dirty="0">
                <a:ln>
                  <a:noFill/>
                </a:ln>
                <a:solidFill>
                  <a:srgbClr val="F66400"/>
                </a:solidFill>
                <a:effectLst/>
                <a:uLnTx/>
                <a:uFillTx/>
                <a:latin typeface="Century Gothic" panose="020F0302020204030204"/>
                <a:ea typeface="+mn-ea"/>
                <a:cs typeface="Arial"/>
                <a:sym typeface="Arial"/>
              </a:rPr>
              <a:t>them</a:t>
            </a:r>
            <a:r>
              <a:rPr kumimoji="0" lang="en-GB" sz="2600" b="0" i="1"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an email.</a:t>
            </a:r>
          </a:p>
        </p:txBody>
      </p:sp>
      <p:sp>
        <p:nvSpPr>
          <p:cNvPr id="7" name="Rectangle 6"/>
          <p:cNvSpPr/>
          <p:nvPr/>
        </p:nvSpPr>
        <p:spPr>
          <a:xfrm>
            <a:off x="11102410" y="2275499"/>
            <a:ext cx="4555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1200" cap="none" spc="0" normalizeH="0" baseline="0" noProof="0" dirty="0">
                <a:ln>
                  <a:noFill/>
                </a:ln>
                <a:solidFill>
                  <a:srgbClr val="F66400"/>
                </a:solidFill>
                <a:effectLst/>
                <a:uLnTx/>
                <a:uFillTx/>
                <a:latin typeface="Century Gothic" panose="020F0302020204030204"/>
                <a:cs typeface="Arial"/>
                <a:sym typeface="Arial"/>
              </a:rPr>
              <a:t>le</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Rounded Rectangular Callout 14"/>
          <p:cNvSpPr/>
          <p:nvPr/>
        </p:nvSpPr>
        <p:spPr>
          <a:xfrm>
            <a:off x="475757" y="4999100"/>
            <a:ext cx="3587410" cy="767053"/>
          </a:xfrm>
          <a:prstGeom prst="wedgeRoundRectCallout">
            <a:avLst>
              <a:gd name="adj1" fmla="val -52354"/>
              <a:gd name="adj2" fmla="val -3748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Arial"/>
              </a:rPr>
              <a:t>‘</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Arial"/>
              </a:rPr>
              <a:t>Les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Arial"/>
              </a:rPr>
              <a:t>’ can refer to all male, all female or mixed groups.</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sym typeface="Arial"/>
            </a:endParaRPr>
          </a:p>
        </p:txBody>
      </p:sp>
      <p:sp>
        <p:nvSpPr>
          <p:cNvPr id="3" name="Rectangle 2">
            <a:extLst>
              <a:ext uri="{FF2B5EF4-FFF2-40B4-BE49-F238E27FC236}">
                <a16:creationId xmlns:a16="http://schemas.microsoft.com/office/drawing/2014/main" id="{3E6DABB3-357A-9C42-9497-74CD64E629C0}"/>
              </a:ext>
            </a:extLst>
          </p:cNvPr>
          <p:cNvSpPr/>
          <p:nvPr/>
        </p:nvSpPr>
        <p:spPr>
          <a:xfrm>
            <a:off x="9424438" y="3811514"/>
            <a:ext cx="590226" cy="461665"/>
          </a:xfrm>
          <a:prstGeom prst="rect">
            <a:avLst/>
          </a:prstGeom>
        </p:spPr>
        <p:txBody>
          <a:bodyPr wrap="none">
            <a:spAutoFit/>
          </a:bodyPr>
          <a:lstStyle/>
          <a:p>
            <a:r>
              <a:rPr lang="en-GB" sz="2400" b="1" kern="1200" dirty="0">
                <a:solidFill>
                  <a:srgbClr val="F56400"/>
                </a:solidFill>
                <a:latin typeface="Century Gothic" panose="020B0502020202020204" pitchFamily="34" charset="0"/>
              </a:rPr>
              <a:t>les</a:t>
            </a:r>
            <a:endParaRPr lang="en-US" sz="2400" dirty="0"/>
          </a:p>
        </p:txBody>
      </p:sp>
      <p:sp>
        <p:nvSpPr>
          <p:cNvPr id="21" name="TextBox 7">
            <a:extLst>
              <a:ext uri="{FF2B5EF4-FFF2-40B4-BE49-F238E27FC236}">
                <a16:creationId xmlns:a16="http://schemas.microsoft.com/office/drawing/2014/main" id="{A49CF0C3-ADE9-4CFB-BB81-7E1E0E2D1072}"/>
              </a:ext>
            </a:extLst>
          </p:cNvPr>
          <p:cNvSpPr txBox="1"/>
          <p:nvPr/>
        </p:nvSpPr>
        <p:spPr>
          <a:xfrm>
            <a:off x="5601572" y="3238466"/>
            <a:ext cx="6567734" cy="492443"/>
          </a:xfrm>
          <a:prstGeom prst="rect">
            <a:avLst/>
          </a:prstGeom>
          <a:noFill/>
        </p:spPr>
        <p:txBody>
          <a:bodyPr wrap="square" rtlCol="0">
            <a:spAutoFit/>
          </a:bodyPr>
          <a:lstStyle/>
          <a:p>
            <a:pPr lvl="0">
              <a:buClrTx/>
              <a:defRPr/>
            </a:pPr>
            <a:r>
              <a:rPr lang="en-GB" sz="2600" i="1" kern="1200" dirty="0">
                <a:solidFill>
                  <a:schemeClr val="accent5">
                    <a:lumMod val="50000"/>
                  </a:schemeClr>
                </a:solidFill>
                <a:latin typeface="Century Gothic" panose="020F0302020204030204"/>
                <a:ea typeface="+mn-ea"/>
              </a:rPr>
              <a:t>S/he sends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sym typeface="Arial"/>
              </a:rPr>
              <a:t>an email </a:t>
            </a:r>
            <a:r>
              <a:rPr lang="en-GB" sz="2600" b="1" i="1" kern="1200" dirty="0">
                <a:solidFill>
                  <a:srgbClr val="F66400"/>
                </a:solidFill>
                <a:latin typeface="Century Gothic" panose="020F0302020204030204"/>
              </a:rPr>
              <a:t>to him/to her/to it</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sym typeface="Arial"/>
              </a:rPr>
              <a:t>.</a:t>
            </a:r>
          </a:p>
        </p:txBody>
      </p:sp>
      <p:sp>
        <p:nvSpPr>
          <p:cNvPr id="22" name="TextBox 7">
            <a:extLst>
              <a:ext uri="{FF2B5EF4-FFF2-40B4-BE49-F238E27FC236}">
                <a16:creationId xmlns:a16="http://schemas.microsoft.com/office/drawing/2014/main" id="{503DDF2A-AD4E-4958-BD11-07494F485517}"/>
              </a:ext>
            </a:extLst>
          </p:cNvPr>
          <p:cNvSpPr txBox="1"/>
          <p:nvPr/>
        </p:nvSpPr>
        <p:spPr>
          <a:xfrm>
            <a:off x="5858069" y="4737489"/>
            <a:ext cx="6567734" cy="492443"/>
          </a:xfrm>
          <a:prstGeom prst="rect">
            <a:avLst/>
          </a:prstGeom>
          <a:noFill/>
        </p:spPr>
        <p:txBody>
          <a:bodyPr wrap="square" rtlCol="0">
            <a:spAutoFit/>
          </a:bodyPr>
          <a:lstStyle/>
          <a:p>
            <a:pPr lvl="0">
              <a:buClrTx/>
              <a:defRPr/>
            </a:pPr>
            <a:r>
              <a:rPr lang="en-GB" sz="2600" i="1" kern="1200" dirty="0">
                <a:solidFill>
                  <a:schemeClr val="accent5">
                    <a:lumMod val="50000"/>
                  </a:schemeClr>
                </a:solidFill>
                <a:latin typeface="Century Gothic" panose="020F0302020204030204"/>
                <a:ea typeface="+mn-ea"/>
              </a:rPr>
              <a:t>S/he sends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sym typeface="Arial"/>
              </a:rPr>
              <a:t>an email </a:t>
            </a:r>
            <a:r>
              <a:rPr lang="en-GB" sz="2600" b="1" i="1" kern="1200" dirty="0">
                <a:solidFill>
                  <a:srgbClr val="F66400"/>
                </a:solidFill>
                <a:latin typeface="Century Gothic" panose="020F0302020204030204"/>
              </a:rPr>
              <a:t>to them</a:t>
            </a:r>
            <a:r>
              <a:rPr lang="en-GB" sz="2600" i="1" kern="1200" dirty="0">
                <a:solidFill>
                  <a:schemeClr val="accent5">
                    <a:lumMod val="50000"/>
                  </a:schemeClr>
                </a:solidFill>
                <a:latin typeface="Century Gothic" panose="020F0302020204030204"/>
              </a:rPr>
              <a:t>.</a:t>
            </a:r>
            <a:endParaRPr kumimoji="0" lang="en-GB" sz="26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sym typeface="Arial"/>
            </a:endParaRPr>
          </a:p>
        </p:txBody>
      </p:sp>
    </p:spTree>
    <p:extLst>
      <p:ext uri="{BB962C8B-B14F-4D97-AF65-F5344CB8AC3E}">
        <p14:creationId xmlns:p14="http://schemas.microsoft.com/office/powerpoint/2010/main" val="222887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6" grpId="0" animBg="1"/>
      <p:bldP spid="7" grpId="0"/>
      <p:bldP spid="15"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a caricatura de una persona&#10;&#10;Descripción generada automáticamente con confianza baja">
            <a:extLst>
              <a:ext uri="{FF2B5EF4-FFF2-40B4-BE49-F238E27FC236}">
                <a16:creationId xmlns:a16="http://schemas.microsoft.com/office/drawing/2014/main" id="{35028D8A-4F96-9546-B9DE-9EC2FB903834}"/>
              </a:ext>
            </a:extLst>
          </p:cNvPr>
          <p:cNvPicPr>
            <a:picLocks noChangeAspect="1"/>
          </p:cNvPicPr>
          <p:nvPr/>
        </p:nvPicPr>
        <p:blipFill rotWithShape="1">
          <a:blip r:embed="rId3"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5615555" y="3670534"/>
            <a:ext cx="1710031" cy="2119746"/>
          </a:xfrm>
          <a:prstGeom prst="rect">
            <a:avLst/>
          </a:prstGeom>
        </p:spPr>
      </p:pic>
      <p:pic>
        <p:nvPicPr>
          <p:cNvPr id="5" name="Imagen 4" descr="Una caricatura de una persona&#10;&#10;Descripción generada automáticamente con confianza baja">
            <a:extLst>
              <a:ext uri="{FF2B5EF4-FFF2-40B4-BE49-F238E27FC236}">
                <a16:creationId xmlns:a16="http://schemas.microsoft.com/office/drawing/2014/main" id="{8BC0AC75-518E-9342-BAB5-1ECF32A2B55B}"/>
              </a:ext>
            </a:extLst>
          </p:cNvPr>
          <p:cNvPicPr>
            <a:picLocks noChangeAspect="1"/>
          </p:cNvPicPr>
          <p:nvPr/>
        </p:nvPicPr>
        <p:blipFill rotWithShape="1">
          <a:blip r:embed="rId4"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175489" y="3887418"/>
            <a:ext cx="3465624" cy="1548511"/>
          </a:xfrm>
          <a:prstGeom prst="rect">
            <a:avLst/>
          </a:prstGeom>
        </p:spPr>
      </p:pic>
      <p:sp>
        <p:nvSpPr>
          <p:cNvPr id="2" name="Título 1">
            <a:extLst>
              <a:ext uri="{FF2B5EF4-FFF2-40B4-BE49-F238E27FC236}">
                <a16:creationId xmlns:a16="http://schemas.microsoft.com/office/drawing/2014/main" id="{D87C6DAD-1410-0948-81DD-57EF9374E687}"/>
              </a:ext>
            </a:extLst>
          </p:cNvPr>
          <p:cNvSpPr>
            <a:spLocks noGrp="1"/>
          </p:cNvSpPr>
          <p:nvPr>
            <p:ph type="title"/>
          </p:nvPr>
        </p:nvSpPr>
        <p:spPr>
          <a:xfrm>
            <a:off x="263856" y="223468"/>
            <a:ext cx="10112043" cy="784501"/>
          </a:xfrm>
        </p:spPr>
        <p:txBody>
          <a:bodyPr>
            <a:normAutofit/>
          </a:bodyPr>
          <a:lstStyle/>
          <a:p>
            <a:r>
              <a:rPr lang="es-GB" sz="2200" b="1" dirty="0"/>
              <a:t>Lucía habla sobre Daniel y sus amigos cuando juegan a videojuegos en casa. Lee y completa la tabla:</a:t>
            </a:r>
          </a:p>
        </p:txBody>
      </p:sp>
      <p:sp>
        <p:nvSpPr>
          <p:cNvPr id="4" name="Rounded Rectangle 11">
            <a:extLst>
              <a:ext uri="{FF2B5EF4-FFF2-40B4-BE49-F238E27FC236}">
                <a16:creationId xmlns:a16="http://schemas.microsoft.com/office/drawing/2014/main" id="{128BCC9C-D2EB-5946-84BD-807FBE17902C}"/>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5" name="CuadroTexto 14">
            <a:extLst>
              <a:ext uri="{FF2B5EF4-FFF2-40B4-BE49-F238E27FC236}">
                <a16:creationId xmlns:a16="http://schemas.microsoft.com/office/drawing/2014/main" id="{9449B1EA-1C23-7847-B12D-28C0ECB21A8E}"/>
              </a:ext>
            </a:extLst>
          </p:cNvPr>
          <p:cNvSpPr txBox="1"/>
          <p:nvPr/>
        </p:nvSpPr>
        <p:spPr>
          <a:xfrm>
            <a:off x="4481596" y="5950152"/>
            <a:ext cx="2513830" cy="400110"/>
          </a:xfrm>
          <a:prstGeom prst="rect">
            <a:avLst/>
          </a:prstGeom>
          <a:noFill/>
        </p:spPr>
        <p:txBody>
          <a:bodyPr wrap="none" rtlCol="0">
            <a:spAutoFit/>
          </a:bodyPr>
          <a:lstStyle/>
          <a:p>
            <a:pPr algn="l"/>
            <a:r>
              <a:rPr lang="es-GB" sz="2000" dirty="0">
                <a:solidFill>
                  <a:schemeClr val="accent5">
                    <a:lumMod val="50000"/>
                  </a:schemeClr>
                </a:solidFill>
                <a:latin typeface="Century Gothic" panose="020B0502020202020204" pitchFamily="34" charset="0"/>
              </a:rPr>
              <a:t>*ganador = winner</a:t>
            </a:r>
          </a:p>
        </p:txBody>
      </p:sp>
      <p:sp>
        <p:nvSpPr>
          <p:cNvPr id="16" name="Llamada ovalada 15">
            <a:extLst>
              <a:ext uri="{FF2B5EF4-FFF2-40B4-BE49-F238E27FC236}">
                <a16:creationId xmlns:a16="http://schemas.microsoft.com/office/drawing/2014/main" id="{88EF4952-E5F7-CA49-B65F-83D181FD51B7}"/>
              </a:ext>
            </a:extLst>
          </p:cNvPr>
          <p:cNvSpPr/>
          <p:nvPr/>
        </p:nvSpPr>
        <p:spPr>
          <a:xfrm>
            <a:off x="140533" y="1032485"/>
            <a:ext cx="6071972" cy="1558769"/>
          </a:xfrm>
          <a:prstGeom prst="wedgeEllipseCallout">
            <a:avLst>
              <a:gd name="adj1" fmla="val -22063"/>
              <a:gd name="adj2" fmla="val 6250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Cuando juega a videojuegos con sus amigos, primero les prepara un personaje y después les da un mapa... </a:t>
            </a:r>
          </a:p>
        </p:txBody>
      </p:sp>
      <p:sp>
        <p:nvSpPr>
          <p:cNvPr id="19" name="Llamada ovalada 18">
            <a:extLst>
              <a:ext uri="{FF2B5EF4-FFF2-40B4-BE49-F238E27FC236}">
                <a16:creationId xmlns:a16="http://schemas.microsoft.com/office/drawing/2014/main" id="{574479F5-95C7-EE47-9A89-0D324E654303}"/>
              </a:ext>
            </a:extLst>
          </p:cNvPr>
          <p:cNvSpPr/>
          <p:nvPr/>
        </p:nvSpPr>
        <p:spPr>
          <a:xfrm>
            <a:off x="695661" y="2448512"/>
            <a:ext cx="5972582" cy="943273"/>
          </a:xfrm>
          <a:prstGeom prst="wedgeEllipseCallout">
            <a:avLst>
              <a:gd name="adj1" fmla="val -30808"/>
              <a:gd name="adj2" fmla="val 7865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 Entonces le organiza una batalla y les enseña cómo jugar.</a:t>
            </a:r>
          </a:p>
        </p:txBody>
      </p:sp>
      <p:graphicFrame>
        <p:nvGraphicFramePr>
          <p:cNvPr id="20" name="Tabla 20">
            <a:extLst>
              <a:ext uri="{FF2B5EF4-FFF2-40B4-BE49-F238E27FC236}">
                <a16:creationId xmlns:a16="http://schemas.microsoft.com/office/drawing/2014/main" id="{AC37ECCE-4489-674D-A929-E0B4751859F1}"/>
              </a:ext>
            </a:extLst>
          </p:cNvPr>
          <p:cNvGraphicFramePr>
            <a:graphicFrameLocks noGrp="1"/>
          </p:cNvGraphicFramePr>
          <p:nvPr>
            <p:extLst>
              <p:ext uri="{D42A27DB-BD31-4B8C-83A1-F6EECF244321}">
                <p14:modId xmlns:p14="http://schemas.microsoft.com/office/powerpoint/2010/main" val="2452306481"/>
              </p:ext>
            </p:extLst>
          </p:nvPr>
        </p:nvGraphicFramePr>
        <p:xfrm>
          <a:off x="7117148" y="853650"/>
          <a:ext cx="4828095" cy="5361201"/>
        </p:xfrm>
        <a:graphic>
          <a:graphicData uri="http://schemas.openxmlformats.org/drawingml/2006/table">
            <a:tbl>
              <a:tblPr firstRow="1" bandRow="1">
                <a:tableStyleId>{5DA37D80-6434-44D0-A028-1B22A696006F}</a:tableStyleId>
              </a:tblPr>
              <a:tblGrid>
                <a:gridCol w="3536577">
                  <a:extLst>
                    <a:ext uri="{9D8B030D-6E8A-4147-A177-3AD203B41FA5}">
                      <a16:colId xmlns:a16="http://schemas.microsoft.com/office/drawing/2014/main" val="2327256618"/>
                    </a:ext>
                  </a:extLst>
                </a:gridCol>
                <a:gridCol w="645759">
                  <a:extLst>
                    <a:ext uri="{9D8B030D-6E8A-4147-A177-3AD203B41FA5}">
                      <a16:colId xmlns:a16="http://schemas.microsoft.com/office/drawing/2014/main" val="1655317733"/>
                    </a:ext>
                  </a:extLst>
                </a:gridCol>
                <a:gridCol w="645759">
                  <a:extLst>
                    <a:ext uri="{9D8B030D-6E8A-4147-A177-3AD203B41FA5}">
                      <a16:colId xmlns:a16="http://schemas.microsoft.com/office/drawing/2014/main" val="2388079038"/>
                    </a:ext>
                  </a:extLst>
                </a:gridCol>
              </a:tblGrid>
              <a:tr h="417339">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V</a:t>
                      </a:r>
                    </a:p>
                  </a:txBody>
                  <a:tcPr anchor="ctr">
                    <a:noFill/>
                  </a:tcPr>
                </a:tc>
                <a:tc>
                  <a:txBody>
                    <a:bodyPr/>
                    <a:lstStyle/>
                    <a:p>
                      <a:pPr algn="ctr"/>
                      <a:r>
                        <a:rPr lang="es-GB" sz="2000" dirty="0">
                          <a:solidFill>
                            <a:schemeClr val="accent5">
                              <a:lumMod val="50000"/>
                            </a:schemeClr>
                          </a:solidFill>
                        </a:rPr>
                        <a:t>F</a:t>
                      </a:r>
                    </a:p>
                  </a:txBody>
                  <a:tcPr anchor="ctr">
                    <a:noFill/>
                  </a:tcPr>
                </a:tc>
                <a:extLst>
                  <a:ext uri="{0D108BD9-81ED-4DB2-BD59-A6C34878D82A}">
                    <a16:rowId xmlns:a16="http://schemas.microsoft.com/office/drawing/2014/main" val="2670354181"/>
                  </a:ext>
                </a:extLst>
              </a:tr>
              <a:tr h="738369">
                <a:tc>
                  <a:txBody>
                    <a:bodyPr/>
                    <a:lstStyle/>
                    <a:p>
                      <a:r>
                        <a:rPr lang="es-GB" sz="2000" dirty="0">
                          <a:solidFill>
                            <a:schemeClr val="accent5">
                              <a:lumMod val="50000"/>
                            </a:schemeClr>
                          </a:solidFill>
                        </a:rPr>
                        <a:t>1. He prepares them a character.</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52287078"/>
                  </a:ext>
                </a:extLst>
              </a:tr>
              <a:tr h="417339">
                <a:tc>
                  <a:txBody>
                    <a:bodyPr/>
                    <a:lstStyle/>
                    <a:p>
                      <a:r>
                        <a:rPr lang="es-GB" sz="2000" dirty="0">
                          <a:solidFill>
                            <a:schemeClr val="accent5">
                              <a:lumMod val="50000"/>
                            </a:schemeClr>
                          </a:solidFill>
                        </a:rPr>
                        <a:t>2. He gives him/her a map.</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816650979"/>
                  </a:ext>
                </a:extLst>
              </a:tr>
              <a:tr h="738369">
                <a:tc>
                  <a:txBody>
                    <a:bodyPr/>
                    <a:lstStyle/>
                    <a:p>
                      <a:r>
                        <a:rPr lang="es-GB" sz="2000" dirty="0">
                          <a:solidFill>
                            <a:schemeClr val="accent5">
                              <a:lumMod val="50000"/>
                            </a:schemeClr>
                          </a:solidFill>
                        </a:rPr>
                        <a:t>3. He organises him/her a battle.</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2638654416"/>
                  </a:ext>
                </a:extLst>
              </a:tr>
              <a:tr h="738369">
                <a:tc>
                  <a:txBody>
                    <a:bodyPr/>
                    <a:lstStyle/>
                    <a:p>
                      <a:r>
                        <a:rPr lang="es-GB" sz="2000" dirty="0">
                          <a:solidFill>
                            <a:schemeClr val="accent5">
                              <a:lumMod val="50000"/>
                            </a:schemeClr>
                          </a:solidFill>
                        </a:rPr>
                        <a:t>4. He teaches them how to play.</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2584114501"/>
                  </a:ext>
                </a:extLst>
              </a:tr>
              <a:tr h="738369">
                <a:tc>
                  <a:txBody>
                    <a:bodyPr/>
                    <a:lstStyle/>
                    <a:p>
                      <a:r>
                        <a:rPr lang="es-GB" sz="2000" dirty="0">
                          <a:solidFill>
                            <a:schemeClr val="accent5">
                              <a:lumMod val="50000"/>
                            </a:schemeClr>
                          </a:solidFill>
                        </a:rPr>
                        <a:t>5. He records them a video.</a:t>
                      </a: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1531634581"/>
                  </a:ext>
                </a:extLst>
              </a:tr>
              <a:tr h="417339">
                <a:tc>
                  <a:txBody>
                    <a:bodyPr/>
                    <a:lstStyle/>
                    <a:p>
                      <a:r>
                        <a:rPr lang="es-GB" sz="2000" dirty="0">
                          <a:solidFill>
                            <a:schemeClr val="accent5">
                              <a:lumMod val="50000"/>
                            </a:schemeClr>
                          </a:solidFill>
                        </a:rPr>
                        <a:t>6. He passes them photos.</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extLst>
                  <a:ext uri="{0D108BD9-81ED-4DB2-BD59-A6C34878D82A}">
                    <a16:rowId xmlns:a16="http://schemas.microsoft.com/office/drawing/2014/main" val="4101107817"/>
                  </a:ext>
                </a:extLst>
              </a:tr>
              <a:tr h="738369">
                <a:tc>
                  <a:txBody>
                    <a:bodyPr/>
                    <a:lstStyle/>
                    <a:p>
                      <a:r>
                        <a:rPr lang="es-GB" sz="2000" dirty="0">
                          <a:solidFill>
                            <a:schemeClr val="accent5">
                              <a:lumMod val="50000"/>
                            </a:schemeClr>
                          </a:solidFill>
                        </a:rPr>
                        <a:t>7. He announces the winner</a:t>
                      </a:r>
                      <a:r>
                        <a:rPr lang="en-GB" sz="2000" dirty="0">
                          <a:solidFill>
                            <a:schemeClr val="accent5">
                              <a:lumMod val="50000"/>
                            </a:schemeClr>
                          </a:solidFill>
                        </a:rPr>
                        <a:t> to them</a:t>
                      </a:r>
                      <a:r>
                        <a:rPr lang="es-GB" sz="2000" dirty="0">
                          <a:solidFill>
                            <a:schemeClr val="accent5">
                              <a:lumMod val="50000"/>
                            </a:schemeClr>
                          </a:solidFill>
                        </a:rPr>
                        <a:t>.</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2771695409"/>
                  </a:ext>
                </a:extLst>
              </a:tr>
              <a:tr h="417339">
                <a:tc>
                  <a:txBody>
                    <a:bodyPr/>
                    <a:lstStyle/>
                    <a:p>
                      <a:r>
                        <a:rPr lang="es-GB" sz="2000" dirty="0">
                          <a:solidFill>
                            <a:schemeClr val="accent5">
                              <a:lumMod val="50000"/>
                            </a:schemeClr>
                          </a:solidFill>
                        </a:rPr>
                        <a:t>8. He gives them a prize.</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912755383"/>
                  </a:ext>
                </a:extLst>
              </a:tr>
            </a:tbl>
          </a:graphicData>
        </a:graphic>
      </p:graphicFrame>
      <p:sp>
        <p:nvSpPr>
          <p:cNvPr id="21" name="Llamada ovalada 20">
            <a:extLst>
              <a:ext uri="{FF2B5EF4-FFF2-40B4-BE49-F238E27FC236}">
                <a16:creationId xmlns:a16="http://schemas.microsoft.com/office/drawing/2014/main" id="{8CCFAE45-CB32-C94B-8139-A0BC80490BDE}"/>
              </a:ext>
            </a:extLst>
          </p:cNvPr>
          <p:cNvSpPr/>
          <p:nvPr/>
        </p:nvSpPr>
        <p:spPr>
          <a:xfrm>
            <a:off x="1780962" y="3346616"/>
            <a:ext cx="4431543" cy="1502884"/>
          </a:xfrm>
          <a:prstGeom prst="wedgeEllipseCallout">
            <a:avLst>
              <a:gd name="adj1" fmla="val -52148"/>
              <a:gd name="adj2" fmla="val 3567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 veces le graba un vídeo! También les pasa fotos de los mejores momentos.</a:t>
            </a:r>
          </a:p>
        </p:txBody>
      </p:sp>
      <p:sp>
        <p:nvSpPr>
          <p:cNvPr id="22" name="Llamada ovalada 21">
            <a:extLst>
              <a:ext uri="{FF2B5EF4-FFF2-40B4-BE49-F238E27FC236}">
                <a16:creationId xmlns:a16="http://schemas.microsoft.com/office/drawing/2014/main" id="{C9B8F6B7-2D6F-5D4A-B956-19D072A9C7FB}"/>
              </a:ext>
            </a:extLst>
          </p:cNvPr>
          <p:cNvSpPr/>
          <p:nvPr/>
        </p:nvSpPr>
        <p:spPr>
          <a:xfrm>
            <a:off x="1901057" y="4807812"/>
            <a:ext cx="4751711" cy="996202"/>
          </a:xfrm>
          <a:prstGeom prst="wedgeEllipseCallout">
            <a:avLst>
              <a:gd name="adj1" fmla="val -52171"/>
              <a:gd name="adj2" fmla="val -4168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Al final les anuncia el ganador* y le da un premio. </a:t>
            </a:r>
          </a:p>
        </p:txBody>
      </p:sp>
      <p:pic>
        <p:nvPicPr>
          <p:cNvPr id="24" name="Imagen 23" descr="Dibujo animado de un personaje animado&#10;&#10;Descripción generada automáticamente con confianza baja">
            <a:extLst>
              <a:ext uri="{FF2B5EF4-FFF2-40B4-BE49-F238E27FC236}">
                <a16:creationId xmlns:a16="http://schemas.microsoft.com/office/drawing/2014/main" id="{DC324C12-97F1-5749-844B-1205961A32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400869" y="3229032"/>
            <a:ext cx="1156454" cy="2865282"/>
          </a:xfrm>
          <a:prstGeom prst="rect">
            <a:avLst/>
          </a:prstGeom>
        </p:spPr>
      </p:pic>
      <p:pic>
        <p:nvPicPr>
          <p:cNvPr id="2050" name="Picture 2" descr="Clip art Video Games Portal Game Controllers - portal png download ...">
            <a:extLst>
              <a:ext uri="{FF2B5EF4-FFF2-40B4-BE49-F238E27FC236}">
                <a16:creationId xmlns:a16="http://schemas.microsoft.com/office/drawing/2014/main" id="{0ABFD47A-F566-AC41-92E8-5076B180713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77324" y="381304"/>
            <a:ext cx="1870364" cy="18703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green checkmark">
            <a:extLst>
              <a:ext uri="{FF2B5EF4-FFF2-40B4-BE49-F238E27FC236}">
                <a16:creationId xmlns:a16="http://schemas.microsoft.com/office/drawing/2014/main" id="{CA5438E5-726D-4E4D-9E33-4311D2E78B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90454" y="1388348"/>
            <a:ext cx="406580" cy="423521"/>
          </a:xfrm>
          <a:prstGeom prst="rect">
            <a:avLst/>
          </a:prstGeom>
        </p:spPr>
      </p:pic>
      <p:pic>
        <p:nvPicPr>
          <p:cNvPr id="18" name="Picture 8" descr="green checkmark">
            <a:extLst>
              <a:ext uri="{FF2B5EF4-FFF2-40B4-BE49-F238E27FC236}">
                <a16:creationId xmlns:a16="http://schemas.microsoft.com/office/drawing/2014/main" id="{4F8D6A00-17BA-D148-8FA9-5D69199A92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49482" y="2024991"/>
            <a:ext cx="406580" cy="423521"/>
          </a:xfrm>
          <a:prstGeom prst="rect">
            <a:avLst/>
          </a:prstGeom>
        </p:spPr>
      </p:pic>
      <p:pic>
        <p:nvPicPr>
          <p:cNvPr id="23" name="Picture 8" descr="green checkmark">
            <a:extLst>
              <a:ext uri="{FF2B5EF4-FFF2-40B4-BE49-F238E27FC236}">
                <a16:creationId xmlns:a16="http://schemas.microsoft.com/office/drawing/2014/main" id="{97364202-7567-054B-B91F-C7165140A8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90454" y="2591254"/>
            <a:ext cx="406580" cy="423521"/>
          </a:xfrm>
          <a:prstGeom prst="rect">
            <a:avLst/>
          </a:prstGeom>
        </p:spPr>
      </p:pic>
      <p:pic>
        <p:nvPicPr>
          <p:cNvPr id="25" name="Picture 8" descr="green checkmark">
            <a:extLst>
              <a:ext uri="{FF2B5EF4-FFF2-40B4-BE49-F238E27FC236}">
                <a16:creationId xmlns:a16="http://schemas.microsoft.com/office/drawing/2014/main" id="{EA27070A-2743-3F4C-8DF1-BC06FC7B68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90454" y="3346616"/>
            <a:ext cx="406580" cy="423521"/>
          </a:xfrm>
          <a:prstGeom prst="rect">
            <a:avLst/>
          </a:prstGeom>
        </p:spPr>
      </p:pic>
      <p:pic>
        <p:nvPicPr>
          <p:cNvPr id="26" name="Picture 8" descr="green checkmark">
            <a:extLst>
              <a:ext uri="{FF2B5EF4-FFF2-40B4-BE49-F238E27FC236}">
                <a16:creationId xmlns:a16="http://schemas.microsoft.com/office/drawing/2014/main" id="{DA494267-2FB7-C74B-B154-D0ED79FB53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49482" y="4045212"/>
            <a:ext cx="406580" cy="423521"/>
          </a:xfrm>
          <a:prstGeom prst="rect">
            <a:avLst/>
          </a:prstGeom>
        </p:spPr>
      </p:pic>
      <p:pic>
        <p:nvPicPr>
          <p:cNvPr id="27" name="Picture 8" descr="green checkmark">
            <a:extLst>
              <a:ext uri="{FF2B5EF4-FFF2-40B4-BE49-F238E27FC236}">
                <a16:creationId xmlns:a16="http://schemas.microsoft.com/office/drawing/2014/main" id="{ED7FB85E-D3A3-3E44-A203-7652DBAD92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90454" y="4596051"/>
            <a:ext cx="406580" cy="423521"/>
          </a:xfrm>
          <a:prstGeom prst="rect">
            <a:avLst/>
          </a:prstGeom>
        </p:spPr>
      </p:pic>
      <p:pic>
        <p:nvPicPr>
          <p:cNvPr id="28" name="Picture 8" descr="green checkmark">
            <a:extLst>
              <a:ext uri="{FF2B5EF4-FFF2-40B4-BE49-F238E27FC236}">
                <a16:creationId xmlns:a16="http://schemas.microsoft.com/office/drawing/2014/main" id="{CA335741-41BA-604E-B8CC-1B5191493E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90454" y="5226233"/>
            <a:ext cx="406580" cy="423521"/>
          </a:xfrm>
          <a:prstGeom prst="rect">
            <a:avLst/>
          </a:prstGeom>
        </p:spPr>
      </p:pic>
      <p:pic>
        <p:nvPicPr>
          <p:cNvPr id="29" name="Picture 8" descr="green checkmark">
            <a:extLst>
              <a:ext uri="{FF2B5EF4-FFF2-40B4-BE49-F238E27FC236}">
                <a16:creationId xmlns:a16="http://schemas.microsoft.com/office/drawing/2014/main" id="{0E7EC50F-72C9-7B4F-B619-9038B578FF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49482" y="5738391"/>
            <a:ext cx="406580" cy="423521"/>
          </a:xfrm>
          <a:prstGeom prst="rect">
            <a:avLst/>
          </a:prstGeom>
        </p:spPr>
      </p:pic>
    </p:spTree>
    <p:extLst>
      <p:ext uri="{BB962C8B-B14F-4D97-AF65-F5344CB8AC3E}">
        <p14:creationId xmlns:p14="http://schemas.microsoft.com/office/powerpoint/2010/main" val="26640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Verbs commonly used with indirect object pronouns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1171210"/>
            <a:ext cx="118647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As you know, some verbs in Spanish are very commonly used with an indirect object pronoun because they show an effect on someone/something.</a:t>
            </a:r>
          </a:p>
        </p:txBody>
      </p:sp>
      <p:sp>
        <p:nvSpPr>
          <p:cNvPr id="46" name="TextBox 7">
            <a:extLst>
              <a:ext uri="{FF2B5EF4-FFF2-40B4-BE49-F238E27FC236}">
                <a16:creationId xmlns:a16="http://schemas.microsoft.com/office/drawing/2014/main" id="{057D5E0D-1465-FE48-8955-CF235CBC28D2}"/>
              </a:ext>
            </a:extLst>
          </p:cNvPr>
          <p:cNvSpPr txBox="1"/>
          <p:nvPr/>
        </p:nvSpPr>
        <p:spPr>
          <a:xfrm>
            <a:off x="82286" y="2253187"/>
            <a:ext cx="11864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lang="en-GB" sz="2400" kern="1200" dirty="0" err="1">
                <a:solidFill>
                  <a:schemeClr val="accent5">
                    <a:lumMod val="50000"/>
                  </a:schemeClr>
                </a:solidFill>
                <a:latin typeface="Century Gothic" panose="020B0502020202020204" pitchFamily="34" charset="0"/>
                <a:ea typeface="+mn-ea"/>
                <a:cs typeface="+mn-cs"/>
              </a:rPr>
              <a:t>Animar</a:t>
            </a:r>
            <a:r>
              <a:rPr kumimoji="0" lang="en-GB"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(to cheer up, to encourage) is one of these.</a:t>
            </a:r>
            <a:endParaRPr kumimoji="0" lang="en-GB" sz="240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30387F9B-D240-4D4D-81AA-6B8CDAB0AB4E}"/>
              </a:ext>
            </a:extLst>
          </p:cNvPr>
          <p:cNvSpPr txBox="1"/>
          <p:nvPr/>
        </p:nvSpPr>
        <p:spPr>
          <a:xfrm>
            <a:off x="8892749" y="2866590"/>
            <a:ext cx="320381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music cheers him/her/it up.</a:t>
            </a:r>
            <a:endParaRPr kumimoji="0" lang="en-GB" sz="240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5B038AD9-4A6B-5045-8E4A-C5AB7C83A23D}"/>
              </a:ext>
            </a:extLst>
          </p:cNvPr>
          <p:cNvSpPr txBox="1"/>
          <p:nvPr/>
        </p:nvSpPr>
        <p:spPr>
          <a:xfrm>
            <a:off x="8888481" y="4189273"/>
            <a:ext cx="28520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story cheers them up.</a:t>
            </a:r>
            <a:endParaRPr kumimoji="0" lang="en-GB" sz="240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endParaRPr>
          </a:p>
        </p:txBody>
      </p:sp>
      <p:sp>
        <p:nvSpPr>
          <p:cNvPr id="3" name="Rectangle 2"/>
          <p:cNvSpPr/>
          <p:nvPr/>
        </p:nvSpPr>
        <p:spPr>
          <a:xfrm>
            <a:off x="1654820" y="2820423"/>
            <a:ext cx="5277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Le</a:t>
            </a:r>
            <a:endParaRPr kumimoji="0" lang="en-GB"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5" name="Rectangle 14"/>
          <p:cNvSpPr/>
          <p:nvPr/>
        </p:nvSpPr>
        <p:spPr>
          <a:xfrm>
            <a:off x="3776619" y="2834390"/>
            <a:ext cx="11416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anima</a:t>
            </a:r>
            <a:endParaRPr kumimoji="0" lang="en-GB"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6" name="Rectangle 15"/>
          <p:cNvSpPr/>
          <p:nvPr/>
        </p:nvSpPr>
        <p:spPr>
          <a:xfrm>
            <a:off x="6649156" y="2830638"/>
            <a:ext cx="169148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la </a:t>
            </a:r>
            <a:r>
              <a:rPr kumimoji="0" lang="en-GB" sz="240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música</a:t>
            </a:r>
            <a:r>
              <a:rPr kumimoji="0" lang="en-GB"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6" name="Rectangle 5"/>
          <p:cNvSpPr/>
          <p:nvPr/>
        </p:nvSpPr>
        <p:spPr>
          <a:xfrm>
            <a:off x="1557768" y="3369375"/>
            <a:ext cx="211307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to him/her/it </a:t>
            </a:r>
            <a:endParaRPr kumimoji="0" lang="en-GB" sz="240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8" name="Rectangle 17"/>
          <p:cNvSpPr/>
          <p:nvPr/>
        </p:nvSpPr>
        <p:spPr>
          <a:xfrm>
            <a:off x="3776619" y="3326044"/>
            <a:ext cx="26420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it is encouraging</a:t>
            </a:r>
            <a:endParaRPr kumimoji="0" lang="en-GB" sz="240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9" name="Rectangle 18"/>
          <p:cNvSpPr/>
          <p:nvPr/>
        </p:nvSpPr>
        <p:spPr>
          <a:xfrm>
            <a:off x="6706063" y="3331482"/>
            <a:ext cx="17027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the music.</a:t>
            </a:r>
            <a:endParaRPr kumimoji="0" lang="en-GB" sz="240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0" name="Rectangle 19"/>
          <p:cNvSpPr/>
          <p:nvPr/>
        </p:nvSpPr>
        <p:spPr>
          <a:xfrm>
            <a:off x="1654820" y="4133925"/>
            <a:ext cx="6479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Les</a:t>
            </a:r>
            <a:endParaRPr kumimoji="0" lang="en-GB"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1" name="Rectangle 20"/>
          <p:cNvSpPr/>
          <p:nvPr/>
        </p:nvSpPr>
        <p:spPr>
          <a:xfrm>
            <a:off x="3776618" y="4146186"/>
            <a:ext cx="11416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anima</a:t>
            </a:r>
            <a:endParaRPr kumimoji="0" lang="en-GB"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2" name="Rectangle 21"/>
          <p:cNvSpPr/>
          <p:nvPr/>
        </p:nvSpPr>
        <p:spPr>
          <a:xfrm>
            <a:off x="6706063" y="4133925"/>
            <a:ext cx="16642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accent5">
                    <a:lumMod val="50000"/>
                  </a:schemeClr>
                </a:solidFill>
                <a:latin typeface="Century Gothic" panose="020F0302020204030204"/>
                <a:ea typeface="+mn-ea"/>
                <a:cs typeface="+mn-cs"/>
              </a:rPr>
              <a:t>la </a:t>
            </a:r>
            <a:r>
              <a:rPr lang="en-GB" sz="2400" kern="1200" dirty="0" err="1">
                <a:solidFill>
                  <a:schemeClr val="accent5">
                    <a:lumMod val="50000"/>
                  </a:schemeClr>
                </a:solidFill>
                <a:latin typeface="Century Gothic" panose="020F0302020204030204"/>
                <a:ea typeface="+mn-ea"/>
                <a:cs typeface="+mn-cs"/>
              </a:rPr>
              <a:t>historia</a:t>
            </a:r>
            <a:r>
              <a:rPr lang="en-GB" sz="2400" kern="1200" dirty="0">
                <a:solidFill>
                  <a:schemeClr val="accent5">
                    <a:lumMod val="50000"/>
                  </a:schemeClr>
                </a:solidFill>
                <a:latin typeface="Century Gothic" panose="020F0302020204030204"/>
                <a:ea typeface="+mn-ea"/>
                <a:cs typeface="+mn-cs"/>
              </a:rPr>
              <a:t>.</a:t>
            </a:r>
            <a:endParaRPr kumimoji="0" lang="en-GB"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3" name="Rectangle 22"/>
          <p:cNvSpPr/>
          <p:nvPr/>
        </p:nvSpPr>
        <p:spPr>
          <a:xfrm>
            <a:off x="1557768" y="4620959"/>
            <a:ext cx="135646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to them</a:t>
            </a:r>
            <a:endParaRPr kumimoji="0" lang="en-GB" sz="240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4" name="Rectangle 23"/>
          <p:cNvSpPr/>
          <p:nvPr/>
        </p:nvSpPr>
        <p:spPr>
          <a:xfrm>
            <a:off x="3797093" y="4635549"/>
            <a:ext cx="26420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it is encouraging</a:t>
            </a:r>
            <a:endParaRPr kumimoji="0" lang="en-GB" sz="240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5" name="Rectangle 24"/>
          <p:cNvSpPr/>
          <p:nvPr/>
        </p:nvSpPr>
        <p:spPr>
          <a:xfrm>
            <a:off x="6719977" y="4615712"/>
            <a:ext cx="167969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the story.</a:t>
            </a:r>
            <a:endParaRPr kumimoji="0" lang="en-GB" sz="240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6" name="Rectangle 25"/>
          <p:cNvSpPr/>
          <p:nvPr/>
        </p:nvSpPr>
        <p:spPr>
          <a:xfrm>
            <a:off x="125966" y="3366653"/>
            <a:ext cx="128592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literally:</a:t>
            </a:r>
            <a:endParaRPr kumimoji="0" lang="en-GB" sz="240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7" name="Rectangle 26"/>
          <p:cNvSpPr/>
          <p:nvPr/>
        </p:nvSpPr>
        <p:spPr>
          <a:xfrm>
            <a:off x="125966" y="4635549"/>
            <a:ext cx="128592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literally:</a:t>
            </a:r>
            <a:endParaRPr kumimoji="0" lang="en-GB" sz="240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8" name="Rounded Rectangular Callout 27"/>
          <p:cNvSpPr/>
          <p:nvPr/>
        </p:nvSpPr>
        <p:spPr>
          <a:xfrm>
            <a:off x="6566870" y="5247530"/>
            <a:ext cx="5404616" cy="1002874"/>
          </a:xfrm>
          <a:prstGeom prst="wedgeRoundRectCallout">
            <a:avLst>
              <a:gd name="adj1" fmla="val -33763"/>
              <a:gd name="adj2" fmla="val -67098"/>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rPr>
              <a:t>You can also start the sentence with the subject: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203864"/>
                </a:solidFill>
                <a:latin typeface="Century Gothic" panose="020F0302020204030204"/>
              </a:rPr>
              <a:t>La </a:t>
            </a:r>
            <a:r>
              <a:rPr lang="en-GB" sz="2000" noProof="0" dirty="0" err="1">
                <a:solidFill>
                  <a:srgbClr val="203864"/>
                </a:solidFill>
                <a:latin typeface="Century Gothic" panose="020F0302020204030204"/>
              </a:rPr>
              <a:t>historia</a:t>
            </a:r>
            <a:r>
              <a:rPr lang="en-GB" sz="2000" noProof="0" dirty="0">
                <a:solidFill>
                  <a:srgbClr val="203864"/>
                </a:solidFill>
                <a:latin typeface="Century Gothic" panose="020F0302020204030204"/>
              </a:rPr>
              <a:t> les anima.</a:t>
            </a:r>
            <a:endParaRPr kumimoji="0" lang="en-GB" sz="2000" i="0" u="none" strike="noStrike" kern="1200" cap="none" spc="0" normalizeH="0" baseline="0" noProof="0" dirty="0">
              <a:ln>
                <a:noFill/>
              </a:ln>
              <a:solidFill>
                <a:prstClr val="white"/>
              </a:solidFill>
              <a:effectLst/>
              <a:uLnTx/>
              <a:uFillTx/>
              <a:latin typeface="Century Gothic" panose="020F0302020204030204"/>
            </a:endParaRPr>
          </a:p>
        </p:txBody>
      </p:sp>
      <p:sp>
        <p:nvSpPr>
          <p:cNvPr id="33" name="Rounded Rectangular Callout 14">
            <a:extLst>
              <a:ext uri="{FF2B5EF4-FFF2-40B4-BE49-F238E27FC236}">
                <a16:creationId xmlns:a16="http://schemas.microsoft.com/office/drawing/2014/main" id="{B9C27210-9C5C-024E-8FD7-249C056AFC4D}"/>
              </a:ext>
            </a:extLst>
          </p:cNvPr>
          <p:cNvSpPr/>
          <p:nvPr/>
        </p:nvSpPr>
        <p:spPr>
          <a:xfrm>
            <a:off x="220514" y="5247530"/>
            <a:ext cx="6081812" cy="1002874"/>
          </a:xfrm>
          <a:prstGeom prst="wedgeRoundRectCallout">
            <a:avLst>
              <a:gd name="adj1" fmla="val -18219"/>
              <a:gd name="adj2" fmla="val -67790"/>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Remember: ‘</a:t>
            </a:r>
            <a:r>
              <a:rPr lang="en-GB" sz="2000" b="1" kern="1200" dirty="0">
                <a:solidFill>
                  <a:srgbClr val="4472C4">
                    <a:lumMod val="50000"/>
                  </a:srgbClr>
                </a:solidFill>
                <a:latin typeface="Century Gothic" panose="020B0502020202020204" pitchFamily="34" charset="0"/>
              </a:rPr>
              <a:t>l</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is used for one person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les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for two</a:t>
            </a:r>
            <a:r>
              <a:rPr kumimoji="0" lang="en-GB" sz="2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sym typeface="Arial"/>
              </a:rPr>
              <a:t> or more people. ‘</a:t>
            </a:r>
            <a:r>
              <a:rPr kumimoji="0" lang="en-GB" sz="20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sym typeface="Arial"/>
              </a:rPr>
              <a:t>Les</a:t>
            </a:r>
            <a:r>
              <a:rPr kumimoji="0" lang="en-GB" sz="2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can refer to all male, all female or mixed groups.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135041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3" grpId="0"/>
      <p:bldP spid="3" grpId="0"/>
      <p:bldP spid="15" grpId="0"/>
      <p:bldP spid="16" grpId="0"/>
      <p:bldP spid="6" grpId="0"/>
      <p:bldP spid="18" grpId="0"/>
      <p:bldP spid="19" grpId="0"/>
      <p:bldP spid="20" grpId="0"/>
      <p:bldP spid="21" grpId="0"/>
      <p:bldP spid="22" grpId="0"/>
      <p:bldP spid="23" grpId="0"/>
      <p:bldP spid="24" grpId="0"/>
      <p:bldP spid="25" grpId="0"/>
      <p:bldP spid="26" grpId="0"/>
      <p:bldP spid="27" grpId="0"/>
      <p:bldP spid="28"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7766314" cy="1325563"/>
          </a:xfrm>
        </p:spPr>
        <p:txBody>
          <a:bodyPr>
            <a:normAutofit/>
          </a:bodyPr>
          <a:lstStyle/>
          <a:p>
            <a:r>
              <a:rPr lang="en-GB" sz="2400" b="1" dirty="0">
                <a:solidFill>
                  <a:schemeClr val="bg1"/>
                </a:solidFill>
              </a:rPr>
              <a:t>Describing one vs more than one thing</a:t>
            </a:r>
            <a:br>
              <a:rPr lang="en-GB" sz="2400" b="1" dirty="0">
                <a:solidFill>
                  <a:schemeClr val="bg1"/>
                </a:solidFill>
              </a:rPr>
            </a:br>
            <a:r>
              <a:rPr lang="en-GB" sz="2400" b="1" dirty="0">
                <a:solidFill>
                  <a:schemeClr val="bg1"/>
                </a:solidFill>
              </a:rPr>
              <a:t>-AR verbs in 3</a:t>
            </a:r>
            <a:r>
              <a:rPr lang="en-GB" sz="2400" b="1" baseline="30000" dirty="0">
                <a:solidFill>
                  <a:schemeClr val="bg1"/>
                </a:solidFill>
              </a:rPr>
              <a:t>rd</a:t>
            </a:r>
            <a:r>
              <a:rPr lang="en-GB" sz="2400" b="1" dirty="0">
                <a:solidFill>
                  <a:schemeClr val="bg1"/>
                </a:solidFill>
              </a:rPr>
              <a:t> person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163628" y="1214632"/>
            <a:ext cx="1176451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Remember</a:t>
            </a:r>
            <a:r>
              <a:rPr kumimoji="0" lang="es-ES"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lang="es-ES" sz="2600" kern="1200" dirty="0">
                <a:solidFill>
                  <a:schemeClr val="accent5">
                    <a:lumMod val="50000"/>
                  </a:schemeClr>
                </a:solidFill>
                <a:latin typeface="Century Gothic" panose="020F0302020204030204"/>
                <a:ea typeface="+mn-ea"/>
                <a:cs typeface="+mn-cs"/>
              </a:rPr>
              <a:t>s</a:t>
            </a:r>
            <a:r>
              <a:rPr kumimoji="0" lang="es-ES"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ometimes</a:t>
            </a:r>
            <a:r>
              <a:rPr kumimoji="0" lang="es-ES"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the subject is singular (</a:t>
            </a:r>
            <a:r>
              <a:rPr kumimoji="0" lang="es-ES"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e.g</a:t>
            </a:r>
            <a:r>
              <a:rPr kumimoji="0" lang="es-ES"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it</a:t>
            </a:r>
            <a:r>
              <a:rPr kumimoji="0" lang="es-ES"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s-ES"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Sometimes</a:t>
            </a:r>
            <a:r>
              <a:rPr kumimoji="0" lang="es-ES"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it is plural (‘</a:t>
            </a:r>
            <a:r>
              <a:rPr kumimoji="0" lang="es-ES" sz="26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they</a:t>
            </a:r>
            <a:r>
              <a:rPr kumimoji="0" lang="es-ES"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endParaRPr kumimoji="0" lang="es-GB" sz="2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6" name="TextBox 7">
            <a:extLst>
              <a:ext uri="{FF2B5EF4-FFF2-40B4-BE49-F238E27FC236}">
                <a16:creationId xmlns:a16="http://schemas.microsoft.com/office/drawing/2014/main" id="{057D5E0D-1465-FE48-8955-CF235CBC28D2}"/>
              </a:ext>
            </a:extLst>
          </p:cNvPr>
          <p:cNvSpPr txBox="1"/>
          <p:nvPr/>
        </p:nvSpPr>
        <p:spPr>
          <a:xfrm>
            <a:off x="163628" y="2197191"/>
            <a:ext cx="1221705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To refer to ‘</a:t>
            </a:r>
            <a:r>
              <a:rPr kumimoji="0" lang="en-GB" sz="2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with a present tense –ar verb, use the verb ending ______.</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163628" y="2815009"/>
            <a:ext cx="1265248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To refer to ‘</a:t>
            </a:r>
            <a:r>
              <a:rPr kumimoji="0" lang="en-GB" sz="2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they</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with a present tense –ar verb, use the verb ending _____.</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4510305" y="3463214"/>
            <a:ext cx="544141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game is delightful to them.</a:t>
            </a:r>
            <a:r>
              <a:rPr kumimoji="0" lang="en-GB" sz="26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(They love the game.)</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30387F9B-D240-4D4D-81AA-6B8CDAB0AB4E}"/>
              </a:ext>
            </a:extLst>
          </p:cNvPr>
          <p:cNvSpPr txBox="1"/>
          <p:nvPr/>
        </p:nvSpPr>
        <p:spPr>
          <a:xfrm>
            <a:off x="222492" y="3999920"/>
            <a:ext cx="403298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noProof="0" dirty="0">
                <a:solidFill>
                  <a:schemeClr val="accent5">
                    <a:lumMod val="50000"/>
                  </a:schemeClr>
                </a:solidFill>
                <a:latin typeface="Century Gothic" panose="020B0502020202020204" pitchFamily="34" charset="0"/>
                <a:ea typeface="+mn-ea"/>
                <a:cs typeface="+mn-cs"/>
              </a:rPr>
              <a:t>L</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es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encant</a:t>
            </a:r>
            <a:r>
              <a:rPr kumimoji="0" lang="en-GB" sz="26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a</a:t>
            </a:r>
            <a:r>
              <a:rPr kumimoji="0" lang="en-GB" sz="2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el </a:t>
            </a:r>
            <a:r>
              <a:rPr kumimoji="0" lang="en-GB" sz="26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juego</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5B038AD9-4A6B-5045-8E4A-C5AB7C83A23D}"/>
              </a:ext>
            </a:extLst>
          </p:cNvPr>
          <p:cNvSpPr txBox="1"/>
          <p:nvPr/>
        </p:nvSpPr>
        <p:spPr>
          <a:xfrm>
            <a:off x="222492" y="4698727"/>
            <a:ext cx="1139832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Le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encant</a:t>
            </a:r>
            <a:r>
              <a:rPr kumimoji="0" lang="en-GB" sz="26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an</a:t>
            </a:r>
            <a:r>
              <a:rPr kumimoji="0" lang="en-GB" sz="2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los </a:t>
            </a:r>
            <a:r>
              <a:rPr kumimoji="0" lang="en-GB" sz="26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juegos</a:t>
            </a:r>
            <a:r>
              <a:rPr kumimoji="0" lang="en-GB" sz="2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endParaRPr>
          </a:p>
        </p:txBody>
      </p:sp>
      <p:sp>
        <p:nvSpPr>
          <p:cNvPr id="17" name="TextBox 7">
            <a:extLst>
              <a:ext uri="{FF2B5EF4-FFF2-40B4-BE49-F238E27FC236}">
                <a16:creationId xmlns:a16="http://schemas.microsoft.com/office/drawing/2014/main" id="{23533C7A-9421-D940-A5ED-6DF5712C1C1F}"/>
              </a:ext>
            </a:extLst>
          </p:cNvPr>
          <p:cNvSpPr txBox="1"/>
          <p:nvPr/>
        </p:nvSpPr>
        <p:spPr>
          <a:xfrm>
            <a:off x="4510305" y="4446196"/>
            <a:ext cx="6325812" cy="892552"/>
          </a:xfrm>
          <a:prstGeom prst="rect">
            <a:avLst/>
          </a:prstGeom>
          <a:noFill/>
        </p:spPr>
        <p:txBody>
          <a:bodyPr wrap="square" rtlCol="0">
            <a:spAutoFit/>
          </a:bodyPr>
          <a:lstStyle/>
          <a:p>
            <a:pPr lvl="0">
              <a:buClrTx/>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games are delightful to </a:t>
            </a:r>
            <a:r>
              <a:rPr lang="en-GB" sz="2600" kern="1200" dirty="0">
                <a:solidFill>
                  <a:schemeClr val="accent5">
                    <a:lumMod val="50000"/>
                  </a:schemeClr>
                </a:solidFill>
                <a:latin typeface="Century Gothic" panose="020B0502020202020204" pitchFamily="34" charset="0"/>
              </a:rPr>
              <a:t>him/her/it.</a:t>
            </a:r>
            <a:endParaRPr lang="en-GB" sz="2600" kern="1200" dirty="0">
              <a:solidFill>
                <a:schemeClr val="accent5">
                  <a:lumMod val="50000"/>
                </a:schemeClr>
              </a:solidFill>
              <a:latin typeface="Century Gothic" panose="020B0502020202020204" pitchFamily="34" charset="0"/>
              <a:ea typeface="+mn-ea"/>
              <a:cs typeface="+mn-cs"/>
            </a:endParaRPr>
          </a:p>
          <a:p>
            <a:pPr lvl="0">
              <a:buClrTx/>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a:t>
            </a:r>
            <a:r>
              <a:rPr kumimoji="0" lang="en-GB" sz="26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or it loves (the) games.)</a:t>
            </a:r>
            <a:endPar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6448F6AA-F2DA-6A41-A7EC-5C09DFF9B046}"/>
              </a:ext>
            </a:extLst>
          </p:cNvPr>
          <p:cNvSpPr txBox="1"/>
          <p:nvPr/>
        </p:nvSpPr>
        <p:spPr>
          <a:xfrm>
            <a:off x="10686502" y="2109561"/>
            <a:ext cx="5725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p>
        </p:txBody>
      </p:sp>
      <p:sp>
        <p:nvSpPr>
          <p:cNvPr id="15" name="CuadroTexto 14">
            <a:extLst>
              <a:ext uri="{FF2B5EF4-FFF2-40B4-BE49-F238E27FC236}">
                <a16:creationId xmlns:a16="http://schemas.microsoft.com/office/drawing/2014/main" id="{33EF794F-23F4-E744-A6E5-293D92EFD847}"/>
              </a:ext>
            </a:extLst>
          </p:cNvPr>
          <p:cNvSpPr txBox="1"/>
          <p:nvPr/>
        </p:nvSpPr>
        <p:spPr>
          <a:xfrm>
            <a:off x="10972799" y="2776522"/>
            <a:ext cx="7873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-an</a:t>
            </a:r>
          </a:p>
        </p:txBody>
      </p:sp>
      <p:sp>
        <p:nvSpPr>
          <p:cNvPr id="18" name="TextBox 7">
            <a:extLst>
              <a:ext uri="{FF2B5EF4-FFF2-40B4-BE49-F238E27FC236}">
                <a16:creationId xmlns:a16="http://schemas.microsoft.com/office/drawing/2014/main" id="{30387F9B-D240-4D4D-81AA-6B8CDAB0AB4E}"/>
              </a:ext>
            </a:extLst>
          </p:cNvPr>
          <p:cNvSpPr txBox="1"/>
          <p:nvPr/>
        </p:nvSpPr>
        <p:spPr>
          <a:xfrm>
            <a:off x="222492" y="3415143"/>
            <a:ext cx="34991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Compare:</a:t>
            </a:r>
            <a:endParaRPr kumimoji="0" lang="en-GB" sz="26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endParaRPr>
          </a:p>
        </p:txBody>
      </p:sp>
      <p:sp>
        <p:nvSpPr>
          <p:cNvPr id="6" name="Rounded Rectangular Callout 5"/>
          <p:cNvSpPr/>
          <p:nvPr/>
        </p:nvSpPr>
        <p:spPr>
          <a:xfrm>
            <a:off x="2690406" y="5503794"/>
            <a:ext cx="8282393" cy="759687"/>
          </a:xfrm>
          <a:prstGeom prst="wedgeRoundRectCallout">
            <a:avLst>
              <a:gd name="adj1" fmla="val -37727"/>
              <a:gd name="adj2" fmla="val -8461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As you know, verbs like ‘</a:t>
            </a:r>
            <a:r>
              <a:rPr lang="en-GB" sz="2000" b="1" dirty="0" err="1">
                <a:solidFill>
                  <a:schemeClr val="accent5">
                    <a:lumMod val="50000"/>
                  </a:schemeClr>
                </a:solidFill>
              </a:rPr>
              <a:t>encantar</a:t>
            </a:r>
            <a:r>
              <a:rPr lang="en-GB" sz="2000" b="1" dirty="0">
                <a:solidFill>
                  <a:schemeClr val="accent5">
                    <a:lumMod val="50000"/>
                  </a:schemeClr>
                </a:solidFill>
              </a:rPr>
              <a:t>’ are very often used with an indirect object pronoun. Which other verbs are used in this way?</a:t>
            </a:r>
          </a:p>
        </p:txBody>
      </p:sp>
    </p:spTree>
    <p:extLst>
      <p:ext uri="{BB962C8B-B14F-4D97-AF65-F5344CB8AC3E}">
        <p14:creationId xmlns:p14="http://schemas.microsoft.com/office/powerpoint/2010/main" val="249818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p:bldP spid="1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9CA26D-7C1C-F740-94B0-F0B5D819C7F2}"/>
              </a:ext>
            </a:extLst>
          </p:cNvPr>
          <p:cNvSpPr>
            <a:spLocks noGrp="1"/>
          </p:cNvSpPr>
          <p:nvPr>
            <p:ph type="title"/>
          </p:nvPr>
        </p:nvSpPr>
        <p:spPr>
          <a:xfrm>
            <a:off x="391521" y="443073"/>
            <a:ext cx="9805423" cy="669447"/>
          </a:xfrm>
        </p:spPr>
        <p:txBody>
          <a:bodyPr>
            <a:noAutofit/>
          </a:bodyPr>
          <a:lstStyle/>
          <a:p>
            <a:r>
              <a:rPr lang="es-GB" sz="2400" b="1" dirty="0"/>
              <a:t>Lee estas frases. ¿Es a Lucía o a Lucía y Daniel? </a:t>
            </a:r>
            <a:br>
              <a:rPr lang="en-GB" sz="2400" b="1" dirty="0"/>
            </a:br>
            <a:r>
              <a:rPr lang="es-GB" sz="2400" b="1" dirty="0"/>
              <a:t>¿Cuál es la opción correcta? </a:t>
            </a:r>
          </a:p>
        </p:txBody>
      </p:sp>
      <p:sp>
        <p:nvSpPr>
          <p:cNvPr id="6" name="Rounded Rectangle 11">
            <a:extLst>
              <a:ext uri="{FF2B5EF4-FFF2-40B4-BE49-F238E27FC236}">
                <a16:creationId xmlns:a16="http://schemas.microsoft.com/office/drawing/2014/main" id="{84FCDF14-9D75-D943-9619-BD3F0B965527}"/>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8" name="Tabla 8">
            <a:extLst>
              <a:ext uri="{FF2B5EF4-FFF2-40B4-BE49-F238E27FC236}">
                <a16:creationId xmlns:a16="http://schemas.microsoft.com/office/drawing/2014/main" id="{1F9BFB36-87B5-1B4B-9168-D563CA8FE580}"/>
              </a:ext>
            </a:extLst>
          </p:cNvPr>
          <p:cNvGraphicFramePr>
            <a:graphicFrameLocks noGrp="1"/>
          </p:cNvGraphicFramePr>
          <p:nvPr>
            <p:extLst>
              <p:ext uri="{D42A27DB-BD31-4B8C-83A1-F6EECF244321}">
                <p14:modId xmlns:p14="http://schemas.microsoft.com/office/powerpoint/2010/main" val="2258072397"/>
              </p:ext>
            </p:extLst>
          </p:nvPr>
        </p:nvGraphicFramePr>
        <p:xfrm>
          <a:off x="299567" y="1265271"/>
          <a:ext cx="11592868" cy="5013545"/>
        </p:xfrm>
        <a:graphic>
          <a:graphicData uri="http://schemas.openxmlformats.org/drawingml/2006/table">
            <a:tbl>
              <a:tblPr firstRow="1" bandRow="1">
                <a:tableStyleId>{5DA37D80-6434-44D0-A028-1B22A696006F}</a:tableStyleId>
              </a:tblPr>
              <a:tblGrid>
                <a:gridCol w="406489">
                  <a:extLst>
                    <a:ext uri="{9D8B030D-6E8A-4147-A177-3AD203B41FA5}">
                      <a16:colId xmlns:a16="http://schemas.microsoft.com/office/drawing/2014/main" val="1667735590"/>
                    </a:ext>
                  </a:extLst>
                </a:gridCol>
                <a:gridCol w="1567597">
                  <a:extLst>
                    <a:ext uri="{9D8B030D-6E8A-4147-A177-3AD203B41FA5}">
                      <a16:colId xmlns:a16="http://schemas.microsoft.com/office/drawing/2014/main" val="1394931870"/>
                    </a:ext>
                  </a:extLst>
                </a:gridCol>
                <a:gridCol w="1567597">
                  <a:extLst>
                    <a:ext uri="{9D8B030D-6E8A-4147-A177-3AD203B41FA5}">
                      <a16:colId xmlns:a16="http://schemas.microsoft.com/office/drawing/2014/main" val="2467960019"/>
                    </a:ext>
                  </a:extLst>
                </a:gridCol>
                <a:gridCol w="3016128">
                  <a:extLst>
                    <a:ext uri="{9D8B030D-6E8A-4147-A177-3AD203B41FA5}">
                      <a16:colId xmlns:a16="http://schemas.microsoft.com/office/drawing/2014/main" val="182792929"/>
                    </a:ext>
                  </a:extLst>
                </a:gridCol>
                <a:gridCol w="5035057">
                  <a:extLst>
                    <a:ext uri="{9D8B030D-6E8A-4147-A177-3AD203B41FA5}">
                      <a16:colId xmlns:a16="http://schemas.microsoft.com/office/drawing/2014/main" val="2202794398"/>
                    </a:ext>
                  </a:extLst>
                </a:gridCol>
              </a:tblGrid>
              <a:tr h="8073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chemeClr val="accent5">
                            <a:lumMod val="50000"/>
                          </a:schemeClr>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A Lucía</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A Lucía y Daniel</a:t>
                      </a:r>
                    </a:p>
                  </a:txBody>
                  <a:tcPr anchor="ctr">
                    <a:noFill/>
                  </a:tcPr>
                </a:tc>
                <a:tc>
                  <a:txBody>
                    <a:bodyPr/>
                    <a:lstStyle/>
                    <a:p>
                      <a:pPr algn="ctr"/>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738904544"/>
                  </a:ext>
                </a:extLst>
              </a:tr>
              <a:tr h="701040">
                <a:tc>
                  <a:txBody>
                    <a:bodyPr/>
                    <a:lstStyle/>
                    <a:p>
                      <a:pPr algn="ctr"/>
                      <a:r>
                        <a:rPr lang="es-GB" sz="2000" b="1" dirty="0">
                          <a:solidFill>
                            <a:schemeClr val="accent5">
                              <a:lumMod val="50000"/>
                            </a:schemeClr>
                          </a:solidFill>
                        </a:rPr>
                        <a:t>1</a:t>
                      </a: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 le encantan...</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5">
                              <a:lumMod val="50000"/>
                            </a:schemeClr>
                          </a:solidFill>
                        </a:rPr>
                        <a:t>a. los </a:t>
                      </a:r>
                      <a:r>
                        <a:rPr lang="en-US" sz="2000" b="0" dirty="0" err="1">
                          <a:solidFill>
                            <a:schemeClr val="accent5">
                              <a:lumMod val="50000"/>
                            </a:schemeClr>
                          </a:solidFill>
                        </a:rPr>
                        <a:t>partidos</a:t>
                      </a:r>
                      <a:r>
                        <a:rPr lang="en-US" sz="2000" b="0" dirty="0">
                          <a:solidFill>
                            <a:schemeClr val="accent5">
                              <a:lumMod val="50000"/>
                            </a:schemeClr>
                          </a:solidFill>
                        </a:rPr>
                        <a:t> de </a:t>
                      </a:r>
                      <a:r>
                        <a:rPr lang="en-US" sz="2000" b="0" dirty="0" err="1">
                          <a:solidFill>
                            <a:schemeClr val="accent5">
                              <a:lumMod val="50000"/>
                            </a:schemeClr>
                          </a:solidFill>
                        </a:rPr>
                        <a:t>fútbol</a:t>
                      </a:r>
                      <a:r>
                        <a:rPr lang="en-US" sz="2000" b="0" dirty="0">
                          <a:solidFill>
                            <a:schemeClr val="accent5">
                              <a:lumMod val="50000"/>
                            </a:schemeClr>
                          </a:solidFill>
                        </a:rPr>
                        <a:t> online.</a:t>
                      </a:r>
                      <a:endParaRPr lang="es-GB" sz="20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b="0" dirty="0">
                          <a:solidFill>
                            <a:schemeClr val="accent5">
                              <a:lumMod val="50000"/>
                            </a:schemeClr>
                          </a:solidFill>
                        </a:rPr>
                        <a:t>b. </a:t>
                      </a:r>
                      <a:r>
                        <a:rPr lang="en-US" sz="2000" b="0" dirty="0">
                          <a:solidFill>
                            <a:schemeClr val="accent5">
                              <a:lumMod val="50000"/>
                            </a:schemeClr>
                          </a:solidFill>
                        </a:rPr>
                        <a:t>el </a:t>
                      </a:r>
                      <a:r>
                        <a:rPr lang="en-US" sz="2000" b="0" dirty="0" err="1">
                          <a:solidFill>
                            <a:schemeClr val="accent5">
                              <a:lumMod val="50000"/>
                            </a:schemeClr>
                          </a:solidFill>
                        </a:rPr>
                        <a:t>partido</a:t>
                      </a:r>
                      <a:r>
                        <a:rPr lang="en-US" sz="2000" b="0" dirty="0">
                          <a:solidFill>
                            <a:schemeClr val="accent5">
                              <a:lumMod val="50000"/>
                            </a:schemeClr>
                          </a:solidFill>
                        </a:rPr>
                        <a:t> de </a:t>
                      </a:r>
                      <a:r>
                        <a:rPr lang="en-US" sz="2000" b="0" dirty="0" err="1">
                          <a:solidFill>
                            <a:schemeClr val="accent5">
                              <a:lumMod val="50000"/>
                            </a:schemeClr>
                          </a:solidFill>
                        </a:rPr>
                        <a:t>fútbol</a:t>
                      </a:r>
                      <a:r>
                        <a:rPr lang="en-US" sz="2000" b="0" dirty="0">
                          <a:solidFill>
                            <a:schemeClr val="accent5">
                              <a:lumMod val="50000"/>
                            </a:schemeClr>
                          </a:solidFill>
                        </a:rPr>
                        <a:t> online.</a:t>
                      </a:r>
                      <a:endParaRPr lang="en-US" sz="2000" b="1" dirty="0">
                        <a:solidFill>
                          <a:schemeClr val="accent5">
                            <a:lumMod val="50000"/>
                          </a:schemeClr>
                        </a:solidFill>
                      </a:endParaRPr>
                    </a:p>
                  </a:txBody>
                  <a:tcPr>
                    <a:noFill/>
                  </a:tcPr>
                </a:tc>
                <a:extLst>
                  <a:ext uri="{0D108BD9-81ED-4DB2-BD59-A6C34878D82A}">
                    <a16:rowId xmlns:a16="http://schemas.microsoft.com/office/drawing/2014/main" val="420920461"/>
                  </a:ext>
                </a:extLst>
              </a:tr>
              <a:tr h="701040">
                <a:tc>
                  <a:txBody>
                    <a:bodyPr/>
                    <a:lstStyle/>
                    <a:p>
                      <a:pPr algn="ctr"/>
                      <a:r>
                        <a:rPr lang="es-GB" sz="2000" b="1" dirty="0">
                          <a:solidFill>
                            <a:schemeClr val="accent5">
                              <a:lumMod val="50000"/>
                            </a:schemeClr>
                          </a:solidFill>
                        </a:rPr>
                        <a:t>2</a:t>
                      </a: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 les anima... </a:t>
                      </a:r>
                    </a:p>
                  </a:txBody>
                  <a:tcPr anchor="ctr">
                    <a:noFill/>
                  </a:tcPr>
                </a:tc>
                <a:tc>
                  <a:txBody>
                    <a:bodyPr/>
                    <a:lstStyle/>
                    <a:p>
                      <a:pPr marL="0" indent="0">
                        <a:buNone/>
                      </a:pPr>
                      <a:r>
                        <a:rPr lang="es-GB" sz="2000" dirty="0">
                          <a:solidFill>
                            <a:schemeClr val="accent5">
                              <a:lumMod val="50000"/>
                            </a:schemeClr>
                          </a:solidFill>
                        </a:rPr>
                        <a:t>a. el comentario en la web.</a:t>
                      </a:r>
                    </a:p>
                    <a:p>
                      <a:pPr marL="0" indent="0">
                        <a:buNone/>
                      </a:pPr>
                      <a:r>
                        <a:rPr lang="es-GB" sz="2000" dirty="0">
                          <a:solidFill>
                            <a:schemeClr val="accent5">
                              <a:lumMod val="50000"/>
                            </a:schemeClr>
                          </a:solidFill>
                        </a:rPr>
                        <a:t>b. los comentarios en la web.</a:t>
                      </a:r>
                    </a:p>
                  </a:txBody>
                  <a:tcPr>
                    <a:noFill/>
                  </a:tcPr>
                </a:tc>
                <a:extLst>
                  <a:ext uri="{0D108BD9-81ED-4DB2-BD59-A6C34878D82A}">
                    <a16:rowId xmlns:a16="http://schemas.microsoft.com/office/drawing/2014/main" val="62726962"/>
                  </a:ext>
                </a:extLst>
              </a:tr>
              <a:tr h="701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5">
                              <a:lumMod val="50000"/>
                            </a:schemeClr>
                          </a:solidFill>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0" dirty="0">
                          <a:solidFill>
                            <a:schemeClr val="accent5">
                              <a:lumMod val="50000"/>
                            </a:schemeClr>
                          </a:solidFill>
                        </a:rPr>
                        <a:t>... l</a:t>
                      </a:r>
                      <a:r>
                        <a:rPr lang="en-US" sz="2000" b="0" dirty="0">
                          <a:solidFill>
                            <a:schemeClr val="accent5">
                              <a:lumMod val="50000"/>
                            </a:schemeClr>
                          </a:solidFill>
                        </a:rPr>
                        <a:t>es </a:t>
                      </a:r>
                      <a:r>
                        <a:rPr lang="en-US" sz="2000" b="0" dirty="0" err="1">
                          <a:solidFill>
                            <a:schemeClr val="accent5">
                              <a:lumMod val="50000"/>
                            </a:schemeClr>
                          </a:solidFill>
                        </a:rPr>
                        <a:t>preocupan</a:t>
                      </a:r>
                      <a:r>
                        <a:rPr lang="en-US" sz="2000" b="0" dirty="0">
                          <a:solidFill>
                            <a:schemeClr val="accent5">
                              <a:lumMod val="50000"/>
                            </a:schemeClr>
                          </a:solidFill>
                        </a:rPr>
                        <a:t>...</a:t>
                      </a:r>
                    </a:p>
                  </a:txBody>
                  <a:tcPr anchor="ctr">
                    <a:noFill/>
                  </a:tcPr>
                </a:tc>
                <a:tc>
                  <a:txBody>
                    <a:bodyPr/>
                    <a:lstStyle/>
                    <a:p>
                      <a:pPr marL="457200" indent="-457200">
                        <a:buAutoNum type="alphaLcPeriod"/>
                      </a:pPr>
                      <a:r>
                        <a:rPr lang="en-US" sz="2000" b="0" dirty="0">
                          <a:solidFill>
                            <a:schemeClr val="accent5">
                              <a:lumMod val="50000"/>
                            </a:schemeClr>
                          </a:solidFill>
                        </a:rPr>
                        <a:t>el </a:t>
                      </a:r>
                      <a:r>
                        <a:rPr lang="en-US" sz="2000" b="0" dirty="0" err="1">
                          <a:solidFill>
                            <a:schemeClr val="accent5">
                              <a:lumMod val="50000"/>
                            </a:schemeClr>
                          </a:solidFill>
                        </a:rPr>
                        <a:t>jugador</a:t>
                      </a:r>
                      <a:r>
                        <a:rPr lang="en-US" sz="2000" b="0" dirty="0">
                          <a:solidFill>
                            <a:schemeClr val="accent5">
                              <a:lumMod val="50000"/>
                            </a:schemeClr>
                          </a:solidFill>
                        </a:rPr>
                        <a:t> </a:t>
                      </a:r>
                      <a:r>
                        <a:rPr lang="en-US" sz="2000" b="0" dirty="0" err="1">
                          <a:solidFill>
                            <a:schemeClr val="accent5">
                              <a:lumMod val="50000"/>
                            </a:schemeClr>
                          </a:solidFill>
                        </a:rPr>
                        <a:t>bueno</a:t>
                      </a:r>
                      <a:r>
                        <a:rPr lang="en-US" sz="2000" b="0" dirty="0">
                          <a:solidFill>
                            <a:schemeClr val="accent5">
                              <a:lumMod val="50000"/>
                            </a:schemeClr>
                          </a:solidFill>
                        </a:rPr>
                        <a:t>.</a:t>
                      </a:r>
                    </a:p>
                    <a:p>
                      <a:pPr marL="457200" indent="-457200">
                        <a:buAutoNum type="alphaLcPeriod"/>
                      </a:pPr>
                      <a:r>
                        <a:rPr lang="en-US" sz="2000" b="0" dirty="0">
                          <a:solidFill>
                            <a:schemeClr val="accent5">
                              <a:lumMod val="50000"/>
                            </a:schemeClr>
                          </a:solidFill>
                        </a:rPr>
                        <a:t>los </a:t>
                      </a:r>
                      <a:r>
                        <a:rPr lang="en-US" sz="2000" b="0" dirty="0" err="1">
                          <a:solidFill>
                            <a:schemeClr val="accent5">
                              <a:lumMod val="50000"/>
                            </a:schemeClr>
                          </a:solidFill>
                        </a:rPr>
                        <a:t>jugadores</a:t>
                      </a:r>
                      <a:r>
                        <a:rPr lang="en-US" sz="2000" b="0" dirty="0">
                          <a:solidFill>
                            <a:schemeClr val="accent5">
                              <a:lumMod val="50000"/>
                            </a:schemeClr>
                          </a:solidFill>
                        </a:rPr>
                        <a:t> buenos.</a:t>
                      </a:r>
                    </a:p>
                  </a:txBody>
                  <a:tcPr>
                    <a:noFill/>
                  </a:tcPr>
                </a:tc>
                <a:extLst>
                  <a:ext uri="{0D108BD9-81ED-4DB2-BD59-A6C34878D82A}">
                    <a16:rowId xmlns:a16="http://schemas.microsoft.com/office/drawing/2014/main" val="128686719"/>
                  </a:ext>
                </a:extLst>
              </a:tr>
              <a:tr h="701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5">
                              <a:lumMod val="50000"/>
                            </a:schemeClr>
                          </a:solidFill>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0" dirty="0">
                          <a:solidFill>
                            <a:schemeClr val="accent5">
                              <a:lumMod val="50000"/>
                            </a:schemeClr>
                          </a:solidFill>
                        </a:rPr>
                        <a:t>... l</a:t>
                      </a:r>
                      <a:r>
                        <a:rPr lang="en-US" sz="2000" b="0" dirty="0">
                          <a:solidFill>
                            <a:schemeClr val="accent5">
                              <a:lumMod val="50000"/>
                            </a:schemeClr>
                          </a:solidFill>
                        </a:rPr>
                        <a:t>es </a:t>
                      </a:r>
                      <a:r>
                        <a:rPr lang="en-US" sz="2000" b="0" dirty="0" err="1">
                          <a:solidFill>
                            <a:schemeClr val="accent5">
                              <a:lumMod val="50000"/>
                            </a:schemeClr>
                          </a:solidFill>
                        </a:rPr>
                        <a:t>interesan</a:t>
                      </a:r>
                      <a:r>
                        <a:rPr lang="en-US" sz="2000" b="0" dirty="0">
                          <a:solidFill>
                            <a:schemeClr val="accent5">
                              <a:lumMod val="50000"/>
                            </a:schemeClr>
                          </a:solidFill>
                        </a:rPr>
                        <a:t>... </a:t>
                      </a:r>
                    </a:p>
                  </a:txBody>
                  <a:tcPr anchor="ctr">
                    <a:noFill/>
                  </a:tcPr>
                </a:tc>
                <a:tc>
                  <a:txBody>
                    <a:bodyPr/>
                    <a:lstStyle/>
                    <a:p>
                      <a:pPr marL="0" indent="0">
                        <a:buNone/>
                      </a:pPr>
                      <a:r>
                        <a:rPr lang="es-GB" sz="2000" dirty="0">
                          <a:solidFill>
                            <a:schemeClr val="accent5">
                              <a:lumMod val="50000"/>
                            </a:schemeClr>
                          </a:solidFill>
                        </a:rPr>
                        <a:t>a. el premio importante.</a:t>
                      </a:r>
                    </a:p>
                    <a:p>
                      <a:pPr marL="0" indent="0">
                        <a:buNone/>
                      </a:pPr>
                      <a:r>
                        <a:rPr lang="es-GB" sz="2000" dirty="0">
                          <a:solidFill>
                            <a:schemeClr val="accent5">
                              <a:lumMod val="50000"/>
                            </a:schemeClr>
                          </a:solidFill>
                        </a:rPr>
                        <a:t>b. los premios importantes.</a:t>
                      </a:r>
                    </a:p>
                  </a:txBody>
                  <a:tcPr>
                    <a:noFill/>
                  </a:tcPr>
                </a:tc>
                <a:extLst>
                  <a:ext uri="{0D108BD9-81ED-4DB2-BD59-A6C34878D82A}">
                    <a16:rowId xmlns:a16="http://schemas.microsoft.com/office/drawing/2014/main" val="3844781767"/>
                  </a:ext>
                </a:extLst>
              </a:tr>
              <a:tr h="701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5">
                              <a:lumMod val="50000"/>
                            </a:schemeClr>
                          </a:solidFill>
                        </a:rPr>
                        <a:t>5</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0" dirty="0">
                          <a:solidFill>
                            <a:schemeClr val="accent5">
                              <a:lumMod val="50000"/>
                            </a:schemeClr>
                          </a:solidFill>
                        </a:rPr>
                        <a:t>... l</a:t>
                      </a:r>
                      <a:r>
                        <a:rPr lang="en-US" sz="2000" b="0" dirty="0">
                          <a:solidFill>
                            <a:schemeClr val="accent5">
                              <a:lumMod val="50000"/>
                            </a:schemeClr>
                          </a:solidFill>
                        </a:rPr>
                        <a:t>e </a:t>
                      </a:r>
                      <a:r>
                        <a:rPr lang="en-US" sz="2000" b="0" dirty="0" err="1">
                          <a:solidFill>
                            <a:schemeClr val="accent5">
                              <a:lumMod val="50000"/>
                            </a:schemeClr>
                          </a:solidFill>
                        </a:rPr>
                        <a:t>gustan</a:t>
                      </a:r>
                      <a:r>
                        <a:rPr lang="en-US" sz="2000" b="0" dirty="0">
                          <a:solidFill>
                            <a:schemeClr val="accent5">
                              <a:lumMod val="50000"/>
                            </a:schemeClr>
                          </a:solidFill>
                        </a:rPr>
                        <a:t>... </a:t>
                      </a:r>
                    </a:p>
                  </a:txBody>
                  <a:tcPr anchor="ctr">
                    <a:noFill/>
                  </a:tcPr>
                </a:tc>
                <a:tc>
                  <a:txBody>
                    <a:bodyPr/>
                    <a:lstStyle/>
                    <a:p>
                      <a:r>
                        <a:rPr lang="es-GB" sz="2000" dirty="0">
                          <a:solidFill>
                            <a:schemeClr val="accent5">
                              <a:lumMod val="50000"/>
                            </a:schemeClr>
                          </a:solidFill>
                        </a:rPr>
                        <a:t>a. los desafíos contra otros jugadores.</a:t>
                      </a:r>
                    </a:p>
                    <a:p>
                      <a:r>
                        <a:rPr lang="es-GB" sz="2000" dirty="0">
                          <a:solidFill>
                            <a:schemeClr val="accent5">
                              <a:lumMod val="50000"/>
                            </a:schemeClr>
                          </a:solidFill>
                        </a:rPr>
                        <a:t>b. el desafío contra otros jugadores.</a:t>
                      </a:r>
                    </a:p>
                  </a:txBody>
                  <a:tcPr>
                    <a:noFill/>
                  </a:tcPr>
                </a:tc>
                <a:extLst>
                  <a:ext uri="{0D108BD9-81ED-4DB2-BD59-A6C34878D82A}">
                    <a16:rowId xmlns:a16="http://schemas.microsoft.com/office/drawing/2014/main" val="4286533201"/>
                  </a:ext>
                </a:extLst>
              </a:tr>
              <a:tr h="701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5">
                              <a:lumMod val="50000"/>
                            </a:schemeClr>
                          </a:solidFill>
                        </a:rPr>
                        <a:t>6</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0" dirty="0">
                          <a:solidFill>
                            <a:schemeClr val="accent5">
                              <a:lumMod val="50000"/>
                            </a:schemeClr>
                          </a:solidFill>
                        </a:rPr>
                        <a:t>... l</a:t>
                      </a:r>
                      <a:r>
                        <a:rPr lang="en-US" sz="2000" b="0" dirty="0">
                          <a:solidFill>
                            <a:schemeClr val="accent5">
                              <a:lumMod val="50000"/>
                            </a:schemeClr>
                          </a:solidFill>
                        </a:rPr>
                        <a:t>e </a:t>
                      </a:r>
                      <a:r>
                        <a:rPr lang="en-US" sz="2000" b="0" dirty="0" err="1">
                          <a:solidFill>
                            <a:schemeClr val="accent5">
                              <a:lumMod val="50000"/>
                            </a:schemeClr>
                          </a:solidFill>
                        </a:rPr>
                        <a:t>importa</a:t>
                      </a:r>
                      <a:r>
                        <a:rPr lang="en-US" sz="2000" b="0" dirty="0">
                          <a:solidFill>
                            <a:schemeClr val="accent5">
                              <a:lumMod val="50000"/>
                            </a:schemeClr>
                          </a:solidFill>
                        </a:rPr>
                        <a:t>...</a:t>
                      </a:r>
                    </a:p>
                  </a:txBody>
                  <a:tcPr anchor="ctr">
                    <a:noFill/>
                  </a:tcPr>
                </a:tc>
                <a:tc>
                  <a:txBody>
                    <a:bodyPr/>
                    <a:lstStyle/>
                    <a:p>
                      <a:pPr marL="0" indent="0">
                        <a:buNone/>
                      </a:pPr>
                      <a:r>
                        <a:rPr lang="es-GB" sz="2000" dirty="0">
                          <a:solidFill>
                            <a:schemeClr val="accent5">
                              <a:lumMod val="50000"/>
                            </a:schemeClr>
                          </a:solidFill>
                        </a:rPr>
                        <a:t>a. el último objetivo.</a:t>
                      </a:r>
                    </a:p>
                    <a:p>
                      <a:pPr marL="0" indent="0">
                        <a:buNone/>
                      </a:pPr>
                      <a:r>
                        <a:rPr lang="es-GB" sz="2000" dirty="0">
                          <a:solidFill>
                            <a:schemeClr val="accent5">
                              <a:lumMod val="50000"/>
                            </a:schemeClr>
                          </a:solidFill>
                        </a:rPr>
                        <a:t>b. los últimos objetivos.</a:t>
                      </a:r>
                    </a:p>
                  </a:txBody>
                  <a:tcPr>
                    <a:noFill/>
                  </a:tcPr>
                </a:tc>
                <a:extLst>
                  <a:ext uri="{0D108BD9-81ED-4DB2-BD59-A6C34878D82A}">
                    <a16:rowId xmlns:a16="http://schemas.microsoft.com/office/drawing/2014/main" val="3914114097"/>
                  </a:ext>
                </a:extLst>
              </a:tr>
            </a:tbl>
          </a:graphicData>
        </a:graphic>
      </p:graphicFrame>
      <p:pic>
        <p:nvPicPr>
          <p:cNvPr id="10" name="Picture 8" descr="green checkmark">
            <a:extLst>
              <a:ext uri="{FF2B5EF4-FFF2-40B4-BE49-F238E27FC236}">
                <a16:creationId xmlns:a16="http://schemas.microsoft.com/office/drawing/2014/main" id="{53DE3AF9-95AE-6745-B9FB-366AC34E9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450" y="2225462"/>
            <a:ext cx="406580" cy="423521"/>
          </a:xfrm>
          <a:prstGeom prst="rect">
            <a:avLst/>
          </a:prstGeom>
        </p:spPr>
      </p:pic>
      <p:pic>
        <p:nvPicPr>
          <p:cNvPr id="11" name="Picture 8" descr="green checkmark">
            <a:extLst>
              <a:ext uri="{FF2B5EF4-FFF2-40B4-BE49-F238E27FC236}">
                <a16:creationId xmlns:a16="http://schemas.microsoft.com/office/drawing/2014/main" id="{78DD42FC-3593-9D4B-8FF6-0AD6197DB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7371" y="2882651"/>
            <a:ext cx="406580" cy="423521"/>
          </a:xfrm>
          <a:prstGeom prst="rect">
            <a:avLst/>
          </a:prstGeom>
        </p:spPr>
      </p:pic>
      <p:pic>
        <p:nvPicPr>
          <p:cNvPr id="12" name="Picture 8" descr="green checkmark">
            <a:extLst>
              <a:ext uri="{FF2B5EF4-FFF2-40B4-BE49-F238E27FC236}">
                <a16:creationId xmlns:a16="http://schemas.microsoft.com/office/drawing/2014/main" id="{4B8D4FA0-709C-8942-8C8F-AE7CB04E96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7371" y="3608209"/>
            <a:ext cx="406580" cy="423521"/>
          </a:xfrm>
          <a:prstGeom prst="rect">
            <a:avLst/>
          </a:prstGeom>
        </p:spPr>
      </p:pic>
      <p:pic>
        <p:nvPicPr>
          <p:cNvPr id="13" name="Picture 8" descr="green checkmark">
            <a:extLst>
              <a:ext uri="{FF2B5EF4-FFF2-40B4-BE49-F238E27FC236}">
                <a16:creationId xmlns:a16="http://schemas.microsoft.com/office/drawing/2014/main" id="{2A814558-DA48-CD49-808A-2529F137C7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7371" y="4341753"/>
            <a:ext cx="406580" cy="423521"/>
          </a:xfrm>
          <a:prstGeom prst="rect">
            <a:avLst/>
          </a:prstGeom>
        </p:spPr>
      </p:pic>
      <p:pic>
        <p:nvPicPr>
          <p:cNvPr id="14" name="Picture 8" descr="green checkmark">
            <a:extLst>
              <a:ext uri="{FF2B5EF4-FFF2-40B4-BE49-F238E27FC236}">
                <a16:creationId xmlns:a16="http://schemas.microsoft.com/office/drawing/2014/main" id="{1B57F458-4C0C-EE45-8E11-BFB7D6F73E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450" y="5035959"/>
            <a:ext cx="406580" cy="423521"/>
          </a:xfrm>
          <a:prstGeom prst="rect">
            <a:avLst/>
          </a:prstGeom>
        </p:spPr>
      </p:pic>
      <p:pic>
        <p:nvPicPr>
          <p:cNvPr id="15" name="Picture 8" descr="green checkmark">
            <a:extLst>
              <a:ext uri="{FF2B5EF4-FFF2-40B4-BE49-F238E27FC236}">
                <a16:creationId xmlns:a16="http://schemas.microsoft.com/office/drawing/2014/main" id="{C3ECD765-8F51-DF49-87B9-8DB35E64F5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450" y="5679136"/>
            <a:ext cx="406580" cy="423521"/>
          </a:xfrm>
          <a:prstGeom prst="rect">
            <a:avLst/>
          </a:prstGeom>
        </p:spPr>
      </p:pic>
      <p:sp>
        <p:nvSpPr>
          <p:cNvPr id="16" name="Anillo 15">
            <a:extLst>
              <a:ext uri="{FF2B5EF4-FFF2-40B4-BE49-F238E27FC236}">
                <a16:creationId xmlns:a16="http://schemas.microsoft.com/office/drawing/2014/main" id="{6EC937A3-027E-434A-BFCB-EFB62092F054}"/>
              </a:ext>
            </a:extLst>
          </p:cNvPr>
          <p:cNvSpPr/>
          <p:nvPr/>
        </p:nvSpPr>
        <p:spPr>
          <a:xfrm>
            <a:off x="6829353" y="2115676"/>
            <a:ext cx="406580" cy="341313"/>
          </a:xfrm>
          <a:prstGeom prst="donut">
            <a:avLst>
              <a:gd name="adj" fmla="val 12260"/>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7" name="Anillo 16">
            <a:extLst>
              <a:ext uri="{FF2B5EF4-FFF2-40B4-BE49-F238E27FC236}">
                <a16:creationId xmlns:a16="http://schemas.microsoft.com/office/drawing/2014/main" id="{15A6D5EE-A3BD-2042-A015-8C320C78DC7C}"/>
              </a:ext>
            </a:extLst>
          </p:cNvPr>
          <p:cNvSpPr/>
          <p:nvPr/>
        </p:nvSpPr>
        <p:spPr>
          <a:xfrm>
            <a:off x="6829353" y="2818909"/>
            <a:ext cx="406580" cy="341313"/>
          </a:xfrm>
          <a:prstGeom prst="donut">
            <a:avLst>
              <a:gd name="adj" fmla="val 12260"/>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8" name="Anillo 17">
            <a:extLst>
              <a:ext uri="{FF2B5EF4-FFF2-40B4-BE49-F238E27FC236}">
                <a16:creationId xmlns:a16="http://schemas.microsoft.com/office/drawing/2014/main" id="{933D1373-7CDA-D248-AB94-63742277A1F6}"/>
              </a:ext>
            </a:extLst>
          </p:cNvPr>
          <p:cNvSpPr/>
          <p:nvPr/>
        </p:nvSpPr>
        <p:spPr>
          <a:xfrm>
            <a:off x="6829353" y="3829159"/>
            <a:ext cx="406580" cy="341313"/>
          </a:xfrm>
          <a:prstGeom prst="donut">
            <a:avLst>
              <a:gd name="adj" fmla="val 12260"/>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9" name="Anillo 18">
            <a:extLst>
              <a:ext uri="{FF2B5EF4-FFF2-40B4-BE49-F238E27FC236}">
                <a16:creationId xmlns:a16="http://schemas.microsoft.com/office/drawing/2014/main" id="{B2E85B26-14E7-914C-A8C9-5DBA54F5A8D4}"/>
              </a:ext>
            </a:extLst>
          </p:cNvPr>
          <p:cNvSpPr/>
          <p:nvPr/>
        </p:nvSpPr>
        <p:spPr>
          <a:xfrm>
            <a:off x="6834933" y="4514567"/>
            <a:ext cx="406580" cy="341313"/>
          </a:xfrm>
          <a:prstGeom prst="donut">
            <a:avLst>
              <a:gd name="adj" fmla="val 12260"/>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0" name="Anillo 19">
            <a:extLst>
              <a:ext uri="{FF2B5EF4-FFF2-40B4-BE49-F238E27FC236}">
                <a16:creationId xmlns:a16="http://schemas.microsoft.com/office/drawing/2014/main" id="{4DEEFC39-9B53-6B48-B761-BB3D61796B2D}"/>
              </a:ext>
            </a:extLst>
          </p:cNvPr>
          <p:cNvSpPr/>
          <p:nvPr/>
        </p:nvSpPr>
        <p:spPr>
          <a:xfrm>
            <a:off x="6829353" y="4933587"/>
            <a:ext cx="406580" cy="341313"/>
          </a:xfrm>
          <a:prstGeom prst="donut">
            <a:avLst>
              <a:gd name="adj" fmla="val 12260"/>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1" name="Anillo 20">
            <a:extLst>
              <a:ext uri="{FF2B5EF4-FFF2-40B4-BE49-F238E27FC236}">
                <a16:creationId xmlns:a16="http://schemas.microsoft.com/office/drawing/2014/main" id="{C42571D4-51A7-9248-BA51-A0486EE61420}"/>
              </a:ext>
            </a:extLst>
          </p:cNvPr>
          <p:cNvSpPr/>
          <p:nvPr/>
        </p:nvSpPr>
        <p:spPr>
          <a:xfrm>
            <a:off x="6829353" y="5618995"/>
            <a:ext cx="406580" cy="341313"/>
          </a:xfrm>
          <a:prstGeom prst="donut">
            <a:avLst>
              <a:gd name="adj" fmla="val 12260"/>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grpSp>
        <p:nvGrpSpPr>
          <p:cNvPr id="22" name="Grupo 21">
            <a:extLst>
              <a:ext uri="{FF2B5EF4-FFF2-40B4-BE49-F238E27FC236}">
                <a16:creationId xmlns:a16="http://schemas.microsoft.com/office/drawing/2014/main" id="{9B5628D8-ACB5-BD45-B1BE-ABB35896F949}"/>
              </a:ext>
            </a:extLst>
          </p:cNvPr>
          <p:cNvGrpSpPr/>
          <p:nvPr/>
        </p:nvGrpSpPr>
        <p:grpSpPr>
          <a:xfrm>
            <a:off x="10090258" y="1215467"/>
            <a:ext cx="2534847" cy="1425851"/>
            <a:chOff x="9864971" y="1110272"/>
            <a:chExt cx="2534847" cy="1425851"/>
          </a:xfrm>
        </p:grpSpPr>
        <p:pic>
          <p:nvPicPr>
            <p:cNvPr id="5" name="Imagen 4" descr="Dibujo animado de un personaje animado&#10;&#10;Descripción generada automáticamente con confianza media">
              <a:extLst>
                <a:ext uri="{FF2B5EF4-FFF2-40B4-BE49-F238E27FC236}">
                  <a16:creationId xmlns:a16="http://schemas.microsoft.com/office/drawing/2014/main" id="{C64AE8B3-5C8A-E643-A9D2-329333E962AD}"/>
                </a:ext>
              </a:extLst>
            </p:cNvPr>
            <p:cNvPicPr>
              <a:picLocks noChangeAspect="1"/>
            </p:cNvPicPr>
            <p:nvPr/>
          </p:nvPicPr>
          <p:blipFill>
            <a:blip r:embed="rId4"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9864971" y="1110272"/>
              <a:ext cx="2534847" cy="1425851"/>
            </a:xfrm>
            <a:prstGeom prst="rect">
              <a:avLst/>
            </a:prstGeom>
          </p:spPr>
        </p:pic>
        <p:pic>
          <p:nvPicPr>
            <p:cNvPr id="7" name="Imagen 6">
              <a:extLst>
                <a:ext uri="{FF2B5EF4-FFF2-40B4-BE49-F238E27FC236}">
                  <a16:creationId xmlns:a16="http://schemas.microsoft.com/office/drawing/2014/main" id="{425E38CB-9EBC-974A-8189-D3ED832FB2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34369" y="2143147"/>
              <a:ext cx="370181" cy="164630"/>
            </a:xfrm>
            <a:prstGeom prst="rect">
              <a:avLst/>
            </a:prstGeom>
          </p:spPr>
        </p:pic>
      </p:grpSp>
      <p:pic>
        <p:nvPicPr>
          <p:cNvPr id="23" name="Imagen 22">
            <a:extLst>
              <a:ext uri="{FF2B5EF4-FFF2-40B4-BE49-F238E27FC236}">
                <a16:creationId xmlns:a16="http://schemas.microsoft.com/office/drawing/2014/main" id="{672DF3B0-2568-1441-9F9A-423B8ED4969B}"/>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196944" y="5459480"/>
            <a:ext cx="1706897" cy="986079"/>
          </a:xfrm>
          <a:prstGeom prst="rect">
            <a:avLst/>
          </a:prstGeom>
        </p:spPr>
      </p:pic>
      <p:pic>
        <p:nvPicPr>
          <p:cNvPr id="24" name="Imagen 23">
            <a:extLst>
              <a:ext uri="{FF2B5EF4-FFF2-40B4-BE49-F238E27FC236}">
                <a16:creationId xmlns:a16="http://schemas.microsoft.com/office/drawing/2014/main" id="{80BF5369-BBC3-3949-8A2C-9C30AC5E41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0826842" y="3194399"/>
            <a:ext cx="864382" cy="1309174"/>
          </a:xfrm>
          <a:prstGeom prst="rect">
            <a:avLst/>
          </a:prstGeom>
        </p:spPr>
      </p:pic>
      <p:sp>
        <p:nvSpPr>
          <p:cNvPr id="3" name="Llamada rectangular redondeada 2">
            <a:extLst>
              <a:ext uri="{FF2B5EF4-FFF2-40B4-BE49-F238E27FC236}">
                <a16:creationId xmlns:a16="http://schemas.microsoft.com/office/drawing/2014/main" id="{A6CB8906-D21A-834D-9231-A5E085C8D8BB}"/>
              </a:ext>
            </a:extLst>
          </p:cNvPr>
          <p:cNvSpPr/>
          <p:nvPr/>
        </p:nvSpPr>
        <p:spPr>
          <a:xfrm>
            <a:off x="4803512" y="237710"/>
            <a:ext cx="5481226" cy="1589021"/>
          </a:xfrm>
          <a:prstGeom prst="wedgeRoundRectCallout">
            <a:avLst>
              <a:gd name="adj1" fmla="val -62911"/>
              <a:gd name="adj2" fmla="val 3097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In cases where it’s not clear who is being talked about, you can add ‘</a:t>
            </a:r>
            <a:r>
              <a:rPr lang="en-GB" sz="2000" b="1" dirty="0">
                <a:solidFill>
                  <a:schemeClr val="accent5">
                    <a:lumMod val="50000"/>
                  </a:schemeClr>
                </a:solidFill>
              </a:rPr>
              <a:t>A</a:t>
            </a:r>
            <a:r>
              <a:rPr lang="en-GB" sz="2000" dirty="0">
                <a:solidFill>
                  <a:schemeClr val="accent5">
                    <a:lumMod val="50000"/>
                  </a:schemeClr>
                </a:solidFill>
              </a:rPr>
              <a:t> + </a:t>
            </a:r>
            <a:r>
              <a:rPr lang="en-GB" sz="2000" b="1" dirty="0">
                <a:solidFill>
                  <a:schemeClr val="accent5">
                    <a:lumMod val="50000"/>
                  </a:schemeClr>
                </a:solidFill>
              </a:rPr>
              <a:t>name</a:t>
            </a:r>
            <a:r>
              <a:rPr lang="en-GB" sz="2000" dirty="0">
                <a:solidFill>
                  <a:schemeClr val="accent5">
                    <a:lumMod val="50000"/>
                  </a:schemeClr>
                </a:solidFill>
              </a:rPr>
              <a:t>’ at the start of the sentence to make it clear</a:t>
            </a:r>
            <a:r>
              <a:rPr lang="es-ES" sz="2000" dirty="0">
                <a:solidFill>
                  <a:schemeClr val="accent5">
                    <a:lumMod val="50000"/>
                  </a:schemeClr>
                </a:solidFill>
              </a:rPr>
              <a:t>: </a:t>
            </a:r>
          </a:p>
          <a:p>
            <a:pPr algn="ctr"/>
            <a:r>
              <a:rPr lang="es-ES_tradnl" sz="2000" dirty="0">
                <a:solidFill>
                  <a:schemeClr val="accent5">
                    <a:lumMod val="50000"/>
                  </a:schemeClr>
                </a:solidFill>
              </a:rPr>
              <a:t>- A Daniel le encantan… </a:t>
            </a:r>
          </a:p>
          <a:p>
            <a:pPr algn="ctr"/>
            <a:r>
              <a:rPr lang="es-ES_tradnl" sz="2000" dirty="0">
                <a:solidFill>
                  <a:schemeClr val="accent5">
                    <a:lumMod val="50000"/>
                  </a:schemeClr>
                </a:solidFill>
              </a:rPr>
              <a:t>- A Lucía y Daniel les encanta…</a:t>
            </a:r>
            <a:endParaRPr lang="es-GB" sz="2000" dirty="0">
              <a:solidFill>
                <a:schemeClr val="accent5">
                  <a:lumMod val="50000"/>
                </a:schemeClr>
              </a:solidFill>
            </a:endParaRPr>
          </a:p>
        </p:txBody>
      </p:sp>
    </p:spTree>
    <p:extLst>
      <p:ext uri="{BB962C8B-B14F-4D97-AF65-F5344CB8AC3E}">
        <p14:creationId xmlns:p14="http://schemas.microsoft.com/office/powerpoint/2010/main" val="171870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3" grpId="0" animBg="1"/>
      <p:bldP spid="3"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6202</TotalTime>
  <Words>8498</Words>
  <Application>Microsoft Macintosh PowerPoint</Application>
  <PresentationFormat>Widescreen</PresentationFormat>
  <Paragraphs>1419</Paragraphs>
  <Slides>32</Slides>
  <Notes>32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Calibri</vt:lpstr>
      <vt:lpstr>Century Gothic</vt:lpstr>
      <vt:lpstr>Tw Cen MT</vt:lpstr>
      <vt:lpstr>Twentieth Century</vt:lpstr>
      <vt:lpstr>1_Office Theme</vt:lpstr>
      <vt:lpstr>2_Office Theme</vt:lpstr>
      <vt:lpstr>Spending time with friends</vt:lpstr>
      <vt:lpstr>Fonética</vt:lpstr>
      <vt:lpstr>Fonética</vt:lpstr>
      <vt:lpstr>Vocabulario</vt:lpstr>
      <vt:lpstr>Saying who is affected by an action Indirect object pronouns ‘le’ and ‘les’</vt:lpstr>
      <vt:lpstr>Lucía habla sobre Daniel y sus amigos cuando juegan a videojuegos en casa. Lee y completa la tabla:</vt:lpstr>
      <vt:lpstr>Verbs commonly used with indirect object pronouns </vt:lpstr>
      <vt:lpstr>Describing one vs more than one thing -AR verbs in 3rd person</vt:lpstr>
      <vt:lpstr>Lee estas frases. ¿Es a Lucía o a Lucía y Daniel?  ¿Cuál es la opción correcta? </vt:lpstr>
      <vt:lpstr>Saying how things make people feel Verbs like gustar</vt:lpstr>
      <vt:lpstr>PowerPoint Presentation</vt:lpstr>
      <vt:lpstr>PowerPoint Presentation</vt:lpstr>
      <vt:lpstr>hablar / escuchar</vt:lpstr>
      <vt:lpstr>Persona A</vt:lpstr>
      <vt:lpstr>Persona B</vt:lpstr>
      <vt:lpstr>Persona A</vt:lpstr>
      <vt:lpstr>Spending time with friends</vt:lpstr>
      <vt:lpstr>Vocabulario [1/2]</vt:lpstr>
      <vt:lpstr>Vocabulario [2/2]</vt:lpstr>
      <vt:lpstr>Fonética</vt:lpstr>
      <vt:lpstr>Estudiante A</vt:lpstr>
      <vt:lpstr>Estudiante A</vt:lpstr>
      <vt:lpstr>Estudiante A</vt:lpstr>
      <vt:lpstr>Saying what you and what you all do -er &amp; -ir verbs in the 2nd person</vt:lpstr>
      <vt:lpstr>Saying who is affected by an action Indirect object pronouns ‘le’ and ‘les’</vt:lpstr>
      <vt:lpstr>María de los Ángeles y Jorge Jesús hacen un viaje a España. Ana les da instrucciones a Daniel y Lucía. Lee y completa la tabla.</vt:lpstr>
      <vt:lpstr>Saying who is affected by the action: Spanish OVS word order</vt:lpstr>
      <vt:lpstr>Esperamos el avión</vt:lpstr>
      <vt:lpstr>Dentro del avión</vt:lpstr>
      <vt:lpstr>¡María y Jorge llegan a España! Daniel y Lucía les van a buscar al aeropuerto*. Lee y escucha qué hacen:</vt:lpstr>
      <vt:lpstr>Escribimos frases.</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Discussing the environment</dc:title>
  <dc:creator>Louise Caruso</dc:creator>
  <cp:lastModifiedBy>Louise Caruso</cp:lastModifiedBy>
  <cp:revision>79</cp:revision>
  <dcterms:created xsi:type="dcterms:W3CDTF">2021-06-23T17:04:36Z</dcterms:created>
  <dcterms:modified xsi:type="dcterms:W3CDTF">2022-05-09T15:45:13Z</dcterms:modified>
</cp:coreProperties>
</file>