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xmlns="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:a16="http://schemas.microsoft.com/office/drawing/2014/main" xmlns="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estar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5770" y="2189979"/>
            <a:ext cx="64340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be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being] (location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state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)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170" y="3310874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está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8303" y="5028471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is]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(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location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state)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estar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170" y="3375258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está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103374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06D315-C027-F44A-A7E0-73382BD0DDBC}"/>
              </a:ext>
            </a:extLst>
          </p:cNvPr>
          <p:cNvSpPr txBox="1"/>
          <p:nvPr/>
        </p:nvSpPr>
        <p:spPr>
          <a:xfrm>
            <a:off x="4291237" y="2168684"/>
            <a:ext cx="64340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be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being] (location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state)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0A9559-0975-4240-B1C1-F00A3BDAD28E}"/>
              </a:ext>
            </a:extLst>
          </p:cNvPr>
          <p:cNvSpPr txBox="1"/>
          <p:nvPr/>
        </p:nvSpPr>
        <p:spPr>
          <a:xfrm>
            <a:off x="4663770" y="5049997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is]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(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location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state)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está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7570" y="220701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is]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(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location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state)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3356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Madrid</a:t>
            </a:r>
            <a:r>
              <a:rPr lang="fr-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está</a:t>
            </a:r>
            <a:r>
              <a:rPr lang="fr-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en España.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02732" y="4351174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[Madrid 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in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Spain.]</a:t>
            </a:r>
          </a:p>
        </p:txBody>
      </p:sp>
    </p:spTree>
    <p:extLst>
      <p:ext uri="{BB962C8B-B14F-4D97-AF65-F5344CB8AC3E}">
        <p14:creationId xmlns:p14="http://schemas.microsoft.com/office/powerpoint/2010/main" val="34036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drid_esta_en_Esp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estar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266" y="2168196"/>
            <a:ext cx="1206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be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being] (location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state)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Pablo quiere </a:t>
            </a:r>
            <a:r>
              <a:rPr lang="es-ES" sz="60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estar</a:t>
            </a:r>
            <a:r>
              <a:rPr lang="es-E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en España.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505149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Pablo wants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to be</a:t>
            </a:r>
            <a:r>
              <a:rPr lang="en-HK" sz="32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in Spain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0896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blo_quiere_estar_en_Esp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está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0215" y="21686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is]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(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location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state)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231" y="3356040"/>
            <a:ext cx="120747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Madrid </a:t>
            </a:r>
            <a:r>
              <a:rPr lang="fr-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</a:t>
            </a:r>
            <a:r>
              <a:rPr lang="fr-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</a:t>
            </a:r>
            <a:r>
              <a:rPr lang="fr-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en España</a:t>
            </a:r>
            <a:r>
              <a:rPr lang="fr-FR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fr-FR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6911" y="434385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[Madrid 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in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Spain.]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6232" y="3371301"/>
            <a:ext cx="1754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está</a:t>
            </a:r>
            <a:endParaRPr lang="en-GB" sz="6000" dirty="0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drid_GAP_en_Esp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drid_esta_en_Esp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2" grpId="0" animBg="1"/>
      <p:bldP spid="13" grpId="0" animBg="1"/>
      <p:bldP spid="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estar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5153" y="2156780"/>
            <a:ext cx="6938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be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being]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(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location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state)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170" y="4037385"/>
            <a:ext cx="9153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Pablo quiere  </a:t>
            </a:r>
            <a:r>
              <a:rPr lang="en-GB" sz="4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</a:t>
            </a:r>
            <a:r>
              <a:rPr lang="es-ES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en España.</a:t>
            </a:r>
            <a:endParaRPr lang="en-GB" sz="4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7667" y="5070466"/>
            <a:ext cx="60589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Pablo wants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to be</a:t>
            </a:r>
            <a:r>
              <a:rPr lang="en-HK" sz="32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in Spain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06204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95B070-9F18-1047-AD42-62F8B79E04A2}"/>
              </a:ext>
            </a:extLst>
          </p:cNvPr>
          <p:cNvSpPr/>
          <p:nvPr/>
        </p:nvSpPr>
        <p:spPr>
          <a:xfrm>
            <a:off x="7111126" y="4013048"/>
            <a:ext cx="1638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estar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773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blo_quiere_GAP_en_Esp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blo_quiere_estar_en_Esp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136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35</cp:revision>
  <dcterms:created xsi:type="dcterms:W3CDTF">2019-03-24T08:33:13Z</dcterms:created>
  <dcterms:modified xsi:type="dcterms:W3CDTF">2019-03-31T19:39:32Z</dcterms:modified>
</cp:coreProperties>
</file>