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
  </p:notesMasterIdLst>
  <p:sldIdLst>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453" autoAdjust="0"/>
  </p:normalViewPr>
  <p:slideViewPr>
    <p:cSldViewPr snapToGrid="0" showGuides="1">
      <p:cViewPr varScale="1">
        <p:scale>
          <a:sx n="83" d="100"/>
          <a:sy n="83" d="100"/>
        </p:scale>
        <p:origin x="450" y="84"/>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E434DD-04E7-4C18-9550-0669CB7C4784}" type="datetimeFigureOut">
              <a:rPr lang="en-GB" smtClean="0"/>
              <a:t>27/09/2019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2856B-F1FE-404D-AC2A-1C1ACFDDA41B}" type="slidenum">
              <a:rPr lang="en-GB" smtClean="0"/>
              <a:t>‹#›</a:t>
            </a:fld>
            <a:endParaRPr lang="en-GB"/>
          </a:p>
        </p:txBody>
      </p:sp>
    </p:spTree>
    <p:extLst>
      <p:ext uri="{BB962C8B-B14F-4D97-AF65-F5344CB8AC3E}">
        <p14:creationId xmlns:p14="http://schemas.microsoft.com/office/powerpoint/2010/main" val="742148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a:t>
            </a:r>
            <a:r>
              <a:rPr lang="en-GB" b="1" baseline="0" dirty="0" err="1"/>
              <a:t>ei</a:t>
            </a:r>
            <a:r>
              <a:rPr lang="en-GB" b="1" baseline="0" dirty="0"/>
              <a:t>’ </a:t>
            </a:r>
            <a:r>
              <a:rPr lang="en-GB" baseline="0" dirty="0"/>
              <a:t>and then present and practise the pronunciation of the </a:t>
            </a:r>
            <a:r>
              <a:rPr lang="en-GB" b="1" baseline="0" dirty="0"/>
              <a:t>source word ‘</a:t>
            </a:r>
            <a:r>
              <a:rPr lang="en-GB" b="1" baseline="0" dirty="0" err="1"/>
              <a:t>frei</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stretch both arms up in the air (pointing outwards slightly to make a Y shape with your body), and smile!</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384709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a:t>
            </a:r>
            <a:r>
              <a:rPr lang="en-GB" b="1" baseline="0" dirty="0" err="1"/>
              <a:t>ei</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German): </a:t>
            </a:r>
            <a:br>
              <a:rPr lang="en-GB" baseline="0" dirty="0"/>
            </a:br>
            <a:r>
              <a:rPr lang="en-GB" b="1" baseline="0" dirty="0" err="1"/>
              <a:t>frei</a:t>
            </a:r>
            <a:r>
              <a:rPr lang="en-GB" baseline="0" dirty="0"/>
              <a:t> [318]; </a:t>
            </a:r>
            <a:r>
              <a:rPr lang="en-GB" b="1" baseline="0" dirty="0" err="1"/>
              <a:t>leider</a:t>
            </a:r>
            <a:r>
              <a:rPr lang="en-GB" b="0" baseline="0" dirty="0"/>
              <a:t> [642]</a:t>
            </a:r>
            <a:r>
              <a:rPr lang="en-GB" baseline="0" dirty="0"/>
              <a:t> </a:t>
            </a:r>
            <a:r>
              <a:rPr lang="en-GB" b="1" baseline="0" dirty="0" err="1"/>
              <a:t>ein</a:t>
            </a:r>
            <a:r>
              <a:rPr lang="en-GB" baseline="0" dirty="0"/>
              <a:t> [5]; </a:t>
            </a:r>
            <a:r>
              <a:rPr lang="en-GB" b="1" baseline="0" dirty="0" err="1"/>
              <a:t>klein</a:t>
            </a:r>
            <a:r>
              <a:rPr lang="en-GB" b="1" baseline="0" dirty="0"/>
              <a:t> </a:t>
            </a:r>
            <a:r>
              <a:rPr lang="en-GB" baseline="0" dirty="0"/>
              <a:t>[114]; </a:t>
            </a:r>
            <a:r>
              <a:rPr lang="en-GB" b="1" baseline="0" dirty="0"/>
              <a:t>sein </a:t>
            </a:r>
            <a:r>
              <a:rPr lang="en-GB" baseline="0" dirty="0"/>
              <a:t>[3]; </a:t>
            </a:r>
            <a:r>
              <a:rPr lang="en-GB" b="1" baseline="0" dirty="0" err="1"/>
              <a:t>allein</a:t>
            </a:r>
            <a:r>
              <a:rPr lang="en-GB" b="1" baseline="0" dirty="0"/>
              <a:t> </a:t>
            </a:r>
            <a:r>
              <a:rPr lang="en-GB" baseline="0" dirty="0"/>
              <a:t>[258].</a:t>
            </a:r>
            <a:br>
              <a:rPr lang="en-GB" baseline="0" dirty="0"/>
            </a:br>
            <a:r>
              <a:rPr lang="en-GB" i="1" dirty="0"/>
              <a:t>Source:  Jones, R.L. &amp; </a:t>
            </a:r>
            <a:r>
              <a:rPr lang="en-GB" i="1" dirty="0" err="1"/>
              <a:t>Tschirner</a:t>
            </a:r>
            <a:r>
              <a:rPr lang="en-GB" i="1" dirty="0"/>
              <a:t>, E. (2006). A frequency dictionary of German: core vocabulary for learners. Routledge</a:t>
            </a:r>
          </a:p>
          <a:p>
            <a:endParaRPr lang="en-GB" dirty="0"/>
          </a:p>
          <a:p>
            <a:r>
              <a:rPr lang="en-GB" b="1" dirty="0"/>
              <a:t>Note: </a:t>
            </a:r>
            <a:r>
              <a:rPr lang="en-GB" dirty="0" err="1"/>
              <a:t>ein</a:t>
            </a:r>
            <a:r>
              <a:rPr lang="en-GB" dirty="0"/>
              <a:t> is introduced to mean ‘a’ and ‘1’.  This is reinforced in the grammar explanation</a:t>
            </a:r>
            <a:r>
              <a:rPr lang="en-GB" baseline="0" dirty="0"/>
              <a:t> slide, too.</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183567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Without pictures to focus on the SSC alone.</a:t>
            </a:r>
            <a:endParaRPr lang="en-GB" i="1"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523289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Without sound</a:t>
            </a:r>
            <a:r>
              <a:rPr lang="en-GB" baseline="0" dirty="0"/>
              <a:t> to elicit the pronunciation.</a:t>
            </a:r>
            <a:endParaRPr lang="en-GB" i="1"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1384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 reads the sentences to students, who tally the times they hear ‘</a:t>
            </a:r>
            <a:r>
              <a:rPr lang="en-GB" dirty="0" err="1" smtClean="0"/>
              <a:t>ei</a:t>
            </a:r>
            <a:r>
              <a:rPr lang="en-GB" dirty="0" smtClean="0"/>
              <a:t>’.</a:t>
            </a:r>
            <a:br>
              <a:rPr lang="en-GB" dirty="0" smtClean="0"/>
            </a:br>
            <a:r>
              <a:rPr lang="en-GB" dirty="0" smtClean="0"/>
              <a:t>Additional challenge,</a:t>
            </a:r>
            <a:r>
              <a:rPr lang="en-GB" baseline="0" dirty="0" smtClean="0"/>
              <a:t> for the repeat, for more confident students – write down any words they hear, either in German or in English or both.</a:t>
            </a:r>
          </a:p>
          <a:p>
            <a:r>
              <a:rPr lang="en-GB" baseline="0" dirty="0" smtClean="0"/>
              <a:t>Allow students to ask the meaning of any new words, too – </a:t>
            </a:r>
            <a:r>
              <a:rPr lang="en-GB" baseline="0" dirty="0" err="1" smtClean="0"/>
              <a:t>Wie</a:t>
            </a:r>
            <a:r>
              <a:rPr lang="en-GB" baseline="0" dirty="0" smtClean="0"/>
              <a:t> </a:t>
            </a:r>
            <a:r>
              <a:rPr lang="en-GB" baseline="0" dirty="0" err="1" smtClean="0"/>
              <a:t>sagt</a:t>
            </a:r>
            <a:r>
              <a:rPr lang="en-GB" baseline="0" smtClean="0"/>
              <a:t> man ’XXX</a:t>
            </a:r>
            <a:r>
              <a:rPr lang="en-GB" baseline="0" dirty="0" smtClean="0"/>
              <a:t>’ auf </a:t>
            </a:r>
            <a:r>
              <a:rPr lang="en-GB" baseline="0" dirty="0" err="1" smtClean="0"/>
              <a:t>Englisch</a:t>
            </a:r>
            <a:r>
              <a:rPr lang="en-GB" baseline="0" dirty="0" smtClean="0"/>
              <a:t>?</a:t>
            </a:r>
            <a:r>
              <a:rPr lang="en-GB" dirty="0" smtClean="0"/>
              <a:t/>
            </a:r>
            <a:br>
              <a:rPr lang="en-GB" dirty="0" smtClean="0"/>
            </a:br>
            <a:endParaRPr lang="en-GB" dirty="0" smtClean="0"/>
          </a:p>
          <a:p>
            <a:pPr marL="514350" indent="-514350">
              <a:buFont typeface="+mj-lt"/>
              <a:buAutoNum type="arabicPeriod"/>
            </a:pPr>
            <a:r>
              <a:rPr lang="en-GB" dirty="0" err="1" smtClean="0"/>
              <a:t>Ein</a:t>
            </a:r>
            <a:r>
              <a:rPr lang="en-GB" dirty="0" smtClean="0"/>
              <a:t> Mann </a:t>
            </a:r>
            <a:r>
              <a:rPr lang="en-GB" dirty="0" err="1" smtClean="0"/>
              <a:t>sitzt</a:t>
            </a:r>
            <a:r>
              <a:rPr lang="en-GB" dirty="0" smtClean="0"/>
              <a:t> </a:t>
            </a:r>
            <a:r>
              <a:rPr lang="en-GB" dirty="0" err="1" smtClean="0"/>
              <a:t>leider</a:t>
            </a:r>
            <a:r>
              <a:rPr lang="en-GB" dirty="0" smtClean="0"/>
              <a:t> </a:t>
            </a:r>
            <a:r>
              <a:rPr lang="en-GB" dirty="0" err="1" smtClean="0"/>
              <a:t>allein</a:t>
            </a:r>
            <a:r>
              <a:rPr lang="en-GB" dirty="0" smtClean="0"/>
              <a:t>.</a:t>
            </a:r>
          </a:p>
          <a:p>
            <a:pPr marL="514350" indent="-514350">
              <a:buFont typeface="+mj-lt"/>
              <a:buAutoNum type="arabicPeriod"/>
            </a:pPr>
            <a:r>
              <a:rPr lang="en-GB" dirty="0" err="1" smtClean="0"/>
              <a:t>Eins</a:t>
            </a:r>
            <a:r>
              <a:rPr lang="en-GB" dirty="0" smtClean="0"/>
              <a:t>, </a:t>
            </a:r>
            <a:r>
              <a:rPr lang="en-GB" dirty="0" err="1" smtClean="0"/>
              <a:t>zwei</a:t>
            </a:r>
            <a:r>
              <a:rPr lang="en-GB" dirty="0" smtClean="0"/>
              <a:t>, </a:t>
            </a:r>
            <a:r>
              <a:rPr lang="en-GB" dirty="0" err="1" smtClean="0"/>
              <a:t>drei</a:t>
            </a:r>
            <a:r>
              <a:rPr lang="en-GB" dirty="0" smtClean="0"/>
              <a:t>, du </a:t>
            </a:r>
            <a:r>
              <a:rPr lang="en-GB" dirty="0" err="1" smtClean="0"/>
              <a:t>bist</a:t>
            </a:r>
            <a:r>
              <a:rPr lang="en-GB" dirty="0" smtClean="0"/>
              <a:t> </a:t>
            </a:r>
            <a:r>
              <a:rPr lang="en-GB" dirty="0" err="1" smtClean="0"/>
              <a:t>frei</a:t>
            </a:r>
            <a:r>
              <a:rPr lang="en-GB" dirty="0" smtClean="0"/>
              <a:t>!</a:t>
            </a:r>
          </a:p>
          <a:p>
            <a:pPr marL="514350" indent="-514350">
              <a:buFont typeface="+mj-lt"/>
              <a:buAutoNum type="arabicPeriod"/>
            </a:pPr>
            <a:r>
              <a:rPr lang="en-GB" dirty="0" err="1" smtClean="0"/>
              <a:t>Eine</a:t>
            </a:r>
            <a:r>
              <a:rPr lang="en-GB" dirty="0" smtClean="0"/>
              <a:t> </a:t>
            </a:r>
            <a:r>
              <a:rPr lang="en-GB" dirty="0" err="1" smtClean="0"/>
              <a:t>Maus</a:t>
            </a:r>
            <a:r>
              <a:rPr lang="en-GB" dirty="0" smtClean="0"/>
              <a:t> </a:t>
            </a:r>
            <a:r>
              <a:rPr lang="en-GB" dirty="0" err="1" smtClean="0"/>
              <a:t>ist</a:t>
            </a:r>
            <a:r>
              <a:rPr lang="en-GB" dirty="0" smtClean="0"/>
              <a:t> </a:t>
            </a:r>
            <a:r>
              <a:rPr lang="en-GB" dirty="0" err="1" smtClean="0"/>
              <a:t>klein</a:t>
            </a:r>
            <a:r>
              <a:rPr lang="en-GB" dirty="0" smtClean="0"/>
              <a:t> und </a:t>
            </a:r>
            <a:r>
              <a:rPr lang="en-GB" dirty="0" err="1" smtClean="0"/>
              <a:t>leise</a:t>
            </a:r>
            <a:r>
              <a:rPr lang="en-GB" dirty="0" smtClean="0"/>
              <a:t>, </a:t>
            </a:r>
            <a:r>
              <a:rPr lang="en-GB" dirty="0" err="1" smtClean="0"/>
              <a:t>ein</a:t>
            </a:r>
            <a:r>
              <a:rPr lang="en-GB" dirty="0" smtClean="0"/>
              <a:t> </a:t>
            </a:r>
            <a:r>
              <a:rPr lang="en-GB" dirty="0" err="1" smtClean="0"/>
              <a:t>Schwein</a:t>
            </a:r>
            <a:r>
              <a:rPr lang="en-GB" dirty="0" smtClean="0"/>
              <a:t> </a:t>
            </a:r>
            <a:r>
              <a:rPr lang="en-GB" dirty="0" err="1" smtClean="0"/>
              <a:t>ist</a:t>
            </a:r>
            <a:r>
              <a:rPr lang="en-GB" dirty="0" smtClean="0"/>
              <a:t> </a:t>
            </a:r>
            <a:r>
              <a:rPr lang="en-GB" dirty="0" err="1" smtClean="0"/>
              <a:t>groß</a:t>
            </a:r>
            <a:r>
              <a:rPr lang="en-GB" dirty="0" smtClean="0"/>
              <a:t> und </a:t>
            </a:r>
            <a:r>
              <a:rPr lang="en-GB" dirty="0" err="1" smtClean="0"/>
              <a:t>laut</a:t>
            </a:r>
            <a:r>
              <a:rPr lang="en-GB" dirty="0" smtClean="0"/>
              <a:t>.</a:t>
            </a:r>
          </a:p>
          <a:p>
            <a:pPr marL="514350" indent="-514350">
              <a:buFont typeface="+mj-lt"/>
              <a:buAutoNum type="arabicPeriod"/>
            </a:pPr>
            <a:r>
              <a:rPr lang="en-GB" dirty="0" err="1" smtClean="0"/>
              <a:t>Wie</a:t>
            </a:r>
            <a:r>
              <a:rPr lang="en-GB" dirty="0" smtClean="0"/>
              <a:t> </a:t>
            </a:r>
            <a:r>
              <a:rPr lang="en-GB" dirty="0" err="1" smtClean="0"/>
              <a:t>schreibt</a:t>
            </a:r>
            <a:r>
              <a:rPr lang="en-GB" dirty="0" smtClean="0"/>
              <a:t> man ‘</a:t>
            </a:r>
            <a:r>
              <a:rPr lang="en-GB" dirty="0" err="1" smtClean="0"/>
              <a:t>eine</a:t>
            </a:r>
            <a:r>
              <a:rPr lang="en-GB" dirty="0" smtClean="0"/>
              <a:t> </a:t>
            </a:r>
            <a:r>
              <a:rPr lang="en-GB" dirty="0" err="1" smtClean="0"/>
              <a:t>kleine</a:t>
            </a:r>
            <a:r>
              <a:rPr lang="en-GB" dirty="0" smtClean="0"/>
              <a:t> </a:t>
            </a:r>
            <a:r>
              <a:rPr lang="en-GB" dirty="0" err="1" smtClean="0"/>
              <a:t>Nachtmusik</a:t>
            </a:r>
            <a:r>
              <a:rPr lang="en-GB" dirty="0" smtClean="0"/>
              <a:t>?’</a:t>
            </a:r>
          </a:p>
          <a:p>
            <a:pPr marL="514350" indent="-514350">
              <a:buFont typeface="+mj-lt"/>
              <a:buAutoNum type="arabicPeriod"/>
            </a:pPr>
            <a:r>
              <a:rPr lang="en-GB" dirty="0" smtClean="0"/>
              <a:t>Ach, das </a:t>
            </a:r>
            <a:r>
              <a:rPr lang="en-GB" dirty="0" err="1" smtClean="0"/>
              <a:t>ist</a:t>
            </a:r>
            <a:r>
              <a:rPr lang="en-GB" dirty="0" smtClean="0"/>
              <a:t> </a:t>
            </a:r>
            <a:r>
              <a:rPr lang="en-GB" dirty="0" err="1" smtClean="0"/>
              <a:t>einfach</a:t>
            </a:r>
            <a:r>
              <a:rPr lang="en-GB" dirty="0" smtClean="0"/>
              <a:t>, </a:t>
            </a:r>
            <a:r>
              <a:rPr lang="en-GB" dirty="0" err="1" smtClean="0"/>
              <a:t>nicht</a:t>
            </a:r>
            <a:r>
              <a:rPr lang="en-GB" dirty="0" smtClean="0"/>
              <a:t> </a:t>
            </a:r>
            <a:r>
              <a:rPr lang="en-GB" dirty="0" err="1" smtClean="0"/>
              <a:t>wahr</a:t>
            </a:r>
            <a:r>
              <a:rPr lang="en-GB" dirty="0" smtClean="0"/>
              <a:t>, Heidi?</a:t>
            </a:r>
          </a:p>
          <a:p>
            <a:endParaRPr lang="en-GB" dirty="0"/>
          </a:p>
        </p:txBody>
      </p:sp>
      <p:sp>
        <p:nvSpPr>
          <p:cNvPr id="4" name="Slide Number Placeholder 3"/>
          <p:cNvSpPr>
            <a:spLocks noGrp="1"/>
          </p:cNvSpPr>
          <p:nvPr>
            <p:ph type="sldNum" sz="quarter" idx="10"/>
          </p:nvPr>
        </p:nvSpPr>
        <p:spPr/>
        <p:txBody>
          <a:bodyPr/>
          <a:lstStyle/>
          <a:p>
            <a:fld id="{6C72856B-F1FE-404D-AC2A-1C1ACFDDA41B}" type="slidenum">
              <a:rPr lang="en-GB" smtClean="0"/>
              <a:t>5</a:t>
            </a:fld>
            <a:endParaRPr lang="en-GB"/>
          </a:p>
        </p:txBody>
      </p:sp>
    </p:spTree>
    <p:extLst>
      <p:ext uri="{BB962C8B-B14F-4D97-AF65-F5344CB8AC3E}">
        <p14:creationId xmlns:p14="http://schemas.microsoft.com/office/powerpoint/2010/main" val="1978592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16632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824559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93708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489892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5126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00125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1473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065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82940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27/09/2019</a:t>
            </a:fld>
            <a:endParaRPr lang="en-GB" dirty="0">
              <a:solidFill>
                <a:prstClr val="black"/>
              </a:solidFill>
            </a:endParaRPr>
          </a:p>
        </p:txBody>
      </p:sp>
      <p:sp>
        <p:nvSpPr>
          <p:cNvPr id="3" name="Footer Placeholder 2"/>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8812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27/09/2019</a:t>
            </a:fld>
            <a:endParaRPr lang="en-GB" dirty="0">
              <a:solidFill>
                <a:prstClr val="black"/>
              </a:solidFill>
            </a:endParaRPr>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780873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3716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27/09/2019</a:t>
            </a:fld>
            <a:endParaRPr lang="en-GB" dirty="0">
              <a:solidFill>
                <a:prstClr val="black"/>
              </a:solidFill>
            </a:endParaRPr>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0426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27/09/2019</a:t>
            </a:fld>
            <a:endParaRPr lang="en-GB"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84409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27/09/2019</a:t>
            </a:fld>
            <a:endParaRPr lang="en-GB"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5015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79154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8682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3177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22504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27/09/2019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23741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76996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57973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 / Images by Steve Clarke</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528945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5" y="6572245"/>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3"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5832821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audio" Target="../media/audio4.wav"/><Relationship Id="rId11" Type="http://schemas.openxmlformats.org/officeDocument/2006/relationships/image" Target="../media/image6.jpeg"/><Relationship Id="rId5" Type="http://schemas.openxmlformats.org/officeDocument/2006/relationships/audio" Target="../media/audio3.wav"/><Relationship Id="rId10" Type="http://schemas.openxmlformats.org/officeDocument/2006/relationships/image" Target="../media/image5.pn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6.jpeg"/><Relationship Id="rId4" Type="http://schemas.openxmlformats.org/officeDocument/2006/relationships/audio" Target="../media/audio2.wav"/><Relationship Id="rId9" Type="http://schemas.openxmlformats.org/officeDocument/2006/relationships/audio" Target="../media/audio7.wav"/></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876756" y="4313746"/>
            <a:ext cx="2438488" cy="1938992"/>
          </a:xfrm>
          <a:prstGeom prst="rect">
            <a:avLst/>
          </a:prstGeom>
        </p:spPr>
        <p:txBody>
          <a:bodyPr wrap="none">
            <a:spAutoFit/>
          </a:bodyPr>
          <a:lstStyle/>
          <a:p>
            <a:pPr algn="ctr"/>
            <a:r>
              <a:rPr lang="en-GB" sz="12000" dirty="0" err="1">
                <a:solidFill>
                  <a:srgbClr val="002060"/>
                </a:solidFill>
                <a:latin typeface="Century Gothic" panose="020B0502020202020204" pitchFamily="34" charset="0"/>
              </a:rPr>
              <a:t>fr</a:t>
            </a:r>
            <a:r>
              <a:rPr lang="en-GB" sz="12000" dirty="0" err="1">
                <a:solidFill>
                  <a:srgbClr val="FFCC00"/>
                </a:solidFill>
                <a:latin typeface="Century Gothic" panose="020B0502020202020204" pitchFamily="34" charset="0"/>
              </a:rPr>
              <a:t>ei</a:t>
            </a:r>
            <a:endParaRPr lang="en-GB" sz="12000" dirty="0">
              <a:solidFill>
                <a:srgbClr val="002060"/>
              </a:solidFill>
              <a:latin typeface="Century Gothic" panose="020B0502020202020204" pitchFamily="34" charset="0"/>
            </a:endParaRPr>
          </a:p>
        </p:txBody>
      </p:sp>
      <p:sp>
        <p:nvSpPr>
          <p:cNvPr id="3" name="Rectangle 2"/>
          <p:cNvSpPr/>
          <p:nvPr/>
        </p:nvSpPr>
        <p:spPr>
          <a:xfrm>
            <a:off x="53859" y="-645458"/>
            <a:ext cx="2892138" cy="3785652"/>
          </a:xfrm>
          <a:prstGeom prst="rect">
            <a:avLst/>
          </a:prstGeom>
        </p:spPr>
        <p:txBody>
          <a:bodyPr wrap="none">
            <a:spAutoFit/>
          </a:bodyPr>
          <a:lstStyle/>
          <a:p>
            <a:r>
              <a:rPr lang="en-GB" sz="24000" b="1" dirty="0" err="1">
                <a:solidFill>
                  <a:srgbClr val="FFCC00"/>
                </a:solidFill>
                <a:latin typeface="Century Gothic" panose="020B0502020202020204" pitchFamily="34" charset="0"/>
              </a:rPr>
              <a:t>ei</a:t>
            </a:r>
            <a:endParaRPr lang="en-GB" sz="24000" b="1" dirty="0">
              <a:solidFill>
                <a:prstClr val="black"/>
              </a:solidFill>
              <a:latin typeface="Century Gothic" panose="020B0502020202020204" pitchFamily="34" charset="0"/>
            </a:endParaRPr>
          </a:p>
        </p:txBody>
      </p:sp>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87906" y="377949"/>
            <a:ext cx="5125930" cy="4589934"/>
          </a:xfrm>
          <a:prstGeom prst="rect">
            <a:avLst/>
          </a:prstGeom>
        </p:spPr>
      </p:pic>
    </p:spTree>
    <p:extLst>
      <p:ext uri="{BB962C8B-B14F-4D97-AF65-F5344CB8AC3E}">
        <p14:creationId xmlns:p14="http://schemas.microsoft.com/office/powerpoint/2010/main" val="162749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e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frei_source.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4" name="frei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4194560" y="1721857"/>
            <a:ext cx="3802879" cy="2880519"/>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8800" dirty="0" err="1">
                <a:solidFill>
                  <a:srgbClr val="002060"/>
                </a:solidFill>
                <a:latin typeface="Century Gothic" panose="020B0502020202020204" pitchFamily="34" charset="0"/>
              </a:rPr>
              <a:t>fr</a:t>
            </a:r>
            <a:r>
              <a:rPr lang="en-GB" sz="8800" dirty="0" err="1">
                <a:solidFill>
                  <a:srgbClr val="FFCC00"/>
                </a:solidFill>
                <a:latin typeface="Century Gothic" panose="020B0502020202020204" pitchFamily="34" charset="0"/>
              </a:rPr>
              <a:t>ei</a:t>
            </a:r>
            <a:endParaRPr lang="en-GB" sz="8800" dirty="0">
              <a:solidFill>
                <a:srgbClr val="002060"/>
              </a:solidFill>
              <a:latin typeface="Century Gothic" panose="020B0502020202020204" pitchFamily="34" charset="0"/>
            </a:endParaRPr>
          </a:p>
        </p:txBody>
      </p:sp>
      <p:sp>
        <p:nvSpPr>
          <p:cNvPr id="5" name="Rectangle 4"/>
          <p:cNvSpPr/>
          <p:nvPr/>
        </p:nvSpPr>
        <p:spPr>
          <a:xfrm>
            <a:off x="950462" y="625285"/>
            <a:ext cx="2044150"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l</a:t>
            </a:r>
            <a:r>
              <a:rPr lang="en-GB" sz="5400" dirty="0" err="1">
                <a:solidFill>
                  <a:srgbClr val="FFCC00"/>
                </a:solidFill>
                <a:latin typeface="Century Gothic" panose="020B0502020202020204" pitchFamily="34" charset="0"/>
              </a:rPr>
              <a:t>ei</a:t>
            </a:r>
            <a:r>
              <a:rPr lang="en-GB" sz="5400" dirty="0" err="1">
                <a:solidFill>
                  <a:srgbClr val="002060"/>
                </a:solidFill>
                <a:latin typeface="Century Gothic" panose="020B0502020202020204" pitchFamily="34" charset="0"/>
              </a:rPr>
              <a:t>der</a:t>
            </a:r>
            <a:endParaRPr lang="en-GB" sz="5400" dirty="0">
              <a:solidFill>
                <a:srgbClr val="002060"/>
              </a:solidFill>
              <a:latin typeface="Century Gothic" panose="020B0502020202020204" pitchFamily="34" charset="0"/>
            </a:endParaRPr>
          </a:p>
        </p:txBody>
      </p:sp>
      <p:sp>
        <p:nvSpPr>
          <p:cNvPr id="6" name="Rectangle 5"/>
          <p:cNvSpPr/>
          <p:nvPr/>
        </p:nvSpPr>
        <p:spPr>
          <a:xfrm>
            <a:off x="9209443" y="3140920"/>
            <a:ext cx="1943161"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all</a:t>
            </a:r>
            <a:r>
              <a:rPr lang="en-GB" sz="5400" dirty="0" err="1">
                <a:solidFill>
                  <a:srgbClr val="FFCC00"/>
                </a:solidFill>
                <a:latin typeface="Century Gothic" panose="020B0502020202020204" pitchFamily="34" charset="0"/>
              </a:rPr>
              <a:t>ei</a:t>
            </a:r>
            <a:r>
              <a:rPr lang="en-GB" sz="5400" dirty="0" err="1">
                <a:solidFill>
                  <a:srgbClr val="002060"/>
                </a:solidFill>
                <a:latin typeface="Century Gothic" panose="020B0502020202020204" pitchFamily="34" charset="0"/>
              </a:rPr>
              <a:t>n</a:t>
            </a:r>
            <a:endParaRPr lang="en-GB" sz="5400" dirty="0">
              <a:solidFill>
                <a:srgbClr val="002060"/>
              </a:solidFill>
              <a:latin typeface="Century Gothic" panose="020B0502020202020204" pitchFamily="34" charset="0"/>
            </a:endParaRPr>
          </a:p>
        </p:txBody>
      </p:sp>
      <p:sp>
        <p:nvSpPr>
          <p:cNvPr id="7" name="Rectangle 6"/>
          <p:cNvSpPr/>
          <p:nvPr/>
        </p:nvSpPr>
        <p:spPr>
          <a:xfrm>
            <a:off x="9506323" y="625285"/>
            <a:ext cx="1194558" cy="923330"/>
          </a:xfrm>
          <a:prstGeom prst="rect">
            <a:avLst/>
          </a:prstGeom>
        </p:spPr>
        <p:txBody>
          <a:bodyPr wrap="none">
            <a:spAutoFit/>
          </a:bodyPr>
          <a:lstStyle/>
          <a:p>
            <a:pPr algn="ctr"/>
            <a:r>
              <a:rPr lang="en-GB" sz="5400" dirty="0" err="1">
                <a:solidFill>
                  <a:srgbClr val="FFCC00"/>
                </a:solidFill>
                <a:latin typeface="Century Gothic" panose="020B0502020202020204" pitchFamily="34" charset="0"/>
              </a:rPr>
              <a:t>ei</a:t>
            </a:r>
            <a:r>
              <a:rPr lang="en-GB" sz="5400" dirty="0" err="1">
                <a:solidFill>
                  <a:srgbClr val="002060"/>
                </a:solidFill>
                <a:latin typeface="Century Gothic" panose="020B0502020202020204" pitchFamily="34" charset="0"/>
              </a:rPr>
              <a:t>n</a:t>
            </a:r>
            <a:endParaRPr lang="en-GB" sz="5400" i="1" dirty="0">
              <a:solidFill>
                <a:srgbClr val="002060"/>
              </a:solidFill>
              <a:latin typeface="Century Gothic" panose="020B0502020202020204" pitchFamily="34" charset="0"/>
            </a:endParaRPr>
          </a:p>
        </p:txBody>
      </p:sp>
      <p:sp>
        <p:nvSpPr>
          <p:cNvPr id="8" name="Rectangle 7"/>
          <p:cNvSpPr/>
          <p:nvPr/>
        </p:nvSpPr>
        <p:spPr>
          <a:xfrm>
            <a:off x="1079684" y="3104693"/>
            <a:ext cx="1680268"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kl</a:t>
            </a:r>
            <a:r>
              <a:rPr lang="en-GB" sz="5400" dirty="0" err="1">
                <a:solidFill>
                  <a:srgbClr val="FFCC00"/>
                </a:solidFill>
                <a:latin typeface="Century Gothic" panose="020B0502020202020204" pitchFamily="34" charset="0"/>
              </a:rPr>
              <a:t>ei</a:t>
            </a:r>
            <a:r>
              <a:rPr lang="en-GB" sz="5400" dirty="0" err="1">
                <a:solidFill>
                  <a:srgbClr val="002060"/>
                </a:solidFill>
                <a:latin typeface="Century Gothic" panose="020B0502020202020204" pitchFamily="34" charset="0"/>
              </a:rPr>
              <a:t>n</a:t>
            </a:r>
            <a:endParaRPr lang="en-GB" sz="5400" dirty="0">
              <a:solidFill>
                <a:srgbClr val="002060"/>
              </a:solidFill>
              <a:latin typeface="Century Gothic" panose="020B0502020202020204" pitchFamily="34" charset="0"/>
            </a:endParaRPr>
          </a:p>
        </p:txBody>
      </p:sp>
      <p:sp>
        <p:nvSpPr>
          <p:cNvPr id="9" name="Rectangle 8"/>
          <p:cNvSpPr/>
          <p:nvPr/>
        </p:nvSpPr>
        <p:spPr>
          <a:xfrm>
            <a:off x="5364068" y="4730176"/>
            <a:ext cx="1463863" cy="923330"/>
          </a:xfrm>
          <a:prstGeom prst="rect">
            <a:avLst/>
          </a:prstGeom>
        </p:spPr>
        <p:txBody>
          <a:bodyPr wrap="none">
            <a:spAutoFit/>
          </a:bodyPr>
          <a:lstStyle/>
          <a:p>
            <a:pPr algn="ctr"/>
            <a:r>
              <a:rPr lang="en-GB" sz="5400" dirty="0">
                <a:solidFill>
                  <a:srgbClr val="002060"/>
                </a:solidFill>
                <a:latin typeface="Century Gothic" panose="020B0502020202020204" pitchFamily="34" charset="0"/>
              </a:rPr>
              <a:t>s</a:t>
            </a:r>
            <a:r>
              <a:rPr lang="en-GB" sz="5400" dirty="0">
                <a:solidFill>
                  <a:srgbClr val="FFCC00"/>
                </a:solidFill>
                <a:latin typeface="Century Gothic" panose="020B0502020202020204" pitchFamily="34" charset="0"/>
              </a:rPr>
              <a:t>ei</a:t>
            </a:r>
            <a:r>
              <a:rPr lang="en-GB" sz="5400" dirty="0">
                <a:solidFill>
                  <a:srgbClr val="002060"/>
                </a:solidFill>
                <a:latin typeface="Century Gothic" panose="020B0502020202020204" pitchFamily="34" charset="0"/>
              </a:rPr>
              <a:t>n</a:t>
            </a:r>
          </a:p>
        </p:txBody>
      </p:sp>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11515" y="4003342"/>
            <a:ext cx="984173" cy="1998473"/>
          </a:xfrm>
          <a:prstGeom prst="rect">
            <a:avLst/>
          </a:prstGeom>
        </p:spPr>
      </p:pic>
      <p:sp>
        <p:nvSpPr>
          <p:cNvPr id="15" name="TextBox 14"/>
          <p:cNvSpPr txBox="1"/>
          <p:nvPr/>
        </p:nvSpPr>
        <p:spPr>
          <a:xfrm>
            <a:off x="339799" y="1384828"/>
            <a:ext cx="3254188"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[unfortunately]</a:t>
            </a:r>
          </a:p>
        </p:txBody>
      </p:sp>
      <p:sp>
        <p:nvSpPr>
          <p:cNvPr id="17" name="TextBox 16"/>
          <p:cNvSpPr txBox="1"/>
          <p:nvPr/>
        </p:nvSpPr>
        <p:spPr>
          <a:xfrm>
            <a:off x="4468906" y="5486897"/>
            <a:ext cx="3254188"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[to be]</a:t>
            </a:r>
          </a:p>
        </p:txBody>
      </p:sp>
      <p:pic>
        <p:nvPicPr>
          <p:cNvPr id="18" name="Picture 17"/>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52947" y="1885644"/>
            <a:ext cx="1721794" cy="1541754"/>
          </a:xfrm>
          <a:prstGeom prst="rect">
            <a:avLst/>
          </a:prstGeom>
        </p:spPr>
      </p:pic>
      <p:grpSp>
        <p:nvGrpSpPr>
          <p:cNvPr id="13" name="Group 12"/>
          <p:cNvGrpSpPr/>
          <p:nvPr/>
        </p:nvGrpSpPr>
        <p:grpSpPr>
          <a:xfrm>
            <a:off x="9018496" y="1303926"/>
            <a:ext cx="2351893" cy="1569660"/>
            <a:chOff x="9018496" y="1303926"/>
            <a:chExt cx="2351893" cy="1569660"/>
          </a:xfrm>
        </p:grpSpPr>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18496" y="1514730"/>
              <a:ext cx="608794" cy="1346112"/>
            </a:xfrm>
            <a:prstGeom prst="rect">
              <a:avLst/>
            </a:prstGeom>
          </p:spPr>
        </p:pic>
        <p:sp>
          <p:nvSpPr>
            <p:cNvPr id="16" name="TextBox 15"/>
            <p:cNvSpPr txBox="1"/>
            <p:nvPr/>
          </p:nvSpPr>
          <p:spPr>
            <a:xfrm>
              <a:off x="9689635" y="1303926"/>
              <a:ext cx="1680754" cy="1569660"/>
            </a:xfrm>
            <a:prstGeom prst="rect">
              <a:avLst/>
            </a:prstGeom>
            <a:noFill/>
          </p:spPr>
          <p:txBody>
            <a:bodyPr wrap="square" rtlCol="0">
              <a:spAutoFit/>
            </a:bodyPr>
            <a:lstStyle/>
            <a:p>
              <a:r>
                <a:rPr lang="en-GB" sz="9600" dirty="0">
                  <a:solidFill>
                    <a:srgbClr val="002060"/>
                  </a:solidFill>
                  <a:latin typeface="Century Gothic" panose="020B0502020202020204" pitchFamily="34" charset="0"/>
                </a:rPr>
                <a:t>/a</a:t>
              </a:r>
            </a:p>
          </p:txBody>
        </p:sp>
      </p:grpSp>
      <p:grpSp>
        <p:nvGrpSpPr>
          <p:cNvPr id="10" name="Group 9"/>
          <p:cNvGrpSpPr/>
          <p:nvPr/>
        </p:nvGrpSpPr>
        <p:grpSpPr>
          <a:xfrm>
            <a:off x="856020" y="4171666"/>
            <a:ext cx="2651455" cy="1683884"/>
            <a:chOff x="892414" y="4135141"/>
            <a:chExt cx="3255007" cy="1956970"/>
          </a:xfrm>
        </p:grpSpPr>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24175" y="5457886"/>
              <a:ext cx="642796" cy="634225"/>
            </a:xfrm>
            <a:prstGeom prst="rect">
              <a:avLst/>
            </a:prstGeom>
          </p:spPr>
        </p:pic>
        <p:pic>
          <p:nvPicPr>
            <p:cNvPr id="3" name="Picture 2"/>
            <p:cNvPicPr>
              <a:picLocks noChangeAspect="1"/>
            </p:cNvPicPr>
            <p:nvPr/>
          </p:nvPicPr>
          <p:blipFill>
            <a:blip r:embed="rId1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92414" y="4135141"/>
              <a:ext cx="2369944" cy="1722159"/>
            </a:xfrm>
            <a:prstGeom prst="rect">
              <a:avLst/>
            </a:prstGeom>
          </p:spPr>
        </p:pic>
        <p:cxnSp>
          <p:nvCxnSpPr>
            <p:cNvPr id="11" name="Straight Arrow Connector 10"/>
            <p:cNvCxnSpPr/>
            <p:nvPr/>
          </p:nvCxnSpPr>
          <p:spPr>
            <a:xfrm flipH="1">
              <a:off x="3666971" y="5208477"/>
              <a:ext cx="480450" cy="421969"/>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5201424" y="-217135"/>
            <a:ext cx="1789151" cy="1938992"/>
          </a:xfrm>
          <a:prstGeom prst="rect">
            <a:avLst/>
          </a:prstGeom>
          <a:noFill/>
        </p:spPr>
        <p:txBody>
          <a:bodyPr wrap="square" rtlCol="0">
            <a:spAutoFit/>
          </a:bodyPr>
          <a:lstStyle/>
          <a:p>
            <a:pPr algn="ctr"/>
            <a:r>
              <a:rPr lang="en-GB" sz="12000" b="1" dirty="0" err="1">
                <a:solidFill>
                  <a:srgbClr val="002060"/>
                </a:solidFill>
                <a:latin typeface="Century Gothic" panose="020B0502020202020204" pitchFamily="34" charset="0"/>
                <a:cs typeface="Calibri" panose="020F0502020204030204" pitchFamily="34" charset="0"/>
              </a:rPr>
              <a:t>ei</a:t>
            </a:r>
            <a:endParaRPr lang="en-GB" sz="12000" b="1" dirty="0">
              <a:solidFill>
                <a:srgbClr val="002060"/>
              </a:solidFill>
              <a:latin typeface="Century Gothic" panose="020B0502020202020204" pitchFamily="34" charset="0"/>
              <a:cs typeface="Calibri" panose="020F0502020204030204" pitchFamily="34" charset="0"/>
            </a:endParaRPr>
          </a:p>
        </p:txBody>
      </p:sp>
      <p:sp>
        <p:nvSpPr>
          <p:cNvPr id="21" name="TextBox 20"/>
          <p:cNvSpPr txBox="1"/>
          <p:nvPr/>
        </p:nvSpPr>
        <p:spPr>
          <a:xfrm>
            <a:off x="9579687" y="5191841"/>
            <a:ext cx="3254188"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[alone]</a:t>
            </a:r>
          </a:p>
        </p:txBody>
      </p:sp>
    </p:spTree>
    <p:extLst>
      <p:ext uri="{BB962C8B-B14F-4D97-AF65-F5344CB8AC3E}">
        <p14:creationId xmlns:p14="http://schemas.microsoft.com/office/powerpoint/2010/main" val="331411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3" name="e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frei_sourc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leider.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subTnLst>
                                    <p:audio>
                                      <p:cMediaNode>
                                        <p:cTn display="0" masterRel="sameClick">
                                          <p:stCondLst>
                                            <p:cond evt="begin" delay="0">
                                              <p:tn val="23"/>
                                            </p:cond>
                                          </p:stCondLst>
                                          <p:endCondLst>
                                            <p:cond evt="onStopAudio" delay="0">
                                              <p:tgtEl>
                                                <p:sldTgt/>
                                              </p:tgtEl>
                                            </p:cond>
                                          </p:endCondLst>
                                        </p:cTn>
                                        <p:tgtEl>
                                          <p:sndTgt r:embed="rId5" name="leide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subTnLst>
                                    <p:audio>
                                      <p:cMediaNode>
                                        <p:cTn display="0" masterRel="sameClick">
                                          <p:stCondLst>
                                            <p:cond evt="begin" delay="0">
                                              <p:tn val="28"/>
                                            </p:cond>
                                          </p:stCondLst>
                                          <p:endCondLst>
                                            <p:cond evt="onStopAudio" delay="0">
                                              <p:tgtEl>
                                                <p:sldTgt/>
                                              </p:tgtEl>
                                            </p:cond>
                                          </p:endCondLst>
                                        </p:cTn>
                                        <p:tgtEl>
                                          <p:sndTgt r:embed="rId6" name="ei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subTnLst>
                                    <p:audio>
                                      <p:cMediaNode>
                                        <p:cTn display="0" masterRel="sameClick">
                                          <p:stCondLst>
                                            <p:cond evt="begin" delay="0">
                                              <p:tn val="33"/>
                                            </p:cond>
                                          </p:stCondLst>
                                          <p:endCondLst>
                                            <p:cond evt="onStopAudio" delay="0">
                                              <p:tgtEl>
                                                <p:sldTgt/>
                                              </p:tgtEl>
                                            </p:cond>
                                          </p:endCondLst>
                                        </p:cTn>
                                        <p:tgtEl>
                                          <p:sndTgt r:embed="rId6" name="ein.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subTnLst>
                                    <p:audio>
                                      <p:cMediaNode>
                                        <p:cTn display="0" masterRel="sameClick">
                                          <p:stCondLst>
                                            <p:cond evt="begin" delay="0">
                                              <p:tn val="38"/>
                                            </p:cond>
                                          </p:stCondLst>
                                          <p:endCondLst>
                                            <p:cond evt="onStopAudio" delay="0">
                                              <p:tgtEl>
                                                <p:sldTgt/>
                                              </p:tgtEl>
                                            </p:cond>
                                          </p:endCondLst>
                                        </p:cTn>
                                        <p:tgtEl>
                                          <p:sndTgt r:embed="rId7" name="klein.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subTnLst>
                                    <p:audio>
                                      <p:cMediaNode>
                                        <p:cTn display="0" masterRel="sameClick">
                                          <p:stCondLst>
                                            <p:cond evt="begin" delay="0">
                                              <p:tn val="43"/>
                                            </p:cond>
                                          </p:stCondLst>
                                          <p:endCondLst>
                                            <p:cond evt="onStopAudio" delay="0">
                                              <p:tgtEl>
                                                <p:sldTgt/>
                                              </p:tgtEl>
                                            </p:cond>
                                          </p:endCondLst>
                                        </p:cTn>
                                        <p:tgtEl>
                                          <p:sndTgt r:embed="rId7" name="klein.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subTnLst>
                                    <p:audio>
                                      <p:cMediaNode>
                                        <p:cTn display="0" masterRel="sameClick">
                                          <p:stCondLst>
                                            <p:cond evt="begin" delay="0">
                                              <p:tn val="48"/>
                                            </p:cond>
                                          </p:stCondLst>
                                          <p:endCondLst>
                                            <p:cond evt="onStopAudio" delay="0">
                                              <p:tgtEl>
                                                <p:sldTgt/>
                                              </p:tgtEl>
                                            </p:cond>
                                          </p:endCondLst>
                                        </p:cTn>
                                        <p:tgtEl>
                                          <p:sndTgt r:embed="rId8" name="sein.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subTnLst>
                                    <p:audio>
                                      <p:cMediaNode>
                                        <p:cTn display="0" masterRel="sameClick">
                                          <p:stCondLst>
                                            <p:cond evt="begin" delay="0">
                                              <p:tn val="53"/>
                                            </p:cond>
                                          </p:stCondLst>
                                          <p:endCondLst>
                                            <p:cond evt="onStopAudio" delay="0">
                                              <p:tgtEl>
                                                <p:sldTgt/>
                                              </p:tgtEl>
                                            </p:cond>
                                          </p:endCondLst>
                                        </p:cTn>
                                        <p:tgtEl>
                                          <p:sndTgt r:embed="rId8" name="sein.wav"/>
                                        </p:tgtEl>
                                      </p:cMediaNode>
                                    </p:audio>
                                  </p:sub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subTnLst>
                                    <p:audio>
                                      <p:cMediaNode>
                                        <p:cTn display="0" masterRel="sameClick">
                                          <p:stCondLst>
                                            <p:cond evt="begin" delay="0">
                                              <p:tn val="58"/>
                                            </p:cond>
                                          </p:stCondLst>
                                          <p:endCondLst>
                                            <p:cond evt="onStopAudio" delay="0">
                                              <p:tgtEl>
                                                <p:sldTgt/>
                                              </p:tgtEl>
                                            </p:cond>
                                          </p:endCondLst>
                                        </p:cTn>
                                        <p:tgtEl>
                                          <p:sndTgt r:embed="rId9" name="allein.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500"/>
                                        <p:tgtEl>
                                          <p:spTgt spid="12"/>
                                        </p:tgtEl>
                                      </p:cBhvr>
                                    </p:animEffect>
                                  </p:childTnLst>
                                  <p:subTnLst>
                                    <p:audio>
                                      <p:cMediaNode>
                                        <p:cTn display="0" masterRel="sameClick">
                                          <p:stCondLst>
                                            <p:cond evt="begin" delay="0">
                                              <p:tn val="63"/>
                                            </p:cond>
                                          </p:stCondLst>
                                          <p:endCondLst>
                                            <p:cond evt="onStopAudio" delay="0">
                                              <p:tgtEl>
                                                <p:sldTgt/>
                                              </p:tgtEl>
                                            </p:cond>
                                          </p:endCondLst>
                                        </p:cTn>
                                        <p:tgtEl>
                                          <p:sndTgt r:embed="rId9" name="allein.wav"/>
                                        </p:tgtEl>
                                      </p:cMediaNode>
                                    </p:audio>
                                  </p:subTnLst>
                                </p:cTn>
                              </p:par>
                              <p:par>
                                <p:cTn id="66" presetID="10"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5" grpId="0"/>
      <p:bldP spid="17" grpId="0"/>
      <p:bldP spid="19"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4560" y="1721857"/>
            <a:ext cx="3802879" cy="2880519"/>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8800" dirty="0" err="1">
                <a:solidFill>
                  <a:srgbClr val="002060"/>
                </a:solidFill>
                <a:latin typeface="Century Gothic" panose="020B0502020202020204" pitchFamily="34" charset="0"/>
              </a:rPr>
              <a:t>fr</a:t>
            </a:r>
            <a:r>
              <a:rPr lang="en-GB" sz="8800" dirty="0" err="1">
                <a:solidFill>
                  <a:srgbClr val="FFCC00"/>
                </a:solidFill>
                <a:latin typeface="Century Gothic" panose="020B0502020202020204" pitchFamily="34" charset="0"/>
              </a:rPr>
              <a:t>ei</a:t>
            </a:r>
            <a:endParaRPr lang="en-GB" sz="8800" dirty="0">
              <a:solidFill>
                <a:srgbClr val="002060"/>
              </a:solidFill>
              <a:latin typeface="Century Gothic" panose="020B0502020202020204" pitchFamily="34" charset="0"/>
            </a:endParaRPr>
          </a:p>
        </p:txBody>
      </p:sp>
      <p:sp>
        <p:nvSpPr>
          <p:cNvPr id="5" name="Rectangle 4"/>
          <p:cNvSpPr/>
          <p:nvPr/>
        </p:nvSpPr>
        <p:spPr>
          <a:xfrm>
            <a:off x="950462" y="625285"/>
            <a:ext cx="2044150"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l</a:t>
            </a:r>
            <a:r>
              <a:rPr lang="en-GB" sz="5400" dirty="0" err="1">
                <a:solidFill>
                  <a:srgbClr val="FFCC00"/>
                </a:solidFill>
                <a:latin typeface="Century Gothic" panose="020B0502020202020204" pitchFamily="34" charset="0"/>
              </a:rPr>
              <a:t>ei</a:t>
            </a:r>
            <a:r>
              <a:rPr lang="en-GB" sz="5400" dirty="0" err="1">
                <a:solidFill>
                  <a:srgbClr val="002060"/>
                </a:solidFill>
                <a:latin typeface="Century Gothic" panose="020B0502020202020204" pitchFamily="34" charset="0"/>
              </a:rPr>
              <a:t>der</a:t>
            </a:r>
            <a:endParaRPr lang="en-GB" sz="5400" dirty="0">
              <a:solidFill>
                <a:srgbClr val="002060"/>
              </a:solidFill>
              <a:latin typeface="Century Gothic" panose="020B0502020202020204" pitchFamily="34" charset="0"/>
            </a:endParaRPr>
          </a:p>
        </p:txBody>
      </p:sp>
      <p:sp>
        <p:nvSpPr>
          <p:cNvPr id="6" name="Rectangle 5"/>
          <p:cNvSpPr/>
          <p:nvPr/>
        </p:nvSpPr>
        <p:spPr>
          <a:xfrm>
            <a:off x="9209443" y="3140920"/>
            <a:ext cx="1943161"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all</a:t>
            </a:r>
            <a:r>
              <a:rPr lang="en-GB" sz="5400" dirty="0" err="1">
                <a:solidFill>
                  <a:srgbClr val="FFCC00"/>
                </a:solidFill>
                <a:latin typeface="Century Gothic" panose="020B0502020202020204" pitchFamily="34" charset="0"/>
              </a:rPr>
              <a:t>ei</a:t>
            </a:r>
            <a:r>
              <a:rPr lang="en-GB" sz="5400" dirty="0" err="1">
                <a:solidFill>
                  <a:srgbClr val="002060"/>
                </a:solidFill>
                <a:latin typeface="Century Gothic" panose="020B0502020202020204" pitchFamily="34" charset="0"/>
              </a:rPr>
              <a:t>n</a:t>
            </a:r>
            <a:endParaRPr lang="en-GB" sz="5400" dirty="0">
              <a:solidFill>
                <a:srgbClr val="002060"/>
              </a:solidFill>
              <a:latin typeface="Century Gothic" panose="020B0502020202020204" pitchFamily="34" charset="0"/>
            </a:endParaRPr>
          </a:p>
        </p:txBody>
      </p:sp>
      <p:sp>
        <p:nvSpPr>
          <p:cNvPr id="7" name="Rectangle 6"/>
          <p:cNvSpPr/>
          <p:nvPr/>
        </p:nvSpPr>
        <p:spPr>
          <a:xfrm>
            <a:off x="9506323" y="625285"/>
            <a:ext cx="1194558" cy="923330"/>
          </a:xfrm>
          <a:prstGeom prst="rect">
            <a:avLst/>
          </a:prstGeom>
        </p:spPr>
        <p:txBody>
          <a:bodyPr wrap="none">
            <a:spAutoFit/>
          </a:bodyPr>
          <a:lstStyle/>
          <a:p>
            <a:pPr algn="ctr"/>
            <a:r>
              <a:rPr lang="en-GB" sz="5400" dirty="0" err="1">
                <a:solidFill>
                  <a:srgbClr val="FFCC00"/>
                </a:solidFill>
                <a:latin typeface="Century Gothic" panose="020B0502020202020204" pitchFamily="34" charset="0"/>
              </a:rPr>
              <a:t>ei</a:t>
            </a:r>
            <a:r>
              <a:rPr lang="en-GB" sz="5400" dirty="0" err="1">
                <a:solidFill>
                  <a:srgbClr val="002060"/>
                </a:solidFill>
                <a:latin typeface="Century Gothic" panose="020B0502020202020204" pitchFamily="34" charset="0"/>
              </a:rPr>
              <a:t>n</a:t>
            </a:r>
            <a:endParaRPr lang="en-GB" sz="5400" i="1" dirty="0">
              <a:solidFill>
                <a:srgbClr val="002060"/>
              </a:solidFill>
              <a:latin typeface="Century Gothic" panose="020B0502020202020204" pitchFamily="34" charset="0"/>
            </a:endParaRPr>
          </a:p>
        </p:txBody>
      </p:sp>
      <p:sp>
        <p:nvSpPr>
          <p:cNvPr id="8" name="Rectangle 7"/>
          <p:cNvSpPr/>
          <p:nvPr/>
        </p:nvSpPr>
        <p:spPr>
          <a:xfrm>
            <a:off x="1079684" y="3104693"/>
            <a:ext cx="1680268"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kl</a:t>
            </a:r>
            <a:r>
              <a:rPr lang="en-GB" sz="5400" dirty="0" err="1">
                <a:solidFill>
                  <a:srgbClr val="FFCC00"/>
                </a:solidFill>
                <a:latin typeface="Century Gothic" panose="020B0502020202020204" pitchFamily="34" charset="0"/>
              </a:rPr>
              <a:t>ei</a:t>
            </a:r>
            <a:r>
              <a:rPr lang="en-GB" sz="5400" dirty="0" err="1">
                <a:solidFill>
                  <a:srgbClr val="002060"/>
                </a:solidFill>
                <a:latin typeface="Century Gothic" panose="020B0502020202020204" pitchFamily="34" charset="0"/>
              </a:rPr>
              <a:t>n</a:t>
            </a:r>
            <a:endParaRPr lang="en-GB" sz="5400" dirty="0">
              <a:solidFill>
                <a:srgbClr val="002060"/>
              </a:solidFill>
              <a:latin typeface="Century Gothic" panose="020B0502020202020204" pitchFamily="34" charset="0"/>
            </a:endParaRPr>
          </a:p>
        </p:txBody>
      </p:sp>
      <p:sp>
        <p:nvSpPr>
          <p:cNvPr id="9" name="Rectangle 8"/>
          <p:cNvSpPr/>
          <p:nvPr/>
        </p:nvSpPr>
        <p:spPr>
          <a:xfrm>
            <a:off x="5364068" y="4730176"/>
            <a:ext cx="1463863" cy="923330"/>
          </a:xfrm>
          <a:prstGeom prst="rect">
            <a:avLst/>
          </a:prstGeom>
        </p:spPr>
        <p:txBody>
          <a:bodyPr wrap="none">
            <a:spAutoFit/>
          </a:bodyPr>
          <a:lstStyle/>
          <a:p>
            <a:pPr algn="ctr"/>
            <a:r>
              <a:rPr lang="en-GB" sz="5400" dirty="0">
                <a:solidFill>
                  <a:srgbClr val="002060"/>
                </a:solidFill>
                <a:latin typeface="Century Gothic" panose="020B0502020202020204" pitchFamily="34" charset="0"/>
              </a:rPr>
              <a:t>s</a:t>
            </a:r>
            <a:r>
              <a:rPr lang="en-GB" sz="5400" dirty="0">
                <a:solidFill>
                  <a:srgbClr val="FFCC00"/>
                </a:solidFill>
                <a:latin typeface="Century Gothic" panose="020B0502020202020204" pitchFamily="34" charset="0"/>
              </a:rPr>
              <a:t>ei</a:t>
            </a:r>
            <a:r>
              <a:rPr lang="en-GB" sz="5400" dirty="0">
                <a:solidFill>
                  <a:srgbClr val="002060"/>
                </a:solidFill>
                <a:latin typeface="Century Gothic" panose="020B0502020202020204" pitchFamily="34" charset="0"/>
              </a:rPr>
              <a:t>n</a:t>
            </a:r>
          </a:p>
        </p:txBody>
      </p:sp>
      <p:pic>
        <p:nvPicPr>
          <p:cNvPr id="18" name="Picture 17"/>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52947" y="1885644"/>
            <a:ext cx="1721794" cy="1541754"/>
          </a:xfrm>
          <a:prstGeom prst="rect">
            <a:avLst/>
          </a:prstGeom>
        </p:spPr>
      </p:pic>
      <p:sp>
        <p:nvSpPr>
          <p:cNvPr id="19" name="TextBox 18"/>
          <p:cNvSpPr txBox="1"/>
          <p:nvPr/>
        </p:nvSpPr>
        <p:spPr>
          <a:xfrm>
            <a:off x="5201424" y="-217135"/>
            <a:ext cx="1789151" cy="1938992"/>
          </a:xfrm>
          <a:prstGeom prst="rect">
            <a:avLst/>
          </a:prstGeom>
          <a:noFill/>
        </p:spPr>
        <p:txBody>
          <a:bodyPr wrap="square" rtlCol="0">
            <a:spAutoFit/>
          </a:bodyPr>
          <a:lstStyle/>
          <a:p>
            <a:pPr algn="ctr"/>
            <a:r>
              <a:rPr lang="en-GB" sz="12000" b="1" dirty="0" err="1">
                <a:solidFill>
                  <a:srgbClr val="002060"/>
                </a:solidFill>
                <a:latin typeface="Century Gothic" panose="020B0502020202020204" pitchFamily="34" charset="0"/>
                <a:cs typeface="Calibri" panose="020F0502020204030204" pitchFamily="34" charset="0"/>
              </a:rPr>
              <a:t>ei</a:t>
            </a:r>
            <a:endParaRPr lang="en-GB" sz="12000" b="1" dirty="0">
              <a:solidFill>
                <a:srgbClr val="002060"/>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3450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3" name="e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frei_sourc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leider.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6" name="ein.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7" name="klei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subTnLst>
                                    <p:audio>
                                      <p:cMediaNode>
                                        <p:cTn display="0" masterRel="sameClick">
                                          <p:stCondLst>
                                            <p:cond evt="begin" delay="0">
                                              <p:tn val="33"/>
                                            </p:cond>
                                          </p:stCondLst>
                                          <p:endCondLst>
                                            <p:cond evt="onStopAudio" delay="0">
                                              <p:tgtEl>
                                                <p:sldTgt/>
                                              </p:tgtEl>
                                            </p:cond>
                                          </p:endCondLst>
                                        </p:cTn>
                                        <p:tgtEl>
                                          <p:sndTgt r:embed="rId8" name="sein.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subTnLst>
                                    <p:audio>
                                      <p:cMediaNode>
                                        <p:cTn display="0" masterRel="sameClick">
                                          <p:stCondLst>
                                            <p:cond evt="begin" delay="0">
                                              <p:tn val="38"/>
                                            </p:cond>
                                          </p:stCondLst>
                                          <p:endCondLst>
                                            <p:cond evt="onStopAudio" delay="0">
                                              <p:tgtEl>
                                                <p:sldTgt/>
                                              </p:tgtEl>
                                            </p:cond>
                                          </p:endCondLst>
                                        </p:cTn>
                                        <p:tgtEl>
                                          <p:sndTgt r:embed="rId9" name="alle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4194560" y="1721857"/>
            <a:ext cx="3802879" cy="2880519"/>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8800" dirty="0" err="1">
                <a:solidFill>
                  <a:srgbClr val="002060"/>
                </a:solidFill>
                <a:latin typeface="Century Gothic" panose="020B0502020202020204" pitchFamily="34" charset="0"/>
              </a:rPr>
              <a:t>fr</a:t>
            </a:r>
            <a:r>
              <a:rPr lang="en-GB" sz="8800" dirty="0" err="1">
                <a:solidFill>
                  <a:srgbClr val="FFCC00"/>
                </a:solidFill>
                <a:latin typeface="Century Gothic" panose="020B0502020202020204" pitchFamily="34" charset="0"/>
              </a:rPr>
              <a:t>ei</a:t>
            </a:r>
            <a:endParaRPr lang="en-GB" sz="8800" dirty="0">
              <a:solidFill>
                <a:srgbClr val="002060"/>
              </a:solidFill>
              <a:latin typeface="Century Gothic" panose="020B0502020202020204" pitchFamily="34" charset="0"/>
            </a:endParaRPr>
          </a:p>
        </p:txBody>
      </p:sp>
      <p:sp>
        <p:nvSpPr>
          <p:cNvPr id="5" name="Rectangle 4"/>
          <p:cNvSpPr/>
          <p:nvPr/>
        </p:nvSpPr>
        <p:spPr>
          <a:xfrm>
            <a:off x="950462" y="625285"/>
            <a:ext cx="2044150"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l</a:t>
            </a:r>
            <a:r>
              <a:rPr lang="en-GB" sz="5400" dirty="0" err="1">
                <a:solidFill>
                  <a:srgbClr val="FFCC00"/>
                </a:solidFill>
                <a:latin typeface="Century Gothic" panose="020B0502020202020204" pitchFamily="34" charset="0"/>
              </a:rPr>
              <a:t>ei</a:t>
            </a:r>
            <a:r>
              <a:rPr lang="en-GB" sz="5400" dirty="0" err="1">
                <a:solidFill>
                  <a:srgbClr val="002060"/>
                </a:solidFill>
                <a:latin typeface="Century Gothic" panose="020B0502020202020204" pitchFamily="34" charset="0"/>
              </a:rPr>
              <a:t>der</a:t>
            </a:r>
            <a:endParaRPr lang="en-GB" sz="5400" dirty="0">
              <a:solidFill>
                <a:srgbClr val="002060"/>
              </a:solidFill>
              <a:latin typeface="Century Gothic" panose="020B0502020202020204" pitchFamily="34" charset="0"/>
            </a:endParaRPr>
          </a:p>
        </p:txBody>
      </p:sp>
      <p:sp>
        <p:nvSpPr>
          <p:cNvPr id="6" name="Rectangle 5"/>
          <p:cNvSpPr/>
          <p:nvPr/>
        </p:nvSpPr>
        <p:spPr>
          <a:xfrm>
            <a:off x="9209443" y="3140920"/>
            <a:ext cx="1943161"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all</a:t>
            </a:r>
            <a:r>
              <a:rPr lang="en-GB" sz="5400" dirty="0" err="1">
                <a:solidFill>
                  <a:srgbClr val="FFCC00"/>
                </a:solidFill>
                <a:latin typeface="Century Gothic" panose="020B0502020202020204" pitchFamily="34" charset="0"/>
              </a:rPr>
              <a:t>ei</a:t>
            </a:r>
            <a:r>
              <a:rPr lang="en-GB" sz="5400" dirty="0" err="1">
                <a:solidFill>
                  <a:srgbClr val="002060"/>
                </a:solidFill>
                <a:latin typeface="Century Gothic" panose="020B0502020202020204" pitchFamily="34" charset="0"/>
              </a:rPr>
              <a:t>n</a:t>
            </a:r>
            <a:endParaRPr lang="en-GB" sz="5400" dirty="0">
              <a:solidFill>
                <a:srgbClr val="002060"/>
              </a:solidFill>
              <a:latin typeface="Century Gothic" panose="020B0502020202020204" pitchFamily="34" charset="0"/>
            </a:endParaRPr>
          </a:p>
        </p:txBody>
      </p:sp>
      <p:sp>
        <p:nvSpPr>
          <p:cNvPr id="7" name="Rectangle 6"/>
          <p:cNvSpPr/>
          <p:nvPr/>
        </p:nvSpPr>
        <p:spPr>
          <a:xfrm>
            <a:off x="9506323" y="625285"/>
            <a:ext cx="1194558" cy="923330"/>
          </a:xfrm>
          <a:prstGeom prst="rect">
            <a:avLst/>
          </a:prstGeom>
        </p:spPr>
        <p:txBody>
          <a:bodyPr wrap="none">
            <a:spAutoFit/>
          </a:bodyPr>
          <a:lstStyle/>
          <a:p>
            <a:pPr algn="ctr"/>
            <a:r>
              <a:rPr lang="en-GB" sz="5400" dirty="0" err="1">
                <a:solidFill>
                  <a:srgbClr val="FFCC00"/>
                </a:solidFill>
                <a:latin typeface="Century Gothic" panose="020B0502020202020204" pitchFamily="34" charset="0"/>
              </a:rPr>
              <a:t>ei</a:t>
            </a:r>
            <a:r>
              <a:rPr lang="en-GB" sz="5400" dirty="0" err="1">
                <a:solidFill>
                  <a:srgbClr val="002060"/>
                </a:solidFill>
                <a:latin typeface="Century Gothic" panose="020B0502020202020204" pitchFamily="34" charset="0"/>
              </a:rPr>
              <a:t>n</a:t>
            </a:r>
            <a:endParaRPr lang="en-GB" sz="5400" i="1" dirty="0">
              <a:solidFill>
                <a:srgbClr val="002060"/>
              </a:solidFill>
              <a:latin typeface="Century Gothic" panose="020B0502020202020204" pitchFamily="34" charset="0"/>
            </a:endParaRPr>
          </a:p>
        </p:txBody>
      </p:sp>
      <p:sp>
        <p:nvSpPr>
          <p:cNvPr id="8" name="Rectangle 7"/>
          <p:cNvSpPr/>
          <p:nvPr/>
        </p:nvSpPr>
        <p:spPr>
          <a:xfrm>
            <a:off x="1079684" y="3104693"/>
            <a:ext cx="1680268"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kl</a:t>
            </a:r>
            <a:r>
              <a:rPr lang="en-GB" sz="5400" dirty="0" err="1">
                <a:solidFill>
                  <a:srgbClr val="FFCC00"/>
                </a:solidFill>
                <a:latin typeface="Century Gothic" panose="020B0502020202020204" pitchFamily="34" charset="0"/>
              </a:rPr>
              <a:t>ei</a:t>
            </a:r>
            <a:r>
              <a:rPr lang="en-GB" sz="5400" dirty="0" err="1">
                <a:solidFill>
                  <a:srgbClr val="002060"/>
                </a:solidFill>
                <a:latin typeface="Century Gothic" panose="020B0502020202020204" pitchFamily="34" charset="0"/>
              </a:rPr>
              <a:t>n</a:t>
            </a:r>
            <a:endParaRPr lang="en-GB" sz="5400" dirty="0">
              <a:solidFill>
                <a:srgbClr val="002060"/>
              </a:solidFill>
              <a:latin typeface="Century Gothic" panose="020B0502020202020204" pitchFamily="34" charset="0"/>
            </a:endParaRPr>
          </a:p>
        </p:txBody>
      </p:sp>
      <p:sp>
        <p:nvSpPr>
          <p:cNvPr id="9" name="Rectangle 8"/>
          <p:cNvSpPr/>
          <p:nvPr/>
        </p:nvSpPr>
        <p:spPr>
          <a:xfrm>
            <a:off x="5364068" y="4730176"/>
            <a:ext cx="1463863" cy="923330"/>
          </a:xfrm>
          <a:prstGeom prst="rect">
            <a:avLst/>
          </a:prstGeom>
        </p:spPr>
        <p:txBody>
          <a:bodyPr wrap="none">
            <a:spAutoFit/>
          </a:bodyPr>
          <a:lstStyle/>
          <a:p>
            <a:pPr algn="ctr"/>
            <a:r>
              <a:rPr lang="en-GB" sz="5400" dirty="0">
                <a:solidFill>
                  <a:srgbClr val="002060"/>
                </a:solidFill>
                <a:latin typeface="Century Gothic" panose="020B0502020202020204" pitchFamily="34" charset="0"/>
              </a:rPr>
              <a:t>s</a:t>
            </a:r>
            <a:r>
              <a:rPr lang="en-GB" sz="5400" dirty="0">
                <a:solidFill>
                  <a:srgbClr val="FFCC00"/>
                </a:solidFill>
                <a:latin typeface="Century Gothic" panose="020B0502020202020204" pitchFamily="34" charset="0"/>
              </a:rPr>
              <a:t>ei</a:t>
            </a:r>
            <a:r>
              <a:rPr lang="en-GB" sz="5400" dirty="0">
                <a:solidFill>
                  <a:srgbClr val="002060"/>
                </a:solidFill>
                <a:latin typeface="Century Gothic" panose="020B0502020202020204" pitchFamily="34" charset="0"/>
              </a:rPr>
              <a:t>n</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1515" y="4003342"/>
            <a:ext cx="984173" cy="1998473"/>
          </a:xfrm>
          <a:prstGeom prst="rect">
            <a:avLst/>
          </a:prstGeom>
        </p:spPr>
      </p:pic>
      <p:sp>
        <p:nvSpPr>
          <p:cNvPr id="15" name="TextBox 14"/>
          <p:cNvSpPr txBox="1"/>
          <p:nvPr/>
        </p:nvSpPr>
        <p:spPr>
          <a:xfrm>
            <a:off x="339799" y="1384828"/>
            <a:ext cx="3254188"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[unfortunately]</a:t>
            </a:r>
          </a:p>
        </p:txBody>
      </p:sp>
      <p:sp>
        <p:nvSpPr>
          <p:cNvPr id="17" name="TextBox 16"/>
          <p:cNvSpPr txBox="1"/>
          <p:nvPr/>
        </p:nvSpPr>
        <p:spPr>
          <a:xfrm>
            <a:off x="4468906" y="5486897"/>
            <a:ext cx="3254188" cy="523220"/>
          </a:xfrm>
          <a:prstGeom prst="rect">
            <a:avLst/>
          </a:prstGeom>
          <a:noFill/>
        </p:spPr>
        <p:txBody>
          <a:bodyPr wrap="square" rtlCol="0">
            <a:spAutoFit/>
          </a:bodyPr>
          <a:lstStyle/>
          <a:p>
            <a:pPr algn="ctr"/>
            <a:r>
              <a:rPr lang="en-GB" sz="2800" dirty="0">
                <a:solidFill>
                  <a:srgbClr val="002060"/>
                </a:solidFill>
                <a:latin typeface="Century Gothic" panose="020B0502020202020204" pitchFamily="34" charset="0"/>
              </a:rPr>
              <a:t>[to be]</a:t>
            </a:r>
          </a:p>
        </p:txBody>
      </p:sp>
      <p:pic>
        <p:nvPicPr>
          <p:cNvPr id="18" name="Picture 1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52947" y="1885644"/>
            <a:ext cx="1721794" cy="1541754"/>
          </a:xfrm>
          <a:prstGeom prst="rect">
            <a:avLst/>
          </a:prstGeom>
        </p:spPr>
      </p:pic>
      <p:grpSp>
        <p:nvGrpSpPr>
          <p:cNvPr id="13" name="Group 12"/>
          <p:cNvGrpSpPr/>
          <p:nvPr/>
        </p:nvGrpSpPr>
        <p:grpSpPr>
          <a:xfrm>
            <a:off x="9018496" y="1303926"/>
            <a:ext cx="2351893" cy="1569660"/>
            <a:chOff x="9018496" y="1303926"/>
            <a:chExt cx="2351893" cy="1569660"/>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8496" y="1514730"/>
              <a:ext cx="608794" cy="1346112"/>
            </a:xfrm>
            <a:prstGeom prst="rect">
              <a:avLst/>
            </a:prstGeom>
          </p:spPr>
        </p:pic>
        <p:sp>
          <p:nvSpPr>
            <p:cNvPr id="16" name="TextBox 15"/>
            <p:cNvSpPr txBox="1"/>
            <p:nvPr/>
          </p:nvSpPr>
          <p:spPr>
            <a:xfrm>
              <a:off x="9689635" y="1303926"/>
              <a:ext cx="1680754" cy="1569660"/>
            </a:xfrm>
            <a:prstGeom prst="rect">
              <a:avLst/>
            </a:prstGeom>
            <a:noFill/>
          </p:spPr>
          <p:txBody>
            <a:bodyPr wrap="square" rtlCol="0">
              <a:spAutoFit/>
            </a:bodyPr>
            <a:lstStyle/>
            <a:p>
              <a:r>
                <a:rPr lang="en-GB" sz="9600" dirty="0">
                  <a:solidFill>
                    <a:srgbClr val="002060"/>
                  </a:solidFill>
                  <a:latin typeface="Century Gothic" panose="020B0502020202020204" pitchFamily="34" charset="0"/>
                </a:rPr>
                <a:t>/a</a:t>
              </a:r>
            </a:p>
          </p:txBody>
        </p:sp>
      </p:grpSp>
      <p:grpSp>
        <p:nvGrpSpPr>
          <p:cNvPr id="10" name="Group 9"/>
          <p:cNvGrpSpPr/>
          <p:nvPr/>
        </p:nvGrpSpPr>
        <p:grpSpPr>
          <a:xfrm>
            <a:off x="856020" y="4171666"/>
            <a:ext cx="2651455" cy="1683884"/>
            <a:chOff x="892414" y="4135141"/>
            <a:chExt cx="3255007" cy="1956970"/>
          </a:xfrm>
        </p:grpSpPr>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4175" y="5457886"/>
              <a:ext cx="642796" cy="634225"/>
            </a:xfrm>
            <a:prstGeom prst="rect">
              <a:avLst/>
            </a:prstGeom>
          </p:spPr>
        </p:pic>
        <p:pic>
          <p:nvPicPr>
            <p:cNvPr id="3" name="Picture 2"/>
            <p:cNvPicPr>
              <a:picLocks noChangeAspect="1"/>
            </p:cNvPicPr>
            <p:nvPr/>
          </p:nvPicPr>
          <p:blipFill>
            <a:blip r:embed="rId7"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92414" y="4135141"/>
              <a:ext cx="2369944" cy="1722159"/>
            </a:xfrm>
            <a:prstGeom prst="rect">
              <a:avLst/>
            </a:prstGeom>
          </p:spPr>
        </p:pic>
        <p:cxnSp>
          <p:nvCxnSpPr>
            <p:cNvPr id="11" name="Straight Arrow Connector 10"/>
            <p:cNvCxnSpPr/>
            <p:nvPr/>
          </p:nvCxnSpPr>
          <p:spPr>
            <a:xfrm flipH="1">
              <a:off x="3666971" y="5208477"/>
              <a:ext cx="480450" cy="421969"/>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5201424" y="-217135"/>
            <a:ext cx="1789151" cy="1938992"/>
          </a:xfrm>
          <a:prstGeom prst="rect">
            <a:avLst/>
          </a:prstGeom>
          <a:noFill/>
        </p:spPr>
        <p:txBody>
          <a:bodyPr wrap="square" rtlCol="0">
            <a:spAutoFit/>
          </a:bodyPr>
          <a:lstStyle/>
          <a:p>
            <a:pPr algn="ctr"/>
            <a:r>
              <a:rPr lang="en-GB" sz="12000" b="1" dirty="0" err="1">
                <a:solidFill>
                  <a:srgbClr val="002060"/>
                </a:solidFill>
                <a:latin typeface="Century Gothic" panose="020B0502020202020204" pitchFamily="34" charset="0"/>
                <a:cs typeface="Calibri" panose="020F0502020204030204" pitchFamily="34" charset="0"/>
              </a:rPr>
              <a:t>ei</a:t>
            </a:r>
            <a:endParaRPr lang="en-GB" sz="12000" b="1" dirty="0">
              <a:solidFill>
                <a:srgbClr val="002060"/>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275614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5"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914" y="304178"/>
            <a:ext cx="10515600" cy="783841"/>
          </a:xfrm>
        </p:spPr>
        <p:txBody>
          <a:bodyPr/>
          <a:lstStyle/>
          <a:p>
            <a:r>
              <a:rPr lang="en-GB" dirty="0" err="1" smtClean="0"/>
              <a:t>Hör</a:t>
            </a:r>
            <a:r>
              <a:rPr lang="en-GB" dirty="0" smtClean="0"/>
              <a:t> </a:t>
            </a:r>
            <a:r>
              <a:rPr lang="en-GB" dirty="0" err="1" smtClean="0"/>
              <a:t>zu</a:t>
            </a:r>
            <a:r>
              <a:rPr lang="en-GB" dirty="0" smtClean="0"/>
              <a:t>.</a:t>
            </a:r>
            <a:endParaRPr lang="en-GB" dirty="0"/>
          </a:p>
        </p:txBody>
      </p:sp>
      <p:pic>
        <p:nvPicPr>
          <p:cNvPr id="5" name="Picture 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023525" y="91321"/>
            <a:ext cx="1042295" cy="120955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292738325"/>
              </p:ext>
            </p:extLst>
          </p:nvPr>
        </p:nvGraphicFramePr>
        <p:xfrm>
          <a:off x="492567" y="1300875"/>
          <a:ext cx="10977944" cy="4697286"/>
        </p:xfrm>
        <a:graphic>
          <a:graphicData uri="http://schemas.openxmlformats.org/drawingml/2006/table">
            <a:tbl>
              <a:tblPr firstRow="1" bandRow="1">
                <a:tableStyleId>{5940675A-B579-460E-94D1-54222C63F5DA}</a:tableStyleId>
              </a:tblPr>
              <a:tblGrid>
                <a:gridCol w="1519170"/>
                <a:gridCol w="2039402"/>
                <a:gridCol w="7419372"/>
              </a:tblGrid>
              <a:tr h="782881">
                <a:tc>
                  <a:txBody>
                    <a:bodyPr/>
                    <a:lstStyle/>
                    <a:p>
                      <a:endParaRPr lang="en-GB" dirty="0">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ctr"/>
                      <a:r>
                        <a:rPr lang="en-GB" sz="4400" b="1" dirty="0" smtClean="0">
                          <a:solidFill>
                            <a:schemeClr val="accent5">
                              <a:lumMod val="50000"/>
                            </a:schemeClr>
                          </a:solidFill>
                          <a:latin typeface="Century Gothic" panose="020B0502020202020204" pitchFamily="34" charset="0"/>
                        </a:rPr>
                        <a:t>EI [///]</a:t>
                      </a:r>
                      <a:endParaRPr lang="en-GB" sz="4400" b="1"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r>
                        <a:rPr lang="en-GB" sz="2800" dirty="0" smtClean="0">
                          <a:solidFill>
                            <a:schemeClr val="accent5">
                              <a:lumMod val="50000"/>
                            </a:schemeClr>
                          </a:solidFill>
                          <a:latin typeface="Century Gothic" panose="020B0502020202020204" pitchFamily="34" charset="0"/>
                        </a:rPr>
                        <a:t>auf</a:t>
                      </a:r>
                      <a:r>
                        <a:rPr lang="en-GB" sz="2800" baseline="0" dirty="0" smtClean="0">
                          <a:solidFill>
                            <a:schemeClr val="accent5">
                              <a:lumMod val="50000"/>
                            </a:schemeClr>
                          </a:solidFill>
                          <a:latin typeface="Century Gothic" panose="020B0502020202020204" pitchFamily="34" charset="0"/>
                        </a:rPr>
                        <a:t> Deutsch?  auf </a:t>
                      </a:r>
                      <a:r>
                        <a:rPr lang="en-GB" sz="2800" baseline="0" dirty="0" err="1" smtClean="0">
                          <a:solidFill>
                            <a:schemeClr val="accent5">
                              <a:lumMod val="50000"/>
                            </a:schemeClr>
                          </a:solidFill>
                          <a:latin typeface="Century Gothic" panose="020B0502020202020204" pitchFamily="34" charset="0"/>
                        </a:rPr>
                        <a:t>Englisch</a:t>
                      </a:r>
                      <a:r>
                        <a:rPr lang="en-GB" sz="2800" baseline="0" dirty="0" smtClean="0">
                          <a:solidFill>
                            <a:schemeClr val="accent5">
                              <a:lumMod val="50000"/>
                            </a:schemeClr>
                          </a:solidFill>
                          <a:latin typeface="Century Gothic" panose="020B0502020202020204" pitchFamily="34" charset="0"/>
                        </a:rPr>
                        <a:t>?</a:t>
                      </a:r>
                      <a:endParaRPr lang="en-GB" sz="2800"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782881">
                <a:tc>
                  <a:txBody>
                    <a:bodyPr/>
                    <a:lstStyle/>
                    <a:p>
                      <a:pPr algn="ctr"/>
                      <a:r>
                        <a:rPr lang="en-GB" sz="4400" b="1" dirty="0" smtClean="0">
                          <a:solidFill>
                            <a:schemeClr val="accent5">
                              <a:lumMod val="50000"/>
                            </a:schemeClr>
                          </a:solidFill>
                          <a:latin typeface="Century Gothic" panose="020B0502020202020204" pitchFamily="34" charset="0"/>
                        </a:rPr>
                        <a:t>1</a:t>
                      </a:r>
                      <a:endParaRPr lang="en-GB" sz="4400" b="1"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dirty="0">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dirty="0">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782881">
                <a:tc>
                  <a:txBody>
                    <a:bodyPr/>
                    <a:lstStyle/>
                    <a:p>
                      <a:pPr algn="ctr"/>
                      <a:r>
                        <a:rPr lang="en-GB" sz="4400" b="1" dirty="0" smtClean="0">
                          <a:solidFill>
                            <a:schemeClr val="accent5">
                              <a:lumMod val="50000"/>
                            </a:schemeClr>
                          </a:solidFill>
                          <a:latin typeface="Century Gothic" panose="020B0502020202020204" pitchFamily="34" charset="0"/>
                        </a:rPr>
                        <a:t>2</a:t>
                      </a:r>
                      <a:endParaRPr lang="en-GB" sz="4400" b="1"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782881">
                <a:tc>
                  <a:txBody>
                    <a:bodyPr/>
                    <a:lstStyle/>
                    <a:p>
                      <a:pPr algn="ctr"/>
                      <a:r>
                        <a:rPr lang="en-GB" sz="4400" b="1" dirty="0" smtClean="0">
                          <a:solidFill>
                            <a:schemeClr val="accent5">
                              <a:lumMod val="50000"/>
                            </a:schemeClr>
                          </a:solidFill>
                          <a:latin typeface="Century Gothic" panose="020B0502020202020204" pitchFamily="34" charset="0"/>
                        </a:rPr>
                        <a:t>3</a:t>
                      </a:r>
                      <a:endParaRPr lang="en-GB" sz="4400" b="1"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dirty="0">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dirty="0">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782881">
                <a:tc>
                  <a:txBody>
                    <a:bodyPr/>
                    <a:lstStyle/>
                    <a:p>
                      <a:pPr algn="ctr"/>
                      <a:r>
                        <a:rPr lang="en-GB" sz="4400" b="1" dirty="0" smtClean="0">
                          <a:solidFill>
                            <a:schemeClr val="accent5">
                              <a:lumMod val="50000"/>
                            </a:schemeClr>
                          </a:solidFill>
                          <a:latin typeface="Century Gothic" panose="020B0502020202020204" pitchFamily="34" charset="0"/>
                        </a:rPr>
                        <a:t>4</a:t>
                      </a:r>
                      <a:endParaRPr lang="en-GB" sz="4400" b="1"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r h="782881">
                <a:tc>
                  <a:txBody>
                    <a:bodyPr/>
                    <a:lstStyle/>
                    <a:p>
                      <a:pPr algn="ctr"/>
                      <a:r>
                        <a:rPr lang="en-GB" sz="4400" b="1" dirty="0" smtClean="0">
                          <a:solidFill>
                            <a:schemeClr val="accent5">
                              <a:lumMod val="50000"/>
                            </a:schemeClr>
                          </a:solidFill>
                          <a:latin typeface="Century Gothic" panose="020B0502020202020204" pitchFamily="34" charset="0"/>
                        </a:rPr>
                        <a:t>5</a:t>
                      </a:r>
                      <a:endParaRPr lang="en-GB" sz="4400" b="1" dirty="0">
                        <a:solidFill>
                          <a:schemeClr val="accent5">
                            <a:lumMod val="50000"/>
                          </a:schemeClr>
                        </a:solidFill>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dirty="0">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endParaRPr lang="en-GB" dirty="0">
                        <a:latin typeface="Century Gothic" panose="020B0502020202020204" pitchFamily="34" charset="0"/>
                      </a:endParaRP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r>
            </a:tbl>
          </a:graphicData>
        </a:graphic>
      </p:graphicFrame>
      <p:sp>
        <p:nvSpPr>
          <p:cNvPr id="7" name="TextBox 6"/>
          <p:cNvSpPr txBox="1"/>
          <p:nvPr/>
        </p:nvSpPr>
        <p:spPr>
          <a:xfrm>
            <a:off x="2118167" y="2164466"/>
            <a:ext cx="451413" cy="646331"/>
          </a:xfrm>
          <a:prstGeom prst="rect">
            <a:avLst/>
          </a:prstGeom>
          <a:noFill/>
        </p:spPr>
        <p:txBody>
          <a:bodyPr wrap="square" rtlCol="0">
            <a:spAutoFit/>
          </a:bodyPr>
          <a:lstStyle/>
          <a:p>
            <a:pPr algn="ctr"/>
            <a:r>
              <a:rPr lang="en-GB" sz="3600" b="1" dirty="0" smtClean="0">
                <a:solidFill>
                  <a:schemeClr val="accent5">
                    <a:lumMod val="50000"/>
                  </a:schemeClr>
                </a:solidFill>
                <a:latin typeface="Century Gothic" panose="020B0502020202020204" pitchFamily="34" charset="0"/>
              </a:rPr>
              <a:t>/</a:t>
            </a:r>
            <a:endParaRPr lang="en-GB" sz="3600" b="1" dirty="0">
              <a:solidFill>
                <a:schemeClr val="accent5">
                  <a:lumMod val="50000"/>
                </a:schemeClr>
              </a:solidFill>
              <a:latin typeface="Century Gothic" panose="020B0502020202020204" pitchFamily="34" charset="0"/>
            </a:endParaRPr>
          </a:p>
        </p:txBody>
      </p:sp>
      <p:sp>
        <p:nvSpPr>
          <p:cNvPr id="8" name="TextBox 7"/>
          <p:cNvSpPr txBox="1"/>
          <p:nvPr/>
        </p:nvSpPr>
        <p:spPr>
          <a:xfrm>
            <a:off x="2343873" y="2164466"/>
            <a:ext cx="451413" cy="646331"/>
          </a:xfrm>
          <a:prstGeom prst="rect">
            <a:avLst/>
          </a:prstGeom>
          <a:noFill/>
        </p:spPr>
        <p:txBody>
          <a:bodyPr wrap="square" rtlCol="0">
            <a:spAutoFit/>
          </a:bodyPr>
          <a:lstStyle/>
          <a:p>
            <a:pPr algn="ctr"/>
            <a:r>
              <a:rPr lang="en-GB" sz="3600" b="1" dirty="0" smtClean="0">
                <a:solidFill>
                  <a:schemeClr val="accent5">
                    <a:lumMod val="50000"/>
                  </a:schemeClr>
                </a:solidFill>
                <a:latin typeface="Century Gothic" panose="020B0502020202020204" pitchFamily="34" charset="0"/>
              </a:rPr>
              <a:t>/</a:t>
            </a:r>
            <a:endParaRPr lang="en-GB" sz="3600" b="1" dirty="0">
              <a:solidFill>
                <a:schemeClr val="accent5">
                  <a:lumMod val="50000"/>
                </a:schemeClr>
              </a:solidFill>
              <a:latin typeface="Century Gothic" panose="020B0502020202020204" pitchFamily="34" charset="0"/>
            </a:endParaRPr>
          </a:p>
        </p:txBody>
      </p:sp>
      <p:sp>
        <p:nvSpPr>
          <p:cNvPr id="9" name="TextBox 8"/>
          <p:cNvSpPr txBox="1"/>
          <p:nvPr/>
        </p:nvSpPr>
        <p:spPr>
          <a:xfrm>
            <a:off x="2569579" y="2164466"/>
            <a:ext cx="451413" cy="646331"/>
          </a:xfrm>
          <a:prstGeom prst="rect">
            <a:avLst/>
          </a:prstGeom>
          <a:noFill/>
        </p:spPr>
        <p:txBody>
          <a:bodyPr wrap="square" rtlCol="0">
            <a:spAutoFit/>
          </a:bodyPr>
          <a:lstStyle/>
          <a:p>
            <a:pPr algn="ctr"/>
            <a:r>
              <a:rPr lang="en-GB" sz="3600" b="1" dirty="0" smtClean="0">
                <a:solidFill>
                  <a:schemeClr val="accent5">
                    <a:lumMod val="50000"/>
                  </a:schemeClr>
                </a:solidFill>
                <a:latin typeface="Century Gothic" panose="020B0502020202020204" pitchFamily="34" charset="0"/>
              </a:rPr>
              <a:t>/</a:t>
            </a:r>
            <a:endParaRPr lang="en-GB" sz="3600" b="1" dirty="0">
              <a:solidFill>
                <a:schemeClr val="accent5">
                  <a:lumMod val="50000"/>
                </a:schemeClr>
              </a:solidFill>
              <a:latin typeface="Century Gothic" panose="020B0502020202020204" pitchFamily="34" charset="0"/>
            </a:endParaRPr>
          </a:p>
        </p:txBody>
      </p:sp>
      <p:sp>
        <p:nvSpPr>
          <p:cNvPr id="10" name="TextBox 9"/>
          <p:cNvSpPr txBox="1"/>
          <p:nvPr/>
        </p:nvSpPr>
        <p:spPr>
          <a:xfrm>
            <a:off x="4097438" y="2226021"/>
            <a:ext cx="7153155" cy="523220"/>
          </a:xfrm>
          <a:prstGeom prst="rect">
            <a:avLst/>
          </a:prstGeom>
          <a:noFill/>
        </p:spPr>
        <p:txBody>
          <a:bodyPr wrap="square" rtlCol="0">
            <a:spAutoFit/>
          </a:bodyPr>
          <a:lstStyle/>
          <a:p>
            <a:r>
              <a:rPr lang="en-GB" sz="2800" b="1" dirty="0" err="1" smtClean="0">
                <a:solidFill>
                  <a:schemeClr val="accent5">
                    <a:lumMod val="50000"/>
                  </a:schemeClr>
                </a:solidFill>
                <a:latin typeface="Century Gothic" panose="020B0502020202020204" pitchFamily="34" charset="0"/>
              </a:rPr>
              <a:t>Ei</a:t>
            </a:r>
            <a:r>
              <a:rPr lang="en-GB" sz="2800" dirty="0" err="1" smtClean="0">
                <a:solidFill>
                  <a:schemeClr val="accent5">
                    <a:lumMod val="50000"/>
                  </a:schemeClr>
                </a:solidFill>
                <a:latin typeface="Century Gothic" panose="020B0502020202020204" pitchFamily="34" charset="0"/>
              </a:rPr>
              <a:t>n</a:t>
            </a:r>
            <a:r>
              <a:rPr lang="en-GB" sz="2800" dirty="0" smtClean="0">
                <a:solidFill>
                  <a:schemeClr val="accent5">
                    <a:lumMod val="50000"/>
                  </a:schemeClr>
                </a:solidFill>
                <a:latin typeface="Century Gothic" panose="020B0502020202020204" pitchFamily="34" charset="0"/>
              </a:rPr>
              <a:t> Mann </a:t>
            </a:r>
            <a:r>
              <a:rPr lang="en-GB" sz="2800" dirty="0" err="1" smtClean="0">
                <a:solidFill>
                  <a:schemeClr val="accent5">
                    <a:lumMod val="50000"/>
                  </a:schemeClr>
                </a:solidFill>
                <a:latin typeface="Century Gothic" panose="020B0502020202020204" pitchFamily="34" charset="0"/>
              </a:rPr>
              <a:t>sitzt</a:t>
            </a:r>
            <a:r>
              <a:rPr lang="en-GB" sz="2800" dirty="0" smtClean="0">
                <a:solidFill>
                  <a:schemeClr val="accent5">
                    <a:lumMod val="50000"/>
                  </a:schemeClr>
                </a:solidFill>
                <a:latin typeface="Century Gothic" panose="020B0502020202020204" pitchFamily="34" charset="0"/>
              </a:rPr>
              <a:t> </a:t>
            </a:r>
            <a:r>
              <a:rPr lang="en-GB" sz="2800" dirty="0" err="1" smtClean="0">
                <a:solidFill>
                  <a:schemeClr val="accent5">
                    <a:lumMod val="50000"/>
                  </a:schemeClr>
                </a:solidFill>
                <a:latin typeface="Century Gothic" panose="020B0502020202020204" pitchFamily="34" charset="0"/>
              </a:rPr>
              <a:t>l</a:t>
            </a:r>
            <a:r>
              <a:rPr lang="en-GB" sz="2800" b="1" dirty="0" err="1" smtClean="0">
                <a:solidFill>
                  <a:schemeClr val="accent5">
                    <a:lumMod val="50000"/>
                  </a:schemeClr>
                </a:solidFill>
                <a:latin typeface="Century Gothic" panose="020B0502020202020204" pitchFamily="34" charset="0"/>
              </a:rPr>
              <a:t>ei</a:t>
            </a:r>
            <a:r>
              <a:rPr lang="en-GB" sz="2800" dirty="0" err="1" smtClean="0">
                <a:solidFill>
                  <a:schemeClr val="accent5">
                    <a:lumMod val="50000"/>
                  </a:schemeClr>
                </a:solidFill>
                <a:latin typeface="Century Gothic" panose="020B0502020202020204" pitchFamily="34" charset="0"/>
              </a:rPr>
              <a:t>der</a:t>
            </a:r>
            <a:r>
              <a:rPr lang="en-GB" sz="2800" dirty="0" smtClean="0">
                <a:solidFill>
                  <a:schemeClr val="accent5">
                    <a:lumMod val="50000"/>
                  </a:schemeClr>
                </a:solidFill>
                <a:latin typeface="Century Gothic" panose="020B0502020202020204" pitchFamily="34" charset="0"/>
              </a:rPr>
              <a:t> </a:t>
            </a:r>
            <a:r>
              <a:rPr lang="en-GB" sz="2800" dirty="0" err="1" smtClean="0">
                <a:solidFill>
                  <a:schemeClr val="accent5">
                    <a:lumMod val="50000"/>
                  </a:schemeClr>
                </a:solidFill>
                <a:latin typeface="Century Gothic" panose="020B0502020202020204" pitchFamily="34" charset="0"/>
              </a:rPr>
              <a:t>all</a:t>
            </a:r>
            <a:r>
              <a:rPr lang="en-GB" sz="2800" b="1" dirty="0" err="1" smtClean="0">
                <a:solidFill>
                  <a:schemeClr val="accent5">
                    <a:lumMod val="50000"/>
                  </a:schemeClr>
                </a:solidFill>
                <a:latin typeface="Century Gothic" panose="020B0502020202020204" pitchFamily="34" charset="0"/>
              </a:rPr>
              <a:t>ei</a:t>
            </a:r>
            <a:r>
              <a:rPr lang="en-GB" sz="2800" dirty="0" err="1" smtClean="0">
                <a:solidFill>
                  <a:schemeClr val="accent5">
                    <a:lumMod val="50000"/>
                  </a:schemeClr>
                </a:solidFill>
                <a:latin typeface="Century Gothic" panose="020B0502020202020204" pitchFamily="34" charset="0"/>
              </a:rPr>
              <a:t>n</a:t>
            </a:r>
            <a:r>
              <a:rPr lang="en-GB" sz="2800" dirty="0" smtClean="0">
                <a:solidFill>
                  <a:schemeClr val="accent5">
                    <a:lumMod val="50000"/>
                  </a:schemeClr>
                </a:solidFill>
                <a:latin typeface="Century Gothic" panose="020B0502020202020204" pitchFamily="34" charset="0"/>
              </a:rPr>
              <a:t>.</a:t>
            </a:r>
          </a:p>
        </p:txBody>
      </p:sp>
      <p:sp>
        <p:nvSpPr>
          <p:cNvPr id="11" name="TextBox 10"/>
          <p:cNvSpPr txBox="1"/>
          <p:nvPr/>
        </p:nvSpPr>
        <p:spPr>
          <a:xfrm>
            <a:off x="2004350" y="2907175"/>
            <a:ext cx="451413" cy="646331"/>
          </a:xfrm>
          <a:prstGeom prst="rect">
            <a:avLst/>
          </a:prstGeom>
          <a:noFill/>
        </p:spPr>
        <p:txBody>
          <a:bodyPr wrap="square" rtlCol="0">
            <a:spAutoFit/>
          </a:bodyPr>
          <a:lstStyle/>
          <a:p>
            <a:pPr algn="ctr"/>
            <a:r>
              <a:rPr lang="en-GB" sz="3600" b="1" dirty="0" smtClean="0">
                <a:solidFill>
                  <a:schemeClr val="accent5">
                    <a:lumMod val="50000"/>
                  </a:schemeClr>
                </a:solidFill>
                <a:latin typeface="Century Gothic" panose="020B0502020202020204" pitchFamily="34" charset="0"/>
              </a:rPr>
              <a:t>/</a:t>
            </a:r>
            <a:endParaRPr lang="en-GB" sz="3600" b="1" dirty="0">
              <a:solidFill>
                <a:schemeClr val="accent5">
                  <a:lumMod val="50000"/>
                </a:schemeClr>
              </a:solidFill>
              <a:latin typeface="Century Gothic" panose="020B0502020202020204" pitchFamily="34" charset="0"/>
            </a:endParaRPr>
          </a:p>
        </p:txBody>
      </p:sp>
      <p:sp>
        <p:nvSpPr>
          <p:cNvPr id="12" name="TextBox 11"/>
          <p:cNvSpPr txBox="1"/>
          <p:nvPr/>
        </p:nvSpPr>
        <p:spPr>
          <a:xfrm>
            <a:off x="2230056" y="2907175"/>
            <a:ext cx="451413" cy="646331"/>
          </a:xfrm>
          <a:prstGeom prst="rect">
            <a:avLst/>
          </a:prstGeom>
          <a:noFill/>
        </p:spPr>
        <p:txBody>
          <a:bodyPr wrap="square" rtlCol="0">
            <a:spAutoFit/>
          </a:bodyPr>
          <a:lstStyle/>
          <a:p>
            <a:pPr algn="ctr"/>
            <a:r>
              <a:rPr lang="en-GB" sz="3600" b="1" dirty="0" smtClean="0">
                <a:solidFill>
                  <a:schemeClr val="accent5">
                    <a:lumMod val="50000"/>
                  </a:schemeClr>
                </a:solidFill>
                <a:latin typeface="Century Gothic" panose="020B0502020202020204" pitchFamily="34" charset="0"/>
              </a:rPr>
              <a:t>/</a:t>
            </a:r>
            <a:endParaRPr lang="en-GB" sz="3600" b="1" dirty="0">
              <a:solidFill>
                <a:schemeClr val="accent5">
                  <a:lumMod val="50000"/>
                </a:schemeClr>
              </a:solidFill>
              <a:latin typeface="Century Gothic" panose="020B0502020202020204" pitchFamily="34" charset="0"/>
            </a:endParaRPr>
          </a:p>
        </p:txBody>
      </p:sp>
      <p:sp>
        <p:nvSpPr>
          <p:cNvPr id="13" name="TextBox 12"/>
          <p:cNvSpPr txBox="1"/>
          <p:nvPr/>
        </p:nvSpPr>
        <p:spPr>
          <a:xfrm>
            <a:off x="2455762" y="2907175"/>
            <a:ext cx="451413" cy="646331"/>
          </a:xfrm>
          <a:prstGeom prst="rect">
            <a:avLst/>
          </a:prstGeom>
          <a:noFill/>
        </p:spPr>
        <p:txBody>
          <a:bodyPr wrap="square" rtlCol="0">
            <a:spAutoFit/>
          </a:bodyPr>
          <a:lstStyle/>
          <a:p>
            <a:pPr algn="ctr"/>
            <a:r>
              <a:rPr lang="en-GB" sz="3600" b="1" dirty="0" smtClean="0">
                <a:solidFill>
                  <a:schemeClr val="accent5">
                    <a:lumMod val="50000"/>
                  </a:schemeClr>
                </a:solidFill>
                <a:latin typeface="Century Gothic" panose="020B0502020202020204" pitchFamily="34" charset="0"/>
              </a:rPr>
              <a:t>/</a:t>
            </a:r>
            <a:endParaRPr lang="en-GB" sz="3600" b="1" dirty="0">
              <a:solidFill>
                <a:schemeClr val="accent5">
                  <a:lumMod val="50000"/>
                </a:schemeClr>
              </a:solidFill>
              <a:latin typeface="Century Gothic" panose="020B0502020202020204" pitchFamily="34" charset="0"/>
            </a:endParaRPr>
          </a:p>
        </p:txBody>
      </p:sp>
      <p:sp>
        <p:nvSpPr>
          <p:cNvPr id="14" name="TextBox 13"/>
          <p:cNvSpPr txBox="1"/>
          <p:nvPr/>
        </p:nvSpPr>
        <p:spPr>
          <a:xfrm>
            <a:off x="2681468" y="2907175"/>
            <a:ext cx="451413" cy="646331"/>
          </a:xfrm>
          <a:prstGeom prst="rect">
            <a:avLst/>
          </a:prstGeom>
          <a:noFill/>
        </p:spPr>
        <p:txBody>
          <a:bodyPr wrap="square" rtlCol="0">
            <a:spAutoFit/>
          </a:bodyPr>
          <a:lstStyle/>
          <a:p>
            <a:pPr algn="ctr"/>
            <a:r>
              <a:rPr lang="en-GB" sz="3600" b="1" dirty="0" smtClean="0">
                <a:solidFill>
                  <a:schemeClr val="accent5">
                    <a:lumMod val="50000"/>
                  </a:schemeClr>
                </a:solidFill>
                <a:latin typeface="Century Gothic" panose="020B0502020202020204" pitchFamily="34" charset="0"/>
              </a:rPr>
              <a:t>/</a:t>
            </a:r>
            <a:endParaRPr lang="en-GB" sz="3600" b="1" dirty="0">
              <a:solidFill>
                <a:schemeClr val="accent5">
                  <a:lumMod val="50000"/>
                </a:schemeClr>
              </a:solidFill>
              <a:latin typeface="Century Gothic" panose="020B0502020202020204" pitchFamily="34" charset="0"/>
            </a:endParaRPr>
          </a:p>
        </p:txBody>
      </p:sp>
      <p:sp>
        <p:nvSpPr>
          <p:cNvPr id="15" name="TextBox 14"/>
          <p:cNvSpPr txBox="1"/>
          <p:nvPr/>
        </p:nvSpPr>
        <p:spPr>
          <a:xfrm>
            <a:off x="4097438" y="2968730"/>
            <a:ext cx="7153155" cy="523220"/>
          </a:xfrm>
          <a:prstGeom prst="rect">
            <a:avLst/>
          </a:prstGeom>
          <a:noFill/>
        </p:spPr>
        <p:txBody>
          <a:bodyPr wrap="square" rtlCol="0">
            <a:spAutoFit/>
          </a:bodyPr>
          <a:lstStyle/>
          <a:p>
            <a:r>
              <a:rPr lang="en-GB" sz="2800" b="1" dirty="0" err="1" smtClean="0">
                <a:solidFill>
                  <a:schemeClr val="accent5">
                    <a:lumMod val="50000"/>
                  </a:schemeClr>
                </a:solidFill>
                <a:latin typeface="Century Gothic" panose="020B0502020202020204" pitchFamily="34" charset="0"/>
              </a:rPr>
              <a:t>Ei</a:t>
            </a:r>
            <a:r>
              <a:rPr lang="en-GB" sz="2800" dirty="0" err="1" smtClean="0">
                <a:solidFill>
                  <a:schemeClr val="accent5">
                    <a:lumMod val="50000"/>
                  </a:schemeClr>
                </a:solidFill>
                <a:latin typeface="Century Gothic" panose="020B0502020202020204" pitchFamily="34" charset="0"/>
              </a:rPr>
              <a:t>ns</a:t>
            </a:r>
            <a:r>
              <a:rPr lang="en-GB" sz="2800" dirty="0" smtClean="0">
                <a:solidFill>
                  <a:schemeClr val="accent5">
                    <a:lumMod val="50000"/>
                  </a:schemeClr>
                </a:solidFill>
                <a:latin typeface="Century Gothic" panose="020B0502020202020204" pitchFamily="34" charset="0"/>
              </a:rPr>
              <a:t>, </a:t>
            </a:r>
            <a:r>
              <a:rPr lang="en-GB" sz="2800" dirty="0" err="1" smtClean="0">
                <a:solidFill>
                  <a:schemeClr val="accent5">
                    <a:lumMod val="50000"/>
                  </a:schemeClr>
                </a:solidFill>
                <a:latin typeface="Century Gothic" panose="020B0502020202020204" pitchFamily="34" charset="0"/>
              </a:rPr>
              <a:t>zw</a:t>
            </a:r>
            <a:r>
              <a:rPr lang="en-GB" sz="2800" b="1" dirty="0" err="1" smtClean="0">
                <a:solidFill>
                  <a:schemeClr val="accent5">
                    <a:lumMod val="50000"/>
                  </a:schemeClr>
                </a:solidFill>
                <a:latin typeface="Century Gothic" panose="020B0502020202020204" pitchFamily="34" charset="0"/>
              </a:rPr>
              <a:t>ei</a:t>
            </a:r>
            <a:r>
              <a:rPr lang="en-GB" sz="2800" dirty="0" smtClean="0">
                <a:solidFill>
                  <a:schemeClr val="accent5">
                    <a:lumMod val="50000"/>
                  </a:schemeClr>
                </a:solidFill>
                <a:latin typeface="Century Gothic" panose="020B0502020202020204" pitchFamily="34" charset="0"/>
              </a:rPr>
              <a:t>, </a:t>
            </a:r>
            <a:r>
              <a:rPr lang="en-GB" sz="2800" dirty="0" err="1" smtClean="0">
                <a:solidFill>
                  <a:schemeClr val="accent5">
                    <a:lumMod val="50000"/>
                  </a:schemeClr>
                </a:solidFill>
                <a:latin typeface="Century Gothic" panose="020B0502020202020204" pitchFamily="34" charset="0"/>
              </a:rPr>
              <a:t>dr</a:t>
            </a:r>
            <a:r>
              <a:rPr lang="en-GB" sz="2800" b="1" dirty="0" err="1" smtClean="0">
                <a:solidFill>
                  <a:schemeClr val="accent5">
                    <a:lumMod val="50000"/>
                  </a:schemeClr>
                </a:solidFill>
                <a:latin typeface="Century Gothic" panose="020B0502020202020204" pitchFamily="34" charset="0"/>
              </a:rPr>
              <a:t>ei</a:t>
            </a:r>
            <a:r>
              <a:rPr lang="en-GB" sz="2800" dirty="0" smtClean="0">
                <a:solidFill>
                  <a:schemeClr val="accent5">
                    <a:lumMod val="50000"/>
                  </a:schemeClr>
                </a:solidFill>
                <a:latin typeface="Century Gothic" panose="020B0502020202020204" pitchFamily="34" charset="0"/>
              </a:rPr>
              <a:t>, du </a:t>
            </a:r>
            <a:r>
              <a:rPr lang="en-GB" sz="2800" dirty="0" err="1" smtClean="0">
                <a:solidFill>
                  <a:schemeClr val="accent5">
                    <a:lumMod val="50000"/>
                  </a:schemeClr>
                </a:solidFill>
                <a:latin typeface="Century Gothic" panose="020B0502020202020204" pitchFamily="34" charset="0"/>
              </a:rPr>
              <a:t>bist</a:t>
            </a:r>
            <a:r>
              <a:rPr lang="en-GB" sz="2800" dirty="0" smtClean="0">
                <a:solidFill>
                  <a:schemeClr val="accent5">
                    <a:lumMod val="50000"/>
                  </a:schemeClr>
                </a:solidFill>
                <a:latin typeface="Century Gothic" panose="020B0502020202020204" pitchFamily="34" charset="0"/>
              </a:rPr>
              <a:t> </a:t>
            </a:r>
            <a:r>
              <a:rPr lang="en-GB" sz="2800" dirty="0" err="1" smtClean="0">
                <a:solidFill>
                  <a:schemeClr val="accent5">
                    <a:lumMod val="50000"/>
                  </a:schemeClr>
                </a:solidFill>
                <a:latin typeface="Century Gothic" panose="020B0502020202020204" pitchFamily="34" charset="0"/>
              </a:rPr>
              <a:t>fr</a:t>
            </a:r>
            <a:r>
              <a:rPr lang="en-GB" sz="2800" b="1" dirty="0" err="1" smtClean="0">
                <a:solidFill>
                  <a:schemeClr val="accent5">
                    <a:lumMod val="50000"/>
                  </a:schemeClr>
                </a:solidFill>
                <a:latin typeface="Century Gothic" panose="020B0502020202020204" pitchFamily="34" charset="0"/>
              </a:rPr>
              <a:t>ei</a:t>
            </a:r>
            <a:r>
              <a:rPr lang="en-GB" sz="2800" dirty="0" smtClean="0">
                <a:solidFill>
                  <a:schemeClr val="accent5">
                    <a:lumMod val="50000"/>
                  </a:schemeClr>
                </a:solidFill>
                <a:latin typeface="Century Gothic" panose="020B0502020202020204" pitchFamily="34" charset="0"/>
              </a:rPr>
              <a:t>!</a:t>
            </a:r>
            <a:endParaRPr lang="en-GB" sz="2800" dirty="0" smtClean="0">
              <a:solidFill>
                <a:schemeClr val="accent5">
                  <a:lumMod val="50000"/>
                </a:schemeClr>
              </a:solidFill>
              <a:latin typeface="Century Gothic" panose="020B0502020202020204" pitchFamily="34" charset="0"/>
            </a:endParaRPr>
          </a:p>
        </p:txBody>
      </p:sp>
      <p:sp>
        <p:nvSpPr>
          <p:cNvPr id="16" name="TextBox 15"/>
          <p:cNvSpPr txBox="1"/>
          <p:nvPr/>
        </p:nvSpPr>
        <p:spPr>
          <a:xfrm>
            <a:off x="2004350" y="3697185"/>
            <a:ext cx="451413" cy="646331"/>
          </a:xfrm>
          <a:prstGeom prst="rect">
            <a:avLst/>
          </a:prstGeom>
          <a:noFill/>
        </p:spPr>
        <p:txBody>
          <a:bodyPr wrap="square" rtlCol="0">
            <a:spAutoFit/>
          </a:bodyPr>
          <a:lstStyle/>
          <a:p>
            <a:pPr algn="ctr"/>
            <a:r>
              <a:rPr lang="en-GB" sz="3600" b="1" dirty="0" smtClean="0">
                <a:solidFill>
                  <a:schemeClr val="accent5">
                    <a:lumMod val="50000"/>
                  </a:schemeClr>
                </a:solidFill>
                <a:latin typeface="Century Gothic" panose="020B0502020202020204" pitchFamily="34" charset="0"/>
              </a:rPr>
              <a:t>/</a:t>
            </a:r>
            <a:endParaRPr lang="en-GB" sz="3600" b="1" dirty="0">
              <a:solidFill>
                <a:schemeClr val="accent5">
                  <a:lumMod val="50000"/>
                </a:schemeClr>
              </a:solidFill>
              <a:latin typeface="Century Gothic" panose="020B0502020202020204" pitchFamily="34" charset="0"/>
            </a:endParaRPr>
          </a:p>
        </p:txBody>
      </p:sp>
      <p:sp>
        <p:nvSpPr>
          <p:cNvPr id="17" name="TextBox 16"/>
          <p:cNvSpPr txBox="1"/>
          <p:nvPr/>
        </p:nvSpPr>
        <p:spPr>
          <a:xfrm>
            <a:off x="2230056" y="3697185"/>
            <a:ext cx="451413" cy="646331"/>
          </a:xfrm>
          <a:prstGeom prst="rect">
            <a:avLst/>
          </a:prstGeom>
          <a:noFill/>
        </p:spPr>
        <p:txBody>
          <a:bodyPr wrap="square" rtlCol="0">
            <a:spAutoFit/>
          </a:bodyPr>
          <a:lstStyle/>
          <a:p>
            <a:pPr algn="ctr"/>
            <a:r>
              <a:rPr lang="en-GB" sz="3600" b="1" dirty="0" smtClean="0">
                <a:solidFill>
                  <a:schemeClr val="accent5">
                    <a:lumMod val="50000"/>
                  </a:schemeClr>
                </a:solidFill>
                <a:latin typeface="Century Gothic" panose="020B0502020202020204" pitchFamily="34" charset="0"/>
              </a:rPr>
              <a:t>/</a:t>
            </a:r>
            <a:endParaRPr lang="en-GB" sz="3600" b="1" dirty="0">
              <a:solidFill>
                <a:schemeClr val="accent5">
                  <a:lumMod val="50000"/>
                </a:schemeClr>
              </a:solidFill>
              <a:latin typeface="Century Gothic" panose="020B0502020202020204" pitchFamily="34" charset="0"/>
            </a:endParaRPr>
          </a:p>
        </p:txBody>
      </p:sp>
      <p:sp>
        <p:nvSpPr>
          <p:cNvPr id="18" name="TextBox 17"/>
          <p:cNvSpPr txBox="1"/>
          <p:nvPr/>
        </p:nvSpPr>
        <p:spPr>
          <a:xfrm>
            <a:off x="2455762" y="3697185"/>
            <a:ext cx="451413" cy="646331"/>
          </a:xfrm>
          <a:prstGeom prst="rect">
            <a:avLst/>
          </a:prstGeom>
          <a:noFill/>
        </p:spPr>
        <p:txBody>
          <a:bodyPr wrap="square" rtlCol="0">
            <a:spAutoFit/>
          </a:bodyPr>
          <a:lstStyle/>
          <a:p>
            <a:pPr algn="ctr"/>
            <a:r>
              <a:rPr lang="en-GB" sz="3600" b="1" dirty="0" smtClean="0">
                <a:solidFill>
                  <a:schemeClr val="accent5">
                    <a:lumMod val="50000"/>
                  </a:schemeClr>
                </a:solidFill>
                <a:latin typeface="Century Gothic" panose="020B0502020202020204" pitchFamily="34" charset="0"/>
              </a:rPr>
              <a:t>/</a:t>
            </a:r>
            <a:endParaRPr lang="en-GB" sz="3600" b="1" dirty="0">
              <a:solidFill>
                <a:schemeClr val="accent5">
                  <a:lumMod val="50000"/>
                </a:schemeClr>
              </a:solidFill>
              <a:latin typeface="Century Gothic" panose="020B0502020202020204" pitchFamily="34" charset="0"/>
            </a:endParaRPr>
          </a:p>
        </p:txBody>
      </p:sp>
      <p:sp>
        <p:nvSpPr>
          <p:cNvPr id="19" name="TextBox 18"/>
          <p:cNvSpPr txBox="1"/>
          <p:nvPr/>
        </p:nvSpPr>
        <p:spPr>
          <a:xfrm>
            <a:off x="2681468" y="3697185"/>
            <a:ext cx="451413" cy="646331"/>
          </a:xfrm>
          <a:prstGeom prst="rect">
            <a:avLst/>
          </a:prstGeom>
          <a:noFill/>
        </p:spPr>
        <p:txBody>
          <a:bodyPr wrap="square" rtlCol="0">
            <a:spAutoFit/>
          </a:bodyPr>
          <a:lstStyle/>
          <a:p>
            <a:pPr algn="ctr"/>
            <a:r>
              <a:rPr lang="en-GB" sz="3600" b="1" dirty="0" smtClean="0">
                <a:solidFill>
                  <a:schemeClr val="accent5">
                    <a:lumMod val="50000"/>
                  </a:schemeClr>
                </a:solidFill>
                <a:latin typeface="Century Gothic" panose="020B0502020202020204" pitchFamily="34" charset="0"/>
              </a:rPr>
              <a:t>/</a:t>
            </a:r>
            <a:endParaRPr lang="en-GB" sz="3600" b="1" dirty="0">
              <a:solidFill>
                <a:schemeClr val="accent5">
                  <a:lumMod val="50000"/>
                </a:schemeClr>
              </a:solidFill>
              <a:latin typeface="Century Gothic" panose="020B0502020202020204" pitchFamily="34" charset="0"/>
            </a:endParaRPr>
          </a:p>
        </p:txBody>
      </p:sp>
      <p:sp>
        <p:nvSpPr>
          <p:cNvPr id="20" name="TextBox 19"/>
          <p:cNvSpPr txBox="1"/>
          <p:nvPr/>
        </p:nvSpPr>
        <p:spPr>
          <a:xfrm>
            <a:off x="1988917" y="3766362"/>
            <a:ext cx="1307939" cy="369332"/>
          </a:xfrm>
          <a:prstGeom prst="rect">
            <a:avLst/>
          </a:prstGeom>
          <a:noFill/>
        </p:spPr>
        <p:txBody>
          <a:bodyPr wrap="square" rtlCol="0" anchor="ctr">
            <a:spAutoFit/>
          </a:bodyPr>
          <a:lstStyle/>
          <a:p>
            <a:r>
              <a:rPr lang="en-GB" b="1" dirty="0" smtClean="0">
                <a:solidFill>
                  <a:schemeClr val="accent5">
                    <a:lumMod val="50000"/>
                  </a:schemeClr>
                </a:solidFill>
                <a:latin typeface="Century Gothic" panose="020B0502020202020204" pitchFamily="34" charset="0"/>
              </a:rPr>
              <a:t>________</a:t>
            </a:r>
            <a:endParaRPr lang="en-GB" b="1" dirty="0">
              <a:solidFill>
                <a:schemeClr val="accent5">
                  <a:lumMod val="50000"/>
                </a:schemeClr>
              </a:solidFill>
              <a:latin typeface="Century Gothic" panose="020B0502020202020204" pitchFamily="34" charset="0"/>
            </a:endParaRPr>
          </a:p>
        </p:txBody>
      </p:sp>
      <p:sp>
        <p:nvSpPr>
          <p:cNvPr id="21" name="TextBox 20"/>
          <p:cNvSpPr txBox="1"/>
          <p:nvPr/>
        </p:nvSpPr>
        <p:spPr>
          <a:xfrm>
            <a:off x="4097438" y="3820295"/>
            <a:ext cx="7373073" cy="400110"/>
          </a:xfrm>
          <a:prstGeom prst="rect">
            <a:avLst/>
          </a:prstGeom>
          <a:noFill/>
        </p:spPr>
        <p:txBody>
          <a:bodyPr wrap="square" rtlCol="0">
            <a:spAutoFit/>
          </a:bodyPr>
          <a:lstStyle/>
          <a:p>
            <a:r>
              <a:rPr lang="en-GB" sz="2000" b="1" dirty="0" err="1" smtClean="0">
                <a:solidFill>
                  <a:schemeClr val="accent5">
                    <a:lumMod val="50000"/>
                  </a:schemeClr>
                </a:solidFill>
                <a:latin typeface="Century Gothic" panose="020B0502020202020204" pitchFamily="34" charset="0"/>
              </a:rPr>
              <a:t>Ei</a:t>
            </a:r>
            <a:r>
              <a:rPr lang="en-GB" sz="2000" dirty="0" err="1" smtClean="0">
                <a:solidFill>
                  <a:schemeClr val="accent5">
                    <a:lumMod val="50000"/>
                  </a:schemeClr>
                </a:solidFill>
                <a:latin typeface="Century Gothic" panose="020B0502020202020204" pitchFamily="34" charset="0"/>
              </a:rPr>
              <a:t>ne</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Maus</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ist</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kl</a:t>
            </a:r>
            <a:r>
              <a:rPr lang="en-GB" sz="2000" b="1" dirty="0" err="1" smtClean="0">
                <a:solidFill>
                  <a:schemeClr val="accent5">
                    <a:lumMod val="50000"/>
                  </a:schemeClr>
                </a:solidFill>
                <a:latin typeface="Century Gothic" panose="020B0502020202020204" pitchFamily="34" charset="0"/>
              </a:rPr>
              <a:t>ei</a:t>
            </a:r>
            <a:r>
              <a:rPr lang="en-GB" sz="2000" dirty="0" err="1" smtClean="0">
                <a:solidFill>
                  <a:schemeClr val="accent5">
                    <a:lumMod val="50000"/>
                  </a:schemeClr>
                </a:solidFill>
                <a:latin typeface="Century Gothic" panose="020B0502020202020204" pitchFamily="34" charset="0"/>
              </a:rPr>
              <a:t>n</a:t>
            </a:r>
            <a:r>
              <a:rPr lang="en-GB" sz="2000" dirty="0" smtClean="0">
                <a:solidFill>
                  <a:schemeClr val="accent5">
                    <a:lumMod val="50000"/>
                  </a:schemeClr>
                </a:solidFill>
                <a:latin typeface="Century Gothic" panose="020B0502020202020204" pitchFamily="34" charset="0"/>
              </a:rPr>
              <a:t> und </a:t>
            </a:r>
            <a:r>
              <a:rPr lang="en-GB" sz="2000" dirty="0" err="1" smtClean="0">
                <a:solidFill>
                  <a:schemeClr val="accent5">
                    <a:lumMod val="50000"/>
                  </a:schemeClr>
                </a:solidFill>
                <a:latin typeface="Century Gothic" panose="020B0502020202020204" pitchFamily="34" charset="0"/>
              </a:rPr>
              <a:t>l</a:t>
            </a:r>
            <a:r>
              <a:rPr lang="en-GB" sz="2000" b="1" dirty="0" err="1" smtClean="0">
                <a:solidFill>
                  <a:schemeClr val="accent5">
                    <a:lumMod val="50000"/>
                  </a:schemeClr>
                </a:solidFill>
                <a:latin typeface="Century Gothic" panose="020B0502020202020204" pitchFamily="34" charset="0"/>
              </a:rPr>
              <a:t>ei</a:t>
            </a:r>
            <a:r>
              <a:rPr lang="en-GB" sz="2000" dirty="0" err="1" smtClean="0">
                <a:solidFill>
                  <a:schemeClr val="accent5">
                    <a:lumMod val="50000"/>
                  </a:schemeClr>
                </a:solidFill>
                <a:latin typeface="Century Gothic" panose="020B0502020202020204" pitchFamily="34" charset="0"/>
              </a:rPr>
              <a:t>se</a:t>
            </a:r>
            <a:r>
              <a:rPr lang="en-GB" sz="2000" dirty="0" smtClean="0">
                <a:solidFill>
                  <a:schemeClr val="accent5">
                    <a:lumMod val="50000"/>
                  </a:schemeClr>
                </a:solidFill>
                <a:latin typeface="Century Gothic" panose="020B0502020202020204" pitchFamily="34" charset="0"/>
              </a:rPr>
              <a:t>, </a:t>
            </a:r>
            <a:r>
              <a:rPr lang="en-GB" sz="2000" b="1" dirty="0" err="1" smtClean="0">
                <a:solidFill>
                  <a:schemeClr val="accent5">
                    <a:lumMod val="50000"/>
                  </a:schemeClr>
                </a:solidFill>
                <a:latin typeface="Century Gothic" panose="020B0502020202020204" pitchFamily="34" charset="0"/>
              </a:rPr>
              <a:t>ei</a:t>
            </a:r>
            <a:r>
              <a:rPr lang="en-GB" sz="2000" dirty="0" err="1" smtClean="0">
                <a:solidFill>
                  <a:schemeClr val="accent5">
                    <a:lumMod val="50000"/>
                  </a:schemeClr>
                </a:solidFill>
                <a:latin typeface="Century Gothic" panose="020B0502020202020204" pitchFamily="34" charset="0"/>
              </a:rPr>
              <a:t>n</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Schw</a:t>
            </a:r>
            <a:r>
              <a:rPr lang="en-GB" sz="2000" b="1" dirty="0" err="1" smtClean="0">
                <a:solidFill>
                  <a:schemeClr val="accent5">
                    <a:lumMod val="50000"/>
                  </a:schemeClr>
                </a:solidFill>
                <a:latin typeface="Century Gothic" panose="020B0502020202020204" pitchFamily="34" charset="0"/>
              </a:rPr>
              <a:t>ei</a:t>
            </a:r>
            <a:r>
              <a:rPr lang="en-GB" sz="2000" dirty="0" err="1" smtClean="0">
                <a:solidFill>
                  <a:schemeClr val="accent5">
                    <a:lumMod val="50000"/>
                  </a:schemeClr>
                </a:solidFill>
                <a:latin typeface="Century Gothic" panose="020B0502020202020204" pitchFamily="34" charset="0"/>
              </a:rPr>
              <a:t>n</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ist</a:t>
            </a:r>
            <a:r>
              <a:rPr lang="en-GB" sz="2000" dirty="0" smtClean="0">
                <a:solidFill>
                  <a:schemeClr val="accent5">
                    <a:lumMod val="50000"/>
                  </a:schemeClr>
                </a:solidFill>
                <a:latin typeface="Century Gothic" panose="020B0502020202020204" pitchFamily="34" charset="0"/>
              </a:rPr>
              <a:t> </a:t>
            </a:r>
            <a:r>
              <a:rPr lang="en-GB" sz="2000" dirty="0" err="1" smtClean="0">
                <a:solidFill>
                  <a:schemeClr val="accent5">
                    <a:lumMod val="50000"/>
                  </a:schemeClr>
                </a:solidFill>
                <a:latin typeface="Century Gothic" panose="020B0502020202020204" pitchFamily="34" charset="0"/>
              </a:rPr>
              <a:t>groß</a:t>
            </a:r>
            <a:r>
              <a:rPr lang="en-GB" sz="2000" dirty="0" smtClean="0">
                <a:solidFill>
                  <a:schemeClr val="accent5">
                    <a:lumMod val="50000"/>
                  </a:schemeClr>
                </a:solidFill>
                <a:latin typeface="Century Gothic" panose="020B0502020202020204" pitchFamily="34" charset="0"/>
              </a:rPr>
              <a:t> und </a:t>
            </a:r>
            <a:r>
              <a:rPr lang="en-GB" sz="2000" dirty="0" err="1" smtClean="0">
                <a:solidFill>
                  <a:schemeClr val="accent5">
                    <a:lumMod val="50000"/>
                  </a:schemeClr>
                </a:solidFill>
                <a:latin typeface="Century Gothic" panose="020B0502020202020204" pitchFamily="34" charset="0"/>
              </a:rPr>
              <a:t>laut</a:t>
            </a:r>
            <a:r>
              <a:rPr lang="en-GB" sz="2000" dirty="0" smtClean="0">
                <a:solidFill>
                  <a:schemeClr val="accent5">
                    <a:lumMod val="50000"/>
                  </a:schemeClr>
                </a:solidFill>
                <a:latin typeface="Century Gothic" panose="020B0502020202020204" pitchFamily="34" charset="0"/>
              </a:rPr>
              <a:t>.</a:t>
            </a:r>
          </a:p>
        </p:txBody>
      </p:sp>
      <p:sp>
        <p:nvSpPr>
          <p:cNvPr id="22" name="TextBox 21"/>
          <p:cNvSpPr txBox="1"/>
          <p:nvPr/>
        </p:nvSpPr>
        <p:spPr>
          <a:xfrm>
            <a:off x="2098876" y="4499233"/>
            <a:ext cx="451413" cy="646331"/>
          </a:xfrm>
          <a:prstGeom prst="rect">
            <a:avLst/>
          </a:prstGeom>
          <a:noFill/>
        </p:spPr>
        <p:txBody>
          <a:bodyPr wrap="square" rtlCol="0">
            <a:spAutoFit/>
          </a:bodyPr>
          <a:lstStyle/>
          <a:p>
            <a:pPr algn="ctr"/>
            <a:r>
              <a:rPr lang="en-GB" sz="3600" b="1" dirty="0" smtClean="0">
                <a:solidFill>
                  <a:schemeClr val="accent5">
                    <a:lumMod val="50000"/>
                  </a:schemeClr>
                </a:solidFill>
                <a:latin typeface="Century Gothic" panose="020B0502020202020204" pitchFamily="34" charset="0"/>
              </a:rPr>
              <a:t>/</a:t>
            </a:r>
            <a:endParaRPr lang="en-GB" sz="3600" b="1" dirty="0">
              <a:solidFill>
                <a:schemeClr val="accent5">
                  <a:lumMod val="50000"/>
                </a:schemeClr>
              </a:solidFill>
              <a:latin typeface="Century Gothic" panose="020B0502020202020204" pitchFamily="34" charset="0"/>
            </a:endParaRPr>
          </a:p>
        </p:txBody>
      </p:sp>
      <p:sp>
        <p:nvSpPr>
          <p:cNvPr id="23" name="TextBox 22"/>
          <p:cNvSpPr txBox="1"/>
          <p:nvPr/>
        </p:nvSpPr>
        <p:spPr>
          <a:xfrm>
            <a:off x="2324582" y="4499233"/>
            <a:ext cx="451413" cy="646331"/>
          </a:xfrm>
          <a:prstGeom prst="rect">
            <a:avLst/>
          </a:prstGeom>
          <a:noFill/>
        </p:spPr>
        <p:txBody>
          <a:bodyPr wrap="square" rtlCol="0">
            <a:spAutoFit/>
          </a:bodyPr>
          <a:lstStyle/>
          <a:p>
            <a:pPr algn="ctr"/>
            <a:r>
              <a:rPr lang="en-GB" sz="3600" b="1" dirty="0" smtClean="0">
                <a:solidFill>
                  <a:schemeClr val="accent5">
                    <a:lumMod val="50000"/>
                  </a:schemeClr>
                </a:solidFill>
                <a:latin typeface="Century Gothic" panose="020B0502020202020204" pitchFamily="34" charset="0"/>
              </a:rPr>
              <a:t>/</a:t>
            </a:r>
            <a:endParaRPr lang="en-GB" sz="3600" b="1" dirty="0">
              <a:solidFill>
                <a:schemeClr val="accent5">
                  <a:lumMod val="50000"/>
                </a:schemeClr>
              </a:solidFill>
              <a:latin typeface="Century Gothic" panose="020B0502020202020204" pitchFamily="34" charset="0"/>
            </a:endParaRPr>
          </a:p>
        </p:txBody>
      </p:sp>
      <p:sp>
        <p:nvSpPr>
          <p:cNvPr id="24" name="TextBox 23"/>
          <p:cNvSpPr txBox="1"/>
          <p:nvPr/>
        </p:nvSpPr>
        <p:spPr>
          <a:xfrm>
            <a:off x="2550288" y="4499233"/>
            <a:ext cx="451413" cy="646331"/>
          </a:xfrm>
          <a:prstGeom prst="rect">
            <a:avLst/>
          </a:prstGeom>
          <a:noFill/>
        </p:spPr>
        <p:txBody>
          <a:bodyPr wrap="square" rtlCol="0">
            <a:spAutoFit/>
          </a:bodyPr>
          <a:lstStyle/>
          <a:p>
            <a:pPr algn="ctr"/>
            <a:r>
              <a:rPr lang="en-GB" sz="3600" b="1" dirty="0" smtClean="0">
                <a:solidFill>
                  <a:schemeClr val="accent5">
                    <a:lumMod val="50000"/>
                  </a:schemeClr>
                </a:solidFill>
                <a:latin typeface="Century Gothic" panose="020B0502020202020204" pitchFamily="34" charset="0"/>
              </a:rPr>
              <a:t>/</a:t>
            </a:r>
            <a:endParaRPr lang="en-GB" sz="3600" b="1" dirty="0">
              <a:solidFill>
                <a:schemeClr val="accent5">
                  <a:lumMod val="50000"/>
                </a:schemeClr>
              </a:solidFill>
              <a:latin typeface="Century Gothic" panose="020B0502020202020204" pitchFamily="34" charset="0"/>
            </a:endParaRPr>
          </a:p>
        </p:txBody>
      </p:sp>
      <p:sp>
        <p:nvSpPr>
          <p:cNvPr id="25" name="TextBox 24"/>
          <p:cNvSpPr txBox="1"/>
          <p:nvPr/>
        </p:nvSpPr>
        <p:spPr>
          <a:xfrm>
            <a:off x="2004350" y="5284021"/>
            <a:ext cx="451413" cy="646331"/>
          </a:xfrm>
          <a:prstGeom prst="rect">
            <a:avLst/>
          </a:prstGeom>
          <a:noFill/>
        </p:spPr>
        <p:txBody>
          <a:bodyPr wrap="square" rtlCol="0">
            <a:spAutoFit/>
          </a:bodyPr>
          <a:lstStyle/>
          <a:p>
            <a:pPr algn="ctr"/>
            <a:r>
              <a:rPr lang="en-GB" sz="3600" b="1" dirty="0" smtClean="0">
                <a:solidFill>
                  <a:schemeClr val="accent5">
                    <a:lumMod val="50000"/>
                  </a:schemeClr>
                </a:solidFill>
                <a:latin typeface="Century Gothic" panose="020B0502020202020204" pitchFamily="34" charset="0"/>
              </a:rPr>
              <a:t>/</a:t>
            </a:r>
            <a:endParaRPr lang="en-GB" sz="3600" b="1" dirty="0">
              <a:solidFill>
                <a:schemeClr val="accent5">
                  <a:lumMod val="50000"/>
                </a:schemeClr>
              </a:solidFill>
              <a:latin typeface="Century Gothic" panose="020B0502020202020204" pitchFamily="34" charset="0"/>
            </a:endParaRPr>
          </a:p>
        </p:txBody>
      </p:sp>
      <p:sp>
        <p:nvSpPr>
          <p:cNvPr id="26" name="TextBox 25"/>
          <p:cNvSpPr txBox="1"/>
          <p:nvPr/>
        </p:nvSpPr>
        <p:spPr>
          <a:xfrm>
            <a:off x="2230056" y="5284021"/>
            <a:ext cx="451413" cy="646331"/>
          </a:xfrm>
          <a:prstGeom prst="rect">
            <a:avLst/>
          </a:prstGeom>
          <a:noFill/>
        </p:spPr>
        <p:txBody>
          <a:bodyPr wrap="square" rtlCol="0">
            <a:spAutoFit/>
          </a:bodyPr>
          <a:lstStyle/>
          <a:p>
            <a:pPr algn="ctr"/>
            <a:r>
              <a:rPr lang="en-GB" sz="3600" b="1" dirty="0" smtClean="0">
                <a:solidFill>
                  <a:schemeClr val="accent5">
                    <a:lumMod val="50000"/>
                  </a:schemeClr>
                </a:solidFill>
                <a:latin typeface="Century Gothic" panose="020B0502020202020204" pitchFamily="34" charset="0"/>
              </a:rPr>
              <a:t>/</a:t>
            </a:r>
            <a:endParaRPr lang="en-GB" sz="3600" b="1" dirty="0">
              <a:solidFill>
                <a:schemeClr val="accent5">
                  <a:lumMod val="50000"/>
                </a:schemeClr>
              </a:solidFill>
              <a:latin typeface="Century Gothic" panose="020B0502020202020204" pitchFamily="34" charset="0"/>
            </a:endParaRPr>
          </a:p>
        </p:txBody>
      </p:sp>
      <p:sp>
        <p:nvSpPr>
          <p:cNvPr id="28" name="TextBox 27"/>
          <p:cNvSpPr txBox="1"/>
          <p:nvPr/>
        </p:nvSpPr>
        <p:spPr>
          <a:xfrm>
            <a:off x="4097437" y="4647617"/>
            <a:ext cx="7373073" cy="461665"/>
          </a:xfrm>
          <a:prstGeom prst="rect">
            <a:avLst/>
          </a:prstGeom>
          <a:noFill/>
        </p:spPr>
        <p:txBody>
          <a:bodyPr wrap="square" rtlCol="0">
            <a:spAutoFit/>
          </a:bodyPr>
          <a:lstStyle/>
          <a:p>
            <a:r>
              <a:rPr lang="en-GB" sz="2400" dirty="0" err="1" smtClean="0">
                <a:solidFill>
                  <a:schemeClr val="accent5">
                    <a:lumMod val="50000"/>
                  </a:schemeClr>
                </a:solidFill>
                <a:latin typeface="Century Gothic" panose="020B0502020202020204" pitchFamily="34" charset="0"/>
              </a:rPr>
              <a:t>Wie</a:t>
            </a:r>
            <a:r>
              <a:rPr lang="en-GB" sz="2400" dirty="0" smtClean="0">
                <a:solidFill>
                  <a:schemeClr val="accent5">
                    <a:lumMod val="50000"/>
                  </a:schemeClr>
                </a:solidFill>
                <a:latin typeface="Century Gothic" panose="020B0502020202020204" pitchFamily="34" charset="0"/>
              </a:rPr>
              <a:t> </a:t>
            </a:r>
            <a:r>
              <a:rPr lang="en-GB" sz="2400" dirty="0" err="1" smtClean="0">
                <a:solidFill>
                  <a:schemeClr val="accent5">
                    <a:lumMod val="50000"/>
                  </a:schemeClr>
                </a:solidFill>
                <a:latin typeface="Century Gothic" panose="020B0502020202020204" pitchFamily="34" charset="0"/>
              </a:rPr>
              <a:t>schr</a:t>
            </a:r>
            <a:r>
              <a:rPr lang="en-GB" sz="2400" b="1" dirty="0" err="1" smtClean="0">
                <a:solidFill>
                  <a:schemeClr val="accent5">
                    <a:lumMod val="50000"/>
                  </a:schemeClr>
                </a:solidFill>
                <a:latin typeface="Century Gothic" panose="020B0502020202020204" pitchFamily="34" charset="0"/>
              </a:rPr>
              <a:t>ei</a:t>
            </a:r>
            <a:r>
              <a:rPr lang="en-GB" sz="2400" dirty="0" err="1" smtClean="0">
                <a:solidFill>
                  <a:schemeClr val="accent5">
                    <a:lumMod val="50000"/>
                  </a:schemeClr>
                </a:solidFill>
                <a:latin typeface="Century Gothic" panose="020B0502020202020204" pitchFamily="34" charset="0"/>
              </a:rPr>
              <a:t>bt</a:t>
            </a:r>
            <a:r>
              <a:rPr lang="en-GB" sz="2400" dirty="0" smtClean="0">
                <a:solidFill>
                  <a:schemeClr val="accent5">
                    <a:lumMod val="50000"/>
                  </a:schemeClr>
                </a:solidFill>
                <a:latin typeface="Century Gothic" panose="020B0502020202020204" pitchFamily="34" charset="0"/>
              </a:rPr>
              <a:t> man ‘</a:t>
            </a:r>
            <a:r>
              <a:rPr lang="en-GB" sz="2400" b="1" dirty="0" err="1" smtClean="0">
                <a:solidFill>
                  <a:schemeClr val="accent5">
                    <a:lumMod val="50000"/>
                  </a:schemeClr>
                </a:solidFill>
                <a:latin typeface="Century Gothic" panose="020B0502020202020204" pitchFamily="34" charset="0"/>
              </a:rPr>
              <a:t>ei</a:t>
            </a:r>
            <a:r>
              <a:rPr lang="en-GB" sz="2400" dirty="0" err="1" smtClean="0">
                <a:solidFill>
                  <a:schemeClr val="accent5">
                    <a:lumMod val="50000"/>
                  </a:schemeClr>
                </a:solidFill>
                <a:latin typeface="Century Gothic" panose="020B0502020202020204" pitchFamily="34" charset="0"/>
              </a:rPr>
              <a:t>ne</a:t>
            </a:r>
            <a:r>
              <a:rPr lang="en-GB" sz="2400" dirty="0" smtClean="0">
                <a:solidFill>
                  <a:schemeClr val="accent5">
                    <a:lumMod val="50000"/>
                  </a:schemeClr>
                </a:solidFill>
                <a:latin typeface="Century Gothic" panose="020B0502020202020204" pitchFamily="34" charset="0"/>
              </a:rPr>
              <a:t> </a:t>
            </a:r>
            <a:r>
              <a:rPr lang="en-GB" sz="2400" dirty="0" err="1" smtClean="0">
                <a:solidFill>
                  <a:schemeClr val="accent5">
                    <a:lumMod val="50000"/>
                  </a:schemeClr>
                </a:solidFill>
                <a:latin typeface="Century Gothic" panose="020B0502020202020204" pitchFamily="34" charset="0"/>
              </a:rPr>
              <a:t>kl</a:t>
            </a:r>
            <a:r>
              <a:rPr lang="en-GB" sz="2400" b="1" dirty="0" err="1" smtClean="0">
                <a:solidFill>
                  <a:schemeClr val="accent5">
                    <a:lumMod val="50000"/>
                  </a:schemeClr>
                </a:solidFill>
                <a:latin typeface="Century Gothic" panose="020B0502020202020204" pitchFamily="34" charset="0"/>
              </a:rPr>
              <a:t>ei</a:t>
            </a:r>
            <a:r>
              <a:rPr lang="en-GB" sz="2400" dirty="0" err="1" smtClean="0">
                <a:solidFill>
                  <a:schemeClr val="accent5">
                    <a:lumMod val="50000"/>
                  </a:schemeClr>
                </a:solidFill>
                <a:latin typeface="Century Gothic" panose="020B0502020202020204" pitchFamily="34" charset="0"/>
              </a:rPr>
              <a:t>ne</a:t>
            </a:r>
            <a:r>
              <a:rPr lang="en-GB" sz="2400" dirty="0" smtClean="0">
                <a:solidFill>
                  <a:schemeClr val="accent5">
                    <a:lumMod val="50000"/>
                  </a:schemeClr>
                </a:solidFill>
                <a:latin typeface="Century Gothic" panose="020B0502020202020204" pitchFamily="34" charset="0"/>
              </a:rPr>
              <a:t> </a:t>
            </a:r>
            <a:r>
              <a:rPr lang="en-GB" sz="2400" dirty="0" err="1" smtClean="0">
                <a:solidFill>
                  <a:schemeClr val="accent5">
                    <a:lumMod val="50000"/>
                  </a:schemeClr>
                </a:solidFill>
                <a:latin typeface="Century Gothic" panose="020B0502020202020204" pitchFamily="34" charset="0"/>
              </a:rPr>
              <a:t>Nachtmusik</a:t>
            </a:r>
            <a:r>
              <a:rPr lang="en-GB" sz="2400" dirty="0" smtClean="0">
                <a:solidFill>
                  <a:schemeClr val="accent5">
                    <a:lumMod val="50000"/>
                  </a:schemeClr>
                </a:solidFill>
                <a:latin typeface="Century Gothic" panose="020B0502020202020204" pitchFamily="34" charset="0"/>
              </a:rPr>
              <a:t>?’</a:t>
            </a:r>
          </a:p>
        </p:txBody>
      </p:sp>
      <p:sp>
        <p:nvSpPr>
          <p:cNvPr id="29" name="TextBox 28"/>
          <p:cNvSpPr txBox="1"/>
          <p:nvPr/>
        </p:nvSpPr>
        <p:spPr>
          <a:xfrm>
            <a:off x="4097436" y="5429959"/>
            <a:ext cx="7373073" cy="461665"/>
          </a:xfrm>
          <a:prstGeom prst="rect">
            <a:avLst/>
          </a:prstGeom>
          <a:noFill/>
        </p:spPr>
        <p:txBody>
          <a:bodyPr wrap="square" rtlCol="0">
            <a:spAutoFit/>
          </a:bodyPr>
          <a:lstStyle/>
          <a:p>
            <a:r>
              <a:rPr lang="en-GB" sz="2400" dirty="0" smtClean="0">
                <a:solidFill>
                  <a:schemeClr val="accent5">
                    <a:lumMod val="50000"/>
                  </a:schemeClr>
                </a:solidFill>
                <a:latin typeface="Century Gothic" panose="020B0502020202020204" pitchFamily="34" charset="0"/>
              </a:rPr>
              <a:t>Ach, das </a:t>
            </a:r>
            <a:r>
              <a:rPr lang="en-GB" sz="2400" dirty="0" err="1" smtClean="0">
                <a:solidFill>
                  <a:schemeClr val="accent5">
                    <a:lumMod val="50000"/>
                  </a:schemeClr>
                </a:solidFill>
                <a:latin typeface="Century Gothic" panose="020B0502020202020204" pitchFamily="34" charset="0"/>
              </a:rPr>
              <a:t>ist</a:t>
            </a:r>
            <a:r>
              <a:rPr lang="en-GB" sz="2400" dirty="0" smtClean="0">
                <a:solidFill>
                  <a:schemeClr val="accent5">
                    <a:lumMod val="50000"/>
                  </a:schemeClr>
                </a:solidFill>
                <a:latin typeface="Century Gothic" panose="020B0502020202020204" pitchFamily="34" charset="0"/>
              </a:rPr>
              <a:t> </a:t>
            </a:r>
            <a:r>
              <a:rPr lang="en-GB" sz="2400" b="1" dirty="0" err="1" smtClean="0">
                <a:solidFill>
                  <a:schemeClr val="accent5">
                    <a:lumMod val="50000"/>
                  </a:schemeClr>
                </a:solidFill>
                <a:latin typeface="Century Gothic" panose="020B0502020202020204" pitchFamily="34" charset="0"/>
              </a:rPr>
              <a:t>ei</a:t>
            </a:r>
            <a:r>
              <a:rPr lang="en-GB" sz="2400" dirty="0" err="1" smtClean="0">
                <a:solidFill>
                  <a:schemeClr val="accent5">
                    <a:lumMod val="50000"/>
                  </a:schemeClr>
                </a:solidFill>
                <a:latin typeface="Century Gothic" panose="020B0502020202020204" pitchFamily="34" charset="0"/>
              </a:rPr>
              <a:t>nfach</a:t>
            </a:r>
            <a:r>
              <a:rPr lang="en-GB" sz="2400" dirty="0" smtClean="0">
                <a:solidFill>
                  <a:schemeClr val="accent5">
                    <a:lumMod val="50000"/>
                  </a:schemeClr>
                </a:solidFill>
                <a:latin typeface="Century Gothic" panose="020B0502020202020204" pitchFamily="34" charset="0"/>
              </a:rPr>
              <a:t>, </a:t>
            </a:r>
            <a:r>
              <a:rPr lang="en-GB" sz="2400" dirty="0" err="1" smtClean="0">
                <a:solidFill>
                  <a:schemeClr val="accent5">
                    <a:lumMod val="50000"/>
                  </a:schemeClr>
                </a:solidFill>
                <a:latin typeface="Century Gothic" panose="020B0502020202020204" pitchFamily="34" charset="0"/>
              </a:rPr>
              <a:t>nicht</a:t>
            </a:r>
            <a:r>
              <a:rPr lang="en-GB" sz="2400" dirty="0" smtClean="0">
                <a:solidFill>
                  <a:schemeClr val="accent5">
                    <a:lumMod val="50000"/>
                  </a:schemeClr>
                </a:solidFill>
                <a:latin typeface="Century Gothic" panose="020B0502020202020204" pitchFamily="34" charset="0"/>
              </a:rPr>
              <a:t> </a:t>
            </a:r>
            <a:r>
              <a:rPr lang="en-GB" sz="2400" dirty="0" err="1" smtClean="0">
                <a:solidFill>
                  <a:schemeClr val="accent5">
                    <a:lumMod val="50000"/>
                  </a:schemeClr>
                </a:solidFill>
                <a:latin typeface="Century Gothic" panose="020B0502020202020204" pitchFamily="34" charset="0"/>
              </a:rPr>
              <a:t>wahr</a:t>
            </a:r>
            <a:r>
              <a:rPr lang="en-GB" sz="2400" dirty="0" smtClean="0">
                <a:solidFill>
                  <a:schemeClr val="accent5">
                    <a:lumMod val="50000"/>
                  </a:schemeClr>
                </a:solidFill>
                <a:latin typeface="Century Gothic" panose="020B0502020202020204" pitchFamily="34" charset="0"/>
              </a:rPr>
              <a:t>, H</a:t>
            </a:r>
            <a:r>
              <a:rPr lang="en-GB" sz="2400" b="1" dirty="0" smtClean="0">
                <a:solidFill>
                  <a:schemeClr val="accent5">
                    <a:lumMod val="50000"/>
                  </a:schemeClr>
                </a:solidFill>
                <a:latin typeface="Century Gothic" panose="020B0502020202020204" pitchFamily="34" charset="0"/>
              </a:rPr>
              <a:t>ei</a:t>
            </a:r>
            <a:r>
              <a:rPr lang="en-GB" sz="2400" dirty="0" smtClean="0">
                <a:solidFill>
                  <a:schemeClr val="accent5">
                    <a:lumMod val="50000"/>
                  </a:schemeClr>
                </a:solidFill>
                <a:latin typeface="Century Gothic" panose="020B0502020202020204" pitchFamily="34" charset="0"/>
              </a:rPr>
              <a:t>di?</a:t>
            </a:r>
          </a:p>
        </p:txBody>
      </p:sp>
    </p:spTree>
    <p:extLst>
      <p:ext uri="{BB962C8B-B14F-4D97-AF65-F5344CB8AC3E}">
        <p14:creationId xmlns:p14="http://schemas.microsoft.com/office/powerpoint/2010/main" val="132588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8" grpId="0"/>
      <p:bldP spid="29" grpId="0"/>
    </p:bldLst>
  </p:timing>
</p:sld>
</file>

<file path=ppt/theme/theme1.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837810C-A52C-4BD9-BBBC-023A87BF9F68}" vid="{68E3D2EB-E576-432B-A78F-B77A485C456F}"/>
    </a:ext>
  </a:extLst>
</a:theme>
</file>

<file path=ppt/theme/theme2.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244</Words>
  <Application>Microsoft Office PowerPoint</Application>
  <PresentationFormat>Widescreen</PresentationFormat>
  <Paragraphs>80</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Century Gothic</vt:lpstr>
      <vt:lpstr>6_Office Theme</vt:lpstr>
      <vt:lpstr>5_Office Theme</vt:lpstr>
      <vt:lpstr>PowerPoint Presentation</vt:lpstr>
      <vt:lpstr>PowerPoint Presentation</vt:lpstr>
      <vt:lpstr>PowerPoint Presentation</vt:lpstr>
      <vt:lpstr>PowerPoint Presentation</vt:lpstr>
      <vt:lpstr>Hör zu.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4</cp:revision>
  <dcterms:created xsi:type="dcterms:W3CDTF">2019-09-27T13:29:49Z</dcterms:created>
  <dcterms:modified xsi:type="dcterms:W3CDTF">2019-09-27T14:01:29Z</dcterms:modified>
</cp:coreProperties>
</file>