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585" r:id="rId2"/>
    <p:sldId id="60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7" autoAdjust="0"/>
  </p:normalViewPr>
  <p:slideViewPr>
    <p:cSldViewPr snapToGrid="0" showGuides="1">
      <p:cViewPr varScale="1">
        <p:scale>
          <a:sx n="106" d="100"/>
          <a:sy n="106" d="100"/>
        </p:scale>
        <p:origin x="65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F5D0E-43E6-4158-862B-8E5CB3D93619}" type="datetimeFigureOut">
              <a:rPr lang="en-GB" smtClean="0"/>
              <a:t>14/11/2020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D8AC5-95A3-4CDF-B11C-C53605EE8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218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DO NOT DISPLAY DURING ACTIVITY</a:t>
            </a:r>
            <a:br>
              <a:rPr lang="en-GB" b="1" dirty="0"/>
            </a:br>
            <a:r>
              <a:rPr lang="en-GB" b="1" dirty="0"/>
              <a:t>There is a printable version of this activity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7537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DO NOT DISPLAY DURING ACTIVITY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There is a printable version of this activity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4361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77466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718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61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28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500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93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198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145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88489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8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jp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3" Type="http://schemas.openxmlformats.org/officeDocument/2006/relationships/image" Target="../media/image1.jpg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>
            <a:extLst>
              <a:ext uri="{FF2B5EF4-FFF2-40B4-BE49-F238E27FC236}">
                <a16:creationId xmlns:a16="http://schemas.microsoft.com/office/drawing/2014/main" id="{99A4502F-78DF-0243-A7EA-D3BFD95972A6}"/>
              </a:ext>
            </a:extLst>
          </p:cNvPr>
          <p:cNvSpPr/>
          <p:nvPr/>
        </p:nvSpPr>
        <p:spPr>
          <a:xfrm>
            <a:off x="107151" y="842928"/>
            <a:ext cx="2166211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575235" y="247046"/>
            <a:ext cx="1382092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8C2DF8A-F87E-C648-AA7D-7BA483C88390}"/>
              </a:ext>
            </a:extLst>
          </p:cNvPr>
          <p:cNvSpPr/>
          <p:nvPr/>
        </p:nvSpPr>
        <p:spPr>
          <a:xfrm>
            <a:off x="2302329" y="842928"/>
            <a:ext cx="2172228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29CE53F-A4D0-2540-BC95-903EA45B5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204" y="1329118"/>
            <a:ext cx="1460455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When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did you do that?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41D88A65-5181-164C-B819-5FCB198AC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4611" y="1325046"/>
            <a:ext cx="2105885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For how long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have you been doing that?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407F0767-7C7C-7047-9404-FC0A546A4553}"/>
              </a:ext>
            </a:extLst>
          </p:cNvPr>
          <p:cNvSpPr/>
          <p:nvPr/>
        </p:nvSpPr>
        <p:spPr>
          <a:xfrm>
            <a:off x="111156" y="2630481"/>
            <a:ext cx="2134076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E9C14643-7F7F-A14F-9975-06657DEB5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13" y="2652238"/>
            <a:ext cx="265953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1B9A713-B765-8540-858C-528E4E75C4CF}"/>
              </a:ext>
            </a:extLst>
          </p:cNvPr>
          <p:cNvSpPr/>
          <p:nvPr/>
        </p:nvSpPr>
        <p:spPr>
          <a:xfrm>
            <a:off x="2293716" y="2630481"/>
            <a:ext cx="2176780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EB60C70C-AC5E-B84C-8267-A411E054C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398" y="2639130"/>
            <a:ext cx="265953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B6B2D024-2F7A-0448-B0FE-0FA36FCCEA82}"/>
              </a:ext>
            </a:extLst>
          </p:cNvPr>
          <p:cNvSpPr/>
          <p:nvPr/>
        </p:nvSpPr>
        <p:spPr>
          <a:xfrm>
            <a:off x="130366" y="4403249"/>
            <a:ext cx="2130310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" name="Text Box 10">
            <a:extLst>
              <a:ext uri="{FF2B5EF4-FFF2-40B4-BE49-F238E27FC236}">
                <a16:creationId xmlns:a16="http://schemas.microsoft.com/office/drawing/2014/main" id="{E4A4E041-0686-5746-A1C8-B0B728F37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62" y="4418034"/>
            <a:ext cx="265953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25931C25-1237-5949-BAAD-3FB19AD9E2F2}"/>
              </a:ext>
            </a:extLst>
          </p:cNvPr>
          <p:cNvSpPr/>
          <p:nvPr/>
        </p:nvSpPr>
        <p:spPr>
          <a:xfrm>
            <a:off x="2309398" y="4403249"/>
            <a:ext cx="2161098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id="{222234F5-C451-834E-B407-564166185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2651" y="4418034"/>
            <a:ext cx="265953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DAB06C90-AAFA-2045-B097-F005A25FA8F7}"/>
              </a:ext>
            </a:extLst>
          </p:cNvPr>
          <p:cNvSpPr/>
          <p:nvPr/>
        </p:nvSpPr>
        <p:spPr>
          <a:xfrm>
            <a:off x="4650078" y="854801"/>
            <a:ext cx="3588148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9" name="CuadroTexto 79">
            <a:extLst>
              <a:ext uri="{FF2B5EF4-FFF2-40B4-BE49-F238E27FC236}">
                <a16:creationId xmlns:a16="http://schemas.microsoft.com/office/drawing/2014/main" id="{A93B2436-2AA5-EF47-ACD8-68EA17F01B1C}"/>
              </a:ext>
            </a:extLst>
          </p:cNvPr>
          <p:cNvSpPr txBox="1"/>
          <p:nvPr/>
        </p:nvSpPr>
        <p:spPr>
          <a:xfrm>
            <a:off x="4636647" y="1449780"/>
            <a:ext cx="18515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play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basketball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for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3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weeks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30" name="CuadroTexto 80">
            <a:extLst>
              <a:ext uri="{FF2B5EF4-FFF2-40B4-BE49-F238E27FC236}">
                <a16:creationId xmlns:a16="http://schemas.microsoft.com/office/drawing/2014/main" id="{A8563CD2-D69F-4544-B2E1-0B4119D33B0F}"/>
              </a:ext>
            </a:extLst>
          </p:cNvPr>
          <p:cNvSpPr txBox="1"/>
          <p:nvPr/>
        </p:nvSpPr>
        <p:spPr>
          <a:xfrm>
            <a:off x="6404330" y="1437467"/>
            <a:ext cx="2005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play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basketball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3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weeks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ago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31" name="Rectangle 1">
            <a:extLst>
              <a:ext uri="{FF2B5EF4-FFF2-40B4-BE49-F238E27FC236}">
                <a16:creationId xmlns:a16="http://schemas.microsoft.com/office/drawing/2014/main" id="{A7017012-1EA6-C84E-8FBF-70DCDD863622}"/>
              </a:ext>
            </a:extLst>
          </p:cNvPr>
          <p:cNvSpPr/>
          <p:nvPr/>
        </p:nvSpPr>
        <p:spPr>
          <a:xfrm>
            <a:off x="8413747" y="842928"/>
            <a:ext cx="3667097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B336D4C2-D5C1-0946-BFED-24C3A4B02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6701" y="945655"/>
            <a:ext cx="352799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CuadroTexto 86">
            <a:extLst>
              <a:ext uri="{FF2B5EF4-FFF2-40B4-BE49-F238E27FC236}">
                <a16:creationId xmlns:a16="http://schemas.microsoft.com/office/drawing/2014/main" id="{530FD302-3D8C-BD4A-B8B7-2097E81B25CF}"/>
              </a:ext>
            </a:extLst>
          </p:cNvPr>
          <p:cNvSpPr txBox="1"/>
          <p:nvPr/>
        </p:nvSpPr>
        <p:spPr>
          <a:xfrm>
            <a:off x="8353130" y="1693838"/>
            <a:ext cx="1851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visit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Berlin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year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ago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34" name="CuadroTexto 87">
            <a:extLst>
              <a:ext uri="{FF2B5EF4-FFF2-40B4-BE49-F238E27FC236}">
                <a16:creationId xmlns:a16="http://schemas.microsoft.com/office/drawing/2014/main" id="{4320F6FE-F1AA-8F40-BBE9-9638CDA534BA}"/>
              </a:ext>
            </a:extLst>
          </p:cNvPr>
          <p:cNvSpPr txBox="1"/>
          <p:nvPr/>
        </p:nvSpPr>
        <p:spPr>
          <a:xfrm>
            <a:off x="10256555" y="1754396"/>
            <a:ext cx="1824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visit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Berlin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for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year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35" name="Rectangle 1">
            <a:extLst>
              <a:ext uri="{FF2B5EF4-FFF2-40B4-BE49-F238E27FC236}">
                <a16:creationId xmlns:a16="http://schemas.microsoft.com/office/drawing/2014/main" id="{69776917-662D-D346-AEC8-867944DF1FE8}"/>
              </a:ext>
            </a:extLst>
          </p:cNvPr>
          <p:cNvSpPr/>
          <p:nvPr/>
        </p:nvSpPr>
        <p:spPr>
          <a:xfrm>
            <a:off x="4636647" y="2601203"/>
            <a:ext cx="3588148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6" name="Text Box 10">
            <a:extLst>
              <a:ext uri="{FF2B5EF4-FFF2-40B4-BE49-F238E27FC236}">
                <a16:creationId xmlns:a16="http://schemas.microsoft.com/office/drawing/2014/main" id="{CC18DB47-A16F-4F49-8613-4C37CED0E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4716" y="2703930"/>
            <a:ext cx="352799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CuadroTexto 90">
            <a:extLst>
              <a:ext uri="{FF2B5EF4-FFF2-40B4-BE49-F238E27FC236}">
                <a16:creationId xmlns:a16="http://schemas.microsoft.com/office/drawing/2014/main" id="{88C0D629-7AA2-0E45-84F1-F8FBABF17640}"/>
              </a:ext>
            </a:extLst>
          </p:cNvPr>
          <p:cNvSpPr txBox="1"/>
          <p:nvPr/>
        </p:nvSpPr>
        <p:spPr>
          <a:xfrm>
            <a:off x="4447695" y="3475504"/>
            <a:ext cx="2120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learn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Spanish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for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2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months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38" name="CuadroTexto 91">
            <a:extLst>
              <a:ext uri="{FF2B5EF4-FFF2-40B4-BE49-F238E27FC236}">
                <a16:creationId xmlns:a16="http://schemas.microsoft.com/office/drawing/2014/main" id="{7D7703AD-B559-3840-BA02-96A6B92A45F5}"/>
              </a:ext>
            </a:extLst>
          </p:cNvPr>
          <p:cNvSpPr txBox="1"/>
          <p:nvPr/>
        </p:nvSpPr>
        <p:spPr>
          <a:xfrm>
            <a:off x="6313608" y="3501441"/>
            <a:ext cx="2039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learn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Spanish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2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months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ago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39" name="Rectangle 1">
            <a:extLst>
              <a:ext uri="{FF2B5EF4-FFF2-40B4-BE49-F238E27FC236}">
                <a16:creationId xmlns:a16="http://schemas.microsoft.com/office/drawing/2014/main" id="{3FEC31E4-C87D-A14D-9296-CA3082146B67}"/>
              </a:ext>
            </a:extLst>
          </p:cNvPr>
          <p:cNvSpPr/>
          <p:nvPr/>
        </p:nvSpPr>
        <p:spPr>
          <a:xfrm>
            <a:off x="8413747" y="2589330"/>
            <a:ext cx="3667097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0" name="Text Box 10">
            <a:extLst>
              <a:ext uri="{FF2B5EF4-FFF2-40B4-BE49-F238E27FC236}">
                <a16:creationId xmlns:a16="http://schemas.microsoft.com/office/drawing/2014/main" id="{86A58523-3079-6645-8BF6-DB4124EA3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6701" y="2692057"/>
            <a:ext cx="352799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CuadroTexto 94">
            <a:extLst>
              <a:ext uri="{FF2B5EF4-FFF2-40B4-BE49-F238E27FC236}">
                <a16:creationId xmlns:a16="http://schemas.microsoft.com/office/drawing/2014/main" id="{310DA7DD-7FBD-B34E-BAD6-6127ADD7B7D9}"/>
              </a:ext>
            </a:extLst>
          </p:cNvPr>
          <p:cNvSpPr txBox="1"/>
          <p:nvPr/>
        </p:nvSpPr>
        <p:spPr>
          <a:xfrm>
            <a:off x="8444188" y="3472200"/>
            <a:ext cx="20372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cook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for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3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hours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42" name="CuadroTexto 95">
            <a:extLst>
              <a:ext uri="{FF2B5EF4-FFF2-40B4-BE49-F238E27FC236}">
                <a16:creationId xmlns:a16="http://schemas.microsoft.com/office/drawing/2014/main" id="{E19B838F-55BA-8E48-8557-85D855EF9C63}"/>
              </a:ext>
            </a:extLst>
          </p:cNvPr>
          <p:cNvSpPr txBox="1"/>
          <p:nvPr/>
        </p:nvSpPr>
        <p:spPr>
          <a:xfrm>
            <a:off x="10288234" y="3455144"/>
            <a:ext cx="1824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cook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3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hours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ago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43" name="Rectangle 1">
            <a:extLst>
              <a:ext uri="{FF2B5EF4-FFF2-40B4-BE49-F238E27FC236}">
                <a16:creationId xmlns:a16="http://schemas.microsoft.com/office/drawing/2014/main" id="{FD1C1FE8-F046-4449-85AB-7511572F133F}"/>
              </a:ext>
            </a:extLst>
          </p:cNvPr>
          <p:cNvSpPr/>
          <p:nvPr/>
        </p:nvSpPr>
        <p:spPr>
          <a:xfrm>
            <a:off x="4636647" y="4367541"/>
            <a:ext cx="3601548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4" name="Text Box 10">
            <a:extLst>
              <a:ext uri="{FF2B5EF4-FFF2-40B4-BE49-F238E27FC236}">
                <a16:creationId xmlns:a16="http://schemas.microsoft.com/office/drawing/2014/main" id="{19EAFB60-7064-7B4B-9024-CF3AD5203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4716" y="4470268"/>
            <a:ext cx="352799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CuadroTexto 98">
            <a:extLst>
              <a:ext uri="{FF2B5EF4-FFF2-40B4-BE49-F238E27FC236}">
                <a16:creationId xmlns:a16="http://schemas.microsoft.com/office/drawing/2014/main" id="{68A36EB2-D253-7046-ABA0-83651CC53EA0}"/>
              </a:ext>
            </a:extLst>
          </p:cNvPr>
          <p:cNvSpPr txBox="1"/>
          <p:nvPr/>
        </p:nvSpPr>
        <p:spPr>
          <a:xfrm>
            <a:off x="4623756" y="5200692"/>
            <a:ext cx="1851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travel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for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week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46" name="CuadroTexto 99">
            <a:extLst>
              <a:ext uri="{FF2B5EF4-FFF2-40B4-BE49-F238E27FC236}">
                <a16:creationId xmlns:a16="http://schemas.microsoft.com/office/drawing/2014/main" id="{7EBA2141-A687-124C-9FE2-8E9B6E477337}"/>
              </a:ext>
            </a:extLst>
          </p:cNvPr>
          <p:cNvSpPr txBox="1"/>
          <p:nvPr/>
        </p:nvSpPr>
        <p:spPr>
          <a:xfrm>
            <a:off x="6334571" y="5202767"/>
            <a:ext cx="1824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travel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week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ago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47" name="Rectangle 1">
            <a:extLst>
              <a:ext uri="{FF2B5EF4-FFF2-40B4-BE49-F238E27FC236}">
                <a16:creationId xmlns:a16="http://schemas.microsoft.com/office/drawing/2014/main" id="{B159F2E4-0A1E-A743-87C2-12E7089A4AD1}"/>
              </a:ext>
            </a:extLst>
          </p:cNvPr>
          <p:cNvSpPr/>
          <p:nvPr/>
        </p:nvSpPr>
        <p:spPr>
          <a:xfrm>
            <a:off x="8424910" y="4331922"/>
            <a:ext cx="3655933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Text Box 10">
            <a:extLst>
              <a:ext uri="{FF2B5EF4-FFF2-40B4-BE49-F238E27FC236}">
                <a16:creationId xmlns:a16="http://schemas.microsoft.com/office/drawing/2014/main" id="{49A3C686-15B3-3646-B7BE-1272AF692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6701" y="4434649"/>
            <a:ext cx="352799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CuadroTexto 102">
            <a:extLst>
              <a:ext uri="{FF2B5EF4-FFF2-40B4-BE49-F238E27FC236}">
                <a16:creationId xmlns:a16="http://schemas.microsoft.com/office/drawing/2014/main" id="{453314E1-C3D1-1746-966C-F1163A466583}"/>
              </a:ext>
            </a:extLst>
          </p:cNvPr>
          <p:cNvSpPr txBox="1"/>
          <p:nvPr/>
        </p:nvSpPr>
        <p:spPr>
          <a:xfrm>
            <a:off x="8413747" y="5200692"/>
            <a:ext cx="1851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[run 8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hours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ago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50" name="CuadroTexto 103">
            <a:extLst>
              <a:ext uri="{FF2B5EF4-FFF2-40B4-BE49-F238E27FC236}">
                <a16:creationId xmlns:a16="http://schemas.microsoft.com/office/drawing/2014/main" id="{E492D685-D8E9-5841-8F0A-ABAB6A65A159}"/>
              </a:ext>
            </a:extLst>
          </p:cNvPr>
          <p:cNvSpPr txBox="1"/>
          <p:nvPr/>
        </p:nvSpPr>
        <p:spPr>
          <a:xfrm>
            <a:off x="10420680" y="5181708"/>
            <a:ext cx="1824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[run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for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8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hours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60" name="Text Box 10">
            <a:extLst>
              <a:ext uri="{FF2B5EF4-FFF2-40B4-BE49-F238E27FC236}">
                <a16:creationId xmlns:a16="http://schemas.microsoft.com/office/drawing/2014/main" id="{0540B552-5C65-7C46-8371-CE136DCC4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62" y="884259"/>
            <a:ext cx="265953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Text Box 10">
            <a:extLst>
              <a:ext uri="{FF2B5EF4-FFF2-40B4-BE49-F238E27FC236}">
                <a16:creationId xmlns:a16="http://schemas.microsoft.com/office/drawing/2014/main" id="{A977C9CC-C052-A943-86B1-9CC0604FE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4159" y="899980"/>
            <a:ext cx="294453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A65B8E1-3A06-8941-A673-457855D7AD4D}"/>
              </a:ext>
            </a:extLst>
          </p:cNvPr>
          <p:cNvSpPr txBox="1"/>
          <p:nvPr/>
        </p:nvSpPr>
        <p:spPr>
          <a:xfrm>
            <a:off x="873872" y="908091"/>
            <a:ext cx="1046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Frage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416675F-AED5-BF46-8BB5-5988C119C06F}"/>
              </a:ext>
            </a:extLst>
          </p:cNvPr>
          <p:cNvSpPr txBox="1"/>
          <p:nvPr/>
        </p:nvSpPr>
        <p:spPr>
          <a:xfrm>
            <a:off x="3004270" y="884259"/>
            <a:ext cx="1151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Frage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BAFF2CC-4AB3-FA45-9DD4-10A96DD3B903}"/>
              </a:ext>
            </a:extLst>
          </p:cNvPr>
          <p:cNvSpPr txBox="1"/>
          <p:nvPr/>
        </p:nvSpPr>
        <p:spPr>
          <a:xfrm>
            <a:off x="873872" y="2651398"/>
            <a:ext cx="1046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Frage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E280A92-8CFE-F24A-A4BB-6488679E8B20}"/>
              </a:ext>
            </a:extLst>
          </p:cNvPr>
          <p:cNvSpPr txBox="1"/>
          <p:nvPr/>
        </p:nvSpPr>
        <p:spPr>
          <a:xfrm>
            <a:off x="3002978" y="2687641"/>
            <a:ext cx="1046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Frage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7423845-F8C0-0A4D-B4A1-0E2FAD568BA0}"/>
              </a:ext>
            </a:extLst>
          </p:cNvPr>
          <p:cNvSpPr txBox="1"/>
          <p:nvPr/>
        </p:nvSpPr>
        <p:spPr>
          <a:xfrm>
            <a:off x="854329" y="4459755"/>
            <a:ext cx="1046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Frage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9C8E03F-38E3-4B47-BDCD-FE973BBF797A}"/>
              </a:ext>
            </a:extLst>
          </p:cNvPr>
          <p:cNvSpPr txBox="1"/>
          <p:nvPr/>
        </p:nvSpPr>
        <p:spPr>
          <a:xfrm>
            <a:off x="3012917" y="4459588"/>
            <a:ext cx="1046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Frage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</a:t>
            </a:r>
          </a:p>
        </p:txBody>
      </p:sp>
      <p:sp>
        <p:nvSpPr>
          <p:cNvPr id="70" name="Text Box 2">
            <a:extLst>
              <a:ext uri="{FF2B5EF4-FFF2-40B4-BE49-F238E27FC236}">
                <a16:creationId xmlns:a16="http://schemas.microsoft.com/office/drawing/2014/main" id="{A132671E-F8F9-EB42-B720-C91C23CC8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8326" y="3051508"/>
            <a:ext cx="1460455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When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did you do that?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Text Box 2">
            <a:extLst>
              <a:ext uri="{FF2B5EF4-FFF2-40B4-BE49-F238E27FC236}">
                <a16:creationId xmlns:a16="http://schemas.microsoft.com/office/drawing/2014/main" id="{F50621A1-CC3A-8F43-9567-D8A2D542C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0796" y="4807366"/>
            <a:ext cx="1460455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When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did you do that?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Text Box 10">
            <a:extLst>
              <a:ext uri="{FF2B5EF4-FFF2-40B4-BE49-F238E27FC236}">
                <a16:creationId xmlns:a16="http://schemas.microsoft.com/office/drawing/2014/main" id="{9222FFCA-D654-124F-A642-B0B1440ED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0386" y="954301"/>
            <a:ext cx="265953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Graphic 2" descr="Basketball Hoop">
            <a:extLst>
              <a:ext uri="{FF2B5EF4-FFF2-40B4-BE49-F238E27FC236}">
                <a16:creationId xmlns:a16="http://schemas.microsoft.com/office/drawing/2014/main" id="{CB986D92-E5BB-A646-B286-6F80C59648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9607" y="954301"/>
            <a:ext cx="914400" cy="914400"/>
          </a:xfrm>
          <a:prstGeom prst="rect">
            <a:avLst/>
          </a:prstGeom>
        </p:spPr>
      </p:pic>
      <p:pic>
        <p:nvPicPr>
          <p:cNvPr id="6" name="Graphic 5" descr="Suitcase">
            <a:extLst>
              <a:ext uri="{FF2B5EF4-FFF2-40B4-BE49-F238E27FC236}">
                <a16:creationId xmlns:a16="http://schemas.microsoft.com/office/drawing/2014/main" id="{636F512A-DF85-CD4D-95C5-D072DD5BB1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82807" y="4374962"/>
            <a:ext cx="914400" cy="914400"/>
          </a:xfrm>
          <a:prstGeom prst="rect">
            <a:avLst/>
          </a:prstGeom>
        </p:spPr>
      </p:pic>
      <p:pic>
        <p:nvPicPr>
          <p:cNvPr id="11" name="Graphic 10" descr="Run">
            <a:extLst>
              <a:ext uri="{FF2B5EF4-FFF2-40B4-BE49-F238E27FC236}">
                <a16:creationId xmlns:a16="http://schemas.microsoft.com/office/drawing/2014/main" id="{124B44EE-FC61-0C4D-A070-D9303A878C9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963480" y="4455643"/>
            <a:ext cx="914400" cy="914400"/>
          </a:xfrm>
          <a:prstGeom prst="rect">
            <a:avLst/>
          </a:prstGeom>
        </p:spPr>
      </p:pic>
      <p:pic>
        <p:nvPicPr>
          <p:cNvPr id="16" name="Graphic 15" descr="Whisk">
            <a:extLst>
              <a:ext uri="{FF2B5EF4-FFF2-40B4-BE49-F238E27FC236}">
                <a16:creationId xmlns:a16="http://schemas.microsoft.com/office/drawing/2014/main" id="{41737DDC-23F6-3B48-BB4F-A2160C6E02A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319738" y="2729623"/>
            <a:ext cx="687006" cy="687006"/>
          </a:xfrm>
          <a:prstGeom prst="rect">
            <a:avLst/>
          </a:prstGeom>
        </p:spPr>
      </p:pic>
      <p:pic>
        <p:nvPicPr>
          <p:cNvPr id="22" name="Graphic 21" descr="Chef Hat">
            <a:extLst>
              <a:ext uri="{FF2B5EF4-FFF2-40B4-BE49-F238E27FC236}">
                <a16:creationId xmlns:a16="http://schemas.microsoft.com/office/drawing/2014/main" id="{02CC7878-F936-E24D-B9BA-D93426E0C68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641475" y="2583609"/>
            <a:ext cx="779205" cy="779205"/>
          </a:xfrm>
          <a:prstGeom prst="rect">
            <a:avLst/>
          </a:prstGeom>
        </p:spPr>
      </p:pic>
      <p:pic>
        <p:nvPicPr>
          <p:cNvPr id="28" name="Picture 27" descr="A picture containing shape&#10;&#10;Description automatically generated">
            <a:extLst>
              <a:ext uri="{FF2B5EF4-FFF2-40B4-BE49-F238E27FC236}">
                <a16:creationId xmlns:a16="http://schemas.microsoft.com/office/drawing/2014/main" id="{839F50AF-EF19-D240-B424-F3676FA40B65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7675" y="944025"/>
            <a:ext cx="1544707" cy="772354"/>
          </a:xfrm>
          <a:prstGeom prst="rect">
            <a:avLst/>
          </a:prstGeom>
        </p:spPr>
      </p:pic>
      <p:sp>
        <p:nvSpPr>
          <p:cNvPr id="59" name="Text Box 2">
            <a:extLst>
              <a:ext uri="{FF2B5EF4-FFF2-40B4-BE49-F238E27FC236}">
                <a16:creationId xmlns:a16="http://schemas.microsoft.com/office/drawing/2014/main" id="{E7175964-1C06-4017-B6BA-819008B0A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988" y="3092064"/>
            <a:ext cx="2105885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For how long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have you been doing that?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Text Box 2">
            <a:extLst>
              <a:ext uri="{FF2B5EF4-FFF2-40B4-BE49-F238E27FC236}">
                <a16:creationId xmlns:a16="http://schemas.microsoft.com/office/drawing/2014/main" id="{EB1C24B8-D433-48F7-88B5-7F839D624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62" y="4889078"/>
            <a:ext cx="2105885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For how long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have you been doing that?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21311D45-A9D4-4FF2-8CBF-83E72DDFB908}"/>
              </a:ext>
            </a:extLst>
          </p:cNvPr>
          <p:cNvSpPr/>
          <p:nvPr/>
        </p:nvSpPr>
        <p:spPr>
          <a:xfrm>
            <a:off x="5929607" y="2741496"/>
            <a:ext cx="932304" cy="593715"/>
          </a:xfrm>
          <a:prstGeom prst="wedgeRoundRectCallo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¡Hola!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0F74BC-1167-4A11-8094-651972051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9" y="274146"/>
            <a:ext cx="2056774" cy="707886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tx1"/>
                </a:solidFill>
              </a:rPr>
              <a:t>Person A</a:t>
            </a:r>
          </a:p>
        </p:txBody>
      </p:sp>
    </p:spTree>
    <p:extLst>
      <p:ext uri="{BB962C8B-B14F-4D97-AF65-F5344CB8AC3E}">
        <p14:creationId xmlns:p14="http://schemas.microsoft.com/office/powerpoint/2010/main" val="347792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>
            <a:extLst>
              <a:ext uri="{FF2B5EF4-FFF2-40B4-BE49-F238E27FC236}">
                <a16:creationId xmlns:a16="http://schemas.microsoft.com/office/drawing/2014/main" id="{99A4502F-78DF-0243-A7EA-D3BFD95972A6}"/>
              </a:ext>
            </a:extLst>
          </p:cNvPr>
          <p:cNvSpPr/>
          <p:nvPr/>
        </p:nvSpPr>
        <p:spPr>
          <a:xfrm>
            <a:off x="107151" y="842928"/>
            <a:ext cx="2166211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575235" y="247046"/>
            <a:ext cx="1382092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8C2DF8A-F87E-C648-AA7D-7BA483C88390}"/>
              </a:ext>
            </a:extLst>
          </p:cNvPr>
          <p:cNvSpPr/>
          <p:nvPr/>
        </p:nvSpPr>
        <p:spPr>
          <a:xfrm>
            <a:off x="2302329" y="842928"/>
            <a:ext cx="2172228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29CE53F-A4D0-2540-BC95-903EA45B5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7478" y="1358835"/>
            <a:ext cx="1460455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When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did you do that?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41D88A65-5181-164C-B819-5FCB198AC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59" y="1373364"/>
            <a:ext cx="2105885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For how long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have you been doing that?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407F0767-7C7C-7047-9404-FC0A546A4553}"/>
              </a:ext>
            </a:extLst>
          </p:cNvPr>
          <p:cNvSpPr/>
          <p:nvPr/>
        </p:nvSpPr>
        <p:spPr>
          <a:xfrm>
            <a:off x="111156" y="2630481"/>
            <a:ext cx="2134076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E9C14643-7F7F-A14F-9975-06657DEB5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13" y="2652238"/>
            <a:ext cx="265953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1B9A713-B765-8540-858C-528E4E75C4CF}"/>
              </a:ext>
            </a:extLst>
          </p:cNvPr>
          <p:cNvSpPr/>
          <p:nvPr/>
        </p:nvSpPr>
        <p:spPr>
          <a:xfrm>
            <a:off x="2293716" y="2630481"/>
            <a:ext cx="2176780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EB60C70C-AC5E-B84C-8267-A411E054C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398" y="2639130"/>
            <a:ext cx="265953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B6B2D024-2F7A-0448-B0FE-0FA36FCCEA82}"/>
              </a:ext>
            </a:extLst>
          </p:cNvPr>
          <p:cNvSpPr/>
          <p:nvPr/>
        </p:nvSpPr>
        <p:spPr>
          <a:xfrm>
            <a:off x="130366" y="4403249"/>
            <a:ext cx="2130310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" name="Text Box 10">
            <a:extLst>
              <a:ext uri="{FF2B5EF4-FFF2-40B4-BE49-F238E27FC236}">
                <a16:creationId xmlns:a16="http://schemas.microsoft.com/office/drawing/2014/main" id="{E4A4E041-0686-5746-A1C8-B0B728F37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62" y="4418034"/>
            <a:ext cx="265953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25931C25-1237-5949-BAAD-3FB19AD9E2F2}"/>
              </a:ext>
            </a:extLst>
          </p:cNvPr>
          <p:cNvSpPr/>
          <p:nvPr/>
        </p:nvSpPr>
        <p:spPr>
          <a:xfrm>
            <a:off x="2309398" y="4403249"/>
            <a:ext cx="2161098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id="{222234F5-C451-834E-B407-564166185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2651" y="4418034"/>
            <a:ext cx="265953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DAB06C90-AAFA-2045-B097-F005A25FA8F7}"/>
              </a:ext>
            </a:extLst>
          </p:cNvPr>
          <p:cNvSpPr/>
          <p:nvPr/>
        </p:nvSpPr>
        <p:spPr>
          <a:xfrm>
            <a:off x="4650078" y="854801"/>
            <a:ext cx="3588148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1" name="Rectangle 1">
            <a:extLst>
              <a:ext uri="{FF2B5EF4-FFF2-40B4-BE49-F238E27FC236}">
                <a16:creationId xmlns:a16="http://schemas.microsoft.com/office/drawing/2014/main" id="{A7017012-1EA6-C84E-8FBF-70DCDD863622}"/>
              </a:ext>
            </a:extLst>
          </p:cNvPr>
          <p:cNvSpPr/>
          <p:nvPr/>
        </p:nvSpPr>
        <p:spPr>
          <a:xfrm>
            <a:off x="8413747" y="842928"/>
            <a:ext cx="3667097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B336D4C2-D5C1-0946-BFED-24C3A4B02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6701" y="945655"/>
            <a:ext cx="352799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 1">
            <a:extLst>
              <a:ext uri="{FF2B5EF4-FFF2-40B4-BE49-F238E27FC236}">
                <a16:creationId xmlns:a16="http://schemas.microsoft.com/office/drawing/2014/main" id="{69776917-662D-D346-AEC8-867944DF1FE8}"/>
              </a:ext>
            </a:extLst>
          </p:cNvPr>
          <p:cNvSpPr/>
          <p:nvPr/>
        </p:nvSpPr>
        <p:spPr>
          <a:xfrm>
            <a:off x="4636647" y="2601203"/>
            <a:ext cx="3588148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6" name="Text Box 10">
            <a:extLst>
              <a:ext uri="{FF2B5EF4-FFF2-40B4-BE49-F238E27FC236}">
                <a16:creationId xmlns:a16="http://schemas.microsoft.com/office/drawing/2014/main" id="{CC18DB47-A16F-4F49-8613-4C37CED0E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4716" y="2703930"/>
            <a:ext cx="352799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tangle 1">
            <a:extLst>
              <a:ext uri="{FF2B5EF4-FFF2-40B4-BE49-F238E27FC236}">
                <a16:creationId xmlns:a16="http://schemas.microsoft.com/office/drawing/2014/main" id="{3FEC31E4-C87D-A14D-9296-CA3082146B67}"/>
              </a:ext>
            </a:extLst>
          </p:cNvPr>
          <p:cNvSpPr/>
          <p:nvPr/>
        </p:nvSpPr>
        <p:spPr>
          <a:xfrm>
            <a:off x="8413747" y="2589330"/>
            <a:ext cx="3667097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0" name="Text Box 10">
            <a:extLst>
              <a:ext uri="{FF2B5EF4-FFF2-40B4-BE49-F238E27FC236}">
                <a16:creationId xmlns:a16="http://schemas.microsoft.com/office/drawing/2014/main" id="{86A58523-3079-6645-8BF6-DB4124EA3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6701" y="2692057"/>
            <a:ext cx="352799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Rectangle 1">
            <a:extLst>
              <a:ext uri="{FF2B5EF4-FFF2-40B4-BE49-F238E27FC236}">
                <a16:creationId xmlns:a16="http://schemas.microsoft.com/office/drawing/2014/main" id="{FD1C1FE8-F046-4449-85AB-7511572F133F}"/>
              </a:ext>
            </a:extLst>
          </p:cNvPr>
          <p:cNvSpPr/>
          <p:nvPr/>
        </p:nvSpPr>
        <p:spPr>
          <a:xfrm>
            <a:off x="4636647" y="4367541"/>
            <a:ext cx="3601548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4" name="Text Box 10">
            <a:extLst>
              <a:ext uri="{FF2B5EF4-FFF2-40B4-BE49-F238E27FC236}">
                <a16:creationId xmlns:a16="http://schemas.microsoft.com/office/drawing/2014/main" id="{19EAFB60-7064-7B4B-9024-CF3AD5203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4716" y="4470268"/>
            <a:ext cx="352799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Rectangle 1">
            <a:extLst>
              <a:ext uri="{FF2B5EF4-FFF2-40B4-BE49-F238E27FC236}">
                <a16:creationId xmlns:a16="http://schemas.microsoft.com/office/drawing/2014/main" id="{B159F2E4-0A1E-A743-87C2-12E7089A4AD1}"/>
              </a:ext>
            </a:extLst>
          </p:cNvPr>
          <p:cNvSpPr/>
          <p:nvPr/>
        </p:nvSpPr>
        <p:spPr>
          <a:xfrm>
            <a:off x="8424910" y="4331922"/>
            <a:ext cx="3655933" cy="1596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Text Box 10">
            <a:extLst>
              <a:ext uri="{FF2B5EF4-FFF2-40B4-BE49-F238E27FC236}">
                <a16:creationId xmlns:a16="http://schemas.microsoft.com/office/drawing/2014/main" id="{49A3C686-15B3-3646-B7BE-1272AF692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6701" y="4434649"/>
            <a:ext cx="352799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Text Box 10">
            <a:extLst>
              <a:ext uri="{FF2B5EF4-FFF2-40B4-BE49-F238E27FC236}">
                <a16:creationId xmlns:a16="http://schemas.microsoft.com/office/drawing/2014/main" id="{0540B552-5C65-7C46-8371-CE136DCC4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62" y="884259"/>
            <a:ext cx="265953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Text Box 10">
            <a:extLst>
              <a:ext uri="{FF2B5EF4-FFF2-40B4-BE49-F238E27FC236}">
                <a16:creationId xmlns:a16="http://schemas.microsoft.com/office/drawing/2014/main" id="{A977C9CC-C052-A943-86B1-9CC0604FE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4159" y="899980"/>
            <a:ext cx="294453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A65B8E1-3A06-8941-A673-457855D7AD4D}"/>
              </a:ext>
            </a:extLst>
          </p:cNvPr>
          <p:cNvSpPr txBox="1"/>
          <p:nvPr/>
        </p:nvSpPr>
        <p:spPr>
          <a:xfrm>
            <a:off x="873872" y="908091"/>
            <a:ext cx="1046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Frage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416675F-AED5-BF46-8BB5-5988C119C06F}"/>
              </a:ext>
            </a:extLst>
          </p:cNvPr>
          <p:cNvSpPr txBox="1"/>
          <p:nvPr/>
        </p:nvSpPr>
        <p:spPr>
          <a:xfrm>
            <a:off x="3004270" y="884259"/>
            <a:ext cx="1151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Frage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BAFF2CC-4AB3-FA45-9DD4-10A96DD3B903}"/>
              </a:ext>
            </a:extLst>
          </p:cNvPr>
          <p:cNvSpPr txBox="1"/>
          <p:nvPr/>
        </p:nvSpPr>
        <p:spPr>
          <a:xfrm>
            <a:off x="873872" y="2651398"/>
            <a:ext cx="1046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Frage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E280A92-8CFE-F24A-A4BB-6488679E8B20}"/>
              </a:ext>
            </a:extLst>
          </p:cNvPr>
          <p:cNvSpPr txBox="1"/>
          <p:nvPr/>
        </p:nvSpPr>
        <p:spPr>
          <a:xfrm>
            <a:off x="3002978" y="2687641"/>
            <a:ext cx="1046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Frage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7423845-F8C0-0A4D-B4A1-0E2FAD568BA0}"/>
              </a:ext>
            </a:extLst>
          </p:cNvPr>
          <p:cNvSpPr txBox="1"/>
          <p:nvPr/>
        </p:nvSpPr>
        <p:spPr>
          <a:xfrm>
            <a:off x="854329" y="4459755"/>
            <a:ext cx="1046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Frage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9C8E03F-38E3-4B47-BDCD-FE973BBF797A}"/>
              </a:ext>
            </a:extLst>
          </p:cNvPr>
          <p:cNvSpPr txBox="1"/>
          <p:nvPr/>
        </p:nvSpPr>
        <p:spPr>
          <a:xfrm>
            <a:off x="3012917" y="4459588"/>
            <a:ext cx="1046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Frage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</a:t>
            </a:r>
          </a:p>
        </p:txBody>
      </p:sp>
      <p:sp>
        <p:nvSpPr>
          <p:cNvPr id="70" name="Text Box 2">
            <a:extLst>
              <a:ext uri="{FF2B5EF4-FFF2-40B4-BE49-F238E27FC236}">
                <a16:creationId xmlns:a16="http://schemas.microsoft.com/office/drawing/2014/main" id="{A132671E-F8F9-EB42-B720-C91C23CC8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31" y="3169838"/>
            <a:ext cx="1460455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When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did you do that?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Text Box 2">
            <a:extLst>
              <a:ext uri="{FF2B5EF4-FFF2-40B4-BE49-F238E27FC236}">
                <a16:creationId xmlns:a16="http://schemas.microsoft.com/office/drawing/2014/main" id="{F50621A1-CC3A-8F43-9567-D8A2D542C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0796" y="4807366"/>
            <a:ext cx="1460455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When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did you do that?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Text Box 10">
            <a:extLst>
              <a:ext uri="{FF2B5EF4-FFF2-40B4-BE49-F238E27FC236}">
                <a16:creationId xmlns:a16="http://schemas.microsoft.com/office/drawing/2014/main" id="{9222FFCA-D654-124F-A642-B0B1440ED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0386" y="954301"/>
            <a:ext cx="265953" cy="40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Text Box 2">
            <a:extLst>
              <a:ext uri="{FF2B5EF4-FFF2-40B4-BE49-F238E27FC236}">
                <a16:creationId xmlns:a16="http://schemas.microsoft.com/office/drawing/2014/main" id="{E7175964-1C06-4017-B6BA-819008B0A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9299" y="3128049"/>
            <a:ext cx="2105885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For how long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have you been doing that?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Text Box 2">
            <a:extLst>
              <a:ext uri="{FF2B5EF4-FFF2-40B4-BE49-F238E27FC236}">
                <a16:creationId xmlns:a16="http://schemas.microsoft.com/office/drawing/2014/main" id="{EB1C24B8-D433-48F7-88B5-7F839D624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63" y="4852232"/>
            <a:ext cx="2105885" cy="105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For how long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have you been doing that?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CuadroTexto 86">
            <a:extLst>
              <a:ext uri="{FF2B5EF4-FFF2-40B4-BE49-F238E27FC236}">
                <a16:creationId xmlns:a16="http://schemas.microsoft.com/office/drawing/2014/main" id="{4F30A5E3-1698-4507-ABC0-B9571F4CABBC}"/>
              </a:ext>
            </a:extLst>
          </p:cNvPr>
          <p:cNvSpPr txBox="1"/>
          <p:nvPr/>
        </p:nvSpPr>
        <p:spPr>
          <a:xfrm>
            <a:off x="8336733" y="1703229"/>
            <a:ext cx="1851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live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here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ten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years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ago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69" name="CuadroTexto 87">
            <a:extLst>
              <a:ext uri="{FF2B5EF4-FFF2-40B4-BE49-F238E27FC236}">
                <a16:creationId xmlns:a16="http://schemas.microsoft.com/office/drawing/2014/main" id="{D98F4E3F-406B-4A85-9D1E-292F10B610BC}"/>
              </a:ext>
            </a:extLst>
          </p:cNvPr>
          <p:cNvSpPr txBox="1"/>
          <p:nvPr/>
        </p:nvSpPr>
        <p:spPr>
          <a:xfrm>
            <a:off x="10350785" y="1702299"/>
            <a:ext cx="1824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live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here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for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ten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years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75" name="CuadroTexto 94">
            <a:extLst>
              <a:ext uri="{FF2B5EF4-FFF2-40B4-BE49-F238E27FC236}">
                <a16:creationId xmlns:a16="http://schemas.microsoft.com/office/drawing/2014/main" id="{BC0EE015-4867-443D-AF3E-A1EB7A0BA172}"/>
              </a:ext>
            </a:extLst>
          </p:cNvPr>
          <p:cNvSpPr txBox="1"/>
          <p:nvPr/>
        </p:nvSpPr>
        <p:spPr>
          <a:xfrm>
            <a:off x="8243854" y="3424393"/>
            <a:ext cx="20372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ride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bike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for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hour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76" name="CuadroTexto 95">
            <a:extLst>
              <a:ext uri="{FF2B5EF4-FFF2-40B4-BE49-F238E27FC236}">
                <a16:creationId xmlns:a16="http://schemas.microsoft.com/office/drawing/2014/main" id="{98FDD752-54DE-4C7D-9D33-65D0F8E0FAD0}"/>
              </a:ext>
            </a:extLst>
          </p:cNvPr>
          <p:cNvSpPr txBox="1"/>
          <p:nvPr/>
        </p:nvSpPr>
        <p:spPr>
          <a:xfrm>
            <a:off x="10426449" y="3456125"/>
            <a:ext cx="1824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ride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bike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hour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ago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77" name="CuadroTexto 102">
            <a:extLst>
              <a:ext uri="{FF2B5EF4-FFF2-40B4-BE49-F238E27FC236}">
                <a16:creationId xmlns:a16="http://schemas.microsoft.com/office/drawing/2014/main" id="{360EA655-3ED4-48E8-B5F3-DA966CB0155D}"/>
              </a:ext>
            </a:extLst>
          </p:cNvPr>
          <p:cNvSpPr txBox="1"/>
          <p:nvPr/>
        </p:nvSpPr>
        <p:spPr>
          <a:xfrm>
            <a:off x="8385802" y="5149812"/>
            <a:ext cx="1851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eat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Italian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5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months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ago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78" name="CuadroTexto 103">
            <a:extLst>
              <a:ext uri="{FF2B5EF4-FFF2-40B4-BE49-F238E27FC236}">
                <a16:creationId xmlns:a16="http://schemas.microsoft.com/office/drawing/2014/main" id="{3FD16187-918B-4A0E-A2A0-605C2C5E879D}"/>
              </a:ext>
            </a:extLst>
          </p:cNvPr>
          <p:cNvSpPr txBox="1"/>
          <p:nvPr/>
        </p:nvSpPr>
        <p:spPr>
          <a:xfrm>
            <a:off x="10300857" y="5172142"/>
            <a:ext cx="1824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eat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Italian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for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5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months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pic>
        <p:nvPicPr>
          <p:cNvPr id="79" name="Graphic 78" descr="Cycling">
            <a:extLst>
              <a:ext uri="{FF2B5EF4-FFF2-40B4-BE49-F238E27FC236}">
                <a16:creationId xmlns:a16="http://schemas.microsoft.com/office/drawing/2014/main" id="{6965C148-5BD3-4E19-8626-34CE2EEC49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83370" y="2717410"/>
            <a:ext cx="707887" cy="707887"/>
          </a:xfrm>
          <a:prstGeom prst="rect">
            <a:avLst/>
          </a:prstGeom>
        </p:spPr>
      </p:pic>
      <p:pic>
        <p:nvPicPr>
          <p:cNvPr id="80" name="Graphic 79" descr="Pasta">
            <a:extLst>
              <a:ext uri="{FF2B5EF4-FFF2-40B4-BE49-F238E27FC236}">
                <a16:creationId xmlns:a16="http://schemas.microsoft.com/office/drawing/2014/main" id="{5A68C41D-8D0A-4BF7-9690-B25587380BA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86304" y="4481915"/>
            <a:ext cx="707887" cy="707887"/>
          </a:xfrm>
          <a:prstGeom prst="rect">
            <a:avLst/>
          </a:prstGeom>
        </p:spPr>
      </p:pic>
      <p:pic>
        <p:nvPicPr>
          <p:cNvPr id="81" name="Graphic 80" descr="House">
            <a:extLst>
              <a:ext uri="{FF2B5EF4-FFF2-40B4-BE49-F238E27FC236}">
                <a16:creationId xmlns:a16="http://schemas.microsoft.com/office/drawing/2014/main" id="{15EFA8EB-A593-445D-B1EA-FF702CA02F9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86304" y="923159"/>
            <a:ext cx="809316" cy="809316"/>
          </a:xfrm>
          <a:prstGeom prst="rect">
            <a:avLst/>
          </a:prstGeom>
        </p:spPr>
      </p:pic>
      <p:sp>
        <p:nvSpPr>
          <p:cNvPr id="82" name="CuadroTexto 79">
            <a:extLst>
              <a:ext uri="{FF2B5EF4-FFF2-40B4-BE49-F238E27FC236}">
                <a16:creationId xmlns:a16="http://schemas.microsoft.com/office/drawing/2014/main" id="{46EEE006-FBE1-4404-A898-0DD51626D480}"/>
              </a:ext>
            </a:extLst>
          </p:cNvPr>
          <p:cNvSpPr txBox="1"/>
          <p:nvPr/>
        </p:nvSpPr>
        <p:spPr>
          <a:xfrm>
            <a:off x="4527536" y="1681798"/>
            <a:ext cx="1851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read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book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for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week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83" name="CuadroTexto 80">
            <a:extLst>
              <a:ext uri="{FF2B5EF4-FFF2-40B4-BE49-F238E27FC236}">
                <a16:creationId xmlns:a16="http://schemas.microsoft.com/office/drawing/2014/main" id="{1ECA9A53-C166-4C9C-8D92-120827C7EE1F}"/>
              </a:ext>
            </a:extLst>
          </p:cNvPr>
          <p:cNvSpPr txBox="1"/>
          <p:nvPr/>
        </p:nvSpPr>
        <p:spPr>
          <a:xfrm>
            <a:off x="6472163" y="1734537"/>
            <a:ext cx="1833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read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book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week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ago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84" name="CuadroTexto 90">
            <a:extLst>
              <a:ext uri="{FF2B5EF4-FFF2-40B4-BE49-F238E27FC236}">
                <a16:creationId xmlns:a16="http://schemas.microsoft.com/office/drawing/2014/main" id="{C8B5239B-8F23-4D0C-87D2-27B62980C6F3}"/>
              </a:ext>
            </a:extLst>
          </p:cNvPr>
          <p:cNvSpPr txBox="1"/>
          <p:nvPr/>
        </p:nvSpPr>
        <p:spPr>
          <a:xfrm>
            <a:off x="4554943" y="3489895"/>
            <a:ext cx="197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visit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brother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for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6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months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85" name="CuadroTexto 91">
            <a:extLst>
              <a:ext uri="{FF2B5EF4-FFF2-40B4-BE49-F238E27FC236}">
                <a16:creationId xmlns:a16="http://schemas.microsoft.com/office/drawing/2014/main" id="{4284D2C9-F35E-4B7B-ACE7-D9EFAE538A9E}"/>
              </a:ext>
            </a:extLst>
          </p:cNvPr>
          <p:cNvSpPr txBox="1"/>
          <p:nvPr/>
        </p:nvSpPr>
        <p:spPr>
          <a:xfrm>
            <a:off x="6357718" y="3521740"/>
            <a:ext cx="1939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visit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brother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6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months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ago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86" name="CuadroTexto 98">
            <a:extLst>
              <a:ext uri="{FF2B5EF4-FFF2-40B4-BE49-F238E27FC236}">
                <a16:creationId xmlns:a16="http://schemas.microsoft.com/office/drawing/2014/main" id="{ABA45BDB-52C7-4FE2-9F0F-95BD1DAC0F9C}"/>
              </a:ext>
            </a:extLst>
          </p:cNvPr>
          <p:cNvSpPr txBox="1"/>
          <p:nvPr/>
        </p:nvSpPr>
        <p:spPr>
          <a:xfrm>
            <a:off x="4573103" y="4936304"/>
            <a:ext cx="18515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play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volleyball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for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7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weeks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sp>
        <p:nvSpPr>
          <p:cNvPr id="87" name="CuadroTexto 99">
            <a:extLst>
              <a:ext uri="{FF2B5EF4-FFF2-40B4-BE49-F238E27FC236}">
                <a16:creationId xmlns:a16="http://schemas.microsoft.com/office/drawing/2014/main" id="{F5E2D23A-4CB9-4BBB-ABB8-3E76D99DD836}"/>
              </a:ext>
            </a:extLst>
          </p:cNvPr>
          <p:cNvSpPr txBox="1"/>
          <p:nvPr/>
        </p:nvSpPr>
        <p:spPr>
          <a:xfrm>
            <a:off x="6529742" y="4942670"/>
            <a:ext cx="1824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play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volleyball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7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weeks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ago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</a:p>
        </p:txBody>
      </p:sp>
      <p:pic>
        <p:nvPicPr>
          <p:cNvPr id="88" name="Graphic 87" descr="Volleyball">
            <a:extLst>
              <a:ext uri="{FF2B5EF4-FFF2-40B4-BE49-F238E27FC236}">
                <a16:creationId xmlns:a16="http://schemas.microsoft.com/office/drawing/2014/main" id="{E6AB3EBE-B859-42C3-A3C3-366AB5BB8F9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83388" y="4385668"/>
            <a:ext cx="702371" cy="702371"/>
          </a:xfrm>
          <a:prstGeom prst="rect">
            <a:avLst/>
          </a:prstGeom>
        </p:spPr>
      </p:pic>
      <p:pic>
        <p:nvPicPr>
          <p:cNvPr id="89" name="Graphic 88" descr="Closed book">
            <a:extLst>
              <a:ext uri="{FF2B5EF4-FFF2-40B4-BE49-F238E27FC236}">
                <a16:creationId xmlns:a16="http://schemas.microsoft.com/office/drawing/2014/main" id="{DEFB6F98-8556-48B3-876D-DC515E21960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063334" y="903989"/>
            <a:ext cx="914400" cy="914400"/>
          </a:xfrm>
          <a:prstGeom prst="rect">
            <a:avLst/>
          </a:prstGeom>
        </p:spPr>
      </p:pic>
      <p:pic>
        <p:nvPicPr>
          <p:cNvPr id="90" name="Picture 89" descr="A cartoon of a person&#10;&#10;Description automatically generated">
            <a:extLst>
              <a:ext uri="{FF2B5EF4-FFF2-40B4-BE49-F238E27FC236}">
                <a16:creationId xmlns:a16="http://schemas.microsoft.com/office/drawing/2014/main" id="{23A82592-00BD-469B-B977-CAB6DEB14FF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603" y="2646581"/>
            <a:ext cx="802748" cy="792713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47F8E54-E650-4FC0-B6C4-A59C97822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35" y="352590"/>
            <a:ext cx="1922611" cy="570569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tx1"/>
                </a:solidFill>
              </a:rPr>
              <a:t>Person B</a:t>
            </a:r>
          </a:p>
        </p:txBody>
      </p:sp>
    </p:spTree>
    <p:extLst>
      <p:ext uri="{BB962C8B-B14F-4D97-AF65-F5344CB8AC3E}">
        <p14:creationId xmlns:p14="http://schemas.microsoft.com/office/powerpoint/2010/main" val="16371231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338</Words>
  <Application>Microsoft Office PowerPoint</Application>
  <PresentationFormat>Widescreen</PresentationFormat>
  <Paragraphs>82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1_Office Theme</vt:lpstr>
      <vt:lpstr>Person A</vt:lpstr>
      <vt:lpstr>Person 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 A</dc:title>
  <dc:creator>Rachel Hawkes</dc:creator>
  <cp:lastModifiedBy>Rachel Hawkes</cp:lastModifiedBy>
  <cp:revision>1</cp:revision>
  <dcterms:created xsi:type="dcterms:W3CDTF">2020-11-14T07:07:46Z</dcterms:created>
  <dcterms:modified xsi:type="dcterms:W3CDTF">2020-11-14T07:10:17Z</dcterms:modified>
</cp:coreProperties>
</file>