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10" r:id="rId3"/>
  </p:sldMasterIdLst>
  <p:notesMasterIdLst>
    <p:notesMasterId r:id="rId5"/>
  </p:notesMasterIdLst>
  <p:sldIdLst>
    <p:sldId id="66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F5A2BA-9285-470F-964A-CF033DEF8E41}">
          <p14:sldIdLst>
            <p14:sldId id="6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D02"/>
    <a:srgbClr val="ED7D31"/>
    <a:srgbClr val="115076"/>
    <a:srgbClr val="FCECE8"/>
    <a:srgbClr val="F8D7CD"/>
    <a:srgbClr val="EE6000"/>
    <a:srgbClr val="FF9900"/>
    <a:srgbClr val="EAEFF7"/>
    <a:srgbClr val="FBF0D5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36" autoAdjust="0"/>
    <p:restoredTop sz="83200" autoAdjust="0"/>
  </p:normalViewPr>
  <p:slideViewPr>
    <p:cSldViewPr snapToGrid="0">
      <p:cViewPr varScale="1">
        <p:scale>
          <a:sx n="96" d="100"/>
          <a:sy n="96" d="100"/>
        </p:scale>
        <p:origin x="55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2676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latin typeface="+mn-lt"/>
              </a:rPr>
              <a:t>Timing: 4 minutes</a:t>
            </a: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Aim: </a:t>
            </a:r>
            <a:r>
              <a:rPr lang="en-US" sz="1200" b="0" dirty="0">
                <a:latin typeface="+mn-lt"/>
              </a:rPr>
              <a:t>Aural recognition of new vocabulary at word level.</a:t>
            </a:r>
            <a:endParaRPr lang="en-US" sz="1200" b="1" dirty="0">
              <a:latin typeface="+mn-lt"/>
            </a:endParaRP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Procedure: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1. Students volunteer (in French) a letter/number combination relating to a square on the grid.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2. Click the corresponding audio button on the right-hand side.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3. The whole class say the English translation in chorus. Click the blue box to reveal the answer.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4. If the majority of the class says the correct answer, click the yellow box to reveal part of the underlying image.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5. Students guess what the image represents as more is revealed.</a:t>
            </a:r>
          </a:p>
          <a:p>
            <a:pPr marL="0" indent="0">
              <a:buNone/>
            </a:pP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1" dirty="0">
                <a:latin typeface="+mn-lt"/>
              </a:rPr>
              <a:t>Transcript: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1a - </a:t>
            </a:r>
            <a:r>
              <a:rPr lang="en-US" sz="1200" b="0" dirty="0" err="1">
                <a:latin typeface="+mn-lt"/>
              </a:rPr>
              <a:t>positif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2a - </a:t>
            </a:r>
            <a:r>
              <a:rPr lang="en-US" sz="1200" b="0" dirty="0" err="1">
                <a:latin typeface="+mn-lt"/>
              </a:rPr>
              <a:t>actif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3a - le </a:t>
            </a:r>
            <a:r>
              <a:rPr lang="en-US" sz="1200" b="0" dirty="0" err="1">
                <a:latin typeface="+mn-lt"/>
              </a:rPr>
              <a:t>directeur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4a – </a:t>
            </a:r>
            <a:r>
              <a:rPr lang="en-US" sz="1200" b="0" dirty="0" err="1">
                <a:latin typeface="+mn-lt"/>
              </a:rPr>
              <a:t>ils</a:t>
            </a:r>
            <a:r>
              <a:rPr lang="en-US" sz="1200" b="0" dirty="0">
                <a:latin typeface="+mn-lt"/>
              </a:rPr>
              <a:t>/</a:t>
            </a:r>
            <a:r>
              <a:rPr lang="en-US" sz="1200" b="0" dirty="0" err="1">
                <a:latin typeface="+mn-lt"/>
              </a:rPr>
              <a:t>elles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peuvent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1b - </a:t>
            </a:r>
            <a:r>
              <a:rPr lang="en-US" sz="1200" b="0" dirty="0" err="1">
                <a:latin typeface="+mn-lt"/>
              </a:rPr>
              <a:t>vous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devez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2b - le stage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3b - </a:t>
            </a:r>
            <a:r>
              <a:rPr lang="en-US" sz="1200" b="0" dirty="0" err="1">
                <a:latin typeface="+mn-lt"/>
              </a:rPr>
              <a:t>l’entreprise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4b – </a:t>
            </a:r>
            <a:r>
              <a:rPr lang="en-US" sz="1200" b="0" dirty="0" err="1">
                <a:latin typeface="+mn-lt"/>
              </a:rPr>
              <a:t>ils</a:t>
            </a:r>
            <a:r>
              <a:rPr lang="en-US" sz="1200" b="0" dirty="0">
                <a:latin typeface="+mn-lt"/>
              </a:rPr>
              <a:t>/</a:t>
            </a:r>
            <a:r>
              <a:rPr lang="en-US" sz="1200" b="0" dirty="0" err="1">
                <a:latin typeface="+mn-lt"/>
              </a:rPr>
              <a:t>elles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doivent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1c - </a:t>
            </a:r>
            <a:r>
              <a:rPr lang="en-US" sz="1200" b="0" dirty="0" err="1">
                <a:latin typeface="+mn-lt"/>
              </a:rPr>
              <a:t>l’attitude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2c – la piscine </a:t>
            </a:r>
            <a:r>
              <a:rPr lang="en-US" sz="1200" b="1" dirty="0">
                <a:latin typeface="+mn-lt"/>
              </a:rPr>
              <a:t>[audio missing]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3c - le </a:t>
            </a:r>
            <a:r>
              <a:rPr lang="en-US" sz="1200" b="0" dirty="0" err="1">
                <a:latin typeface="+mn-lt"/>
              </a:rPr>
              <a:t>collègue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4c - sportif</a:t>
            </a: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1d - </a:t>
            </a:r>
            <a:r>
              <a:rPr lang="en-US" sz="1200" b="0" dirty="0" err="1">
                <a:latin typeface="+mn-lt"/>
              </a:rPr>
              <a:t>négatif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2d – </a:t>
            </a:r>
            <a:r>
              <a:rPr lang="en-US" sz="1200" b="0" dirty="0" err="1">
                <a:latin typeface="+mn-lt"/>
              </a:rPr>
              <a:t>ils</a:t>
            </a:r>
            <a:r>
              <a:rPr lang="en-US" sz="1200" b="0" dirty="0">
                <a:latin typeface="+mn-lt"/>
              </a:rPr>
              <a:t>/</a:t>
            </a:r>
            <a:r>
              <a:rPr lang="en-US" sz="1200" b="0" dirty="0" err="1">
                <a:latin typeface="+mn-lt"/>
              </a:rPr>
              <a:t>elles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veulent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3d – </a:t>
            </a:r>
            <a:r>
              <a:rPr lang="en-US" sz="1200" b="0" dirty="0" err="1">
                <a:latin typeface="+mn-lt"/>
              </a:rPr>
              <a:t>ils</a:t>
            </a:r>
            <a:r>
              <a:rPr lang="en-US" sz="1200" b="0" dirty="0">
                <a:latin typeface="+mn-lt"/>
              </a:rPr>
              <a:t>/</a:t>
            </a:r>
            <a:r>
              <a:rPr lang="en-US" sz="1200" b="0" dirty="0" err="1">
                <a:latin typeface="+mn-lt"/>
              </a:rPr>
              <a:t>elles</a:t>
            </a:r>
            <a:r>
              <a:rPr lang="en-US" sz="1200" b="0" dirty="0">
                <a:latin typeface="+mn-lt"/>
              </a:rPr>
              <a:t> </a:t>
            </a:r>
            <a:r>
              <a:rPr lang="en-US" sz="1200" b="0" dirty="0" err="1">
                <a:latin typeface="+mn-lt"/>
              </a:rPr>
              <a:t>savent</a:t>
            </a:r>
            <a:endParaRPr lang="en-US" sz="1200" b="0" dirty="0">
              <a:latin typeface="+mn-lt"/>
            </a:endParaRPr>
          </a:p>
          <a:p>
            <a:pPr marL="0" indent="0">
              <a:buNone/>
            </a:pPr>
            <a:r>
              <a:rPr lang="en-US" sz="1200" b="0" dirty="0">
                <a:latin typeface="+mn-lt"/>
              </a:rPr>
              <a:t>4d - nous </a:t>
            </a:r>
            <a:r>
              <a:rPr lang="en-US" sz="1200" b="0" dirty="0" err="1">
                <a:latin typeface="+mn-lt"/>
              </a:rPr>
              <a:t>devons</a:t>
            </a:r>
            <a:endParaRPr lang="en-US" sz="1200" b="0" dirty="0">
              <a:latin typeface="+mn-lt"/>
            </a:endParaRPr>
          </a:p>
          <a:p>
            <a:endParaRPr lang="en-US" sz="1200" b="1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>
                <a:latin typeface="+mn-lt"/>
              </a:rPr>
              <a:t>Answer</a:t>
            </a:r>
            <a:r>
              <a:rPr lang="en-GB" sz="1200" b="0" baseline="0" dirty="0">
                <a:latin typeface="+mn-lt"/>
              </a:rPr>
              <a:t>: </a:t>
            </a:r>
            <a:r>
              <a:rPr lang="en-GB" sz="1200" b="0" baseline="0" dirty="0" err="1">
                <a:latin typeface="+mn-lt"/>
              </a:rPr>
              <a:t>oiseau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07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2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48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76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7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60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71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115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89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26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5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6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66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89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6491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26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78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9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19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026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193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6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28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8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3" Type="http://schemas.openxmlformats.org/officeDocument/2006/relationships/image" Target="../media/image2.jpeg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" Type="http://schemas.openxmlformats.org/officeDocument/2006/relationships/notesSlide" Target="../notesSlides/notesSlide1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5" Type="http://schemas.openxmlformats.org/officeDocument/2006/relationships/audio" Target="../media/audio1.wav"/><Relationship Id="rId15" Type="http://schemas.openxmlformats.org/officeDocument/2006/relationships/audio" Target="../media/audio11.wav"/><Relationship Id="rId10" Type="http://schemas.openxmlformats.org/officeDocument/2006/relationships/audio" Target="../media/audio6.wav"/><Relationship Id="rId19" Type="http://schemas.openxmlformats.org/officeDocument/2006/relationships/audio" Target="../media/audio15.wav"/><Relationship Id="rId4" Type="http://schemas.openxmlformats.org/officeDocument/2006/relationships/image" Target="../media/image3.png"/><Relationship Id="rId9" Type="http://schemas.openxmlformats.org/officeDocument/2006/relationships/audio" Target="../media/audio5.wav"/><Relationship Id="rId14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39">
            <a:extLst>
              <a:ext uri="{FF2B5EF4-FFF2-40B4-BE49-F238E27FC236}">
                <a16:creationId xmlns:a16="http://schemas.microsoft.com/office/drawing/2014/main" id="{BB813F37-1A0A-40BC-B12B-0A3B6D9F1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353865"/>
              </p:ext>
            </p:extLst>
          </p:nvPr>
        </p:nvGraphicFramePr>
        <p:xfrm>
          <a:off x="656313" y="1394214"/>
          <a:ext cx="8284640" cy="4659968"/>
        </p:xfrm>
        <a:graphic>
          <a:graphicData uri="http://schemas.openxmlformats.org/drawingml/2006/table">
            <a:tbl>
              <a:tblPr/>
              <a:tblGrid>
                <a:gridCol w="1080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1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1009">
                  <a:extLst>
                    <a:ext uri="{9D8B030D-6E8A-4147-A177-3AD203B41FA5}">
                      <a16:colId xmlns:a16="http://schemas.microsoft.com/office/drawing/2014/main" val="4079479649"/>
                    </a:ext>
                  </a:extLst>
                </a:gridCol>
              </a:tblGrid>
              <a:tr h="736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897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115076"/>
                          </a:solidFill>
                          <a:latin typeface="+mj-lt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115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115076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Spring Bird, Bird, Spring, Blue, Nature, Branch">
            <a:extLst>
              <a:ext uri="{FF2B5EF4-FFF2-40B4-BE49-F238E27FC236}">
                <a16:creationId xmlns:a16="http://schemas.microsoft.com/office/drawing/2014/main" id="{A23D974D-847B-45D7-9059-8E28F804A4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6"/>
          <a:stretch/>
        </p:blipFill>
        <p:spPr bwMode="auto">
          <a:xfrm>
            <a:off x="1886896" y="2149325"/>
            <a:ext cx="6737629" cy="39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je viens de France">
            <a:extLst>
              <a:ext uri="{FF2B5EF4-FFF2-40B4-BE49-F238E27FC236}">
                <a16:creationId xmlns:a16="http://schemas.microsoft.com/office/drawing/2014/main" id="{5B230242-DB96-4A6A-B472-2F5FEE17E35A}"/>
              </a:ext>
            </a:extLst>
          </p:cNvPr>
          <p:cNvSpPr/>
          <p:nvPr/>
        </p:nvSpPr>
        <p:spPr>
          <a:xfrm>
            <a:off x="5352965" y="5059804"/>
            <a:ext cx="1770842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know (how to)</a:t>
            </a:r>
          </a:p>
        </p:txBody>
      </p:sp>
      <p:sp>
        <p:nvSpPr>
          <p:cNvPr id="10" name="je viens de France">
            <a:extLst>
              <a:ext uri="{FF2B5EF4-FFF2-40B4-BE49-F238E27FC236}">
                <a16:creationId xmlns:a16="http://schemas.microsoft.com/office/drawing/2014/main" id="{C3680285-1A7C-4219-A4C9-ED086622E6D5}"/>
              </a:ext>
            </a:extLst>
          </p:cNvPr>
          <p:cNvSpPr/>
          <p:nvPr/>
        </p:nvSpPr>
        <p:spPr>
          <a:xfrm>
            <a:off x="3531826" y="5059804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want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(to)</a:t>
            </a:r>
          </a:p>
        </p:txBody>
      </p:sp>
      <p:sp>
        <p:nvSpPr>
          <p:cNvPr id="14" name="je viens de France">
            <a:extLst>
              <a:ext uri="{FF2B5EF4-FFF2-40B4-BE49-F238E27FC236}">
                <a16:creationId xmlns:a16="http://schemas.microsoft.com/office/drawing/2014/main" id="{3F05F7A8-1B02-4FA1-B82F-9C8B81A0B9E0}"/>
              </a:ext>
            </a:extLst>
          </p:cNvPr>
          <p:cNvSpPr/>
          <p:nvPr/>
        </p:nvSpPr>
        <p:spPr>
          <a:xfrm>
            <a:off x="1768782" y="4085216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attitude</a:t>
            </a:r>
          </a:p>
        </p:txBody>
      </p:sp>
      <p:sp>
        <p:nvSpPr>
          <p:cNvPr id="13" name="je viens de France">
            <a:extLst>
              <a:ext uri="{FF2B5EF4-FFF2-40B4-BE49-F238E27FC236}">
                <a16:creationId xmlns:a16="http://schemas.microsoft.com/office/drawing/2014/main" id="{4C6B3577-67D1-4011-9771-76B341ABDAD1}"/>
              </a:ext>
            </a:extLst>
          </p:cNvPr>
          <p:cNvSpPr/>
          <p:nvPr/>
        </p:nvSpPr>
        <p:spPr>
          <a:xfrm>
            <a:off x="5345921" y="4085216"/>
            <a:ext cx="1784931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colleague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(m.)</a:t>
            </a:r>
          </a:p>
        </p:txBody>
      </p:sp>
      <p:sp>
        <p:nvSpPr>
          <p:cNvPr id="6" name="je viens de France">
            <a:extLst>
              <a:ext uri="{FF2B5EF4-FFF2-40B4-BE49-F238E27FC236}">
                <a16:creationId xmlns:a16="http://schemas.microsoft.com/office/drawing/2014/main" id="{92B24859-5707-4FBA-9338-E07CF2AA0F69}"/>
              </a:ext>
            </a:extLst>
          </p:cNvPr>
          <p:cNvSpPr/>
          <p:nvPr/>
        </p:nvSpPr>
        <p:spPr>
          <a:xfrm>
            <a:off x="1768782" y="5059804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negative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(m)</a:t>
            </a:r>
          </a:p>
        </p:txBody>
      </p:sp>
      <p:sp>
        <p:nvSpPr>
          <p:cNvPr id="12" name="je viens de France">
            <a:extLst>
              <a:ext uri="{FF2B5EF4-FFF2-40B4-BE49-F238E27FC236}">
                <a16:creationId xmlns:a16="http://schemas.microsoft.com/office/drawing/2014/main" id="{8010A71F-4468-4FF4-9EFE-B3FD7CCA83CF}"/>
              </a:ext>
            </a:extLst>
          </p:cNvPr>
          <p:cNvSpPr/>
          <p:nvPr/>
        </p:nvSpPr>
        <p:spPr>
          <a:xfrm>
            <a:off x="1773747" y="2143319"/>
            <a:ext cx="1768920" cy="9650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positive (m.)</a:t>
            </a:r>
          </a:p>
        </p:txBody>
      </p:sp>
      <p:sp>
        <p:nvSpPr>
          <p:cNvPr id="11" name="je viens de France">
            <a:extLst>
              <a:ext uri="{FF2B5EF4-FFF2-40B4-BE49-F238E27FC236}">
                <a16:creationId xmlns:a16="http://schemas.microsoft.com/office/drawing/2014/main" id="{F862CB1F-998D-4D44-85A0-F845551B449F}"/>
              </a:ext>
            </a:extLst>
          </p:cNvPr>
          <p:cNvSpPr/>
          <p:nvPr/>
        </p:nvSpPr>
        <p:spPr>
          <a:xfrm>
            <a:off x="3531826" y="4085216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swimming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pool</a:t>
            </a:r>
          </a:p>
        </p:txBody>
      </p:sp>
      <p:sp>
        <p:nvSpPr>
          <p:cNvPr id="32" name="je viens de France">
            <a:extLst>
              <a:ext uri="{FF2B5EF4-FFF2-40B4-BE49-F238E27FC236}">
                <a16:creationId xmlns:a16="http://schemas.microsoft.com/office/drawing/2014/main" id="{4AD28443-AD77-47D9-9B99-803560CE8DCE}"/>
              </a:ext>
            </a:extLst>
          </p:cNvPr>
          <p:cNvSpPr/>
          <p:nvPr/>
        </p:nvSpPr>
        <p:spPr>
          <a:xfrm>
            <a:off x="7127703" y="4085216"/>
            <a:ext cx="1784931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sporty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(m)</a:t>
            </a:r>
          </a:p>
        </p:txBody>
      </p:sp>
      <p:sp>
        <p:nvSpPr>
          <p:cNvPr id="16" name="je viens de France">
            <a:extLst>
              <a:ext uri="{FF2B5EF4-FFF2-40B4-BE49-F238E27FC236}">
                <a16:creationId xmlns:a16="http://schemas.microsoft.com/office/drawing/2014/main" id="{68B99BA5-C177-4457-A3B1-12014AE00F2E}"/>
              </a:ext>
            </a:extLst>
          </p:cNvPr>
          <p:cNvSpPr/>
          <p:nvPr/>
        </p:nvSpPr>
        <p:spPr>
          <a:xfrm>
            <a:off x="1768782" y="3100095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anchor="ctr"/>
          <a:lstStyle/>
          <a:p>
            <a:pPr lvl="0" algn="ctr"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you</a:t>
            </a:r>
            <a:r>
              <a:rPr lang="fr-FR" sz="2000" b="1" dirty="0">
                <a:solidFill>
                  <a:srgbClr val="115076"/>
                </a:solidFill>
                <a:cs typeface="Arial" charset="0"/>
              </a:rPr>
              <a:t> </a:t>
            </a:r>
          </a:p>
          <a:p>
            <a:pPr lvl="0" algn="ctr">
              <a:defRPr/>
            </a:pPr>
            <a:r>
              <a:rPr lang="fr-FR" sz="2000" b="1" baseline="-25000" dirty="0">
                <a:solidFill>
                  <a:srgbClr val="115076"/>
                </a:solidFill>
                <a:cs typeface="Arial" charset="0"/>
              </a:rPr>
              <a:t>(plural/</a:t>
            </a:r>
            <a:r>
              <a:rPr lang="fr-FR" sz="2000" b="1" baseline="-25000" dirty="0" err="1">
                <a:solidFill>
                  <a:srgbClr val="115076"/>
                </a:solidFill>
                <a:cs typeface="Arial" charset="0"/>
              </a:rPr>
              <a:t>formal</a:t>
            </a:r>
            <a:r>
              <a:rPr lang="fr-FR" sz="2000" b="1" baseline="-25000" dirty="0">
                <a:solidFill>
                  <a:srgbClr val="115076"/>
                </a:solidFill>
                <a:cs typeface="Arial" charset="0"/>
              </a:rPr>
              <a:t>)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must, have to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7" name="je viens de France">
            <a:extLst>
              <a:ext uri="{FF2B5EF4-FFF2-40B4-BE49-F238E27FC236}">
                <a16:creationId xmlns:a16="http://schemas.microsoft.com/office/drawing/2014/main" id="{1C22385B-8E46-4FF8-92F0-C119E53DA24F}"/>
              </a:ext>
            </a:extLst>
          </p:cNvPr>
          <p:cNvSpPr/>
          <p:nvPr/>
        </p:nvSpPr>
        <p:spPr>
          <a:xfrm>
            <a:off x="3531826" y="3100095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work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experience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15" name="je viens de France">
            <a:extLst>
              <a:ext uri="{FF2B5EF4-FFF2-40B4-BE49-F238E27FC236}">
                <a16:creationId xmlns:a16="http://schemas.microsoft.com/office/drawing/2014/main" id="{5BC6ABF3-0E73-4470-AA81-B4BA53288B64}"/>
              </a:ext>
            </a:extLst>
          </p:cNvPr>
          <p:cNvSpPr/>
          <p:nvPr/>
        </p:nvSpPr>
        <p:spPr>
          <a:xfrm>
            <a:off x="5346445" y="3100095"/>
            <a:ext cx="1783882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company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 charset="0"/>
            </a:endParaRPr>
          </a:p>
        </p:txBody>
      </p:sp>
      <p:sp>
        <p:nvSpPr>
          <p:cNvPr id="33" name="je viens de France">
            <a:extLst>
              <a:ext uri="{FF2B5EF4-FFF2-40B4-BE49-F238E27FC236}">
                <a16:creationId xmlns:a16="http://schemas.microsoft.com/office/drawing/2014/main" id="{94997DCC-DB2B-42F6-B7D7-98306BD0A2DA}"/>
              </a:ext>
            </a:extLst>
          </p:cNvPr>
          <p:cNvSpPr/>
          <p:nvPr/>
        </p:nvSpPr>
        <p:spPr>
          <a:xfrm>
            <a:off x="7128227" y="3100095"/>
            <a:ext cx="1783882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must,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have to</a:t>
            </a:r>
          </a:p>
        </p:txBody>
      </p:sp>
      <p:sp>
        <p:nvSpPr>
          <p:cNvPr id="30" name="je viens de France">
            <a:extLst>
              <a:ext uri="{FF2B5EF4-FFF2-40B4-BE49-F238E27FC236}">
                <a16:creationId xmlns:a16="http://schemas.microsoft.com/office/drawing/2014/main" id="{861F1851-67A3-41F9-98A5-F7E316F1BA33}"/>
              </a:ext>
            </a:extLst>
          </p:cNvPr>
          <p:cNvSpPr/>
          <p:nvPr/>
        </p:nvSpPr>
        <p:spPr>
          <a:xfrm>
            <a:off x="7126956" y="2134452"/>
            <a:ext cx="1786425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can,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they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are able to</a:t>
            </a:r>
          </a:p>
        </p:txBody>
      </p:sp>
      <p:sp>
        <p:nvSpPr>
          <p:cNvPr id="8" name="je viens de France">
            <a:extLst>
              <a:ext uri="{FF2B5EF4-FFF2-40B4-BE49-F238E27FC236}">
                <a16:creationId xmlns:a16="http://schemas.microsoft.com/office/drawing/2014/main" id="{360055DB-2AB5-4C09-AB65-7618F9F8887B}"/>
              </a:ext>
            </a:extLst>
          </p:cNvPr>
          <p:cNvSpPr/>
          <p:nvPr/>
        </p:nvSpPr>
        <p:spPr>
          <a:xfrm>
            <a:off x="5345174" y="2134452"/>
            <a:ext cx="1786425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headteacher</a:t>
            </a:r>
            <a:r>
              <a: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, manager (m.)</a:t>
            </a:r>
          </a:p>
        </p:txBody>
      </p:sp>
      <p:sp>
        <p:nvSpPr>
          <p:cNvPr id="7" name="je viens de France">
            <a:extLst>
              <a:ext uri="{FF2B5EF4-FFF2-40B4-BE49-F238E27FC236}">
                <a16:creationId xmlns:a16="http://schemas.microsoft.com/office/drawing/2014/main" id="{30B46562-C05D-49A2-A7B7-A6776BE450AB}"/>
              </a:ext>
            </a:extLst>
          </p:cNvPr>
          <p:cNvSpPr/>
          <p:nvPr/>
        </p:nvSpPr>
        <p:spPr>
          <a:xfrm>
            <a:off x="3531826" y="2134452"/>
            <a:ext cx="1836000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active (m.)</a:t>
            </a:r>
          </a:p>
        </p:txBody>
      </p:sp>
      <p:pic>
        <p:nvPicPr>
          <p:cNvPr id="38" name="Picture 37" descr="background rectangle">
            <a:extLst>
              <a:ext uri="{FF2B5EF4-FFF2-40B4-BE49-F238E27FC236}">
                <a16:creationId xmlns:a16="http://schemas.microsoft.com/office/drawing/2014/main" id="{D86181A6-FBC4-4844-98B6-3C8E5615FF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6864"/>
            <a:ext cx="6457246" cy="867128"/>
          </a:xfrm>
          <a:prstGeom prst="rect">
            <a:avLst/>
          </a:prstGeom>
        </p:spPr>
      </p:pic>
      <p:sp>
        <p:nvSpPr>
          <p:cNvPr id="39" name="Title 3">
            <a:extLst>
              <a:ext uri="{FF2B5EF4-FFF2-40B4-BE49-F238E27FC236}">
                <a16:creationId xmlns:a16="http://schemas.microsoft.com/office/drawing/2014/main" id="{F88C8955-129F-48A7-9951-E22F3260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6864"/>
            <a:ext cx="5265384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Trouve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l’image</a:t>
            </a:r>
            <a:r>
              <a:rPr lang="en-GB" sz="3600" b="1" dirty="0">
                <a:solidFill>
                  <a:schemeClr val="bg1"/>
                </a:solidFill>
              </a:rPr>
              <a:t> !</a:t>
            </a:r>
          </a:p>
        </p:txBody>
      </p:sp>
      <p:sp>
        <p:nvSpPr>
          <p:cNvPr id="31" name="je viens de France">
            <a:extLst>
              <a:ext uri="{FF2B5EF4-FFF2-40B4-BE49-F238E27FC236}">
                <a16:creationId xmlns:a16="http://schemas.microsoft.com/office/drawing/2014/main" id="{B3D460BD-20B6-4848-B54B-5FCE3F722362}"/>
              </a:ext>
            </a:extLst>
          </p:cNvPr>
          <p:cNvSpPr/>
          <p:nvPr/>
        </p:nvSpPr>
        <p:spPr>
          <a:xfrm>
            <a:off x="7134747" y="5059804"/>
            <a:ext cx="1770842" cy="982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must, </a:t>
            </a:r>
            <a:b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</a:b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we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 charset="0"/>
              </a:rPr>
              <a:t> have to</a:t>
            </a:r>
          </a:p>
        </p:txBody>
      </p:sp>
      <p:sp>
        <p:nvSpPr>
          <p:cNvPr id="41" name="Rounded Rectangle 46">
            <a:extLst>
              <a:ext uri="{FF2B5EF4-FFF2-40B4-BE49-F238E27FC236}">
                <a16:creationId xmlns:a16="http://schemas.microsoft.com/office/drawing/2014/main" id="{492545B6-C213-48B3-B1C1-8E9A07D460F1}"/>
              </a:ext>
            </a:extLst>
          </p:cNvPr>
          <p:cNvSpPr/>
          <p:nvPr/>
        </p:nvSpPr>
        <p:spPr>
          <a:xfrm>
            <a:off x="10277475" y="249869"/>
            <a:ext cx="1632445" cy="400919"/>
          </a:xfrm>
          <a:prstGeom prst="roundRect">
            <a:avLst/>
          </a:prstGeom>
          <a:solidFill>
            <a:srgbClr val="105076"/>
          </a:solidFill>
          <a:ln>
            <a:solidFill>
              <a:srgbClr val="10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écouter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I come from Paris">
            <a:extLst>
              <a:ext uri="{FF2B5EF4-FFF2-40B4-BE49-F238E27FC236}">
                <a16:creationId xmlns:a16="http://schemas.microsoft.com/office/drawing/2014/main" id="{37E88DF4-2157-4222-A7B2-AEAF2F179235}"/>
              </a:ext>
            </a:extLst>
          </p:cNvPr>
          <p:cNvSpPr/>
          <p:nvPr/>
        </p:nvSpPr>
        <p:spPr>
          <a:xfrm>
            <a:off x="1764620" y="2136505"/>
            <a:ext cx="1787175" cy="978694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7" name="I come from Paris">
            <a:extLst>
              <a:ext uri="{FF2B5EF4-FFF2-40B4-BE49-F238E27FC236}">
                <a16:creationId xmlns:a16="http://schemas.microsoft.com/office/drawing/2014/main" id="{1979A3E9-AB09-400C-B09A-3BA7BC95F045}"/>
              </a:ext>
            </a:extLst>
          </p:cNvPr>
          <p:cNvSpPr/>
          <p:nvPr/>
        </p:nvSpPr>
        <p:spPr>
          <a:xfrm>
            <a:off x="3548041" y="2136252"/>
            <a:ext cx="1803571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6" name="I come from Paris">
            <a:extLst>
              <a:ext uri="{FF2B5EF4-FFF2-40B4-BE49-F238E27FC236}">
                <a16:creationId xmlns:a16="http://schemas.microsoft.com/office/drawing/2014/main" id="{4F72F51E-CB2B-4B5D-AD70-1BAF4A95A67A}"/>
              </a:ext>
            </a:extLst>
          </p:cNvPr>
          <p:cNvSpPr/>
          <p:nvPr/>
        </p:nvSpPr>
        <p:spPr>
          <a:xfrm>
            <a:off x="5337776" y="2136252"/>
            <a:ext cx="1801221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37" name="I come from Paris">
            <a:extLst>
              <a:ext uri="{FF2B5EF4-FFF2-40B4-BE49-F238E27FC236}">
                <a16:creationId xmlns:a16="http://schemas.microsoft.com/office/drawing/2014/main" id="{E251F251-2DA6-489C-A1A5-24EE0EB2BAD7}"/>
              </a:ext>
            </a:extLst>
          </p:cNvPr>
          <p:cNvSpPr/>
          <p:nvPr/>
        </p:nvSpPr>
        <p:spPr>
          <a:xfrm>
            <a:off x="7115655" y="2136252"/>
            <a:ext cx="1809026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3" name="I come from Paris">
            <a:extLst>
              <a:ext uri="{FF2B5EF4-FFF2-40B4-BE49-F238E27FC236}">
                <a16:creationId xmlns:a16="http://schemas.microsoft.com/office/drawing/2014/main" id="{28C76847-980D-4C46-9177-D4BF6EA6A806}"/>
              </a:ext>
            </a:extLst>
          </p:cNvPr>
          <p:cNvSpPr/>
          <p:nvPr/>
        </p:nvSpPr>
        <p:spPr>
          <a:xfrm>
            <a:off x="1765407" y="3101895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4" name="I come from Paris">
            <a:extLst>
              <a:ext uri="{FF2B5EF4-FFF2-40B4-BE49-F238E27FC236}">
                <a16:creationId xmlns:a16="http://schemas.microsoft.com/office/drawing/2014/main" id="{6396ED02-B8FF-4222-98A1-7DF55B56955E}"/>
              </a:ext>
            </a:extLst>
          </p:cNvPr>
          <p:cNvSpPr/>
          <p:nvPr/>
        </p:nvSpPr>
        <p:spPr>
          <a:xfrm>
            <a:off x="3557026" y="3101895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5" name="I come from Paris">
            <a:extLst>
              <a:ext uri="{FF2B5EF4-FFF2-40B4-BE49-F238E27FC236}">
                <a16:creationId xmlns:a16="http://schemas.microsoft.com/office/drawing/2014/main" id="{28760128-2B55-491C-A2C2-11466FCC9D86}"/>
              </a:ext>
            </a:extLst>
          </p:cNvPr>
          <p:cNvSpPr/>
          <p:nvPr/>
        </p:nvSpPr>
        <p:spPr>
          <a:xfrm>
            <a:off x="5345586" y="3101895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36" name="I come from Paris">
            <a:extLst>
              <a:ext uri="{FF2B5EF4-FFF2-40B4-BE49-F238E27FC236}">
                <a16:creationId xmlns:a16="http://schemas.microsoft.com/office/drawing/2014/main" id="{D0E29E80-EC9F-40E4-AE20-661EE407BCC2}"/>
              </a:ext>
            </a:extLst>
          </p:cNvPr>
          <p:cNvSpPr/>
          <p:nvPr/>
        </p:nvSpPr>
        <p:spPr>
          <a:xfrm>
            <a:off x="7127368" y="3101895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1" name="I come from Paris">
            <a:extLst>
              <a:ext uri="{FF2B5EF4-FFF2-40B4-BE49-F238E27FC236}">
                <a16:creationId xmlns:a16="http://schemas.microsoft.com/office/drawing/2014/main" id="{4518A635-96D0-46AE-935C-0E03FDC0D9BD}"/>
              </a:ext>
            </a:extLst>
          </p:cNvPr>
          <p:cNvSpPr/>
          <p:nvPr/>
        </p:nvSpPr>
        <p:spPr>
          <a:xfrm>
            <a:off x="1765407" y="4087016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18" name="I come from Paris">
            <a:extLst>
              <a:ext uri="{FF2B5EF4-FFF2-40B4-BE49-F238E27FC236}">
                <a16:creationId xmlns:a16="http://schemas.microsoft.com/office/drawing/2014/main" id="{C4C9D72D-CADF-4211-B7DD-6D136FC0029E}"/>
              </a:ext>
            </a:extLst>
          </p:cNvPr>
          <p:cNvSpPr/>
          <p:nvPr/>
        </p:nvSpPr>
        <p:spPr>
          <a:xfrm>
            <a:off x="3555664" y="4097257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2" name="I come from Paris">
            <a:extLst>
              <a:ext uri="{FF2B5EF4-FFF2-40B4-BE49-F238E27FC236}">
                <a16:creationId xmlns:a16="http://schemas.microsoft.com/office/drawing/2014/main" id="{A15B4BD0-E6E7-4927-A279-680C8084A6A6}"/>
              </a:ext>
            </a:extLst>
          </p:cNvPr>
          <p:cNvSpPr/>
          <p:nvPr/>
        </p:nvSpPr>
        <p:spPr>
          <a:xfrm>
            <a:off x="5345586" y="4087016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35" name="I come from Paris">
            <a:extLst>
              <a:ext uri="{FF2B5EF4-FFF2-40B4-BE49-F238E27FC236}">
                <a16:creationId xmlns:a16="http://schemas.microsoft.com/office/drawing/2014/main" id="{E0C39D81-8A90-4515-8852-2978BEB8A089}"/>
              </a:ext>
            </a:extLst>
          </p:cNvPr>
          <p:cNvSpPr/>
          <p:nvPr/>
        </p:nvSpPr>
        <p:spPr>
          <a:xfrm>
            <a:off x="7127368" y="4087016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9" name="I come from Paris">
            <a:extLst>
              <a:ext uri="{FF2B5EF4-FFF2-40B4-BE49-F238E27FC236}">
                <a16:creationId xmlns:a16="http://schemas.microsoft.com/office/drawing/2014/main" id="{222543DD-41D3-4C00-B913-7CB7C8E251DD}"/>
              </a:ext>
            </a:extLst>
          </p:cNvPr>
          <p:cNvSpPr/>
          <p:nvPr/>
        </p:nvSpPr>
        <p:spPr>
          <a:xfrm>
            <a:off x="1765407" y="5061604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19" name="I come from Paris">
            <a:extLst>
              <a:ext uri="{FF2B5EF4-FFF2-40B4-BE49-F238E27FC236}">
                <a16:creationId xmlns:a16="http://schemas.microsoft.com/office/drawing/2014/main" id="{0D33B38A-D3FC-4420-8E19-ED26D85CE9A0}"/>
              </a:ext>
            </a:extLst>
          </p:cNvPr>
          <p:cNvSpPr/>
          <p:nvPr/>
        </p:nvSpPr>
        <p:spPr>
          <a:xfrm>
            <a:off x="3557026" y="5061604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20" name="I come from Paris">
            <a:extLst>
              <a:ext uri="{FF2B5EF4-FFF2-40B4-BE49-F238E27FC236}">
                <a16:creationId xmlns:a16="http://schemas.microsoft.com/office/drawing/2014/main" id="{93C69465-CF2F-46FC-985F-6A2578160C75}"/>
              </a:ext>
            </a:extLst>
          </p:cNvPr>
          <p:cNvSpPr/>
          <p:nvPr/>
        </p:nvSpPr>
        <p:spPr>
          <a:xfrm>
            <a:off x="5345586" y="5061604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34" name="I come from Paris">
            <a:extLst>
              <a:ext uri="{FF2B5EF4-FFF2-40B4-BE49-F238E27FC236}">
                <a16:creationId xmlns:a16="http://schemas.microsoft.com/office/drawing/2014/main" id="{5421C0D8-7BE4-4821-A781-75253BCFDBEC}"/>
              </a:ext>
            </a:extLst>
          </p:cNvPr>
          <p:cNvSpPr/>
          <p:nvPr/>
        </p:nvSpPr>
        <p:spPr>
          <a:xfrm>
            <a:off x="7127368" y="5061604"/>
            <a:ext cx="1785600" cy="979200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solidFill>
                  <a:prstClr val="white"/>
                </a:solidFill>
                <a:latin typeface="Century Gothic" panose="020F0302020204030204"/>
              </a:rPr>
              <a:t>?</a:t>
            </a:r>
          </a:p>
        </p:txBody>
      </p:sp>
      <p:sp>
        <p:nvSpPr>
          <p:cNvPr id="40" name="Rectangle 39">
            <a:hlinkClick r:id="" action="ppaction://noaction">
              <a:snd r:embed="rId5" name="9114_slide 6_1a.wav"/>
            </a:hlinkClick>
            <a:extLst>
              <a:ext uri="{FF2B5EF4-FFF2-40B4-BE49-F238E27FC236}">
                <a16:creationId xmlns:a16="http://schemas.microsoft.com/office/drawing/2014/main" id="{3A07C35A-69F1-4A8A-A644-B79420459932}"/>
              </a:ext>
            </a:extLst>
          </p:cNvPr>
          <p:cNvSpPr/>
          <p:nvPr/>
        </p:nvSpPr>
        <p:spPr>
          <a:xfrm>
            <a:off x="9445708" y="215934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1A</a:t>
            </a:r>
          </a:p>
        </p:txBody>
      </p:sp>
      <p:sp>
        <p:nvSpPr>
          <p:cNvPr id="43" name="Rectangle 42">
            <a:hlinkClick r:id="" action="ppaction://noaction">
              <a:snd r:embed="rId6" name="9114_slide 6_3a.wav"/>
            </a:hlinkClick>
            <a:extLst>
              <a:ext uri="{FF2B5EF4-FFF2-40B4-BE49-F238E27FC236}">
                <a16:creationId xmlns:a16="http://schemas.microsoft.com/office/drawing/2014/main" id="{547006C7-313A-476D-BB9F-6D08F54D6B28}"/>
              </a:ext>
            </a:extLst>
          </p:cNvPr>
          <p:cNvSpPr/>
          <p:nvPr/>
        </p:nvSpPr>
        <p:spPr>
          <a:xfrm>
            <a:off x="9445708" y="265170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3A</a:t>
            </a:r>
          </a:p>
        </p:txBody>
      </p:sp>
      <p:sp>
        <p:nvSpPr>
          <p:cNvPr id="44" name="Rectangle 43">
            <a:hlinkClick r:id="" action="ppaction://noaction">
              <a:snd r:embed="rId7" name="9114_slide 6_2a.wav"/>
            </a:hlinkClick>
            <a:extLst>
              <a:ext uri="{FF2B5EF4-FFF2-40B4-BE49-F238E27FC236}">
                <a16:creationId xmlns:a16="http://schemas.microsoft.com/office/drawing/2014/main" id="{0C2F4D30-BBDD-4326-9B24-52643B4AE3ED}"/>
              </a:ext>
            </a:extLst>
          </p:cNvPr>
          <p:cNvSpPr/>
          <p:nvPr/>
        </p:nvSpPr>
        <p:spPr>
          <a:xfrm>
            <a:off x="10439229" y="215934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2A</a:t>
            </a:r>
          </a:p>
        </p:txBody>
      </p:sp>
      <p:sp>
        <p:nvSpPr>
          <p:cNvPr id="45" name="Rectangle 44">
            <a:hlinkClick r:id="" action="ppaction://noaction">
              <a:snd r:embed="rId8" name="9114_slide 6_4a.wav"/>
            </a:hlinkClick>
            <a:extLst>
              <a:ext uri="{FF2B5EF4-FFF2-40B4-BE49-F238E27FC236}">
                <a16:creationId xmlns:a16="http://schemas.microsoft.com/office/drawing/2014/main" id="{F30E3D0C-859B-44DB-AB68-069912F60098}"/>
              </a:ext>
            </a:extLst>
          </p:cNvPr>
          <p:cNvSpPr/>
          <p:nvPr/>
        </p:nvSpPr>
        <p:spPr>
          <a:xfrm>
            <a:off x="10439229" y="265170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4A</a:t>
            </a:r>
          </a:p>
        </p:txBody>
      </p:sp>
      <p:sp>
        <p:nvSpPr>
          <p:cNvPr id="46" name="Rectangle 45">
            <a:hlinkClick r:id="" action="ppaction://noaction">
              <a:snd r:embed="rId9" name="9114_slide 6_1b.wav"/>
            </a:hlinkClick>
            <a:extLst>
              <a:ext uri="{FF2B5EF4-FFF2-40B4-BE49-F238E27FC236}">
                <a16:creationId xmlns:a16="http://schemas.microsoft.com/office/drawing/2014/main" id="{98672970-931D-4635-90EA-0E9316ECB4FE}"/>
              </a:ext>
            </a:extLst>
          </p:cNvPr>
          <p:cNvSpPr/>
          <p:nvPr/>
        </p:nvSpPr>
        <p:spPr>
          <a:xfrm>
            <a:off x="9445708" y="314405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1B</a:t>
            </a:r>
          </a:p>
        </p:txBody>
      </p:sp>
      <p:sp>
        <p:nvSpPr>
          <p:cNvPr id="47" name="Rectangle 46">
            <a:hlinkClick r:id="" action="ppaction://noaction">
              <a:snd r:embed="rId10" name="9114_slide 6_3b.wav"/>
            </a:hlinkClick>
            <a:extLst>
              <a:ext uri="{FF2B5EF4-FFF2-40B4-BE49-F238E27FC236}">
                <a16:creationId xmlns:a16="http://schemas.microsoft.com/office/drawing/2014/main" id="{9F972EBF-F787-4BA4-A3FE-0DF42A8B20AD}"/>
              </a:ext>
            </a:extLst>
          </p:cNvPr>
          <p:cNvSpPr/>
          <p:nvPr/>
        </p:nvSpPr>
        <p:spPr>
          <a:xfrm>
            <a:off x="9445708" y="363641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3B</a:t>
            </a:r>
          </a:p>
        </p:txBody>
      </p:sp>
      <p:sp>
        <p:nvSpPr>
          <p:cNvPr id="48" name="Rectangle 47">
            <a:hlinkClick r:id="" action="ppaction://noaction">
              <a:snd r:embed="rId11" name="9114_slide 6_2b.wav"/>
            </a:hlinkClick>
            <a:extLst>
              <a:ext uri="{FF2B5EF4-FFF2-40B4-BE49-F238E27FC236}">
                <a16:creationId xmlns:a16="http://schemas.microsoft.com/office/drawing/2014/main" id="{E48A2ADF-4820-46BB-A52E-4D976BA5A477}"/>
              </a:ext>
            </a:extLst>
          </p:cNvPr>
          <p:cNvSpPr/>
          <p:nvPr/>
        </p:nvSpPr>
        <p:spPr>
          <a:xfrm>
            <a:off x="10439229" y="314405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2B</a:t>
            </a:r>
          </a:p>
        </p:txBody>
      </p:sp>
      <p:sp>
        <p:nvSpPr>
          <p:cNvPr id="49" name="Rectangle 48">
            <a:hlinkClick r:id="" action="ppaction://noaction">
              <a:snd r:embed="rId12" name="9114_slide 6_4b.wav"/>
            </a:hlinkClick>
            <a:extLst>
              <a:ext uri="{FF2B5EF4-FFF2-40B4-BE49-F238E27FC236}">
                <a16:creationId xmlns:a16="http://schemas.microsoft.com/office/drawing/2014/main" id="{33F44D95-2782-4C86-A8AD-B0B219C66B2E}"/>
              </a:ext>
            </a:extLst>
          </p:cNvPr>
          <p:cNvSpPr/>
          <p:nvPr/>
        </p:nvSpPr>
        <p:spPr>
          <a:xfrm>
            <a:off x="10439229" y="363641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4B</a:t>
            </a:r>
          </a:p>
        </p:txBody>
      </p:sp>
      <p:sp>
        <p:nvSpPr>
          <p:cNvPr id="50" name="Rectangle 49">
            <a:hlinkClick r:id="" action="ppaction://noaction">
              <a:snd r:embed="rId13" name="9114_slide 6_1c.wav"/>
            </a:hlinkClick>
            <a:extLst>
              <a:ext uri="{FF2B5EF4-FFF2-40B4-BE49-F238E27FC236}">
                <a16:creationId xmlns:a16="http://schemas.microsoft.com/office/drawing/2014/main" id="{D44CE2FD-FED5-4363-B728-643A986922C4}"/>
              </a:ext>
            </a:extLst>
          </p:cNvPr>
          <p:cNvSpPr/>
          <p:nvPr/>
        </p:nvSpPr>
        <p:spPr>
          <a:xfrm>
            <a:off x="9445708" y="412876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1C</a:t>
            </a:r>
          </a:p>
        </p:txBody>
      </p:sp>
      <p:sp>
        <p:nvSpPr>
          <p:cNvPr id="51" name="Rectangle 50">
            <a:hlinkClick r:id="" action="ppaction://noaction">
              <a:snd r:embed="rId14" name="9114_slide 6_3c.wav"/>
            </a:hlinkClick>
            <a:extLst>
              <a:ext uri="{FF2B5EF4-FFF2-40B4-BE49-F238E27FC236}">
                <a16:creationId xmlns:a16="http://schemas.microsoft.com/office/drawing/2014/main" id="{005D567D-6980-4915-9C13-FED04FDEB564}"/>
              </a:ext>
            </a:extLst>
          </p:cNvPr>
          <p:cNvSpPr/>
          <p:nvPr/>
        </p:nvSpPr>
        <p:spPr>
          <a:xfrm>
            <a:off x="9445708" y="462112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3C</a:t>
            </a:r>
          </a:p>
        </p:txBody>
      </p:sp>
      <p:sp>
        <p:nvSpPr>
          <p:cNvPr id="52" name="Rectangle 51">
            <a:hlinkClick r:id="" action="ppaction://noaction">
              <a:snd r:embed="rId15" name="9114_slide 6_2c.wav"/>
            </a:hlinkClick>
            <a:extLst>
              <a:ext uri="{FF2B5EF4-FFF2-40B4-BE49-F238E27FC236}">
                <a16:creationId xmlns:a16="http://schemas.microsoft.com/office/drawing/2014/main" id="{C7A4FA02-9A38-497D-83F0-A1F83E94E888}"/>
              </a:ext>
            </a:extLst>
          </p:cNvPr>
          <p:cNvSpPr/>
          <p:nvPr/>
        </p:nvSpPr>
        <p:spPr>
          <a:xfrm>
            <a:off x="10439229" y="412876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2C</a:t>
            </a:r>
          </a:p>
        </p:txBody>
      </p:sp>
      <p:sp>
        <p:nvSpPr>
          <p:cNvPr id="53" name="Rectangle 52">
            <a:hlinkClick r:id="" action="ppaction://noaction">
              <a:snd r:embed="rId16" name="9114_slide 6_4c.wav"/>
            </a:hlinkClick>
            <a:extLst>
              <a:ext uri="{FF2B5EF4-FFF2-40B4-BE49-F238E27FC236}">
                <a16:creationId xmlns:a16="http://schemas.microsoft.com/office/drawing/2014/main" id="{F0E7D8B4-BFC7-4F92-8DF3-AF4119BC9BE5}"/>
              </a:ext>
            </a:extLst>
          </p:cNvPr>
          <p:cNvSpPr/>
          <p:nvPr/>
        </p:nvSpPr>
        <p:spPr>
          <a:xfrm>
            <a:off x="10439229" y="4621123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4C</a:t>
            </a:r>
          </a:p>
        </p:txBody>
      </p:sp>
      <p:sp>
        <p:nvSpPr>
          <p:cNvPr id="54" name="Rectangle 53">
            <a:hlinkClick r:id="" action="ppaction://noaction">
              <a:snd r:embed="rId17" name="9114_slide 6_1d.wav"/>
            </a:hlinkClick>
            <a:extLst>
              <a:ext uri="{FF2B5EF4-FFF2-40B4-BE49-F238E27FC236}">
                <a16:creationId xmlns:a16="http://schemas.microsoft.com/office/drawing/2014/main" id="{5554AACE-01D1-40D4-9919-26A3EBC02516}"/>
              </a:ext>
            </a:extLst>
          </p:cNvPr>
          <p:cNvSpPr/>
          <p:nvPr/>
        </p:nvSpPr>
        <p:spPr>
          <a:xfrm>
            <a:off x="9445708" y="511347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1D</a:t>
            </a:r>
          </a:p>
        </p:txBody>
      </p:sp>
      <p:sp>
        <p:nvSpPr>
          <p:cNvPr id="55" name="Rectangle 54">
            <a:hlinkClick r:id="" action="ppaction://noaction">
              <a:snd r:embed="rId18" name="9114_slide 6_3d.wav"/>
            </a:hlinkClick>
            <a:extLst>
              <a:ext uri="{FF2B5EF4-FFF2-40B4-BE49-F238E27FC236}">
                <a16:creationId xmlns:a16="http://schemas.microsoft.com/office/drawing/2014/main" id="{2209AA40-D458-4A1F-BE98-BD36ADF381C1}"/>
              </a:ext>
            </a:extLst>
          </p:cNvPr>
          <p:cNvSpPr/>
          <p:nvPr/>
        </p:nvSpPr>
        <p:spPr>
          <a:xfrm>
            <a:off x="9445708" y="5605834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3D</a:t>
            </a:r>
          </a:p>
        </p:txBody>
      </p:sp>
      <p:sp>
        <p:nvSpPr>
          <p:cNvPr id="56" name="Rectangle 55">
            <a:hlinkClick r:id="" action="ppaction://noaction">
              <a:snd r:embed="rId19" name="9114_slide 6_2d.wav"/>
            </a:hlinkClick>
            <a:extLst>
              <a:ext uri="{FF2B5EF4-FFF2-40B4-BE49-F238E27FC236}">
                <a16:creationId xmlns:a16="http://schemas.microsoft.com/office/drawing/2014/main" id="{CEF3018B-B1BF-4323-98F1-6762CC21BCA8}"/>
              </a:ext>
            </a:extLst>
          </p:cNvPr>
          <p:cNvSpPr/>
          <p:nvPr/>
        </p:nvSpPr>
        <p:spPr>
          <a:xfrm>
            <a:off x="10439229" y="5113478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2D</a:t>
            </a:r>
          </a:p>
        </p:txBody>
      </p:sp>
      <p:sp>
        <p:nvSpPr>
          <p:cNvPr id="57" name="Rectangle 56">
            <a:hlinkClick r:id="" action="ppaction://noaction">
              <a:snd r:embed="rId20" name="9114_slide 6_4d.wav"/>
            </a:hlinkClick>
            <a:extLst>
              <a:ext uri="{FF2B5EF4-FFF2-40B4-BE49-F238E27FC236}">
                <a16:creationId xmlns:a16="http://schemas.microsoft.com/office/drawing/2014/main" id="{27E6BD66-4DB3-4437-B0ED-A88D7DC9A341}"/>
              </a:ext>
            </a:extLst>
          </p:cNvPr>
          <p:cNvSpPr/>
          <p:nvPr/>
        </p:nvSpPr>
        <p:spPr>
          <a:xfrm>
            <a:off x="10439229" y="5605834"/>
            <a:ext cx="799334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4D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F487EB8-7881-42A8-B588-F9CB597B2AE8}"/>
              </a:ext>
            </a:extLst>
          </p:cNvPr>
          <p:cNvSpPr/>
          <p:nvPr/>
        </p:nvSpPr>
        <p:spPr>
          <a:xfrm>
            <a:off x="9449697" y="1546780"/>
            <a:ext cx="1787509" cy="400919"/>
          </a:xfrm>
          <a:prstGeom prst="rect">
            <a:avLst/>
          </a:prstGeom>
          <a:solidFill>
            <a:srgbClr val="115076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/>
              <a:t>audio:</a:t>
            </a:r>
          </a:p>
        </p:txBody>
      </p:sp>
    </p:spTree>
    <p:extLst>
      <p:ext uri="{BB962C8B-B14F-4D97-AF65-F5344CB8AC3E}">
        <p14:creationId xmlns:p14="http://schemas.microsoft.com/office/powerpoint/2010/main" val="111579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3" grpId="0" animBg="1"/>
      <p:bldP spid="6" grpId="0" animBg="1"/>
      <p:bldP spid="12" grpId="0" animBg="1"/>
      <p:bldP spid="11" grpId="0" animBg="1"/>
      <p:bldP spid="32" grpId="0" animBg="1"/>
      <p:bldP spid="16" grpId="0" animBg="1"/>
      <p:bldP spid="17" grpId="0" animBg="1"/>
      <p:bldP spid="15" grpId="0" animBg="1"/>
      <p:bldP spid="33" grpId="0" animBg="1"/>
      <p:bldP spid="30" grpId="0" animBg="1"/>
      <p:bldP spid="8" grpId="0" animBg="1"/>
      <p:bldP spid="7" grpId="0" animBg="1"/>
      <p:bldP spid="31" grpId="0" animBg="1"/>
      <p:bldP spid="28" grpId="0" animBg="1"/>
      <p:bldP spid="27" grpId="0" animBg="1"/>
      <p:bldP spid="26" grpId="0" animBg="1"/>
      <p:bldP spid="37" grpId="0" animBg="1"/>
      <p:bldP spid="23" grpId="0" animBg="1"/>
      <p:bldP spid="24" grpId="0" animBg="1"/>
      <p:bldP spid="25" grpId="0" animBg="1"/>
      <p:bldP spid="36" grpId="0" animBg="1"/>
      <p:bldP spid="21" grpId="0" animBg="1"/>
      <p:bldP spid="18" grpId="0" animBg="1"/>
      <p:bldP spid="22" grpId="0" animBg="1"/>
      <p:bldP spid="35" grpId="0" animBg="1"/>
      <p:bldP spid="29" grpId="0" animBg="1"/>
      <p:bldP spid="19" grpId="0" animBg="1"/>
      <p:bldP spid="20" grpId="0" animBg="1"/>
      <p:bldP spid="3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47E36F7B-8A25-CA40-9FA5-8DCBF1A6ECFD}" vid="{914B3A9D-F764-B046-97B8-E880776F9464}"/>
    </a:ext>
  </a:extLst>
</a:theme>
</file>

<file path=ppt/theme/theme2.xml><?xml version="1.0" encoding="utf-8"?>
<a:theme xmlns:a="http://schemas.openxmlformats.org/drawingml/2006/main" name="NCELP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 Theme" id="{4C2BE813-E61A-3747-9A86-4627A18065B5}" vid="{CF4FE9D7-7BAB-7346-97A2-D95A5D988488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French_template</Template>
  <TotalTime>14544</TotalTime>
  <Words>292</Words>
  <Application>Microsoft Office PowerPoint</Application>
  <PresentationFormat>Widescreen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Tw Cen MT</vt:lpstr>
      <vt:lpstr>1_Office Theme</vt:lpstr>
      <vt:lpstr>NCELP Theme</vt:lpstr>
      <vt:lpstr>2_Office Theme</vt:lpstr>
      <vt:lpstr>Trouve l’image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Natalie Finlayson</dc:creator>
  <cp:lastModifiedBy>Stephen Owen</cp:lastModifiedBy>
  <cp:revision>870</cp:revision>
  <dcterms:created xsi:type="dcterms:W3CDTF">2020-06-12T14:19:03Z</dcterms:created>
  <dcterms:modified xsi:type="dcterms:W3CDTF">2021-10-21T20:51:34Z</dcterms:modified>
</cp:coreProperties>
</file>