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="" xmlns:a16="http://schemas.microsoft.com/office/drawing/2014/main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="" xmlns:a16="http://schemas.microsoft.com/office/drawing/2014/main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="" xmlns:a16="http://schemas.microsoft.com/office/drawing/2014/main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3302" y="2206981"/>
            <a:ext cx="89421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1311" y="3504254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53503" y="508401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 ]</a:t>
            </a:r>
          </a:p>
        </p:txBody>
      </p:sp>
    </p:spTree>
    <p:extLst>
      <p:ext uri="{BB962C8B-B14F-4D97-AF65-F5344CB8AC3E}">
        <p14:creationId xmlns:p14="http://schemas.microsoft.com/office/powerpoint/2010/main" val="40938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5837" y="2168684"/>
            <a:ext cx="872203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430" y="4156312"/>
            <a:ext cx="9476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 la </a:t>
            </a:r>
            <a:r>
              <a:rPr lang="en-GB" sz="48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4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3041" y="5047769"/>
            <a:ext cx="672762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Telling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 is important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3146232" y="4100903"/>
            <a:ext cx="17491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4800" b="1" dirty="0" err="1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Decir</a:t>
            </a:r>
            <a:endParaRPr lang="en-GB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0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7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82476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D72407D-3E82-254A-95B0-7374AC91F07F}"/>
              </a:ext>
            </a:extLst>
          </p:cNvPr>
          <p:cNvSpPr txBox="1"/>
          <p:nvPr/>
        </p:nvSpPr>
        <p:spPr>
          <a:xfrm>
            <a:off x="1920569" y="2168684"/>
            <a:ext cx="8578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A218960-12F3-BD4E-9E0C-66D8CD79EA2F}"/>
              </a:ext>
            </a:extLst>
          </p:cNvPr>
          <p:cNvSpPr txBox="1"/>
          <p:nvPr/>
        </p:nvSpPr>
        <p:spPr>
          <a:xfrm>
            <a:off x="3038170" y="5084803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 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049D9A9-B595-7B41-B0D5-779528E0E46F}"/>
              </a:ext>
            </a:extLst>
          </p:cNvPr>
          <p:cNvSpPr txBox="1"/>
          <p:nvPr/>
        </p:nvSpPr>
        <p:spPr>
          <a:xfrm>
            <a:off x="3025978" y="3505043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</p:spTree>
    <p:extLst>
      <p:ext uri="{BB962C8B-B14F-4D97-AF65-F5344CB8AC3E}">
        <p14:creationId xmlns:p14="http://schemas.microsoft.com/office/powerpoint/2010/main" val="175172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1" grpId="0" animBg="1"/>
      <p:bldP spid="12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56040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Dice 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'gracias'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He/She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 says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'thank you'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8595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636" y="2176662"/>
            <a:ext cx="73673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decir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'gracias'.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5867" y="5034563"/>
            <a:ext cx="1204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important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say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'thank you'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119684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3356040"/>
            <a:ext cx="571568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 'gracias'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He/She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 says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'thank you'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0761" y="3374073"/>
            <a:ext cx="1891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Dice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2521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5837" y="2168684"/>
            <a:ext cx="872203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9765" y="4193415"/>
            <a:ext cx="947689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_____ 'gracias'.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6770" y="5053048"/>
            <a:ext cx="672762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important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say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'thank you'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95B070-9F18-1047-AD42-62F8B79E04A2}"/>
              </a:ext>
            </a:extLst>
          </p:cNvPr>
          <p:cNvSpPr/>
          <p:nvPr/>
        </p:nvSpPr>
        <p:spPr>
          <a:xfrm>
            <a:off x="7175357" y="4164779"/>
            <a:ext cx="1725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decir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3546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5770" y="3296773"/>
            <a:ext cx="656303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Dice 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He/She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 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tells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truth.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636" y="2176662"/>
            <a:ext cx="73673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say, to tell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saying, telling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  <a:r>
              <a:rPr lang="en-GB" sz="6000" b="1" dirty="0" err="1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ecir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la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353" y="5053048"/>
            <a:ext cx="620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Telling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 is important.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[says | tells]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3356040"/>
            <a:ext cx="620743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 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6911" y="4325536"/>
            <a:ext cx="541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He/She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 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tells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truth.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0761" y="3374073"/>
            <a:ext cx="1891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Dice</a:t>
            </a:r>
            <a:endParaRPr lang="en-GB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209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32</cp:revision>
  <dcterms:created xsi:type="dcterms:W3CDTF">2019-03-24T08:33:13Z</dcterms:created>
  <dcterms:modified xsi:type="dcterms:W3CDTF">2019-03-31T21:00:33Z</dcterms:modified>
</cp:coreProperties>
</file>