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9"/>
  </p:notesMasterIdLst>
  <p:sldIdLst>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0814" autoAdjust="0"/>
  </p:normalViewPr>
  <p:slideViewPr>
    <p:cSldViewPr snapToGrid="0">
      <p:cViewPr varScale="1">
        <p:scale>
          <a:sx n="81" d="100"/>
          <a:sy n="81" d="100"/>
        </p:scale>
        <p:origin x="16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311F72-3B8C-4ACD-BAFF-D3A3C52FC3C1}" type="datetimeFigureOut">
              <a:rPr lang="en-GB" smtClean="0"/>
              <a:t>27/11/2019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915B00-A722-4576-BEBA-2D508017725B}" type="slidenum">
              <a:rPr lang="en-GB" smtClean="0"/>
              <a:t>‹#›</a:t>
            </a:fld>
            <a:endParaRPr lang="en-GB"/>
          </a:p>
        </p:txBody>
      </p:sp>
    </p:spTree>
    <p:extLst>
      <p:ext uri="{BB962C8B-B14F-4D97-AF65-F5344CB8AC3E}">
        <p14:creationId xmlns:p14="http://schemas.microsoft.com/office/powerpoint/2010/main" val="2114917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3977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Introduce</a:t>
            </a:r>
            <a:r>
              <a:rPr lang="en-GB" baseline="0" dirty="0" smtClean="0"/>
              <a:t> and elicit the pronunciation of the </a:t>
            </a:r>
            <a:r>
              <a:rPr lang="en-GB" b="1" baseline="0" dirty="0" smtClean="0"/>
              <a:t>individual SSC ‘j’ </a:t>
            </a:r>
            <a:r>
              <a:rPr lang="en-GB" baseline="0" dirty="0" smtClean="0"/>
              <a:t>and then the </a:t>
            </a:r>
            <a:r>
              <a:rPr lang="en-GB" b="1" baseline="0" dirty="0" smtClean="0"/>
              <a:t>source</a:t>
            </a:r>
            <a:r>
              <a:rPr lang="en-GB" baseline="0" dirty="0" smtClean="0"/>
              <a:t> word again (with gesture, if using).</a:t>
            </a:r>
            <a:br>
              <a:rPr lang="en-GB" baseline="0" dirty="0" smtClean="0"/>
            </a:br>
            <a:r>
              <a:rPr lang="en-GB" baseline="0" dirty="0" smtClean="0"/>
              <a:t>Then present and elicit the pronunciation of the five </a:t>
            </a:r>
            <a:r>
              <a:rPr lang="en-GB" b="1" baseline="0" dirty="0" smtClean="0"/>
              <a:t>cluster</a:t>
            </a:r>
            <a:r>
              <a:rPr lang="en-GB" baseline="0" dirty="0" smtClean="0"/>
              <a:t> words.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
            </a:r>
            <a:br>
              <a:rPr lang="en-GB" baseline="0" dirty="0" smtClean="0"/>
            </a:br>
            <a:r>
              <a:rPr lang="en-GB" baseline="0" dirty="0" smtClean="0"/>
              <a:t>The cluster words have been chosen for their high-frequency, from a range of word classes, with the SSC (where possible) positioned within a variety of syllables within the words(e.g. initial, 2</a:t>
            </a:r>
            <a:r>
              <a:rPr lang="en-GB" baseline="30000" dirty="0" smtClean="0"/>
              <a:t>nd</a:t>
            </a:r>
            <a:r>
              <a:rPr lang="en-GB" baseline="0" dirty="0" smtClean="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endParaRPr lang="en-GB" sz="1200" b="0" i="0" kern="1200" dirty="0" smtClean="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194840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Without the images, students focus this time again closely on the SSC and the cluster</a:t>
            </a:r>
            <a:r>
              <a:rPr lang="en-GB" baseline="0" dirty="0" smtClean="0"/>
              <a:t> words.</a:t>
            </a:r>
            <a:endParaRPr lang="en-GB" sz="1200" kern="1200" dirty="0" smtClean="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447338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Without the images or sound, students have to pronounce the words themselves.</a:t>
            </a:r>
            <a:endParaRPr lang="en-GB" sz="1200" kern="1200" dirty="0" smtClean="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763835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**AUDIO TO BE INSERTED</a:t>
            </a:r>
            <a:r>
              <a:rPr lang="en-GB" b="1" dirty="0" smtClean="0"/>
              <a:t>**</a:t>
            </a:r>
          </a:p>
          <a:p>
            <a:r>
              <a:rPr lang="en-GB" b="0" dirty="0" smtClean="0"/>
              <a:t>In</a:t>
            </a:r>
            <a:r>
              <a:rPr lang="en-GB" b="0" baseline="0" dirty="0" smtClean="0"/>
              <a:t> the meantime, we recommend reading that the teacher reads these sentences aloud.</a:t>
            </a:r>
            <a:endParaRPr lang="en-GB" b="0" dirty="0" smtClean="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900F22-05E3-4090-AB4F-1271C4E5404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6417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The</a:t>
            </a:r>
            <a:r>
              <a:rPr lang="en-GB" b="0" baseline="0" dirty="0" smtClean="0"/>
              <a:t> meaning of ‘cuando’ (in the instructions) may need to be given to students as this word hasn’t yet been taught in NCELP </a:t>
            </a:r>
            <a:r>
              <a:rPr lang="en-GB" b="0" baseline="0" dirty="0" err="1" smtClean="0"/>
              <a:t>SoW.</a:t>
            </a:r>
            <a:endParaRPr lang="en-GB" b="0" dirty="0" smtClean="0"/>
          </a:p>
          <a:p>
            <a:endParaRPr lang="en-GB" b="1" dirty="0" smtClean="0"/>
          </a:p>
          <a:p>
            <a:r>
              <a:rPr lang="en-GB" b="1" dirty="0" smtClean="0"/>
              <a:t>TRANSCRIPT</a:t>
            </a:r>
          </a:p>
          <a:p>
            <a:pPr marL="0" indent="0">
              <a:buFont typeface="Arial" panose="020B0604020202020204" pitchFamily="34" charset="0"/>
              <a:buNone/>
            </a:pPr>
            <a:r>
              <a:rPr lang="es-CO" sz="1200" i="1" kern="1200" dirty="0" smtClean="0">
                <a:solidFill>
                  <a:schemeClr val="tx1"/>
                </a:solidFill>
                <a:effectLst/>
                <a:latin typeface="+mn-lt"/>
                <a:ea typeface="+mn-ea"/>
                <a:cs typeface="+mn-cs"/>
              </a:rPr>
              <a:t>¿Quién es tu me</a:t>
            </a:r>
            <a:r>
              <a:rPr lang="es-CO" sz="1200" b="1" i="1" kern="1200" dirty="0" smtClean="0">
                <a:solidFill>
                  <a:schemeClr val="tx1"/>
                </a:solidFill>
                <a:effectLst/>
                <a:latin typeface="+mn-lt"/>
                <a:ea typeface="+mn-ea"/>
                <a:cs typeface="+mn-cs"/>
              </a:rPr>
              <a:t>j</a:t>
            </a:r>
            <a:r>
              <a:rPr lang="es-CO" sz="1200" i="1" kern="1200" dirty="0" smtClean="0">
                <a:solidFill>
                  <a:schemeClr val="tx1"/>
                </a:solidFill>
                <a:effectLst/>
                <a:latin typeface="+mn-lt"/>
                <a:ea typeface="+mn-ea"/>
                <a:cs typeface="+mn-cs"/>
              </a:rPr>
              <a:t>or amigo?</a:t>
            </a:r>
            <a:endParaRPr lang="en-GB" sz="1200" kern="1200" dirty="0" smtClean="0">
              <a:solidFill>
                <a:schemeClr val="tx1"/>
              </a:solidFill>
              <a:effectLst/>
              <a:latin typeface="+mn-lt"/>
              <a:ea typeface="+mn-ea"/>
              <a:cs typeface="+mn-cs"/>
            </a:endParaRPr>
          </a:p>
          <a:p>
            <a:pPr marL="0" indent="0">
              <a:buFont typeface="Arial" panose="020B0604020202020204" pitchFamily="34" charset="0"/>
              <a:buNone/>
            </a:pPr>
            <a:r>
              <a:rPr lang="es-CO" sz="1200" i="1" kern="1200" dirty="0" smtClean="0">
                <a:solidFill>
                  <a:schemeClr val="tx1"/>
                </a:solidFill>
                <a:effectLst/>
                <a:latin typeface="+mn-lt"/>
                <a:ea typeface="+mn-ea"/>
                <a:cs typeface="+mn-cs"/>
              </a:rPr>
              <a:t>Mi me</a:t>
            </a:r>
            <a:r>
              <a:rPr lang="es-CO" sz="1200" b="1" i="1" kern="1200" dirty="0" smtClean="0">
                <a:solidFill>
                  <a:schemeClr val="tx1"/>
                </a:solidFill>
                <a:effectLst/>
                <a:latin typeface="+mn-lt"/>
                <a:ea typeface="+mn-ea"/>
                <a:cs typeface="+mn-cs"/>
              </a:rPr>
              <a:t>j</a:t>
            </a:r>
            <a:r>
              <a:rPr lang="es-CO" sz="1200" i="1" kern="1200" dirty="0" smtClean="0">
                <a:solidFill>
                  <a:schemeClr val="tx1"/>
                </a:solidFill>
                <a:effectLst/>
                <a:latin typeface="+mn-lt"/>
                <a:ea typeface="+mn-ea"/>
                <a:cs typeface="+mn-cs"/>
              </a:rPr>
              <a:t>or amigo es Daniel. Estudia mucho, pero en </a:t>
            </a:r>
            <a:r>
              <a:rPr lang="es-CO" sz="1200" b="1" i="1" kern="1200" dirty="0" smtClean="0">
                <a:solidFill>
                  <a:schemeClr val="tx1"/>
                </a:solidFill>
                <a:effectLst/>
                <a:latin typeface="+mn-lt"/>
                <a:ea typeface="+mn-ea"/>
                <a:cs typeface="+mn-cs"/>
              </a:rPr>
              <a:t>j</a:t>
            </a:r>
            <a:r>
              <a:rPr lang="es-CO" sz="1200" i="1" kern="1200" dirty="0" smtClean="0">
                <a:solidFill>
                  <a:schemeClr val="tx1"/>
                </a:solidFill>
                <a:effectLst/>
                <a:latin typeface="+mn-lt"/>
                <a:ea typeface="+mn-ea"/>
                <a:cs typeface="+mn-cs"/>
              </a:rPr>
              <a:t>ulio de</a:t>
            </a:r>
            <a:r>
              <a:rPr lang="es-CO" sz="1200" b="1" i="1" kern="1200" dirty="0" smtClean="0">
                <a:solidFill>
                  <a:schemeClr val="tx1"/>
                </a:solidFill>
                <a:effectLst/>
                <a:latin typeface="+mn-lt"/>
                <a:ea typeface="+mn-ea"/>
                <a:cs typeface="+mn-cs"/>
              </a:rPr>
              <a:t>j</a:t>
            </a:r>
            <a:r>
              <a:rPr lang="es-CO" sz="1200" i="1" kern="1200" dirty="0" smtClean="0">
                <a:solidFill>
                  <a:schemeClr val="tx1"/>
                </a:solidFill>
                <a:effectLst/>
                <a:latin typeface="+mn-lt"/>
                <a:ea typeface="+mn-ea"/>
                <a:cs typeface="+mn-cs"/>
              </a:rPr>
              <a:t>a los deberes en casa – no tiene clase y quiere estar le</a:t>
            </a:r>
            <a:r>
              <a:rPr lang="es-CO" sz="1200" b="1" i="1" kern="1200" dirty="0" smtClean="0">
                <a:solidFill>
                  <a:schemeClr val="tx1"/>
                </a:solidFill>
                <a:effectLst/>
                <a:latin typeface="+mn-lt"/>
                <a:ea typeface="+mn-ea"/>
                <a:cs typeface="+mn-cs"/>
              </a:rPr>
              <a:t>j</a:t>
            </a:r>
            <a:r>
              <a:rPr lang="es-CO" sz="1200" i="1" kern="1200" dirty="0" smtClean="0">
                <a:solidFill>
                  <a:schemeClr val="tx1"/>
                </a:solidFill>
                <a:effectLst/>
                <a:latin typeface="+mn-lt"/>
                <a:ea typeface="+mn-ea"/>
                <a:cs typeface="+mn-cs"/>
              </a:rPr>
              <a:t>os.</a:t>
            </a:r>
            <a:endParaRPr lang="en-GB" sz="1200" kern="1200" dirty="0" smtClean="0">
              <a:solidFill>
                <a:schemeClr val="tx1"/>
              </a:solidFill>
              <a:effectLst/>
              <a:latin typeface="+mn-lt"/>
              <a:ea typeface="+mn-ea"/>
              <a:cs typeface="+mn-cs"/>
            </a:endParaRPr>
          </a:p>
          <a:p>
            <a:pPr marL="0" indent="0">
              <a:buFont typeface="Arial" panose="020B0604020202020204" pitchFamily="34" charset="0"/>
              <a:buNone/>
            </a:pPr>
            <a:r>
              <a:rPr lang="es-CO" sz="1200" i="1" kern="1200" dirty="0" smtClean="0">
                <a:solidFill>
                  <a:schemeClr val="tx1"/>
                </a:solidFill>
                <a:effectLst/>
                <a:latin typeface="+mn-lt"/>
                <a:ea typeface="+mn-ea"/>
                <a:cs typeface="+mn-cs"/>
              </a:rPr>
              <a:t>¿Cómo es? </a:t>
            </a:r>
            <a:endParaRPr lang="en-GB" sz="1200" kern="1200" dirty="0" smtClean="0">
              <a:solidFill>
                <a:schemeClr val="tx1"/>
              </a:solidFill>
              <a:effectLst/>
              <a:latin typeface="+mn-lt"/>
              <a:ea typeface="+mn-ea"/>
              <a:cs typeface="+mn-cs"/>
            </a:endParaRPr>
          </a:p>
          <a:p>
            <a:pPr marL="0" indent="0">
              <a:buFont typeface="Arial" panose="020B0604020202020204" pitchFamily="34" charset="0"/>
              <a:buNone/>
            </a:pPr>
            <a:r>
              <a:rPr lang="es-CO" sz="1200" i="1" kern="1200" dirty="0" smtClean="0">
                <a:solidFill>
                  <a:schemeClr val="tx1"/>
                </a:solidFill>
                <a:effectLst/>
                <a:latin typeface="+mn-lt"/>
                <a:ea typeface="+mn-ea"/>
                <a:cs typeface="+mn-cs"/>
              </a:rPr>
              <a:t>Es muy ba</a:t>
            </a:r>
            <a:r>
              <a:rPr lang="es-CO" sz="1200" b="1" i="1" kern="1200" dirty="0" smtClean="0">
                <a:solidFill>
                  <a:schemeClr val="tx1"/>
                </a:solidFill>
                <a:effectLst/>
                <a:latin typeface="+mn-lt"/>
                <a:ea typeface="+mn-ea"/>
                <a:cs typeface="+mn-cs"/>
              </a:rPr>
              <a:t>j</a:t>
            </a:r>
            <a:r>
              <a:rPr lang="es-CO" sz="1200" i="1" kern="1200" dirty="0" smtClean="0">
                <a:solidFill>
                  <a:schemeClr val="tx1"/>
                </a:solidFill>
                <a:effectLst/>
                <a:latin typeface="+mn-lt"/>
                <a:ea typeface="+mn-ea"/>
                <a:cs typeface="+mn-cs"/>
              </a:rPr>
              <a:t>o.</a:t>
            </a:r>
            <a:endParaRPr lang="en-GB" sz="1200" kern="1200" dirty="0" smtClean="0">
              <a:solidFill>
                <a:schemeClr val="tx1"/>
              </a:solidFill>
              <a:effectLst/>
              <a:latin typeface="+mn-lt"/>
              <a:ea typeface="+mn-ea"/>
              <a:cs typeface="+mn-cs"/>
            </a:endParaRPr>
          </a:p>
          <a:p>
            <a:pPr marL="0" indent="0">
              <a:buFont typeface="Arial" panose="020B0604020202020204" pitchFamily="34" charset="0"/>
              <a:buNone/>
            </a:pPr>
            <a:r>
              <a:rPr lang="es-CO" sz="1200" i="1" kern="1200" dirty="0" smtClean="0">
                <a:solidFill>
                  <a:schemeClr val="tx1"/>
                </a:solidFill>
                <a:effectLst/>
                <a:latin typeface="+mn-lt"/>
                <a:ea typeface="+mn-ea"/>
                <a:cs typeface="+mn-cs"/>
              </a:rPr>
              <a:t>¿Qué tiene?</a:t>
            </a:r>
            <a:endParaRPr lang="en-GB" sz="1200" kern="1200" dirty="0" smtClean="0">
              <a:solidFill>
                <a:schemeClr val="tx1"/>
              </a:solidFill>
              <a:effectLst/>
              <a:latin typeface="+mn-lt"/>
              <a:ea typeface="+mn-ea"/>
              <a:cs typeface="+mn-cs"/>
            </a:endParaRPr>
          </a:p>
          <a:p>
            <a:pPr marL="0" indent="0">
              <a:buFont typeface="Arial" panose="020B0604020202020204" pitchFamily="34" charset="0"/>
              <a:buNone/>
            </a:pPr>
            <a:r>
              <a:rPr lang="es-ES" sz="1200" i="1" kern="1200" dirty="0" smtClean="0">
                <a:solidFill>
                  <a:schemeClr val="tx1"/>
                </a:solidFill>
                <a:effectLst/>
                <a:latin typeface="+mn-lt"/>
                <a:ea typeface="+mn-ea"/>
                <a:cs typeface="+mn-cs"/>
              </a:rPr>
              <a:t>Tiene un caballo con sólo un o</a:t>
            </a:r>
            <a:r>
              <a:rPr lang="es-ES" sz="1200" b="1" i="1" kern="1200" dirty="0" smtClean="0">
                <a:solidFill>
                  <a:schemeClr val="tx1"/>
                </a:solidFill>
                <a:effectLst/>
                <a:latin typeface="+mn-lt"/>
                <a:ea typeface="+mn-ea"/>
                <a:cs typeface="+mn-cs"/>
              </a:rPr>
              <a:t>j</a:t>
            </a:r>
            <a:r>
              <a:rPr lang="es-ES" sz="1200" i="1" kern="1200" dirty="0" smtClean="0">
                <a:solidFill>
                  <a:schemeClr val="tx1"/>
                </a:solidFill>
                <a:effectLst/>
                <a:latin typeface="+mn-lt"/>
                <a:ea typeface="+mn-ea"/>
                <a:cs typeface="+mn-cs"/>
              </a:rPr>
              <a:t>o, y ¡es ro</a:t>
            </a:r>
            <a:r>
              <a:rPr lang="es-ES" sz="1200" b="1" i="1" kern="1200" dirty="0" smtClean="0">
                <a:solidFill>
                  <a:schemeClr val="tx1"/>
                </a:solidFill>
                <a:effectLst/>
                <a:latin typeface="+mn-lt"/>
                <a:ea typeface="+mn-ea"/>
                <a:cs typeface="+mn-cs"/>
              </a:rPr>
              <a:t>j</a:t>
            </a:r>
            <a:r>
              <a:rPr lang="es-ES" sz="1200" i="1" kern="1200" dirty="0" smtClean="0">
                <a:solidFill>
                  <a:schemeClr val="tx1"/>
                </a:solidFill>
                <a:effectLst/>
                <a:latin typeface="+mn-lt"/>
                <a:ea typeface="+mn-ea"/>
                <a:cs typeface="+mn-cs"/>
              </a:rPr>
              <a:t>o!</a:t>
            </a:r>
          </a:p>
          <a:p>
            <a:pPr marL="0" indent="0">
              <a:buFont typeface="Arial" panose="020B0604020202020204" pitchFamily="34" charset="0"/>
              <a:buNone/>
            </a:pPr>
            <a:endParaRPr lang="es-ES" sz="1200" i="1" kern="1200" dirty="0" smtClean="0">
              <a:solidFill>
                <a:schemeClr val="tx1"/>
              </a:solidFill>
              <a:effectLst/>
              <a:latin typeface="+mn-lt"/>
              <a:ea typeface="+mn-ea"/>
              <a:cs typeface="+mn-cs"/>
            </a:endParaRPr>
          </a:p>
          <a:p>
            <a:pPr marL="0" indent="0">
              <a:buFont typeface="Arial" panose="020B0604020202020204" pitchFamily="34" charset="0"/>
              <a:buNone/>
            </a:pPr>
            <a:r>
              <a:rPr lang="es-ES" sz="1200" b="1" i="0" kern="1200" baseline="0" dirty="0" err="1" smtClean="0">
                <a:solidFill>
                  <a:schemeClr val="tx1"/>
                </a:solidFill>
                <a:effectLst/>
                <a:latin typeface="+mn-lt"/>
                <a:ea typeface="+mn-ea"/>
                <a:cs typeface="+mn-cs"/>
              </a:rPr>
              <a:t>Frequency</a:t>
            </a:r>
            <a:r>
              <a:rPr lang="es-ES" sz="1200" b="1" i="0" kern="1200" baseline="0" dirty="0" smtClean="0">
                <a:solidFill>
                  <a:schemeClr val="tx1"/>
                </a:solidFill>
                <a:effectLst/>
                <a:latin typeface="+mn-lt"/>
                <a:ea typeface="+mn-ea"/>
                <a:cs typeface="+mn-cs"/>
              </a:rPr>
              <a:t> </a:t>
            </a:r>
            <a:r>
              <a:rPr lang="es-ES" sz="1200" b="0" i="0" kern="1200" baseline="0" dirty="0" smtClean="0">
                <a:solidFill>
                  <a:schemeClr val="tx1"/>
                </a:solidFill>
                <a:effectLst/>
                <a:latin typeface="+mn-lt"/>
                <a:ea typeface="+mn-ea"/>
                <a:cs typeface="+mn-cs"/>
              </a:rPr>
              <a:t>(1 </a:t>
            </a:r>
            <a:r>
              <a:rPr lang="es-ES" sz="1200" b="0" i="0" kern="1200" baseline="0" dirty="0" err="1" smtClean="0">
                <a:solidFill>
                  <a:schemeClr val="tx1"/>
                </a:solidFill>
                <a:effectLst/>
                <a:latin typeface="+mn-lt"/>
                <a:ea typeface="+mn-ea"/>
                <a:cs typeface="+mn-cs"/>
              </a:rPr>
              <a:t>is</a:t>
            </a:r>
            <a:r>
              <a:rPr lang="es-ES" sz="1200" b="0" i="0" kern="1200" baseline="0" dirty="0" smtClean="0">
                <a:solidFill>
                  <a:schemeClr val="tx1"/>
                </a:solidFill>
                <a:effectLst/>
                <a:latin typeface="+mn-lt"/>
                <a:ea typeface="+mn-ea"/>
                <a:cs typeface="+mn-cs"/>
              </a:rPr>
              <a:t> </a:t>
            </a:r>
            <a:r>
              <a:rPr lang="es-ES" sz="1200" b="0" i="0" kern="1200" baseline="0" dirty="0" err="1" smtClean="0">
                <a:solidFill>
                  <a:schemeClr val="tx1"/>
                </a:solidFill>
                <a:effectLst/>
                <a:latin typeface="+mn-lt"/>
                <a:ea typeface="+mn-ea"/>
                <a:cs typeface="+mn-cs"/>
              </a:rPr>
              <a:t>the</a:t>
            </a:r>
            <a:r>
              <a:rPr lang="es-ES" sz="1200" b="0" i="0" kern="1200" baseline="0" dirty="0" smtClean="0">
                <a:solidFill>
                  <a:schemeClr val="tx1"/>
                </a:solidFill>
                <a:effectLst/>
                <a:latin typeface="+mn-lt"/>
                <a:ea typeface="+mn-ea"/>
                <a:cs typeface="+mn-cs"/>
              </a:rPr>
              <a:t> </a:t>
            </a:r>
            <a:r>
              <a:rPr lang="es-ES" sz="1200" b="0" i="0" kern="1200" baseline="0" dirty="0" err="1" smtClean="0">
                <a:solidFill>
                  <a:schemeClr val="tx1"/>
                </a:solidFill>
                <a:effectLst/>
                <a:latin typeface="+mn-lt"/>
                <a:ea typeface="+mn-ea"/>
                <a:cs typeface="+mn-cs"/>
              </a:rPr>
              <a:t>most</a:t>
            </a:r>
            <a:r>
              <a:rPr lang="es-ES" sz="1200" b="0" i="0" kern="1200" baseline="0" dirty="0" smtClean="0">
                <a:solidFill>
                  <a:schemeClr val="tx1"/>
                </a:solidFill>
                <a:effectLst/>
                <a:latin typeface="+mn-lt"/>
                <a:ea typeface="+mn-ea"/>
                <a:cs typeface="+mn-cs"/>
              </a:rPr>
              <a:t> </a:t>
            </a:r>
            <a:r>
              <a:rPr lang="es-ES" sz="1200" b="0" i="0" kern="1200" baseline="0" dirty="0" err="1" smtClean="0">
                <a:solidFill>
                  <a:schemeClr val="tx1"/>
                </a:solidFill>
                <a:effectLst/>
                <a:latin typeface="+mn-lt"/>
                <a:ea typeface="+mn-ea"/>
                <a:cs typeface="+mn-cs"/>
              </a:rPr>
              <a:t>common</a:t>
            </a:r>
            <a:r>
              <a:rPr lang="es-ES" sz="1200" b="0" i="0" kern="1200" baseline="0" dirty="0" smtClean="0">
                <a:solidFill>
                  <a:schemeClr val="tx1"/>
                </a:solidFill>
                <a:effectLst/>
                <a:latin typeface="+mn-lt"/>
                <a:ea typeface="+mn-ea"/>
                <a:cs typeface="+mn-cs"/>
              </a:rPr>
              <a:t> </a:t>
            </a:r>
            <a:r>
              <a:rPr lang="es-ES" sz="1200" b="0" i="0" kern="1200" baseline="0" dirty="0" err="1" smtClean="0">
                <a:solidFill>
                  <a:schemeClr val="tx1"/>
                </a:solidFill>
                <a:effectLst/>
                <a:latin typeface="+mn-lt"/>
                <a:ea typeface="+mn-ea"/>
                <a:cs typeface="+mn-cs"/>
              </a:rPr>
              <a:t>word</a:t>
            </a:r>
            <a:r>
              <a:rPr lang="es-ES" sz="1200" b="0" i="0" kern="1200" baseline="0" dirty="0" smtClean="0">
                <a:solidFill>
                  <a:schemeClr val="tx1"/>
                </a:solidFill>
                <a:effectLst/>
                <a:latin typeface="+mn-lt"/>
                <a:ea typeface="+mn-ea"/>
                <a:cs typeface="+mn-cs"/>
              </a:rPr>
              <a:t> in </a:t>
            </a:r>
            <a:r>
              <a:rPr lang="es-ES" sz="1200" b="0" i="0" kern="1200" baseline="0" dirty="0" err="1" smtClean="0">
                <a:solidFill>
                  <a:schemeClr val="tx1"/>
                </a:solidFill>
                <a:effectLst/>
                <a:latin typeface="+mn-lt"/>
                <a:ea typeface="+mn-ea"/>
                <a:cs typeface="+mn-cs"/>
              </a:rPr>
              <a:t>Spanish</a:t>
            </a:r>
            <a:r>
              <a:rPr lang="es-ES" sz="1200" b="0" i="0" kern="1200" baseline="0" dirty="0" smtClean="0">
                <a:solidFill>
                  <a:schemeClr val="tx1"/>
                </a:solidFill>
                <a:effectLst/>
                <a:latin typeface="+mn-lt"/>
                <a:ea typeface="+mn-ea"/>
                <a:cs typeface="+mn-cs"/>
              </a:rPr>
              <a:t>): </a:t>
            </a:r>
            <a:r>
              <a:rPr lang="es-ES" sz="1200" i="0" kern="1200" baseline="0" dirty="0" smtClean="0">
                <a:solidFill>
                  <a:schemeClr val="tx1"/>
                </a:solidFill>
                <a:effectLst/>
                <a:latin typeface="+mn-lt"/>
                <a:ea typeface="+mn-ea"/>
                <a:cs typeface="+mn-cs"/>
              </a:rPr>
              <a:t>quién [289]; es (ser) [7]; tu [53]; mejor [116]; amigo [210]; mi [37]; estudiar [332]; mucho [41]; pero [30]; en [5]; julio [659]; dejar [86]; no [11]; tiene (tener) [19]; clase [320]; y [4]; quiere (querer) [58]; estar [21]; lejos [833]; cómo [151]; muy [43]; bajo [236]; qué [50]; caballo [907]; un [6]; sólo [95]; ojo [169]; rojo [534].</a:t>
            </a:r>
          </a:p>
          <a:p>
            <a:pPr marL="0" indent="0">
              <a:buFont typeface="Arial" panose="020B0604020202020204" pitchFamily="34" charset="0"/>
              <a:buNone/>
            </a:pPr>
            <a:endParaRPr lang="es-ES" sz="1200" i="0" kern="1200" baseline="0" dirty="0" smtClean="0">
              <a:solidFill>
                <a:schemeClr val="tx1"/>
              </a:solidFill>
              <a:effectLst/>
              <a:latin typeface="+mn-lt"/>
              <a:ea typeface="+mn-ea"/>
              <a:cs typeface="+mn-cs"/>
            </a:endParaRPr>
          </a:p>
          <a:p>
            <a:pPr marL="0" indent="0">
              <a:buFont typeface="Arial" panose="020B0604020202020204" pitchFamily="34" charset="0"/>
              <a:buNone/>
            </a:pPr>
            <a:r>
              <a:rPr lang="es-ES" sz="1200" i="0" kern="1200" baseline="0" dirty="0" err="1" smtClean="0">
                <a:solidFill>
                  <a:schemeClr val="tx1"/>
                </a:solidFill>
                <a:effectLst/>
                <a:latin typeface="+mn-lt"/>
                <a:ea typeface="+mn-ea"/>
                <a:cs typeface="+mn-cs"/>
              </a:rPr>
              <a:t>Source</a:t>
            </a:r>
            <a:r>
              <a:rPr lang="es-ES" sz="1200" i="0" kern="1200" baseline="0" dirty="0" smtClean="0">
                <a:solidFill>
                  <a:schemeClr val="tx1"/>
                </a:solidFill>
                <a:effectLst/>
                <a:latin typeface="+mn-lt"/>
                <a:ea typeface="+mn-ea"/>
                <a:cs typeface="+mn-cs"/>
              </a:rPr>
              <a:t>: Davies, M., &amp; Davies, K. (2018). </a:t>
            </a:r>
            <a:r>
              <a:rPr lang="es-ES" sz="1200" i="1" kern="1200" baseline="0" dirty="0" smtClean="0">
                <a:solidFill>
                  <a:schemeClr val="tx1"/>
                </a:solidFill>
                <a:effectLst/>
                <a:latin typeface="+mn-lt"/>
                <a:ea typeface="+mn-ea"/>
                <a:cs typeface="+mn-cs"/>
              </a:rPr>
              <a:t>A </a:t>
            </a:r>
            <a:r>
              <a:rPr lang="es-ES" sz="1200" i="1" kern="1200" baseline="0" dirty="0" err="1" smtClean="0">
                <a:solidFill>
                  <a:schemeClr val="tx1"/>
                </a:solidFill>
                <a:effectLst/>
                <a:latin typeface="+mn-lt"/>
                <a:ea typeface="+mn-ea"/>
                <a:cs typeface="+mn-cs"/>
              </a:rPr>
              <a:t>frequency</a:t>
            </a:r>
            <a:r>
              <a:rPr lang="es-ES" sz="1200" i="1" kern="1200" baseline="0" dirty="0" smtClean="0">
                <a:solidFill>
                  <a:schemeClr val="tx1"/>
                </a:solidFill>
                <a:effectLst/>
                <a:latin typeface="+mn-lt"/>
                <a:ea typeface="+mn-ea"/>
                <a:cs typeface="+mn-cs"/>
              </a:rPr>
              <a:t> </a:t>
            </a:r>
            <a:r>
              <a:rPr lang="es-ES" sz="1200" i="1" kern="1200" baseline="0" dirty="0" err="1" smtClean="0">
                <a:solidFill>
                  <a:schemeClr val="tx1"/>
                </a:solidFill>
                <a:effectLst/>
                <a:latin typeface="+mn-lt"/>
                <a:ea typeface="+mn-ea"/>
                <a:cs typeface="+mn-cs"/>
              </a:rPr>
              <a:t>dictionary</a:t>
            </a:r>
            <a:r>
              <a:rPr lang="es-ES" sz="1200" i="1" kern="1200" baseline="0" dirty="0" smtClean="0">
                <a:solidFill>
                  <a:schemeClr val="tx1"/>
                </a:solidFill>
                <a:effectLst/>
                <a:latin typeface="+mn-lt"/>
                <a:ea typeface="+mn-ea"/>
                <a:cs typeface="+mn-cs"/>
              </a:rPr>
              <a:t> of </a:t>
            </a:r>
            <a:r>
              <a:rPr lang="es-ES" sz="1200" i="1" kern="1200" baseline="0" dirty="0" err="1" smtClean="0">
                <a:solidFill>
                  <a:schemeClr val="tx1"/>
                </a:solidFill>
                <a:effectLst/>
                <a:latin typeface="+mn-lt"/>
                <a:ea typeface="+mn-ea"/>
                <a:cs typeface="+mn-cs"/>
              </a:rPr>
              <a:t>Spanish</a:t>
            </a:r>
            <a:r>
              <a:rPr lang="es-ES" sz="1200" i="1" kern="1200" baseline="0" dirty="0" smtClean="0">
                <a:solidFill>
                  <a:schemeClr val="tx1"/>
                </a:solidFill>
                <a:effectLst/>
                <a:latin typeface="+mn-lt"/>
                <a:ea typeface="+mn-ea"/>
                <a:cs typeface="+mn-cs"/>
              </a:rPr>
              <a:t>: Core </a:t>
            </a:r>
            <a:r>
              <a:rPr lang="es-ES" sz="1200" i="1" kern="1200" baseline="0" dirty="0" err="1" smtClean="0">
                <a:solidFill>
                  <a:schemeClr val="tx1"/>
                </a:solidFill>
                <a:effectLst/>
                <a:latin typeface="+mn-lt"/>
                <a:ea typeface="+mn-ea"/>
                <a:cs typeface="+mn-cs"/>
              </a:rPr>
              <a:t>vocabulary</a:t>
            </a:r>
            <a:r>
              <a:rPr lang="es-ES" sz="1200" i="1" kern="1200" baseline="0" dirty="0" smtClean="0">
                <a:solidFill>
                  <a:schemeClr val="tx1"/>
                </a:solidFill>
                <a:effectLst/>
                <a:latin typeface="+mn-lt"/>
                <a:ea typeface="+mn-ea"/>
                <a:cs typeface="+mn-cs"/>
              </a:rPr>
              <a:t> </a:t>
            </a:r>
            <a:r>
              <a:rPr lang="es-ES" sz="1200" i="1" kern="1200" baseline="0" dirty="0" err="1" smtClean="0">
                <a:solidFill>
                  <a:schemeClr val="tx1"/>
                </a:solidFill>
                <a:effectLst/>
                <a:latin typeface="+mn-lt"/>
                <a:ea typeface="+mn-ea"/>
                <a:cs typeface="+mn-cs"/>
              </a:rPr>
              <a:t>for</a:t>
            </a:r>
            <a:r>
              <a:rPr lang="es-ES" sz="1200" i="1" kern="1200" baseline="0" dirty="0" smtClean="0">
                <a:solidFill>
                  <a:schemeClr val="tx1"/>
                </a:solidFill>
                <a:effectLst/>
                <a:latin typeface="+mn-lt"/>
                <a:ea typeface="+mn-ea"/>
                <a:cs typeface="+mn-cs"/>
              </a:rPr>
              <a:t> </a:t>
            </a:r>
            <a:r>
              <a:rPr lang="es-ES" sz="1200" i="1" kern="1200" baseline="0" dirty="0" err="1" smtClean="0">
                <a:solidFill>
                  <a:schemeClr val="tx1"/>
                </a:solidFill>
                <a:effectLst/>
                <a:latin typeface="+mn-lt"/>
                <a:ea typeface="+mn-ea"/>
                <a:cs typeface="+mn-cs"/>
              </a:rPr>
              <a:t>learners</a:t>
            </a:r>
            <a:r>
              <a:rPr lang="es-ES" sz="1200" i="1" kern="1200" baseline="0" dirty="0" smtClean="0">
                <a:solidFill>
                  <a:schemeClr val="tx1"/>
                </a:solidFill>
                <a:effectLst/>
                <a:latin typeface="+mn-lt"/>
                <a:ea typeface="+mn-ea"/>
                <a:cs typeface="+mn-cs"/>
              </a:rPr>
              <a:t> </a:t>
            </a:r>
            <a:r>
              <a:rPr lang="es-ES" sz="1200" i="0" kern="1200" baseline="0" dirty="0" smtClean="0">
                <a:solidFill>
                  <a:schemeClr val="tx1"/>
                </a:solidFill>
                <a:effectLst/>
                <a:latin typeface="+mn-lt"/>
                <a:ea typeface="+mn-ea"/>
                <a:cs typeface="+mn-cs"/>
              </a:rPr>
              <a:t>(2nd ed.). London: </a:t>
            </a:r>
            <a:r>
              <a:rPr lang="es-ES" sz="1200" i="0" kern="1200" baseline="0" dirty="0" err="1" smtClean="0">
                <a:solidFill>
                  <a:schemeClr val="tx1"/>
                </a:solidFill>
                <a:effectLst/>
                <a:latin typeface="+mn-lt"/>
                <a:ea typeface="+mn-ea"/>
                <a:cs typeface="+mn-cs"/>
              </a:rPr>
              <a:t>Routledge</a:t>
            </a:r>
            <a:endParaRPr lang="es-ES" sz="1200" i="0" kern="1200" dirty="0" smtClean="0">
              <a:solidFill>
                <a:schemeClr val="tx1"/>
              </a:solidFill>
              <a:effectLst/>
              <a:latin typeface="+mn-lt"/>
              <a:ea typeface="+mn-ea"/>
              <a:cs typeface="+mn-cs"/>
            </a:endParaRPr>
          </a:p>
          <a:p>
            <a:endParaRPr lang="es-ES" sz="1200" i="1" kern="1200" dirty="0" smtClean="0">
              <a:solidFill>
                <a:schemeClr val="tx1"/>
              </a:solidFill>
              <a:effectLst/>
              <a:latin typeface="+mn-lt"/>
              <a:ea typeface="+mn-ea"/>
              <a:cs typeface="+mn-cs"/>
            </a:endParaRPr>
          </a:p>
          <a:p>
            <a:r>
              <a:rPr lang="en-GB" b="1" dirty="0" smtClean="0"/>
              <a:t>Note: </a:t>
            </a:r>
            <a:r>
              <a:rPr lang="en-GB" dirty="0" smtClean="0"/>
              <a:t>three words in this text haven’t previously been taught:</a:t>
            </a:r>
            <a:r>
              <a:rPr lang="en-GB" baseline="0" dirty="0" smtClean="0"/>
              <a:t> ‘</a:t>
            </a:r>
            <a:r>
              <a:rPr lang="en-GB" baseline="0" dirty="0" err="1" smtClean="0"/>
              <a:t>sólo</a:t>
            </a:r>
            <a:r>
              <a:rPr lang="en-GB" baseline="0" dirty="0" smtClean="0"/>
              <a:t>’, ‘mi’ and ‘</a:t>
            </a:r>
            <a:r>
              <a:rPr lang="en-GB" baseline="0" dirty="0" err="1" smtClean="0"/>
              <a:t>tú</a:t>
            </a:r>
            <a:r>
              <a:rPr lang="en-GB" baseline="0" dirty="0" smtClean="0"/>
              <a:t>’ (all of these will be taught later in Year 7). The others are either words taken from the previous weeks’ vocabulary sets or source/cluster words.  The newer phonics words with ‘j’ may be less well known, but this activity is an opportunity to consolidate meanings of these high frequency words.</a:t>
            </a:r>
          </a:p>
          <a:p>
            <a:endParaRPr lang="en-GB" baseline="0"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4D900F22-05E3-4090-AB4F-1271C4E54041}" type="slidenum">
              <a:rPr lang="en-GB" smtClean="0"/>
              <a:t>6</a:t>
            </a:fld>
            <a:endParaRPr lang="en-GB"/>
          </a:p>
        </p:txBody>
      </p:sp>
    </p:spTree>
    <p:extLst>
      <p:ext uri="{BB962C8B-B14F-4D97-AF65-F5344CB8AC3E}">
        <p14:creationId xmlns:p14="http://schemas.microsoft.com/office/powerpoint/2010/main" val="1260881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4F8C6B6-2664-4DC4-9B12-1B5B00E4D0D3}" type="datetimeFigureOut">
              <a:rPr lang="en-GB" smtClean="0"/>
              <a:t>27/11/2019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98C8DE-92B8-4F3D-9DA8-B89CB4F7EE8E}" type="slidenum">
              <a:rPr lang="en-GB" smtClean="0"/>
              <a:t>‹#›</a:t>
            </a:fld>
            <a:endParaRPr lang="en-GB"/>
          </a:p>
        </p:txBody>
      </p:sp>
    </p:spTree>
    <p:extLst>
      <p:ext uri="{BB962C8B-B14F-4D97-AF65-F5344CB8AC3E}">
        <p14:creationId xmlns:p14="http://schemas.microsoft.com/office/powerpoint/2010/main" val="1646445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F8C6B6-2664-4DC4-9B12-1B5B00E4D0D3}" type="datetimeFigureOut">
              <a:rPr lang="en-GB" smtClean="0"/>
              <a:t>27/11/2019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98C8DE-92B8-4F3D-9DA8-B89CB4F7EE8E}" type="slidenum">
              <a:rPr lang="en-GB" smtClean="0"/>
              <a:t>‹#›</a:t>
            </a:fld>
            <a:endParaRPr lang="en-GB"/>
          </a:p>
        </p:txBody>
      </p:sp>
    </p:spTree>
    <p:extLst>
      <p:ext uri="{BB962C8B-B14F-4D97-AF65-F5344CB8AC3E}">
        <p14:creationId xmlns:p14="http://schemas.microsoft.com/office/powerpoint/2010/main" val="241392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F8C6B6-2664-4DC4-9B12-1B5B00E4D0D3}" type="datetimeFigureOut">
              <a:rPr lang="en-GB" smtClean="0"/>
              <a:t>27/11/2019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98C8DE-92B8-4F3D-9DA8-B89CB4F7EE8E}" type="slidenum">
              <a:rPr lang="en-GB" smtClean="0"/>
              <a:t>‹#›</a:t>
            </a:fld>
            <a:endParaRPr lang="en-GB"/>
          </a:p>
        </p:txBody>
      </p:sp>
    </p:spTree>
    <p:extLst>
      <p:ext uri="{BB962C8B-B14F-4D97-AF65-F5344CB8AC3E}">
        <p14:creationId xmlns:p14="http://schemas.microsoft.com/office/powerpoint/2010/main" val="3647142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Tw Cen MT" panose="020B0602020104020603"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43469111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2959379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379579704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2178253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390356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0527005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27/11/2019</a:t>
            </a:fld>
            <a:endParaRPr lang="en-GB"/>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103955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27/11/2019</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679254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F8C6B6-2664-4DC4-9B12-1B5B00E4D0D3}" type="datetimeFigureOut">
              <a:rPr lang="en-GB" smtClean="0"/>
              <a:t>27/11/2019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98C8DE-92B8-4F3D-9DA8-B89CB4F7EE8E}" type="slidenum">
              <a:rPr lang="en-GB" smtClean="0"/>
              <a:t>‹#›</a:t>
            </a:fld>
            <a:endParaRPr lang="en-GB"/>
          </a:p>
        </p:txBody>
      </p:sp>
    </p:spTree>
    <p:extLst>
      <p:ext uri="{BB962C8B-B14F-4D97-AF65-F5344CB8AC3E}">
        <p14:creationId xmlns:p14="http://schemas.microsoft.com/office/powerpoint/2010/main" val="30524057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27/11/2019</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4461199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27/11/2019</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32092184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27/11/2019</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790392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4F8C6B6-2664-4DC4-9B12-1B5B00E4D0D3}" type="datetimeFigureOut">
              <a:rPr lang="en-GB" smtClean="0"/>
              <a:t>27/11/2019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98C8DE-92B8-4F3D-9DA8-B89CB4F7EE8E}" type="slidenum">
              <a:rPr lang="en-GB" smtClean="0"/>
              <a:t>‹#›</a:t>
            </a:fld>
            <a:endParaRPr lang="en-GB"/>
          </a:p>
        </p:txBody>
      </p:sp>
    </p:spTree>
    <p:extLst>
      <p:ext uri="{BB962C8B-B14F-4D97-AF65-F5344CB8AC3E}">
        <p14:creationId xmlns:p14="http://schemas.microsoft.com/office/powerpoint/2010/main" val="1102507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4F8C6B6-2664-4DC4-9B12-1B5B00E4D0D3}" type="datetimeFigureOut">
              <a:rPr lang="en-GB" smtClean="0"/>
              <a:t>27/11/2019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98C8DE-92B8-4F3D-9DA8-B89CB4F7EE8E}" type="slidenum">
              <a:rPr lang="en-GB" smtClean="0"/>
              <a:t>‹#›</a:t>
            </a:fld>
            <a:endParaRPr lang="en-GB"/>
          </a:p>
        </p:txBody>
      </p:sp>
    </p:spTree>
    <p:extLst>
      <p:ext uri="{BB962C8B-B14F-4D97-AF65-F5344CB8AC3E}">
        <p14:creationId xmlns:p14="http://schemas.microsoft.com/office/powerpoint/2010/main" val="1177652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4F8C6B6-2664-4DC4-9B12-1B5B00E4D0D3}" type="datetimeFigureOut">
              <a:rPr lang="en-GB" smtClean="0"/>
              <a:t>27/11/2019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898C8DE-92B8-4F3D-9DA8-B89CB4F7EE8E}" type="slidenum">
              <a:rPr lang="en-GB" smtClean="0"/>
              <a:t>‹#›</a:t>
            </a:fld>
            <a:endParaRPr lang="en-GB"/>
          </a:p>
        </p:txBody>
      </p:sp>
    </p:spTree>
    <p:extLst>
      <p:ext uri="{BB962C8B-B14F-4D97-AF65-F5344CB8AC3E}">
        <p14:creationId xmlns:p14="http://schemas.microsoft.com/office/powerpoint/2010/main" val="3124402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4F8C6B6-2664-4DC4-9B12-1B5B00E4D0D3}" type="datetimeFigureOut">
              <a:rPr lang="en-GB" smtClean="0"/>
              <a:t>27/11/2019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898C8DE-92B8-4F3D-9DA8-B89CB4F7EE8E}" type="slidenum">
              <a:rPr lang="en-GB" smtClean="0"/>
              <a:t>‹#›</a:t>
            </a:fld>
            <a:endParaRPr lang="en-GB"/>
          </a:p>
        </p:txBody>
      </p:sp>
    </p:spTree>
    <p:extLst>
      <p:ext uri="{BB962C8B-B14F-4D97-AF65-F5344CB8AC3E}">
        <p14:creationId xmlns:p14="http://schemas.microsoft.com/office/powerpoint/2010/main" val="3724138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F8C6B6-2664-4DC4-9B12-1B5B00E4D0D3}" type="datetimeFigureOut">
              <a:rPr lang="en-GB" smtClean="0"/>
              <a:t>27/11/2019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898C8DE-92B8-4F3D-9DA8-B89CB4F7EE8E}" type="slidenum">
              <a:rPr lang="en-GB" smtClean="0"/>
              <a:t>‹#›</a:t>
            </a:fld>
            <a:endParaRPr lang="en-GB"/>
          </a:p>
        </p:txBody>
      </p:sp>
    </p:spTree>
    <p:extLst>
      <p:ext uri="{BB962C8B-B14F-4D97-AF65-F5344CB8AC3E}">
        <p14:creationId xmlns:p14="http://schemas.microsoft.com/office/powerpoint/2010/main" val="2342570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F8C6B6-2664-4DC4-9B12-1B5B00E4D0D3}" type="datetimeFigureOut">
              <a:rPr lang="en-GB" smtClean="0"/>
              <a:t>27/11/2019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98C8DE-92B8-4F3D-9DA8-B89CB4F7EE8E}" type="slidenum">
              <a:rPr lang="en-GB" smtClean="0"/>
              <a:t>‹#›</a:t>
            </a:fld>
            <a:endParaRPr lang="en-GB"/>
          </a:p>
        </p:txBody>
      </p:sp>
    </p:spTree>
    <p:extLst>
      <p:ext uri="{BB962C8B-B14F-4D97-AF65-F5344CB8AC3E}">
        <p14:creationId xmlns:p14="http://schemas.microsoft.com/office/powerpoint/2010/main" val="2523215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F8C6B6-2664-4DC4-9B12-1B5B00E4D0D3}" type="datetimeFigureOut">
              <a:rPr lang="en-GB" smtClean="0"/>
              <a:t>27/11/2019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98C8DE-92B8-4F3D-9DA8-B89CB4F7EE8E}" type="slidenum">
              <a:rPr lang="en-GB" smtClean="0"/>
              <a:t>‹#›</a:t>
            </a:fld>
            <a:endParaRPr lang="en-GB"/>
          </a:p>
        </p:txBody>
      </p:sp>
    </p:spTree>
    <p:extLst>
      <p:ext uri="{BB962C8B-B14F-4D97-AF65-F5344CB8AC3E}">
        <p14:creationId xmlns:p14="http://schemas.microsoft.com/office/powerpoint/2010/main" val="1365143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F8C6B6-2664-4DC4-9B12-1B5B00E4D0D3}" type="datetimeFigureOut">
              <a:rPr lang="en-GB" smtClean="0"/>
              <a:t>27/11/2019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98C8DE-92B8-4F3D-9DA8-B89CB4F7EE8E}" type="slidenum">
              <a:rPr lang="en-GB" smtClean="0"/>
              <a:t>‹#›</a:t>
            </a:fld>
            <a:endParaRPr lang="en-GB"/>
          </a:p>
        </p:txBody>
      </p:sp>
    </p:spTree>
    <p:extLst>
      <p:ext uri="{BB962C8B-B14F-4D97-AF65-F5344CB8AC3E}">
        <p14:creationId xmlns:p14="http://schemas.microsoft.com/office/powerpoint/2010/main" val="1178745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smtClean="0">
                <a:solidFill>
                  <a:srgbClr val="002060"/>
                </a:solidFill>
                <a:latin typeface="Tw Cen MT" panose="020B0602020104020603" pitchFamily="34" charset="0"/>
              </a:rPr>
              <a:t>Material</a:t>
            </a:r>
            <a:r>
              <a:rPr lang="en-GB" sz="1100" dirty="0" smtClean="0">
                <a:solidFill>
                  <a:srgbClr val="002060"/>
                </a:solidFill>
                <a:latin typeface="Arial" panose="020B0604020202020204" pitchFamily="34" charset="0"/>
              </a:rPr>
              <a:t> </a:t>
            </a:r>
            <a:r>
              <a:rPr lang="en-GB" sz="1100" dirty="0" smtClean="0">
                <a:solidFill>
                  <a:srgbClr val="002060"/>
                </a:solidFill>
                <a:latin typeface="Tw Cen MT" panose="020B0602020104020603" pitchFamily="34" charset="0"/>
              </a:rPr>
              <a:t>licensed as </a:t>
            </a:r>
            <a:r>
              <a:rPr lang="en-GB" sz="1100" b="1" u="sng" dirty="0" smtClean="0">
                <a:solidFill>
                  <a:srgbClr val="FFFFFF"/>
                </a:solidFill>
                <a:latin typeface="Tw Cen MT" panose="020B0602020104020603" pitchFamily="34" charset="0"/>
                <a:hlinkClick r:id="rId16"/>
              </a:rPr>
              <a:t>CC BY-NC-SA 4.0</a:t>
            </a:r>
            <a:r>
              <a:rPr lang="en-GB" sz="1100" dirty="0" smtClean="0">
                <a:latin typeface="Tw Cen MT" panose="020B0602020104020603" pitchFamily="34" charset="0"/>
              </a:rPr>
              <a:t/>
            </a:r>
            <a:br>
              <a:rPr lang="en-GB" sz="1100" dirty="0" smtClean="0">
                <a:latin typeface="Tw Cen MT" panose="020B0602020104020603" pitchFamily="34" charset="0"/>
              </a:rPr>
            </a:br>
            <a:endParaRPr lang="en-GB" sz="1100" dirty="0">
              <a:latin typeface="Tw Cen MT" panose="020B0602020104020603" pitchFamily="34" charset="0"/>
            </a:endParaRPr>
          </a:p>
        </p:txBody>
      </p:sp>
      <p:sp>
        <p:nvSpPr>
          <p:cNvPr id="8" name="TextBox 7"/>
          <p:cNvSpPr txBox="1"/>
          <p:nvPr userDrawn="1"/>
        </p:nvSpPr>
        <p:spPr>
          <a:xfrm>
            <a:off x="96577" y="6526075"/>
            <a:ext cx="2291024" cy="261610"/>
          </a:xfrm>
          <a:prstGeom prst="rect">
            <a:avLst/>
          </a:prstGeom>
          <a:noFill/>
        </p:spPr>
        <p:txBody>
          <a:bodyPr wrap="square" rtlCol="0">
            <a:spAutoFit/>
          </a:bodyPr>
          <a:lstStyle/>
          <a:p>
            <a:r>
              <a:rPr lang="en-GB" sz="1100" dirty="0" smtClean="0">
                <a:solidFill>
                  <a:srgbClr val="002060"/>
                </a:solidFill>
              </a:rPr>
              <a:t>Nick Avery</a:t>
            </a:r>
            <a:endParaRPr lang="en-GB" sz="1100" dirty="0">
              <a:solidFill>
                <a:srgbClr val="002060"/>
              </a:solidFill>
            </a:endParaRPr>
          </a:p>
        </p:txBody>
      </p:sp>
    </p:spTree>
    <p:extLst>
      <p:ext uri="{BB962C8B-B14F-4D97-AF65-F5344CB8AC3E}">
        <p14:creationId xmlns:p14="http://schemas.microsoft.com/office/powerpoint/2010/main" val="9889516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image" Target="../media/image9.png"/><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audio" Target="../media/audio4.wav"/><Relationship Id="rId11" Type="http://schemas.openxmlformats.org/officeDocument/2006/relationships/image" Target="../media/image7.png"/><Relationship Id="rId5" Type="http://schemas.openxmlformats.org/officeDocument/2006/relationships/audio" Target="../media/audio3.wav"/><Relationship Id="rId10" Type="http://schemas.openxmlformats.org/officeDocument/2006/relationships/image" Target="../media/image6.png"/><Relationship Id="rId4" Type="http://schemas.openxmlformats.org/officeDocument/2006/relationships/audio" Target="../media/audio2.wav"/><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10.pn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sp>
          <p:nvSpPr>
            <p:cNvPr id="4" name="Isosceles Triangle 3"/>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sp>
        <p:nvSpPr>
          <p:cNvPr id="5" name="Rectangle 4"/>
          <p:cNvSpPr/>
          <p:nvPr/>
        </p:nvSpPr>
        <p:spPr>
          <a:xfrm>
            <a:off x="-56445"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
        <p:nvSpPr>
          <p:cNvPr id="18" name="TextBox 17"/>
          <p:cNvSpPr txBox="1"/>
          <p:nvPr/>
        </p:nvSpPr>
        <p:spPr>
          <a:xfrm>
            <a:off x="52293" y="6179811"/>
            <a:ext cx="376200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Victoria Hobson &amp; Nick Avery</a:t>
            </a: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9" name="TextBox 18"/>
          <p:cNvSpPr txBox="1"/>
          <p:nvPr/>
        </p:nvSpPr>
        <p:spPr>
          <a:xfrm>
            <a:off x="52293" y="2442632"/>
            <a:ext cx="946907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Phonics: ‘J’ SSC</a:t>
            </a:r>
            <a:endPar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3" name="TextBox 12"/>
          <p:cNvSpPr txBox="1"/>
          <p:nvPr/>
        </p:nvSpPr>
        <p:spPr>
          <a:xfrm>
            <a:off x="52293" y="6519446"/>
            <a:ext cx="376200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Dated updated: 25/11/2019</a:t>
            </a: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8467240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Group 8"/>
          <p:cNvGrpSpPr/>
          <p:nvPr/>
        </p:nvGrpSpPr>
        <p:grpSpPr>
          <a:xfrm>
            <a:off x="4479444" y="1860017"/>
            <a:ext cx="3230691" cy="2744130"/>
            <a:chOff x="4479444" y="1860017"/>
            <a:chExt cx="3230691" cy="2744130"/>
          </a:xfrm>
        </p:grpSpPr>
        <p:sp>
          <p:nvSpPr>
            <p:cNvPr id="4" name="Rounded Rectangle 3"/>
            <p:cNvSpPr/>
            <p:nvPr/>
          </p:nvSpPr>
          <p:spPr>
            <a:xfrm>
              <a:off x="4479444" y="1860017"/>
              <a:ext cx="3230691" cy="2744130"/>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5" name="TextBox 4"/>
            <p:cNvSpPr txBox="1"/>
            <p:nvPr/>
          </p:nvSpPr>
          <p:spPr>
            <a:xfrm>
              <a:off x="4826365" y="3455249"/>
              <a:ext cx="253926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o</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j</a:t>
              </a:r>
              <a:r>
                <a:rPr kumimoji="0" lang="es-CO"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o</a:t>
              </a:r>
            </a:p>
          </p:txBody>
        </p:sp>
      </p:grpSp>
      <p:sp>
        <p:nvSpPr>
          <p:cNvPr id="8" name="TextBox 7">
            <a:hlinkClick r:id="" action="ppaction://noaction">
              <a:snd r:embed="rId8" name="mujer.wav"/>
            </a:hlinkClick>
          </p:cNvPr>
          <p:cNvSpPr txBox="1"/>
          <p:nvPr/>
        </p:nvSpPr>
        <p:spPr>
          <a:xfrm>
            <a:off x="8381037" y="3411616"/>
            <a:ext cx="342663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mu</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j</a:t>
            </a:r>
            <a:r>
              <a:rPr kumimoji="0" lang="es-CO"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er</a:t>
            </a:r>
          </a:p>
        </p:txBody>
      </p:sp>
      <p:pic>
        <p:nvPicPr>
          <p:cNvPr id="19458" name="Picture 2" descr="http://www.clker.com/cliparts/9/9/d/f/11949846501923755977woman_reading_gerald_g._01.svg.med.png">
            <a:hlinkClick r:id="" action="ppaction://noaction">
              <a:snd r:embed="rId8" name="mujer.wav"/>
            </a:hlinkClick>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87129" y="4427279"/>
            <a:ext cx="1113677" cy="140501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hlinkClick r:id="" action="ppaction://noaction">
              <a:snd r:embed="rId7" name="dejar.wav"/>
            </a:hlinkClick>
          </p:cNvPr>
          <p:cNvSpPr txBox="1"/>
          <p:nvPr/>
        </p:nvSpPr>
        <p:spPr>
          <a:xfrm>
            <a:off x="4826365" y="4563792"/>
            <a:ext cx="257005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de</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j</a:t>
            </a:r>
            <a:r>
              <a:rPr kumimoji="0" lang="es-CO"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ar</a:t>
            </a:r>
          </a:p>
        </p:txBody>
      </p:sp>
      <p:sp>
        <p:nvSpPr>
          <p:cNvPr id="11" name="TextBox 10">
            <a:hlinkClick r:id="" action="ppaction://noaction">
              <a:snd r:embed="rId6" name="rojo.wav"/>
            </a:hlinkClick>
          </p:cNvPr>
          <p:cNvSpPr txBox="1"/>
          <p:nvPr/>
        </p:nvSpPr>
        <p:spPr>
          <a:xfrm>
            <a:off x="1171566" y="3348998"/>
            <a:ext cx="194565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ro</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j</a:t>
            </a:r>
            <a:r>
              <a:rPr kumimoji="0" lang="es-CO"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o</a:t>
            </a:r>
          </a:p>
        </p:txBody>
      </p:sp>
      <p:pic>
        <p:nvPicPr>
          <p:cNvPr id="13" name="Picture 4" descr="http://www.clker.com/cliparts/7/b/0/c/11971495461712252788valessiobrito_Coloured_Pencils.svg.med.png">
            <a:hlinkClick r:id="" action="ppaction://noaction">
              <a:snd r:embed="rId6" name="rojo.wav"/>
            </a:hlinkClick>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66608" t="-2541" r="25148"/>
          <a:stretch/>
        </p:blipFill>
        <p:spPr bwMode="auto">
          <a:xfrm rot="3975017">
            <a:off x="2019576" y="4011606"/>
            <a:ext cx="571214" cy="252250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9521094" y="1185260"/>
            <a:ext cx="1562229" cy="1437251"/>
            <a:chOff x="7169086" y="1074072"/>
            <a:chExt cx="1562229" cy="1437251"/>
          </a:xfrm>
        </p:grpSpPr>
        <p:pic>
          <p:nvPicPr>
            <p:cNvPr id="1026" name="Picture 2" descr="http://www.clker.com/cliparts/d/d/0/f/12362677411367195232AX11_graph.svg.med.png">
              <a:hlinkClick r:id="" action="ppaction://noaction">
                <a:snd r:embed="rId5" name="mejor.wav"/>
              </a:hlinkClick>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69086" y="1074072"/>
              <a:ext cx="1562229" cy="1437251"/>
            </a:xfrm>
            <a:prstGeom prst="rect">
              <a:avLst/>
            </a:prstGeom>
            <a:noFill/>
            <a:extLst>
              <a:ext uri="{909E8E84-426E-40DD-AFC4-6F175D3DCCD1}">
                <a14:hiddenFill xmlns:a14="http://schemas.microsoft.com/office/drawing/2010/main">
                  <a:solidFill>
                    <a:srgbClr val="FFFFFF"/>
                  </a:solidFill>
                </a14:hiddenFill>
              </a:ext>
            </a:extLst>
          </p:spPr>
        </p:pic>
        <p:sp>
          <p:nvSpPr>
            <p:cNvPr id="17" name="Freeform 16"/>
            <p:cNvSpPr/>
            <p:nvPr/>
          </p:nvSpPr>
          <p:spPr>
            <a:xfrm>
              <a:off x="7357533" y="1143001"/>
              <a:ext cx="1151467" cy="1270000"/>
            </a:xfrm>
            <a:custGeom>
              <a:avLst/>
              <a:gdLst>
                <a:gd name="connsiteX0" fmla="*/ 0 w 1109134"/>
                <a:gd name="connsiteY0" fmla="*/ 1227667 h 1227667"/>
                <a:gd name="connsiteX1" fmla="*/ 16934 w 1109134"/>
                <a:gd name="connsiteY1" fmla="*/ 1109134 h 1227667"/>
                <a:gd name="connsiteX2" fmla="*/ 25400 w 1109134"/>
                <a:gd name="connsiteY2" fmla="*/ 1075267 h 1227667"/>
                <a:gd name="connsiteX3" fmla="*/ 33867 w 1109134"/>
                <a:gd name="connsiteY3" fmla="*/ 1024467 h 1227667"/>
                <a:gd name="connsiteX4" fmla="*/ 50800 w 1109134"/>
                <a:gd name="connsiteY4" fmla="*/ 990600 h 1227667"/>
                <a:gd name="connsiteX5" fmla="*/ 76200 w 1109134"/>
                <a:gd name="connsiteY5" fmla="*/ 939800 h 1227667"/>
                <a:gd name="connsiteX6" fmla="*/ 127000 w 1109134"/>
                <a:gd name="connsiteY6" fmla="*/ 922867 h 1227667"/>
                <a:gd name="connsiteX7" fmla="*/ 152400 w 1109134"/>
                <a:gd name="connsiteY7" fmla="*/ 914400 h 1227667"/>
                <a:gd name="connsiteX8" fmla="*/ 287867 w 1109134"/>
                <a:gd name="connsiteY8" fmla="*/ 897467 h 1227667"/>
                <a:gd name="connsiteX9" fmla="*/ 372534 w 1109134"/>
                <a:gd name="connsiteY9" fmla="*/ 872067 h 1227667"/>
                <a:gd name="connsiteX10" fmla="*/ 397934 w 1109134"/>
                <a:gd name="connsiteY10" fmla="*/ 863600 h 1227667"/>
                <a:gd name="connsiteX11" fmla="*/ 431800 w 1109134"/>
                <a:gd name="connsiteY11" fmla="*/ 838200 h 1227667"/>
                <a:gd name="connsiteX12" fmla="*/ 474134 w 1109134"/>
                <a:gd name="connsiteY12" fmla="*/ 795867 h 1227667"/>
                <a:gd name="connsiteX13" fmla="*/ 482600 w 1109134"/>
                <a:gd name="connsiteY13" fmla="*/ 770467 h 1227667"/>
                <a:gd name="connsiteX14" fmla="*/ 499534 w 1109134"/>
                <a:gd name="connsiteY14" fmla="*/ 753534 h 1227667"/>
                <a:gd name="connsiteX15" fmla="*/ 524934 w 1109134"/>
                <a:gd name="connsiteY15" fmla="*/ 702734 h 1227667"/>
                <a:gd name="connsiteX16" fmla="*/ 533400 w 1109134"/>
                <a:gd name="connsiteY16" fmla="*/ 651934 h 1227667"/>
                <a:gd name="connsiteX17" fmla="*/ 541867 w 1109134"/>
                <a:gd name="connsiteY17" fmla="*/ 626534 h 1227667"/>
                <a:gd name="connsiteX18" fmla="*/ 550334 w 1109134"/>
                <a:gd name="connsiteY18" fmla="*/ 592667 h 1227667"/>
                <a:gd name="connsiteX19" fmla="*/ 567267 w 1109134"/>
                <a:gd name="connsiteY19" fmla="*/ 541867 h 1227667"/>
                <a:gd name="connsiteX20" fmla="*/ 618067 w 1109134"/>
                <a:gd name="connsiteY20" fmla="*/ 491067 h 1227667"/>
                <a:gd name="connsiteX21" fmla="*/ 677334 w 1109134"/>
                <a:gd name="connsiteY21" fmla="*/ 440267 h 1227667"/>
                <a:gd name="connsiteX22" fmla="*/ 702734 w 1109134"/>
                <a:gd name="connsiteY22" fmla="*/ 414867 h 1227667"/>
                <a:gd name="connsiteX23" fmla="*/ 728134 w 1109134"/>
                <a:gd name="connsiteY23" fmla="*/ 389467 h 1227667"/>
                <a:gd name="connsiteX24" fmla="*/ 778934 w 1109134"/>
                <a:gd name="connsiteY24" fmla="*/ 313267 h 1227667"/>
                <a:gd name="connsiteX25" fmla="*/ 795867 w 1109134"/>
                <a:gd name="connsiteY25" fmla="*/ 287867 h 1227667"/>
                <a:gd name="connsiteX26" fmla="*/ 821267 w 1109134"/>
                <a:gd name="connsiteY26" fmla="*/ 262467 h 1227667"/>
                <a:gd name="connsiteX27" fmla="*/ 838200 w 1109134"/>
                <a:gd name="connsiteY27" fmla="*/ 237067 h 1227667"/>
                <a:gd name="connsiteX28" fmla="*/ 863600 w 1109134"/>
                <a:gd name="connsiteY28" fmla="*/ 220134 h 1227667"/>
                <a:gd name="connsiteX29" fmla="*/ 880534 w 1109134"/>
                <a:gd name="connsiteY29" fmla="*/ 203200 h 1227667"/>
                <a:gd name="connsiteX30" fmla="*/ 931334 w 1109134"/>
                <a:gd name="connsiteY30" fmla="*/ 169334 h 1227667"/>
                <a:gd name="connsiteX31" fmla="*/ 948267 w 1109134"/>
                <a:gd name="connsiteY31" fmla="*/ 152400 h 1227667"/>
                <a:gd name="connsiteX32" fmla="*/ 1007534 w 1109134"/>
                <a:gd name="connsiteY32" fmla="*/ 84667 h 1227667"/>
                <a:gd name="connsiteX33" fmla="*/ 1049867 w 1109134"/>
                <a:gd name="connsiteY33" fmla="*/ 50800 h 1227667"/>
                <a:gd name="connsiteX34" fmla="*/ 1075267 w 1109134"/>
                <a:gd name="connsiteY34" fmla="*/ 33867 h 1227667"/>
                <a:gd name="connsiteX35" fmla="*/ 1109134 w 1109134"/>
                <a:gd name="connsiteY35" fmla="*/ 0 h 1227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9134" h="1227667">
                  <a:moveTo>
                    <a:pt x="0" y="1227667"/>
                  </a:moveTo>
                  <a:cubicBezTo>
                    <a:pt x="5204" y="1186037"/>
                    <a:pt x="8795" y="1149832"/>
                    <a:pt x="16934" y="1109134"/>
                  </a:cubicBezTo>
                  <a:cubicBezTo>
                    <a:pt x="19216" y="1097724"/>
                    <a:pt x="23118" y="1086677"/>
                    <a:pt x="25400" y="1075267"/>
                  </a:cubicBezTo>
                  <a:cubicBezTo>
                    <a:pt x="28767" y="1058433"/>
                    <a:pt x="28934" y="1040910"/>
                    <a:pt x="33867" y="1024467"/>
                  </a:cubicBezTo>
                  <a:cubicBezTo>
                    <a:pt x="37494" y="1012378"/>
                    <a:pt x="45828" y="1002201"/>
                    <a:pt x="50800" y="990600"/>
                  </a:cubicBezTo>
                  <a:cubicBezTo>
                    <a:pt x="57213" y="975636"/>
                    <a:pt x="60327" y="949720"/>
                    <a:pt x="76200" y="939800"/>
                  </a:cubicBezTo>
                  <a:cubicBezTo>
                    <a:pt x="91336" y="930340"/>
                    <a:pt x="110067" y="928511"/>
                    <a:pt x="127000" y="922867"/>
                  </a:cubicBezTo>
                  <a:lnTo>
                    <a:pt x="152400" y="914400"/>
                  </a:lnTo>
                  <a:cubicBezTo>
                    <a:pt x="212705" y="894299"/>
                    <a:pt x="168921" y="906617"/>
                    <a:pt x="287867" y="897467"/>
                  </a:cubicBezTo>
                  <a:cubicBezTo>
                    <a:pt x="339047" y="884672"/>
                    <a:pt x="310700" y="892678"/>
                    <a:pt x="372534" y="872067"/>
                  </a:cubicBezTo>
                  <a:lnTo>
                    <a:pt x="397934" y="863600"/>
                  </a:lnTo>
                  <a:cubicBezTo>
                    <a:pt x="409223" y="855133"/>
                    <a:pt x="421253" y="847575"/>
                    <a:pt x="431800" y="838200"/>
                  </a:cubicBezTo>
                  <a:cubicBezTo>
                    <a:pt x="446715" y="824942"/>
                    <a:pt x="474134" y="795867"/>
                    <a:pt x="474134" y="795867"/>
                  </a:cubicBezTo>
                  <a:cubicBezTo>
                    <a:pt x="476956" y="787400"/>
                    <a:pt x="478008" y="778120"/>
                    <a:pt x="482600" y="770467"/>
                  </a:cubicBezTo>
                  <a:cubicBezTo>
                    <a:pt x="486707" y="763622"/>
                    <a:pt x="495964" y="760674"/>
                    <a:pt x="499534" y="753534"/>
                  </a:cubicBezTo>
                  <a:cubicBezTo>
                    <a:pt x="530742" y="691118"/>
                    <a:pt x="485499" y="742167"/>
                    <a:pt x="524934" y="702734"/>
                  </a:cubicBezTo>
                  <a:cubicBezTo>
                    <a:pt x="527756" y="685801"/>
                    <a:pt x="529676" y="668692"/>
                    <a:pt x="533400" y="651934"/>
                  </a:cubicBezTo>
                  <a:cubicBezTo>
                    <a:pt x="535336" y="643222"/>
                    <a:pt x="539415" y="635115"/>
                    <a:pt x="541867" y="626534"/>
                  </a:cubicBezTo>
                  <a:cubicBezTo>
                    <a:pt x="545064" y="615345"/>
                    <a:pt x="546990" y="603813"/>
                    <a:pt x="550334" y="592667"/>
                  </a:cubicBezTo>
                  <a:cubicBezTo>
                    <a:pt x="555463" y="575570"/>
                    <a:pt x="554646" y="554488"/>
                    <a:pt x="567267" y="541867"/>
                  </a:cubicBezTo>
                  <a:cubicBezTo>
                    <a:pt x="584200" y="524934"/>
                    <a:pt x="598141" y="504350"/>
                    <a:pt x="618067" y="491067"/>
                  </a:cubicBezTo>
                  <a:cubicBezTo>
                    <a:pt x="656751" y="465278"/>
                    <a:pt x="636272" y="481329"/>
                    <a:pt x="677334" y="440267"/>
                  </a:cubicBezTo>
                  <a:lnTo>
                    <a:pt x="702734" y="414867"/>
                  </a:lnTo>
                  <a:cubicBezTo>
                    <a:pt x="711201" y="406400"/>
                    <a:pt x="721492" y="399430"/>
                    <a:pt x="728134" y="389467"/>
                  </a:cubicBezTo>
                  <a:lnTo>
                    <a:pt x="778934" y="313267"/>
                  </a:lnTo>
                  <a:cubicBezTo>
                    <a:pt x="784578" y="304800"/>
                    <a:pt x="788672" y="295062"/>
                    <a:pt x="795867" y="287867"/>
                  </a:cubicBezTo>
                  <a:cubicBezTo>
                    <a:pt x="804334" y="279400"/>
                    <a:pt x="813602" y="271665"/>
                    <a:pt x="821267" y="262467"/>
                  </a:cubicBezTo>
                  <a:cubicBezTo>
                    <a:pt x="827781" y="254650"/>
                    <a:pt x="831005" y="244262"/>
                    <a:pt x="838200" y="237067"/>
                  </a:cubicBezTo>
                  <a:cubicBezTo>
                    <a:pt x="845395" y="229872"/>
                    <a:pt x="855654" y="226491"/>
                    <a:pt x="863600" y="220134"/>
                  </a:cubicBezTo>
                  <a:cubicBezTo>
                    <a:pt x="869834" y="215147"/>
                    <a:pt x="874148" y="207990"/>
                    <a:pt x="880534" y="203200"/>
                  </a:cubicBezTo>
                  <a:cubicBezTo>
                    <a:pt x="896815" y="190989"/>
                    <a:pt x="916944" y="183725"/>
                    <a:pt x="931334" y="169334"/>
                  </a:cubicBezTo>
                  <a:cubicBezTo>
                    <a:pt x="936978" y="163689"/>
                    <a:pt x="943280" y="158633"/>
                    <a:pt x="948267" y="152400"/>
                  </a:cubicBezTo>
                  <a:cubicBezTo>
                    <a:pt x="973839" y="120433"/>
                    <a:pt x="962771" y="114509"/>
                    <a:pt x="1007534" y="84667"/>
                  </a:cubicBezTo>
                  <a:cubicBezTo>
                    <a:pt x="1085712" y="32549"/>
                    <a:pt x="989546" y="99057"/>
                    <a:pt x="1049867" y="50800"/>
                  </a:cubicBezTo>
                  <a:cubicBezTo>
                    <a:pt x="1057813" y="44443"/>
                    <a:pt x="1067450" y="40381"/>
                    <a:pt x="1075267" y="33867"/>
                  </a:cubicBezTo>
                  <a:lnTo>
                    <a:pt x="1109134" y="0"/>
                  </a:ln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sp>
        <p:nvSpPr>
          <p:cNvPr id="16" name="TextBox 15"/>
          <p:cNvSpPr txBox="1"/>
          <p:nvPr/>
        </p:nvSpPr>
        <p:spPr>
          <a:xfrm>
            <a:off x="4720595" y="5349169"/>
            <a:ext cx="278159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[to leave]</a:t>
            </a:r>
          </a:p>
        </p:txBody>
      </p:sp>
      <p:sp>
        <p:nvSpPr>
          <p:cNvPr id="20" name="TextBox 19"/>
          <p:cNvSpPr txBox="1"/>
          <p:nvPr/>
        </p:nvSpPr>
        <p:spPr>
          <a:xfrm>
            <a:off x="8720492" y="2693898"/>
            <a:ext cx="278159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Calibri" panose="020F0502020204030204" pitchFamily="34" charset="0"/>
              </a:rPr>
              <a:t>[better]</a:t>
            </a:r>
            <a:endParaRPr kumimoji="0" lang="en-GB" sz="3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endParaRPr>
          </a:p>
        </p:txBody>
      </p:sp>
      <p:pic>
        <p:nvPicPr>
          <p:cNvPr id="21" name="Picture 2" descr="http://www.clker.com/cliparts/8/P/9/9/M/3/eye-green-ccccccc-hi.png">
            <a:hlinkClick r:id="" action="ppaction://noaction">
              <a:snd r:embed="rId3" name="ojo.wav"/>
            </a:hlinkClick>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324939" y="2202179"/>
            <a:ext cx="1497385" cy="142251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hlinkClick r:id="" action="ppaction://noaction">
              <a:snd r:embed="rId4" name="julio.wav"/>
            </a:hlinkClick>
          </p:cNvPr>
          <p:cNvSpPr txBox="1"/>
          <p:nvPr/>
        </p:nvSpPr>
        <p:spPr>
          <a:xfrm>
            <a:off x="932147" y="284354"/>
            <a:ext cx="240308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rPr>
              <a:t>j</a:t>
            </a:r>
            <a:r>
              <a:rPr kumimoji="0" lang="en-GB" sz="6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ulio</a:t>
            </a:r>
            <a:endPar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5" name="Picture 2" descr="http://www.clker.com/cliparts/v/p/e/L/e/V/july-1-st-calendar-md.png">
            <a:hlinkClick r:id="" action="ppaction://noaction">
              <a:snd r:embed="rId4" name="julio.wav"/>
            </a:hlinkClick>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71566" y="1428837"/>
            <a:ext cx="1329539" cy="1435517"/>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hlinkClick r:id="" action="ppaction://noaction">
              <a:snd r:embed="rId5" name="mejor.wav"/>
            </a:hlinkClick>
          </p:cNvPr>
          <p:cNvSpPr txBox="1"/>
          <p:nvPr/>
        </p:nvSpPr>
        <p:spPr>
          <a:xfrm>
            <a:off x="9100666" y="117460"/>
            <a:ext cx="240308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me</a:t>
            </a:r>
            <a:r>
              <a:rPr kumimoji="0" lang="en-GB" sz="6000" b="0" i="0" u="none" strike="noStrike" kern="1200" cap="none" spc="0" normalizeH="0" baseline="0" noProof="0" dirty="0" err="1" smtClean="0">
                <a:ln>
                  <a:noFill/>
                </a:ln>
                <a:solidFill>
                  <a:srgbClr val="ED7D31"/>
                </a:solidFill>
                <a:effectLst/>
                <a:uLnTx/>
                <a:uFillTx/>
                <a:latin typeface="Century Gothic" panose="020B0502020202020204" pitchFamily="34" charset="0"/>
                <a:ea typeface="+mn-ea"/>
                <a:cs typeface="+mn-cs"/>
              </a:rPr>
              <a:t>j</a:t>
            </a:r>
            <a:r>
              <a:rPr kumimoji="0" lang="en-GB" sz="6000" b="0"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or</a:t>
            </a:r>
            <a:endPar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 name="Title 5"/>
          <p:cNvSpPr>
            <a:spLocks noGrp="1"/>
          </p:cNvSpPr>
          <p:nvPr>
            <p:ph type="title"/>
          </p:nvPr>
        </p:nvSpPr>
        <p:spPr>
          <a:xfrm>
            <a:off x="5952939" y="351018"/>
            <a:ext cx="950450" cy="1325563"/>
          </a:xfrm>
        </p:spPr>
        <p:txBody>
          <a:bodyPr>
            <a:normAutofit fontScale="90000"/>
          </a:bodyPr>
          <a:lstStyle/>
          <a:p>
            <a:r>
              <a:rPr lang="en-GB" sz="9600" b="1" dirty="0">
                <a:solidFill>
                  <a:srgbClr val="002060"/>
                </a:solidFill>
                <a:latin typeface="Century Gothic" panose="020B0502020202020204" pitchFamily="34" charset="0"/>
              </a:rPr>
              <a:t>j</a:t>
            </a:r>
            <a:br>
              <a:rPr lang="en-GB" sz="9600" b="1" dirty="0">
                <a:solidFill>
                  <a:srgbClr val="002060"/>
                </a:solidFill>
                <a:latin typeface="Century Gothic" panose="020B0502020202020204" pitchFamily="34" charset="0"/>
              </a:rPr>
            </a:br>
            <a:endParaRPr lang="en-GB" dirty="0"/>
          </a:p>
        </p:txBody>
      </p:sp>
    </p:spTree>
    <p:extLst>
      <p:ext uri="{BB962C8B-B14F-4D97-AF65-F5344CB8AC3E}">
        <p14:creationId xmlns:p14="http://schemas.microsoft.com/office/powerpoint/2010/main" val="70087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ojo.wav"/>
                                        </p:tgtEl>
                                      </p:cMediaNode>
                                    </p:audio>
                                  </p:sub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4" name="julio.wav"/>
                                        </p:tgtEl>
                                      </p:cMediaNode>
                                    </p:audio>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julio.wav"/>
                                        </p:tgtEl>
                                      </p:cMediaNode>
                                    </p:audio>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5" name="mejor.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5" name="mejor.wav"/>
                                        </p:tgtEl>
                                      </p:cMediaNode>
                                    </p:audio>
                                  </p:sub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subTnLst>
                                    <p:audio>
                                      <p:cMediaNode>
                                        <p:cTn display="0" masterRel="sameClick">
                                          <p:stCondLst>
                                            <p:cond evt="begin" delay="0">
                                              <p:tn val="31"/>
                                            </p:cond>
                                          </p:stCondLst>
                                          <p:endCondLst>
                                            <p:cond evt="onStopAudio" delay="0">
                                              <p:tgtEl>
                                                <p:sldTgt/>
                                              </p:tgtEl>
                                            </p:cond>
                                          </p:endCondLst>
                                        </p:cTn>
                                        <p:tgtEl>
                                          <p:sndTgt r:embed="rId6" name="rojo.wav"/>
                                        </p:tgtEl>
                                      </p:cMediaNode>
                                    </p:audio>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subTnLst>
                                    <p:audio>
                                      <p:cMediaNode>
                                        <p:cTn display="0" masterRel="sameClick">
                                          <p:stCondLst>
                                            <p:cond evt="begin" delay="0">
                                              <p:tn val="36"/>
                                            </p:cond>
                                          </p:stCondLst>
                                          <p:endCondLst>
                                            <p:cond evt="onStopAudio" delay="0">
                                              <p:tgtEl>
                                                <p:sldTgt/>
                                              </p:tgtEl>
                                            </p:cond>
                                          </p:endCondLst>
                                        </p:cTn>
                                        <p:tgtEl>
                                          <p:sndTgt r:embed="rId6" name="rojo.wav"/>
                                        </p:tgtEl>
                                      </p:cMediaNode>
                                    </p:audio>
                                  </p:sub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subTnLst>
                                    <p:audio>
                                      <p:cMediaNode>
                                        <p:cTn display="0" masterRel="sameClick">
                                          <p:stCondLst>
                                            <p:cond evt="begin" delay="0">
                                              <p:tn val="41"/>
                                            </p:cond>
                                          </p:stCondLst>
                                          <p:endCondLst>
                                            <p:cond evt="onStopAudio" delay="0">
                                              <p:tgtEl>
                                                <p:sldTgt/>
                                              </p:tgtEl>
                                            </p:cond>
                                          </p:endCondLst>
                                        </p:cTn>
                                        <p:tgtEl>
                                          <p:sndTgt r:embed="rId7" name="dejar.wav"/>
                                        </p:tgtEl>
                                      </p:cMediaNode>
                                    </p:audio>
                                  </p:sub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subTnLst>
                                    <p:audio>
                                      <p:cMediaNode>
                                        <p:cTn display="0" masterRel="sameClick">
                                          <p:stCondLst>
                                            <p:cond evt="begin" delay="0">
                                              <p:tn val="46"/>
                                            </p:cond>
                                          </p:stCondLst>
                                          <p:endCondLst>
                                            <p:cond evt="onStopAudio" delay="0">
                                              <p:tgtEl>
                                                <p:sldTgt/>
                                              </p:tgtEl>
                                            </p:cond>
                                          </p:endCondLst>
                                        </p:cTn>
                                        <p:tgtEl>
                                          <p:sndTgt r:embed="rId7" name="dejar.wav"/>
                                        </p:tgtEl>
                                      </p:cMediaNode>
                                    </p:audio>
                                  </p:sub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500"/>
                                        <p:tgtEl>
                                          <p:spTgt spid="8"/>
                                        </p:tgtEl>
                                      </p:cBhvr>
                                    </p:animEffect>
                                  </p:childTnLst>
                                  <p:subTnLst>
                                    <p:audio>
                                      <p:cMediaNode>
                                        <p:cTn display="0" masterRel="sameClick">
                                          <p:stCondLst>
                                            <p:cond evt="begin" delay="0">
                                              <p:tn val="51"/>
                                            </p:cond>
                                          </p:stCondLst>
                                          <p:endCondLst>
                                            <p:cond evt="onStopAudio" delay="0">
                                              <p:tgtEl>
                                                <p:sldTgt/>
                                              </p:tgtEl>
                                            </p:cond>
                                          </p:endCondLst>
                                        </p:cTn>
                                        <p:tgtEl>
                                          <p:sndTgt r:embed="rId8" name="mujer.wav"/>
                                        </p:tgtEl>
                                      </p:cMediaNode>
                                    </p:audio>
                                  </p:sub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9458"/>
                                        </p:tgtEl>
                                        <p:attrNameLst>
                                          <p:attrName>style.visibility</p:attrName>
                                        </p:attrNameLst>
                                      </p:cBhvr>
                                      <p:to>
                                        <p:strVal val="visible"/>
                                      </p:to>
                                    </p:set>
                                    <p:animEffect transition="in" filter="fade">
                                      <p:cBhvr>
                                        <p:cTn id="58" dur="500"/>
                                        <p:tgtEl>
                                          <p:spTgt spid="19458"/>
                                        </p:tgtEl>
                                      </p:cBhvr>
                                    </p:animEffect>
                                  </p:childTnLst>
                                  <p:subTnLst>
                                    <p:audio>
                                      <p:cMediaNode>
                                        <p:cTn display="0" masterRel="sameClick">
                                          <p:stCondLst>
                                            <p:cond evt="begin" delay="0">
                                              <p:tn val="56"/>
                                            </p:cond>
                                          </p:stCondLst>
                                          <p:endCondLst>
                                            <p:cond evt="onStopAudio" delay="0">
                                              <p:tgtEl>
                                                <p:sldTgt/>
                                              </p:tgtEl>
                                            </p:cond>
                                          </p:endCondLst>
                                        </p:cTn>
                                        <p:tgtEl>
                                          <p:sndTgt r:embed="rId8" name="muj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6" grpId="0"/>
      <p:bldP spid="20" grpId="0"/>
      <p:bldP spid="14"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4479444" y="1860017"/>
            <a:ext cx="3230691" cy="2744130"/>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5" name="TextBox 4"/>
          <p:cNvSpPr txBox="1"/>
          <p:nvPr/>
        </p:nvSpPr>
        <p:spPr>
          <a:xfrm>
            <a:off x="4826365" y="3455249"/>
            <a:ext cx="253926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o</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j</a:t>
            </a:r>
            <a:r>
              <a:rPr kumimoji="0" lang="es-CO"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o</a:t>
            </a:r>
          </a:p>
        </p:txBody>
      </p:sp>
      <p:sp>
        <p:nvSpPr>
          <p:cNvPr id="7" name="TextBox 6"/>
          <p:cNvSpPr txBox="1"/>
          <p:nvPr/>
        </p:nvSpPr>
        <p:spPr>
          <a:xfrm>
            <a:off x="8305042" y="124340"/>
            <a:ext cx="358389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me</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j</a:t>
            </a:r>
            <a:r>
              <a:rPr kumimoji="0" lang="es-CO"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or</a:t>
            </a:r>
          </a:p>
        </p:txBody>
      </p:sp>
      <p:sp>
        <p:nvSpPr>
          <p:cNvPr id="8" name="TextBox 7">
            <a:hlinkClick r:id="" action="ppaction://noaction">
              <a:snd r:embed="rId8" name="mujer.wav"/>
            </a:hlinkClick>
          </p:cNvPr>
          <p:cNvSpPr txBox="1"/>
          <p:nvPr/>
        </p:nvSpPr>
        <p:spPr>
          <a:xfrm>
            <a:off x="8381037" y="3411616"/>
            <a:ext cx="342663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mu</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j</a:t>
            </a:r>
            <a:r>
              <a:rPr kumimoji="0" lang="es-CO"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er</a:t>
            </a:r>
          </a:p>
        </p:txBody>
      </p:sp>
      <p:sp>
        <p:nvSpPr>
          <p:cNvPr id="10" name="TextBox 9">
            <a:hlinkClick r:id="" action="ppaction://noaction">
              <a:snd r:embed="rId7" name="dejar.wav"/>
            </a:hlinkClick>
          </p:cNvPr>
          <p:cNvSpPr txBox="1"/>
          <p:nvPr/>
        </p:nvSpPr>
        <p:spPr>
          <a:xfrm>
            <a:off x="4826365" y="4563792"/>
            <a:ext cx="257005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de</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j</a:t>
            </a:r>
            <a:r>
              <a:rPr kumimoji="0" lang="es-CO"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ar</a:t>
            </a:r>
          </a:p>
        </p:txBody>
      </p:sp>
      <p:sp>
        <p:nvSpPr>
          <p:cNvPr id="11" name="TextBox 10">
            <a:hlinkClick r:id="" action="ppaction://noaction">
              <a:snd r:embed="rId6" name="rojo.wav"/>
            </a:hlinkClick>
          </p:cNvPr>
          <p:cNvSpPr txBox="1"/>
          <p:nvPr/>
        </p:nvSpPr>
        <p:spPr>
          <a:xfrm>
            <a:off x="1171566" y="3348998"/>
            <a:ext cx="194565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ro</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j</a:t>
            </a:r>
            <a:r>
              <a:rPr kumimoji="0" lang="es-CO"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o</a:t>
            </a:r>
          </a:p>
        </p:txBody>
      </p:sp>
      <p:sp>
        <p:nvSpPr>
          <p:cNvPr id="12" name="TextBox 11"/>
          <p:cNvSpPr txBox="1"/>
          <p:nvPr/>
        </p:nvSpPr>
        <p:spPr>
          <a:xfrm>
            <a:off x="859363" y="169566"/>
            <a:ext cx="257005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j</a:t>
            </a:r>
            <a:r>
              <a:rPr kumimoji="0" lang="es-CO"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ulio</a:t>
            </a:r>
          </a:p>
        </p:txBody>
      </p:sp>
      <p:sp>
        <p:nvSpPr>
          <p:cNvPr id="2" name="Title 1"/>
          <p:cNvSpPr>
            <a:spLocks noGrp="1"/>
          </p:cNvSpPr>
          <p:nvPr>
            <p:ph type="title"/>
          </p:nvPr>
        </p:nvSpPr>
        <p:spPr>
          <a:xfrm>
            <a:off x="5808784" y="399620"/>
            <a:ext cx="886321" cy="1325563"/>
          </a:xfrm>
        </p:spPr>
        <p:txBody>
          <a:bodyPr>
            <a:normAutofit fontScale="90000"/>
          </a:bodyPr>
          <a:lstStyle/>
          <a:p>
            <a:r>
              <a:rPr lang="en-GB" sz="9600" b="1" dirty="0">
                <a:solidFill>
                  <a:srgbClr val="002060"/>
                </a:solidFill>
                <a:latin typeface="Century Gothic" panose="020B0502020202020204" pitchFamily="34" charset="0"/>
              </a:rPr>
              <a:t>j</a:t>
            </a:r>
            <a:br>
              <a:rPr lang="en-GB" sz="9600" b="1" dirty="0">
                <a:solidFill>
                  <a:srgbClr val="002060"/>
                </a:solidFill>
                <a:latin typeface="Century Gothic" panose="020B0502020202020204" pitchFamily="34" charset="0"/>
              </a:rPr>
            </a:br>
            <a:endParaRPr lang="en-GB" dirty="0"/>
          </a:p>
        </p:txBody>
      </p:sp>
    </p:spTree>
    <p:extLst>
      <p:ext uri="{BB962C8B-B14F-4D97-AF65-F5344CB8AC3E}">
        <p14:creationId xmlns:p14="http://schemas.microsoft.com/office/powerpoint/2010/main" val="198249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ojo.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subTnLst>
                                    <p:audio>
                                      <p:cMediaNode>
                                        <p:cTn display="0" masterRel="sameClick">
                                          <p:stCondLst>
                                            <p:cond evt="begin" delay="0">
                                              <p:tn val="8"/>
                                            </p:cond>
                                          </p:stCondLst>
                                          <p:endCondLst>
                                            <p:cond evt="onStopAudio" delay="0">
                                              <p:tgtEl>
                                                <p:sldTgt/>
                                              </p:tgtEl>
                                            </p:cond>
                                          </p:endCondLst>
                                        </p:cTn>
                                        <p:tgtEl>
                                          <p:sndTgt r:embed="rId3" name="ojo.wav"/>
                                        </p:tgtEl>
                                      </p:cMediaNode>
                                    </p:audio>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subTnLst>
                                    <p:audio>
                                      <p:cMediaNode>
                                        <p:cTn display="0" masterRel="sameClick">
                                          <p:stCondLst>
                                            <p:cond evt="begin" delay="0">
                                              <p:tn val="13"/>
                                            </p:cond>
                                          </p:stCondLst>
                                          <p:endCondLst>
                                            <p:cond evt="onStopAudio" delay="0">
                                              <p:tgtEl>
                                                <p:sldTgt/>
                                              </p:tgtEl>
                                            </p:cond>
                                          </p:endCondLst>
                                        </p:cTn>
                                        <p:tgtEl>
                                          <p:sndTgt r:embed="rId4" name="julio.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subTnLst>
                                    <p:audio>
                                      <p:cMediaNode>
                                        <p:cTn display="0" masterRel="sameClick">
                                          <p:stCondLst>
                                            <p:cond evt="begin" delay="0">
                                              <p:tn val="18"/>
                                            </p:cond>
                                          </p:stCondLst>
                                          <p:endCondLst>
                                            <p:cond evt="onStopAudio" delay="0">
                                              <p:tgtEl>
                                                <p:sldTgt/>
                                              </p:tgtEl>
                                            </p:cond>
                                          </p:endCondLst>
                                        </p:cTn>
                                        <p:tgtEl>
                                          <p:sndTgt r:embed="rId5" name="mejor.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subTnLst>
                                    <p:audio>
                                      <p:cMediaNode>
                                        <p:cTn display="0" masterRel="sameClick">
                                          <p:stCondLst>
                                            <p:cond evt="begin" delay="0">
                                              <p:tn val="23"/>
                                            </p:cond>
                                          </p:stCondLst>
                                          <p:endCondLst>
                                            <p:cond evt="onStopAudio" delay="0">
                                              <p:tgtEl>
                                                <p:sldTgt/>
                                              </p:tgtEl>
                                            </p:cond>
                                          </p:endCondLst>
                                        </p:cTn>
                                        <p:tgtEl>
                                          <p:sndTgt r:embed="rId6" name="rojo.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subTnLst>
                                    <p:audio>
                                      <p:cMediaNode>
                                        <p:cTn display="0" masterRel="sameClick">
                                          <p:stCondLst>
                                            <p:cond evt="begin" delay="0">
                                              <p:tn val="28"/>
                                            </p:cond>
                                          </p:stCondLst>
                                          <p:endCondLst>
                                            <p:cond evt="onStopAudio" delay="0">
                                              <p:tgtEl>
                                                <p:sldTgt/>
                                              </p:tgtEl>
                                            </p:cond>
                                          </p:endCondLst>
                                        </p:cTn>
                                        <p:tgtEl>
                                          <p:sndTgt r:embed="rId7" name="dejar.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subTnLst>
                                    <p:audio>
                                      <p:cMediaNode>
                                        <p:cTn display="0" masterRel="sameClick">
                                          <p:stCondLst>
                                            <p:cond evt="begin" delay="0">
                                              <p:tn val="33"/>
                                            </p:cond>
                                          </p:stCondLst>
                                          <p:endCondLst>
                                            <p:cond evt="onStopAudio" delay="0">
                                              <p:tgtEl>
                                                <p:sldTgt/>
                                              </p:tgtEl>
                                            </p:cond>
                                          </p:endCondLst>
                                        </p:cTn>
                                        <p:tgtEl>
                                          <p:sndTgt r:embed="rId8" name="muj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P spid="8"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4479444" y="1860017"/>
            <a:ext cx="3230691" cy="2744130"/>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5" name="TextBox 4"/>
          <p:cNvSpPr txBox="1"/>
          <p:nvPr/>
        </p:nvSpPr>
        <p:spPr>
          <a:xfrm>
            <a:off x="4826365" y="3455249"/>
            <a:ext cx="253926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o</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j</a:t>
            </a:r>
            <a:r>
              <a:rPr kumimoji="0" lang="es-CO"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o</a:t>
            </a:r>
          </a:p>
        </p:txBody>
      </p:sp>
      <p:sp>
        <p:nvSpPr>
          <p:cNvPr id="7" name="TextBox 6"/>
          <p:cNvSpPr txBox="1"/>
          <p:nvPr/>
        </p:nvSpPr>
        <p:spPr>
          <a:xfrm>
            <a:off x="8305042" y="124340"/>
            <a:ext cx="358389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me</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j</a:t>
            </a:r>
            <a:r>
              <a:rPr kumimoji="0" lang="es-CO"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or</a:t>
            </a:r>
          </a:p>
        </p:txBody>
      </p:sp>
      <p:sp>
        <p:nvSpPr>
          <p:cNvPr id="8" name="TextBox 7"/>
          <p:cNvSpPr txBox="1"/>
          <p:nvPr/>
        </p:nvSpPr>
        <p:spPr>
          <a:xfrm>
            <a:off x="8381037" y="3411616"/>
            <a:ext cx="342663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mu</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j</a:t>
            </a:r>
            <a:r>
              <a:rPr kumimoji="0" lang="es-CO"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er</a:t>
            </a:r>
          </a:p>
        </p:txBody>
      </p:sp>
      <p:sp>
        <p:nvSpPr>
          <p:cNvPr id="10" name="TextBox 9"/>
          <p:cNvSpPr txBox="1"/>
          <p:nvPr/>
        </p:nvSpPr>
        <p:spPr>
          <a:xfrm>
            <a:off x="4826365" y="4563792"/>
            <a:ext cx="257005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de</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j</a:t>
            </a:r>
            <a:r>
              <a:rPr kumimoji="0" lang="es-CO"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ar</a:t>
            </a:r>
          </a:p>
        </p:txBody>
      </p:sp>
      <p:sp>
        <p:nvSpPr>
          <p:cNvPr id="11" name="TextBox 10"/>
          <p:cNvSpPr txBox="1"/>
          <p:nvPr/>
        </p:nvSpPr>
        <p:spPr>
          <a:xfrm>
            <a:off x="1171566" y="3348998"/>
            <a:ext cx="194565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ro</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j</a:t>
            </a:r>
            <a:r>
              <a:rPr kumimoji="0" lang="es-CO"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o</a:t>
            </a:r>
          </a:p>
        </p:txBody>
      </p:sp>
      <p:sp>
        <p:nvSpPr>
          <p:cNvPr id="12" name="TextBox 11"/>
          <p:cNvSpPr txBox="1"/>
          <p:nvPr/>
        </p:nvSpPr>
        <p:spPr>
          <a:xfrm>
            <a:off x="859363" y="169566"/>
            <a:ext cx="257005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j</a:t>
            </a:r>
            <a:r>
              <a:rPr kumimoji="0" lang="es-CO"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ulio</a:t>
            </a:r>
          </a:p>
        </p:txBody>
      </p:sp>
      <p:sp>
        <p:nvSpPr>
          <p:cNvPr id="13" name="Title 1"/>
          <p:cNvSpPr>
            <a:spLocks noGrp="1"/>
          </p:cNvSpPr>
          <p:nvPr>
            <p:ph type="title"/>
          </p:nvPr>
        </p:nvSpPr>
        <p:spPr>
          <a:xfrm>
            <a:off x="5808784" y="399620"/>
            <a:ext cx="886321" cy="1325563"/>
          </a:xfrm>
        </p:spPr>
        <p:txBody>
          <a:bodyPr>
            <a:normAutofit fontScale="90000"/>
          </a:bodyPr>
          <a:lstStyle/>
          <a:p>
            <a:r>
              <a:rPr lang="en-GB" sz="9600" b="1" dirty="0">
                <a:solidFill>
                  <a:srgbClr val="002060"/>
                </a:solidFill>
                <a:latin typeface="Century Gothic" panose="020B0502020202020204" pitchFamily="34" charset="0"/>
              </a:rPr>
              <a:t>j</a:t>
            </a:r>
            <a:br>
              <a:rPr lang="en-GB" sz="9600" b="1" dirty="0">
                <a:solidFill>
                  <a:srgbClr val="002060"/>
                </a:solidFill>
                <a:latin typeface="Century Gothic" panose="020B0502020202020204" pitchFamily="34" charset="0"/>
              </a:rPr>
            </a:br>
            <a:endParaRPr lang="en-GB" dirty="0"/>
          </a:p>
        </p:txBody>
      </p:sp>
    </p:spTree>
    <p:extLst>
      <p:ext uri="{BB962C8B-B14F-4D97-AF65-F5344CB8AC3E}">
        <p14:creationId xmlns:p14="http://schemas.microsoft.com/office/powerpoint/2010/main" val="1097834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P spid="8"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oogle Shape;92;p5" descr="Table for exercises"/>
          <p:cNvGraphicFramePr/>
          <p:nvPr>
            <p:extLst/>
          </p:nvPr>
        </p:nvGraphicFramePr>
        <p:xfrm>
          <a:off x="135609" y="964988"/>
          <a:ext cx="6451458" cy="3896375"/>
        </p:xfrm>
        <a:graphic>
          <a:graphicData uri="http://schemas.openxmlformats.org/drawingml/2006/table">
            <a:tbl>
              <a:tblPr firstRow="1" bandRow="1">
                <a:noFill/>
              </a:tblPr>
              <a:tblGrid>
                <a:gridCol w="782499">
                  <a:extLst>
                    <a:ext uri="{9D8B030D-6E8A-4147-A177-3AD203B41FA5}">
                      <a16:colId xmlns:a16="http://schemas.microsoft.com/office/drawing/2014/main" val="20000"/>
                    </a:ext>
                  </a:extLst>
                </a:gridCol>
                <a:gridCol w="5668959">
                  <a:extLst>
                    <a:ext uri="{9D8B030D-6E8A-4147-A177-3AD203B41FA5}">
                      <a16:colId xmlns:a16="http://schemas.microsoft.com/office/drawing/2014/main" val="20001"/>
                    </a:ext>
                  </a:extLst>
                </a:gridCol>
              </a:tblGrid>
              <a:tr h="556625">
                <a:tc>
                  <a:txBody>
                    <a:bodyPr/>
                    <a:lstStyle/>
                    <a:p>
                      <a:pPr marL="0" marR="0" lvl="0" indent="0" algn="l" rtl="0">
                        <a:spcBef>
                          <a:spcPts val="0"/>
                        </a:spcBef>
                        <a:spcAft>
                          <a:spcPts val="0"/>
                        </a:spcAft>
                        <a:buNone/>
                      </a:pPr>
                      <a:endParaRPr sz="2000" b="1">
                        <a:solidFill>
                          <a:srgbClr val="1F3864"/>
                        </a:solidFill>
                      </a:endParaRPr>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tc>
                  <a:txBody>
                    <a:bodyPr/>
                    <a:lstStyle/>
                    <a:p>
                      <a:pPr marL="0" marR="0" lvl="0" indent="0" algn="l" rtl="0">
                        <a:spcBef>
                          <a:spcPts val="0"/>
                        </a:spcBef>
                        <a:spcAft>
                          <a:spcPts val="0"/>
                        </a:spcAft>
                        <a:buNone/>
                      </a:pPr>
                      <a:endParaRPr sz="2000" b="1">
                        <a:solidFill>
                          <a:srgbClr val="1F3864"/>
                        </a:solidFill>
                      </a:endParaRPr>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extLst>
                  <a:ext uri="{0D108BD9-81ED-4DB2-BD59-A6C34878D82A}">
                    <a16:rowId xmlns:a16="http://schemas.microsoft.com/office/drawing/2014/main" val="10000"/>
                  </a:ext>
                </a:extLst>
              </a:tr>
              <a:tr h="556625">
                <a:tc>
                  <a:txBody>
                    <a:bodyPr/>
                    <a:lstStyle/>
                    <a:p>
                      <a:pPr marL="0" marR="0" lvl="0" indent="0" algn="l" rtl="0">
                        <a:spcBef>
                          <a:spcPts val="0"/>
                        </a:spcBef>
                        <a:spcAft>
                          <a:spcPts val="0"/>
                        </a:spcAft>
                        <a:buNone/>
                      </a:pPr>
                      <a:endParaRPr sz="2000"/>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tc>
                  <a:txBody>
                    <a:bodyPr/>
                    <a:lstStyle/>
                    <a:p>
                      <a:pPr marL="0" marR="0" lvl="0" indent="0" algn="l" rtl="0">
                        <a:spcBef>
                          <a:spcPts val="0"/>
                        </a:spcBef>
                        <a:spcAft>
                          <a:spcPts val="0"/>
                        </a:spcAft>
                        <a:buNone/>
                      </a:pPr>
                      <a:endParaRPr sz="2000"/>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extLst>
                  <a:ext uri="{0D108BD9-81ED-4DB2-BD59-A6C34878D82A}">
                    <a16:rowId xmlns:a16="http://schemas.microsoft.com/office/drawing/2014/main" val="10001"/>
                  </a:ext>
                </a:extLst>
              </a:tr>
              <a:tr h="556625">
                <a:tc>
                  <a:txBody>
                    <a:bodyPr/>
                    <a:lstStyle/>
                    <a:p>
                      <a:pPr marL="0" marR="0" lvl="0" indent="0" algn="l" rtl="0">
                        <a:spcBef>
                          <a:spcPts val="0"/>
                        </a:spcBef>
                        <a:spcAft>
                          <a:spcPts val="0"/>
                        </a:spcAft>
                        <a:buNone/>
                      </a:pPr>
                      <a:endParaRPr sz="2000"/>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tc>
                  <a:txBody>
                    <a:bodyPr/>
                    <a:lstStyle/>
                    <a:p>
                      <a:pPr marL="0" marR="0" lvl="0" indent="0" algn="l" rtl="0">
                        <a:spcBef>
                          <a:spcPts val="0"/>
                        </a:spcBef>
                        <a:spcAft>
                          <a:spcPts val="0"/>
                        </a:spcAft>
                        <a:buNone/>
                      </a:pPr>
                      <a:endParaRPr sz="2000"/>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extLst>
                  <a:ext uri="{0D108BD9-81ED-4DB2-BD59-A6C34878D82A}">
                    <a16:rowId xmlns:a16="http://schemas.microsoft.com/office/drawing/2014/main" val="10002"/>
                  </a:ext>
                </a:extLst>
              </a:tr>
              <a:tr h="556625">
                <a:tc>
                  <a:txBody>
                    <a:bodyPr/>
                    <a:lstStyle/>
                    <a:p>
                      <a:pPr marL="0" marR="0" lvl="0" indent="0" algn="l" rtl="0">
                        <a:spcBef>
                          <a:spcPts val="0"/>
                        </a:spcBef>
                        <a:spcAft>
                          <a:spcPts val="0"/>
                        </a:spcAft>
                        <a:buNone/>
                      </a:pPr>
                      <a:endParaRPr sz="2000"/>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tc>
                  <a:txBody>
                    <a:bodyPr/>
                    <a:lstStyle/>
                    <a:p>
                      <a:pPr marL="0" marR="0" lvl="0" indent="0" algn="l" rtl="0">
                        <a:spcBef>
                          <a:spcPts val="0"/>
                        </a:spcBef>
                        <a:spcAft>
                          <a:spcPts val="0"/>
                        </a:spcAft>
                        <a:buNone/>
                      </a:pPr>
                      <a:endParaRPr sz="2000" dirty="0"/>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extLst>
                  <a:ext uri="{0D108BD9-81ED-4DB2-BD59-A6C34878D82A}">
                    <a16:rowId xmlns:a16="http://schemas.microsoft.com/office/drawing/2014/main" val="10003"/>
                  </a:ext>
                </a:extLst>
              </a:tr>
              <a:tr h="556625">
                <a:tc>
                  <a:txBody>
                    <a:bodyPr/>
                    <a:lstStyle/>
                    <a:p>
                      <a:pPr marL="0" marR="0" lvl="0" indent="0" algn="l" rtl="0">
                        <a:spcBef>
                          <a:spcPts val="0"/>
                        </a:spcBef>
                        <a:spcAft>
                          <a:spcPts val="0"/>
                        </a:spcAft>
                        <a:buNone/>
                      </a:pPr>
                      <a:endParaRPr sz="2000"/>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tc>
                  <a:txBody>
                    <a:bodyPr/>
                    <a:lstStyle/>
                    <a:p>
                      <a:pPr marL="0" marR="0" lvl="0" indent="0" algn="l" rtl="0">
                        <a:spcBef>
                          <a:spcPts val="0"/>
                        </a:spcBef>
                        <a:spcAft>
                          <a:spcPts val="0"/>
                        </a:spcAft>
                        <a:buNone/>
                      </a:pPr>
                      <a:endParaRPr sz="2000"/>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extLst>
                  <a:ext uri="{0D108BD9-81ED-4DB2-BD59-A6C34878D82A}">
                    <a16:rowId xmlns:a16="http://schemas.microsoft.com/office/drawing/2014/main" val="10004"/>
                  </a:ext>
                </a:extLst>
              </a:tr>
              <a:tr h="556625">
                <a:tc>
                  <a:txBody>
                    <a:bodyPr/>
                    <a:lstStyle/>
                    <a:p>
                      <a:pPr marL="0" marR="0" lvl="0" indent="0" algn="l" rtl="0">
                        <a:spcBef>
                          <a:spcPts val="0"/>
                        </a:spcBef>
                        <a:spcAft>
                          <a:spcPts val="0"/>
                        </a:spcAft>
                        <a:buNone/>
                      </a:pPr>
                      <a:endParaRPr sz="2000"/>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tc>
                  <a:txBody>
                    <a:bodyPr/>
                    <a:lstStyle/>
                    <a:p>
                      <a:pPr marL="0" marR="0" lvl="0" indent="0" algn="l" rtl="0">
                        <a:spcBef>
                          <a:spcPts val="0"/>
                        </a:spcBef>
                        <a:spcAft>
                          <a:spcPts val="0"/>
                        </a:spcAft>
                        <a:buNone/>
                      </a:pPr>
                      <a:endParaRPr sz="2000"/>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extLst>
                  <a:ext uri="{0D108BD9-81ED-4DB2-BD59-A6C34878D82A}">
                    <a16:rowId xmlns:a16="http://schemas.microsoft.com/office/drawing/2014/main" val="10005"/>
                  </a:ext>
                </a:extLst>
              </a:tr>
              <a:tr h="556625">
                <a:tc>
                  <a:txBody>
                    <a:bodyPr/>
                    <a:lstStyle/>
                    <a:p>
                      <a:pPr marL="0" marR="0" lvl="0" indent="0" algn="l" rtl="0">
                        <a:spcBef>
                          <a:spcPts val="0"/>
                        </a:spcBef>
                        <a:spcAft>
                          <a:spcPts val="0"/>
                        </a:spcAft>
                        <a:buNone/>
                      </a:pPr>
                      <a:endParaRPr sz="2000"/>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tc>
                  <a:txBody>
                    <a:bodyPr/>
                    <a:lstStyle/>
                    <a:p>
                      <a:pPr marL="0" marR="0" lvl="0" indent="0" algn="l" rtl="0">
                        <a:spcBef>
                          <a:spcPts val="0"/>
                        </a:spcBef>
                        <a:spcAft>
                          <a:spcPts val="0"/>
                        </a:spcAft>
                        <a:buNone/>
                      </a:pPr>
                      <a:endParaRPr sz="2000" dirty="0"/>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7" name="Google Shape;95;p5"/>
          <p:cNvSpPr/>
          <p:nvPr/>
        </p:nvSpPr>
        <p:spPr>
          <a:xfrm>
            <a:off x="264172" y="1582776"/>
            <a:ext cx="583765" cy="452927"/>
          </a:xfrm>
          <a:custGeom>
            <a:avLst/>
            <a:gdLst/>
            <a:ahLst/>
            <a:cxnLst/>
            <a:rect l="l" t="t" r="r" b="b"/>
            <a:pathLst>
              <a:path w="120000" h="120000" extrusionOk="0">
                <a:moveTo>
                  <a:pt x="0" y="0"/>
                </a:moveTo>
                <a:lnTo>
                  <a:pt x="120000" y="0"/>
                </a:lnTo>
                <a:lnTo>
                  <a:pt x="120000" y="120000"/>
                </a:lnTo>
                <a:lnTo>
                  <a:pt x="0" y="120000"/>
                </a:lnTo>
                <a:close/>
              </a:path>
            </a:pathLst>
          </a:custGeom>
          <a:solidFill>
            <a:srgbClr val="115076"/>
          </a:solidFill>
          <a:ln w="28575" cap="flat" cmpd="sng">
            <a:solidFill>
              <a:srgbClr val="EE600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a:ea typeface="Century Gothic"/>
                <a:cs typeface="Century Gothic"/>
                <a:sym typeface="Century Gothic"/>
              </a:rPr>
              <a:t>1</a:t>
            </a:r>
            <a:endParaRPr kumimoji="0"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8" name="Google Shape;96;p5"/>
          <p:cNvSpPr txBox="1"/>
          <p:nvPr/>
        </p:nvSpPr>
        <p:spPr>
          <a:xfrm>
            <a:off x="976497" y="1555403"/>
            <a:ext cx="4880932" cy="43084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smtClean="0">
                <a:ln>
                  <a:noFill/>
                </a:ln>
                <a:solidFill>
                  <a:srgbClr val="002060"/>
                </a:solidFill>
                <a:effectLst/>
                <a:uLnTx/>
                <a:uFillTx/>
                <a:latin typeface="Century Gothic"/>
                <a:ea typeface="Century Gothic"/>
                <a:cs typeface="Century Gothic"/>
                <a:sym typeface="Century Gothic"/>
              </a:rPr>
              <a:t>No hay clase en julio.</a:t>
            </a:r>
            <a:endParaRPr kumimoji="0" sz="22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53" name="Google Shape;96;p5"/>
          <p:cNvSpPr txBox="1"/>
          <p:nvPr/>
        </p:nvSpPr>
        <p:spPr>
          <a:xfrm>
            <a:off x="6771151" y="1596464"/>
            <a:ext cx="3470129" cy="43084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smtClean="0">
                <a:ln>
                  <a:noFill/>
                </a:ln>
                <a:solidFill>
                  <a:srgbClr val="002060"/>
                </a:solidFill>
                <a:effectLst/>
                <a:uLnTx/>
                <a:uFillTx/>
                <a:latin typeface="Century Gothic"/>
                <a:ea typeface="Century Gothic"/>
                <a:cs typeface="Century Gothic"/>
                <a:sym typeface="Century Gothic"/>
              </a:rPr>
              <a:t>There isn’t class in July.</a:t>
            </a:r>
            <a:endParaRPr kumimoji="0" sz="22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10" name="Google Shape;98;p5"/>
          <p:cNvSpPr/>
          <p:nvPr/>
        </p:nvSpPr>
        <p:spPr>
          <a:xfrm>
            <a:off x="264172" y="2131586"/>
            <a:ext cx="583765" cy="452927"/>
          </a:xfrm>
          <a:custGeom>
            <a:avLst/>
            <a:gdLst/>
            <a:ahLst/>
            <a:cxnLst/>
            <a:rect l="l" t="t" r="r" b="b"/>
            <a:pathLst>
              <a:path w="120000" h="120000" extrusionOk="0">
                <a:moveTo>
                  <a:pt x="0" y="0"/>
                </a:moveTo>
                <a:lnTo>
                  <a:pt x="120000" y="0"/>
                </a:lnTo>
                <a:lnTo>
                  <a:pt x="120000" y="120000"/>
                </a:lnTo>
                <a:lnTo>
                  <a:pt x="0" y="120000"/>
                </a:lnTo>
                <a:close/>
              </a:path>
            </a:pathLst>
          </a:custGeom>
          <a:solidFill>
            <a:srgbClr val="115076"/>
          </a:solidFill>
          <a:ln w="28575" cap="flat" cmpd="sng">
            <a:solidFill>
              <a:srgbClr val="EE600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Century Gothic"/>
                <a:ea typeface="Century Gothic"/>
                <a:cs typeface="Century Gothic"/>
                <a:sym typeface="Century Gothic"/>
              </a:rPr>
              <a:t>2</a:t>
            </a:r>
            <a:endParaRPr kumimoji="0"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11" name="Google Shape;99;p5"/>
          <p:cNvSpPr txBox="1"/>
          <p:nvPr/>
        </p:nvSpPr>
        <p:spPr>
          <a:xfrm>
            <a:off x="1295767" y="2096144"/>
            <a:ext cx="4880932" cy="51571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entury Gothic"/>
              <a:ea typeface="Century Gothic"/>
              <a:cs typeface="Century Gothic"/>
              <a:sym typeface="Century Gothic"/>
            </a:endParaRPr>
          </a:p>
        </p:txBody>
      </p:sp>
      <p:sp>
        <p:nvSpPr>
          <p:cNvPr id="13" name="Google Shape;101;p5"/>
          <p:cNvSpPr/>
          <p:nvPr/>
        </p:nvSpPr>
        <p:spPr>
          <a:xfrm>
            <a:off x="264171" y="2709087"/>
            <a:ext cx="583765" cy="452927"/>
          </a:xfrm>
          <a:custGeom>
            <a:avLst/>
            <a:gdLst/>
            <a:ahLst/>
            <a:cxnLst/>
            <a:rect l="l" t="t" r="r" b="b"/>
            <a:pathLst>
              <a:path w="120000" h="120000" extrusionOk="0">
                <a:moveTo>
                  <a:pt x="0" y="0"/>
                </a:moveTo>
                <a:lnTo>
                  <a:pt x="120000" y="0"/>
                </a:lnTo>
                <a:lnTo>
                  <a:pt x="120000" y="120000"/>
                </a:lnTo>
                <a:lnTo>
                  <a:pt x="0" y="120000"/>
                </a:lnTo>
                <a:close/>
              </a:path>
            </a:pathLst>
          </a:custGeom>
          <a:solidFill>
            <a:srgbClr val="115076"/>
          </a:solidFill>
          <a:ln w="28575" cap="flat" cmpd="sng">
            <a:solidFill>
              <a:srgbClr val="EE600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Century Gothic"/>
                <a:ea typeface="Century Gothic"/>
                <a:cs typeface="Century Gothic"/>
                <a:sym typeface="Century Gothic"/>
              </a:rPr>
              <a:t>3</a:t>
            </a:r>
            <a:endParaRPr kumimoji="0"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14" name="Google Shape;102;p5"/>
          <p:cNvSpPr txBox="1"/>
          <p:nvPr/>
        </p:nvSpPr>
        <p:spPr>
          <a:xfrm>
            <a:off x="1037603" y="2687377"/>
            <a:ext cx="4758718" cy="43084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smtClean="0">
                <a:ln>
                  <a:noFill/>
                </a:ln>
                <a:solidFill>
                  <a:srgbClr val="002060"/>
                </a:solidFill>
                <a:effectLst/>
                <a:uLnTx/>
                <a:uFillTx/>
                <a:latin typeface="Century Gothic"/>
                <a:ea typeface="Century Gothic"/>
                <a:cs typeface="Century Gothic"/>
                <a:sym typeface="Century Gothic"/>
              </a:rPr>
              <a:t>Quiero un ejemplo.</a:t>
            </a:r>
            <a:endParaRPr kumimoji="0" sz="22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16" name="Google Shape;104;p5"/>
          <p:cNvSpPr/>
          <p:nvPr/>
        </p:nvSpPr>
        <p:spPr>
          <a:xfrm>
            <a:off x="264170" y="3264305"/>
            <a:ext cx="583765" cy="452927"/>
          </a:xfrm>
          <a:custGeom>
            <a:avLst/>
            <a:gdLst/>
            <a:ahLst/>
            <a:cxnLst/>
            <a:rect l="l" t="t" r="r" b="b"/>
            <a:pathLst>
              <a:path w="120000" h="120000" extrusionOk="0">
                <a:moveTo>
                  <a:pt x="0" y="0"/>
                </a:moveTo>
                <a:lnTo>
                  <a:pt x="120000" y="0"/>
                </a:lnTo>
                <a:lnTo>
                  <a:pt x="120000" y="120000"/>
                </a:lnTo>
                <a:lnTo>
                  <a:pt x="0" y="120000"/>
                </a:lnTo>
                <a:close/>
              </a:path>
            </a:pathLst>
          </a:custGeom>
          <a:solidFill>
            <a:srgbClr val="115076"/>
          </a:solidFill>
          <a:ln w="28575" cap="flat" cmpd="sng">
            <a:solidFill>
              <a:srgbClr val="EE600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Century Gothic"/>
                <a:ea typeface="Century Gothic"/>
                <a:cs typeface="Century Gothic"/>
                <a:sym typeface="Century Gothic"/>
              </a:rPr>
              <a:t>4</a:t>
            </a:r>
            <a:endParaRPr kumimoji="0"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17" name="Google Shape;105;p5"/>
          <p:cNvSpPr txBox="1"/>
          <p:nvPr/>
        </p:nvSpPr>
        <p:spPr>
          <a:xfrm>
            <a:off x="931565" y="3245717"/>
            <a:ext cx="6307299" cy="43084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smtClean="0">
                <a:ln>
                  <a:noFill/>
                </a:ln>
                <a:solidFill>
                  <a:srgbClr val="002060"/>
                </a:solidFill>
                <a:effectLst/>
                <a:uLnTx/>
                <a:uFillTx/>
                <a:latin typeface="Century Gothic"/>
                <a:ea typeface="Century Gothic"/>
                <a:cs typeface="Century Gothic"/>
                <a:sym typeface="Century Gothic"/>
              </a:rPr>
              <a:t> ¿Inglaterra o España? España es mejor.</a:t>
            </a:r>
            <a:endParaRPr kumimoji="0" sz="22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19" name="Google Shape;107;p5"/>
          <p:cNvSpPr/>
          <p:nvPr/>
        </p:nvSpPr>
        <p:spPr>
          <a:xfrm>
            <a:off x="264170" y="3838323"/>
            <a:ext cx="583765" cy="452927"/>
          </a:xfrm>
          <a:custGeom>
            <a:avLst/>
            <a:gdLst/>
            <a:ahLst/>
            <a:cxnLst/>
            <a:rect l="l" t="t" r="r" b="b"/>
            <a:pathLst>
              <a:path w="120000" h="120000" extrusionOk="0">
                <a:moveTo>
                  <a:pt x="0" y="0"/>
                </a:moveTo>
                <a:lnTo>
                  <a:pt x="120000" y="0"/>
                </a:lnTo>
                <a:lnTo>
                  <a:pt x="120000" y="120000"/>
                </a:lnTo>
                <a:lnTo>
                  <a:pt x="0" y="120000"/>
                </a:lnTo>
                <a:close/>
              </a:path>
            </a:pathLst>
          </a:custGeom>
          <a:solidFill>
            <a:srgbClr val="115076"/>
          </a:solidFill>
          <a:ln w="28575" cap="flat" cmpd="sng">
            <a:solidFill>
              <a:srgbClr val="EE600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Century Gothic"/>
                <a:ea typeface="Century Gothic"/>
                <a:cs typeface="Century Gothic"/>
                <a:sym typeface="Century Gothic"/>
              </a:rPr>
              <a:t>5</a:t>
            </a:r>
            <a:endParaRPr kumimoji="0"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20" name="Google Shape;108;p5"/>
          <p:cNvSpPr txBox="1"/>
          <p:nvPr/>
        </p:nvSpPr>
        <p:spPr>
          <a:xfrm>
            <a:off x="1354617" y="3790504"/>
            <a:ext cx="4719484" cy="45292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entury Gothic"/>
              <a:ea typeface="Century Gothic"/>
              <a:cs typeface="Century Gothic"/>
              <a:sym typeface="Century Gothic"/>
            </a:endParaRPr>
          </a:p>
        </p:txBody>
      </p:sp>
      <p:sp>
        <p:nvSpPr>
          <p:cNvPr id="22" name="Google Shape;110;p5"/>
          <p:cNvSpPr/>
          <p:nvPr/>
        </p:nvSpPr>
        <p:spPr>
          <a:xfrm>
            <a:off x="264169" y="4374741"/>
            <a:ext cx="583765" cy="452927"/>
          </a:xfrm>
          <a:custGeom>
            <a:avLst/>
            <a:gdLst/>
            <a:ahLst/>
            <a:cxnLst/>
            <a:rect l="l" t="t" r="r" b="b"/>
            <a:pathLst>
              <a:path w="120000" h="120000" extrusionOk="0">
                <a:moveTo>
                  <a:pt x="0" y="0"/>
                </a:moveTo>
                <a:lnTo>
                  <a:pt x="120000" y="0"/>
                </a:lnTo>
                <a:lnTo>
                  <a:pt x="120000" y="120000"/>
                </a:lnTo>
                <a:lnTo>
                  <a:pt x="0" y="120000"/>
                </a:lnTo>
                <a:close/>
              </a:path>
            </a:pathLst>
          </a:custGeom>
          <a:solidFill>
            <a:srgbClr val="115076"/>
          </a:solidFill>
          <a:ln w="28575" cap="flat" cmpd="sng">
            <a:solidFill>
              <a:srgbClr val="EE600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Century Gothic"/>
                <a:ea typeface="Century Gothic"/>
                <a:cs typeface="Century Gothic"/>
                <a:sym typeface="Century Gothic"/>
              </a:rPr>
              <a:t>6</a:t>
            </a:r>
            <a:endParaRPr kumimoji="0"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23" name="Google Shape;111;p5"/>
          <p:cNvSpPr txBox="1"/>
          <p:nvPr/>
        </p:nvSpPr>
        <p:spPr>
          <a:xfrm>
            <a:off x="1335000" y="4361774"/>
            <a:ext cx="4719484" cy="45292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entury Gothic"/>
              <a:ea typeface="Century Gothic"/>
              <a:cs typeface="Century Gothic"/>
              <a:sym typeface="Century Gothic"/>
            </a:endParaRPr>
          </a:p>
        </p:txBody>
      </p:sp>
      <p:sp>
        <p:nvSpPr>
          <p:cNvPr id="32" name="Google Shape;96;p5"/>
          <p:cNvSpPr txBox="1"/>
          <p:nvPr/>
        </p:nvSpPr>
        <p:spPr>
          <a:xfrm>
            <a:off x="976497" y="2130958"/>
            <a:ext cx="4880932" cy="43084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smtClean="0">
                <a:ln>
                  <a:noFill/>
                </a:ln>
                <a:solidFill>
                  <a:srgbClr val="002060"/>
                </a:solidFill>
                <a:effectLst/>
                <a:uLnTx/>
                <a:uFillTx/>
                <a:latin typeface="Century Gothic"/>
                <a:ea typeface="Century Gothic"/>
                <a:cs typeface="Century Gothic"/>
                <a:sym typeface="Century Gothic"/>
              </a:rPr>
              <a:t>La cámara es roja.</a:t>
            </a:r>
            <a:endParaRPr kumimoji="0" sz="22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33" name="Google Shape;105;p5"/>
          <p:cNvSpPr txBox="1"/>
          <p:nvPr/>
        </p:nvSpPr>
        <p:spPr>
          <a:xfrm>
            <a:off x="1037604" y="3837581"/>
            <a:ext cx="5396802" cy="43084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smtClean="0">
                <a:ln>
                  <a:noFill/>
                </a:ln>
                <a:solidFill>
                  <a:srgbClr val="002060"/>
                </a:solidFill>
                <a:effectLst/>
                <a:uLnTx/>
                <a:uFillTx/>
                <a:latin typeface="Century Gothic"/>
                <a:ea typeface="Century Gothic"/>
                <a:cs typeface="Century Gothic"/>
                <a:sym typeface="Century Gothic"/>
              </a:rPr>
              <a:t>Es mejor dejar la bolsa en casa.</a:t>
            </a:r>
            <a:endParaRPr kumimoji="0" sz="22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34" name="Google Shape;105;p5"/>
          <p:cNvSpPr txBox="1"/>
          <p:nvPr/>
        </p:nvSpPr>
        <p:spPr>
          <a:xfrm>
            <a:off x="1037603" y="4362398"/>
            <a:ext cx="2503926" cy="43084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smtClean="0">
                <a:ln>
                  <a:noFill/>
                </a:ln>
                <a:solidFill>
                  <a:srgbClr val="002060"/>
                </a:solidFill>
                <a:effectLst/>
                <a:uLnTx/>
                <a:uFillTx/>
                <a:latin typeface="Century Gothic"/>
                <a:ea typeface="Century Gothic"/>
                <a:cs typeface="Century Gothic"/>
                <a:sym typeface="Century Gothic"/>
              </a:rPr>
              <a:t>Tienes dos ojos.</a:t>
            </a:r>
            <a:endParaRPr kumimoji="0" sz="22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endParaRPr>
          </a:p>
        </p:txBody>
      </p:sp>
      <p:graphicFrame>
        <p:nvGraphicFramePr>
          <p:cNvPr id="36" name="Google Shape;92;p5" descr="Table for exercises"/>
          <p:cNvGraphicFramePr/>
          <p:nvPr>
            <p:extLst/>
          </p:nvPr>
        </p:nvGraphicFramePr>
        <p:xfrm>
          <a:off x="6771150" y="964988"/>
          <a:ext cx="5060541" cy="3896375"/>
        </p:xfrm>
        <a:graphic>
          <a:graphicData uri="http://schemas.openxmlformats.org/drawingml/2006/table">
            <a:tbl>
              <a:tblPr firstRow="1" bandRow="1">
                <a:noFill/>
              </a:tblPr>
              <a:tblGrid>
                <a:gridCol w="5060541">
                  <a:extLst>
                    <a:ext uri="{9D8B030D-6E8A-4147-A177-3AD203B41FA5}">
                      <a16:colId xmlns:a16="http://schemas.microsoft.com/office/drawing/2014/main" val="20001"/>
                    </a:ext>
                  </a:extLst>
                </a:gridCol>
              </a:tblGrid>
              <a:tr h="556625">
                <a:tc>
                  <a:txBody>
                    <a:bodyPr/>
                    <a:lstStyle/>
                    <a:p>
                      <a:pPr marL="0" marR="0" lvl="0" indent="0" algn="l" rtl="0">
                        <a:spcBef>
                          <a:spcPts val="0"/>
                        </a:spcBef>
                        <a:spcAft>
                          <a:spcPts val="0"/>
                        </a:spcAft>
                        <a:buNone/>
                      </a:pPr>
                      <a:endParaRPr sz="2000" b="1" dirty="0">
                        <a:solidFill>
                          <a:srgbClr val="1F3864"/>
                        </a:solidFill>
                      </a:endParaRPr>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solidFill>
                        <a:srgbClr val="115076"/>
                      </a:solidFill>
                      <a:prstDash val="solid"/>
                      <a:round/>
                      <a:headEnd type="none" w="sm" len="sm"/>
                      <a:tailEnd type="none" w="sm" len="sm"/>
                    </a:lnT>
                    <a:lnB w="12700" cap="flat" cmpd="sng" algn="ctr">
                      <a:solidFill>
                        <a:srgbClr val="115076"/>
                      </a:solidFill>
                      <a:prstDash val="solid"/>
                      <a:round/>
                      <a:headEnd type="none" w="sm" len="sm"/>
                      <a:tailEnd type="none" w="sm" len="sm"/>
                    </a:lnB>
                  </a:tcPr>
                </a:tc>
                <a:extLst>
                  <a:ext uri="{0D108BD9-81ED-4DB2-BD59-A6C34878D82A}">
                    <a16:rowId xmlns:a16="http://schemas.microsoft.com/office/drawing/2014/main" val="10000"/>
                  </a:ext>
                </a:extLst>
              </a:tr>
              <a:tr h="556625">
                <a:tc>
                  <a:txBody>
                    <a:bodyPr/>
                    <a:lstStyle/>
                    <a:p>
                      <a:pPr marL="0" marR="0" lvl="0" indent="0" algn="l" rtl="0">
                        <a:spcBef>
                          <a:spcPts val="0"/>
                        </a:spcBef>
                        <a:spcAft>
                          <a:spcPts val="0"/>
                        </a:spcAft>
                        <a:buNone/>
                      </a:pPr>
                      <a:endParaRPr sz="2000" dirty="0"/>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lgn="ctr">
                      <a:solidFill>
                        <a:srgbClr val="115076"/>
                      </a:solidFill>
                      <a:prstDash val="solid"/>
                      <a:round/>
                      <a:headEnd type="none" w="sm" len="sm"/>
                      <a:tailEnd type="none" w="sm" len="sm"/>
                    </a:lnT>
                    <a:lnB w="12700" cap="flat" cmpd="sng" algn="ctr">
                      <a:solidFill>
                        <a:srgbClr val="115076"/>
                      </a:solidFill>
                      <a:prstDash val="solid"/>
                      <a:round/>
                      <a:headEnd type="none" w="sm" len="sm"/>
                      <a:tailEnd type="none" w="sm" len="sm"/>
                    </a:lnB>
                  </a:tcPr>
                </a:tc>
                <a:extLst>
                  <a:ext uri="{0D108BD9-81ED-4DB2-BD59-A6C34878D82A}">
                    <a16:rowId xmlns:a16="http://schemas.microsoft.com/office/drawing/2014/main" val="10001"/>
                  </a:ext>
                </a:extLst>
              </a:tr>
              <a:tr h="556625">
                <a:tc>
                  <a:txBody>
                    <a:bodyPr/>
                    <a:lstStyle/>
                    <a:p>
                      <a:pPr marL="0" marR="0" lvl="0" indent="0" algn="l" rtl="0">
                        <a:spcBef>
                          <a:spcPts val="0"/>
                        </a:spcBef>
                        <a:spcAft>
                          <a:spcPts val="0"/>
                        </a:spcAft>
                        <a:buNone/>
                      </a:pPr>
                      <a:endParaRPr sz="2000" dirty="0"/>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lgn="ctr">
                      <a:solidFill>
                        <a:srgbClr val="115076"/>
                      </a:solidFill>
                      <a:prstDash val="solid"/>
                      <a:round/>
                      <a:headEnd type="none" w="sm" len="sm"/>
                      <a:tailEnd type="none" w="sm" len="sm"/>
                    </a:lnT>
                    <a:lnB w="12700" cap="flat" cmpd="sng" algn="ctr">
                      <a:solidFill>
                        <a:srgbClr val="115076"/>
                      </a:solidFill>
                      <a:prstDash val="solid"/>
                      <a:round/>
                      <a:headEnd type="none" w="sm" len="sm"/>
                      <a:tailEnd type="none" w="sm" len="sm"/>
                    </a:lnB>
                  </a:tcPr>
                </a:tc>
                <a:extLst>
                  <a:ext uri="{0D108BD9-81ED-4DB2-BD59-A6C34878D82A}">
                    <a16:rowId xmlns:a16="http://schemas.microsoft.com/office/drawing/2014/main" val="10002"/>
                  </a:ext>
                </a:extLst>
              </a:tr>
              <a:tr h="556625">
                <a:tc>
                  <a:txBody>
                    <a:bodyPr/>
                    <a:lstStyle/>
                    <a:p>
                      <a:pPr marL="0" marR="0" lvl="0" indent="0" algn="l" rtl="0">
                        <a:spcBef>
                          <a:spcPts val="0"/>
                        </a:spcBef>
                        <a:spcAft>
                          <a:spcPts val="0"/>
                        </a:spcAft>
                        <a:buNone/>
                      </a:pPr>
                      <a:endParaRPr sz="2000" dirty="0"/>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lgn="ctr">
                      <a:solidFill>
                        <a:srgbClr val="115076"/>
                      </a:solidFill>
                      <a:prstDash val="solid"/>
                      <a:round/>
                      <a:headEnd type="none" w="sm" len="sm"/>
                      <a:tailEnd type="none" w="sm" len="sm"/>
                    </a:lnT>
                    <a:lnB w="12700" cap="flat" cmpd="sng" algn="ctr">
                      <a:solidFill>
                        <a:srgbClr val="115076"/>
                      </a:solidFill>
                      <a:prstDash val="solid"/>
                      <a:round/>
                      <a:headEnd type="none" w="sm" len="sm"/>
                      <a:tailEnd type="none" w="sm" len="sm"/>
                    </a:lnB>
                  </a:tcPr>
                </a:tc>
                <a:extLst>
                  <a:ext uri="{0D108BD9-81ED-4DB2-BD59-A6C34878D82A}">
                    <a16:rowId xmlns:a16="http://schemas.microsoft.com/office/drawing/2014/main" val="10003"/>
                  </a:ext>
                </a:extLst>
              </a:tr>
              <a:tr h="556625">
                <a:tc>
                  <a:txBody>
                    <a:bodyPr/>
                    <a:lstStyle/>
                    <a:p>
                      <a:pPr marL="0" marR="0" lvl="0" indent="0" algn="l" rtl="0">
                        <a:spcBef>
                          <a:spcPts val="0"/>
                        </a:spcBef>
                        <a:spcAft>
                          <a:spcPts val="0"/>
                        </a:spcAft>
                        <a:buNone/>
                      </a:pPr>
                      <a:endParaRPr sz="2000" dirty="0"/>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lgn="ctr">
                      <a:solidFill>
                        <a:srgbClr val="115076"/>
                      </a:solidFill>
                      <a:prstDash val="solid"/>
                      <a:round/>
                      <a:headEnd type="none" w="sm" len="sm"/>
                      <a:tailEnd type="none" w="sm" len="sm"/>
                    </a:lnT>
                    <a:lnB w="12700" cap="flat" cmpd="sng" algn="ctr">
                      <a:solidFill>
                        <a:srgbClr val="115076"/>
                      </a:solidFill>
                      <a:prstDash val="solid"/>
                      <a:round/>
                      <a:headEnd type="none" w="sm" len="sm"/>
                      <a:tailEnd type="none" w="sm" len="sm"/>
                    </a:lnB>
                  </a:tcPr>
                </a:tc>
                <a:extLst>
                  <a:ext uri="{0D108BD9-81ED-4DB2-BD59-A6C34878D82A}">
                    <a16:rowId xmlns:a16="http://schemas.microsoft.com/office/drawing/2014/main" val="10004"/>
                  </a:ext>
                </a:extLst>
              </a:tr>
              <a:tr h="556625">
                <a:tc>
                  <a:txBody>
                    <a:bodyPr/>
                    <a:lstStyle/>
                    <a:p>
                      <a:pPr marL="0" marR="0" lvl="0" indent="0" algn="l" rtl="0">
                        <a:spcBef>
                          <a:spcPts val="0"/>
                        </a:spcBef>
                        <a:spcAft>
                          <a:spcPts val="0"/>
                        </a:spcAft>
                        <a:buNone/>
                      </a:pPr>
                      <a:endParaRPr sz="2000" dirty="0"/>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lgn="ctr">
                      <a:solidFill>
                        <a:srgbClr val="115076"/>
                      </a:solidFill>
                      <a:prstDash val="solid"/>
                      <a:round/>
                      <a:headEnd type="none" w="sm" len="sm"/>
                      <a:tailEnd type="none" w="sm" len="sm"/>
                    </a:lnT>
                    <a:lnB w="12700" cap="flat" cmpd="sng" algn="ctr">
                      <a:solidFill>
                        <a:srgbClr val="115076"/>
                      </a:solidFill>
                      <a:prstDash val="solid"/>
                      <a:round/>
                      <a:headEnd type="none" w="sm" len="sm"/>
                      <a:tailEnd type="none" w="sm" len="sm"/>
                    </a:lnB>
                  </a:tcPr>
                </a:tc>
                <a:extLst>
                  <a:ext uri="{0D108BD9-81ED-4DB2-BD59-A6C34878D82A}">
                    <a16:rowId xmlns:a16="http://schemas.microsoft.com/office/drawing/2014/main" val="10005"/>
                  </a:ext>
                </a:extLst>
              </a:tr>
              <a:tr h="556625">
                <a:tc>
                  <a:txBody>
                    <a:bodyPr/>
                    <a:lstStyle/>
                    <a:p>
                      <a:pPr marL="0" marR="0" lvl="0" indent="0" algn="l" rtl="0">
                        <a:spcBef>
                          <a:spcPts val="0"/>
                        </a:spcBef>
                        <a:spcAft>
                          <a:spcPts val="0"/>
                        </a:spcAft>
                        <a:buNone/>
                      </a:pPr>
                      <a:endParaRPr sz="2000" dirty="0"/>
                    </a:p>
                  </a:txBody>
                  <a:tcPr marL="91450" marR="91450" marT="45725" marB="45725" anchor="ctr">
                    <a:lnL w="12700" cap="flat" cmpd="sng">
                      <a:solidFill>
                        <a:srgbClr val="115076"/>
                      </a:solidFill>
                      <a:prstDash val="solid"/>
                      <a:round/>
                      <a:headEnd type="none" w="sm" len="sm"/>
                      <a:tailEnd type="none" w="sm" len="sm"/>
                    </a:lnL>
                    <a:lnR w="12700" cap="flat" cmpd="sng">
                      <a:solidFill>
                        <a:srgbClr val="115076"/>
                      </a:solidFill>
                      <a:prstDash val="solid"/>
                      <a:round/>
                      <a:headEnd type="none" w="sm" len="sm"/>
                      <a:tailEnd type="none" w="sm" len="sm"/>
                    </a:lnR>
                    <a:lnT w="12700" cap="flat" cmpd="sng" algn="ctr">
                      <a:solidFill>
                        <a:srgbClr val="115076"/>
                      </a:solidFill>
                      <a:prstDash val="solid"/>
                      <a:round/>
                      <a:headEnd type="none" w="sm" len="sm"/>
                      <a:tailEnd type="none" w="sm" len="sm"/>
                    </a:lnT>
                    <a:lnB w="12700" cap="flat" cmpd="sng">
                      <a:solidFill>
                        <a:srgbClr val="115076"/>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55" name="Google Shape;96;p5"/>
          <p:cNvSpPr txBox="1"/>
          <p:nvPr/>
        </p:nvSpPr>
        <p:spPr>
          <a:xfrm>
            <a:off x="6771151" y="2160171"/>
            <a:ext cx="2905222" cy="43084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smtClean="0">
                <a:ln>
                  <a:noFill/>
                </a:ln>
                <a:solidFill>
                  <a:srgbClr val="002060"/>
                </a:solidFill>
                <a:effectLst/>
                <a:uLnTx/>
                <a:uFillTx/>
                <a:latin typeface="Century Gothic"/>
                <a:ea typeface="Century Gothic"/>
                <a:cs typeface="Century Gothic"/>
                <a:sym typeface="Century Gothic"/>
              </a:rPr>
              <a:t>The camera is red.</a:t>
            </a:r>
            <a:endParaRPr kumimoji="0" sz="22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56" name="Google Shape;102;p5"/>
          <p:cNvSpPr txBox="1"/>
          <p:nvPr/>
        </p:nvSpPr>
        <p:spPr>
          <a:xfrm>
            <a:off x="6771150" y="2748711"/>
            <a:ext cx="3470130" cy="43084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smtClean="0">
                <a:ln>
                  <a:noFill/>
                </a:ln>
                <a:solidFill>
                  <a:srgbClr val="002060"/>
                </a:solidFill>
                <a:effectLst/>
                <a:uLnTx/>
                <a:uFillTx/>
                <a:latin typeface="Century Gothic"/>
                <a:ea typeface="Century Gothic"/>
                <a:cs typeface="Century Gothic"/>
                <a:sym typeface="Century Gothic"/>
              </a:rPr>
              <a:t>I want an example.</a:t>
            </a:r>
            <a:endParaRPr kumimoji="0" sz="22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57" name="Google Shape;105;p5"/>
          <p:cNvSpPr txBox="1"/>
          <p:nvPr/>
        </p:nvSpPr>
        <p:spPr>
          <a:xfrm>
            <a:off x="6670697" y="3273257"/>
            <a:ext cx="4850743" cy="43084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smtClean="0">
                <a:ln>
                  <a:noFill/>
                </a:ln>
                <a:solidFill>
                  <a:srgbClr val="002060"/>
                </a:solidFill>
                <a:effectLst/>
                <a:uLnTx/>
                <a:uFillTx/>
                <a:latin typeface="Century Gothic"/>
                <a:ea typeface="Century Gothic"/>
                <a:cs typeface="Century Gothic"/>
                <a:sym typeface="Century Gothic"/>
              </a:rPr>
              <a:t> England or Spain? Spain is better!</a:t>
            </a:r>
            <a:endParaRPr kumimoji="0" sz="22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58" name="Google Shape;105;p5"/>
          <p:cNvSpPr txBox="1"/>
          <p:nvPr/>
        </p:nvSpPr>
        <p:spPr>
          <a:xfrm>
            <a:off x="6731803" y="3806173"/>
            <a:ext cx="5189687" cy="43084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smtClean="0">
                <a:ln>
                  <a:noFill/>
                </a:ln>
                <a:solidFill>
                  <a:srgbClr val="002060"/>
                </a:solidFill>
                <a:effectLst/>
                <a:uLnTx/>
                <a:uFillTx/>
                <a:latin typeface="Century Gothic"/>
                <a:ea typeface="Century Gothic"/>
                <a:cs typeface="Century Gothic"/>
                <a:sym typeface="Century Gothic"/>
              </a:rPr>
              <a:t>It’s better to leave the bag at home.</a:t>
            </a:r>
            <a:endParaRPr kumimoji="0" sz="22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59" name="Google Shape;105;p5"/>
          <p:cNvSpPr txBox="1"/>
          <p:nvPr/>
        </p:nvSpPr>
        <p:spPr>
          <a:xfrm>
            <a:off x="6777723" y="4374741"/>
            <a:ext cx="3185821" cy="43084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smtClean="0">
                <a:ln>
                  <a:noFill/>
                </a:ln>
                <a:solidFill>
                  <a:srgbClr val="002060"/>
                </a:solidFill>
                <a:effectLst/>
                <a:uLnTx/>
                <a:uFillTx/>
                <a:latin typeface="Century Gothic"/>
                <a:ea typeface="Century Gothic"/>
                <a:cs typeface="Century Gothic"/>
                <a:sym typeface="Century Gothic"/>
              </a:rPr>
              <a:t>You have two eyes.</a:t>
            </a:r>
            <a:endParaRPr kumimoji="0" sz="22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60" name="Rounded Rectangle 59"/>
          <p:cNvSpPr/>
          <p:nvPr/>
        </p:nvSpPr>
        <p:spPr>
          <a:xfrm>
            <a:off x="9676373" y="83355"/>
            <a:ext cx="2432242" cy="40901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5" name="Google Shape;119;p5"/>
          <p:cNvSpPr txBox="1">
            <a:spLocks/>
          </p:cNvSpPr>
          <p:nvPr/>
        </p:nvSpPr>
        <p:spPr>
          <a:xfrm>
            <a:off x="7112083" y="984880"/>
            <a:ext cx="3967969" cy="489457"/>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100000"/>
              </a:lnSpc>
              <a:spcBef>
                <a:spcPts val="0"/>
              </a:spcBef>
              <a:spcAft>
                <a:spcPts val="0"/>
              </a:spcAft>
              <a:buClr>
                <a:srgbClr val="1F3864"/>
              </a:buClr>
              <a:buSzPts val="2160"/>
              <a:buFont typeface="Century Gothic"/>
              <a:buNone/>
              <a:tabLst/>
              <a:defRPr/>
            </a:pPr>
            <a:r>
              <a:rPr kumimoji="0" lang="es-ES" sz="2160" b="1" i="0" u="none" strike="noStrike" kern="1200" cap="none" spc="0" normalizeH="0" baseline="0" noProof="0" dirty="0" smtClean="0">
                <a:ln>
                  <a:noFill/>
                </a:ln>
                <a:solidFill>
                  <a:srgbClr val="1F3864"/>
                </a:solidFill>
                <a:effectLst/>
                <a:uLnTx/>
                <a:uFillTx/>
                <a:latin typeface="Century Gothic"/>
                <a:ea typeface="Century Gothic"/>
                <a:cs typeface="Century Gothic"/>
                <a:sym typeface="Century Gothic"/>
              </a:rPr>
              <a:t>¿Cómo se dice en inglés?</a:t>
            </a:r>
            <a:endParaRPr kumimoji="0" lang="es-ES" sz="3959" b="1" i="0" u="none" strike="noStrike" kern="1200" cap="none" spc="0" normalizeH="0" baseline="0" noProof="0" dirty="0">
              <a:ln>
                <a:noFill/>
              </a:ln>
              <a:solidFill>
                <a:srgbClr val="4472C4">
                  <a:lumMod val="50000"/>
                </a:srgbClr>
              </a:solidFill>
              <a:effectLst/>
              <a:uLnTx/>
              <a:uFillTx/>
              <a:latin typeface="Tw Cen MT" panose="020B0602020104020603" pitchFamily="34" charset="0"/>
              <a:ea typeface="+mj-ea"/>
              <a:cs typeface="+mj-cs"/>
            </a:endParaRPr>
          </a:p>
        </p:txBody>
      </p:sp>
      <p:sp>
        <p:nvSpPr>
          <p:cNvPr id="5" name="Rectangle 4"/>
          <p:cNvSpPr/>
          <p:nvPr/>
        </p:nvSpPr>
        <p:spPr>
          <a:xfrm>
            <a:off x="9756606" y="102979"/>
            <a:ext cx="227177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escuchar / </a:t>
            </a: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escribir</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1" name="Google Shape;119;p5"/>
          <p:cNvSpPr txBox="1">
            <a:spLocks noGrp="1"/>
          </p:cNvSpPr>
          <p:nvPr>
            <p:ph type="title"/>
          </p:nvPr>
        </p:nvSpPr>
        <p:spPr>
          <a:xfrm>
            <a:off x="1032020" y="59443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1F3864"/>
              </a:buClr>
              <a:buSzPts val="2160"/>
              <a:buFont typeface="Century Gothic"/>
              <a:buNone/>
            </a:pPr>
            <a:r>
              <a:rPr lang="en-GB" sz="2160" b="1" dirty="0" smtClean="0">
                <a:solidFill>
                  <a:srgbClr val="1F3864"/>
                </a:solidFill>
                <a:latin typeface="Century Gothic"/>
                <a:ea typeface="Century Gothic"/>
                <a:cs typeface="Century Gothic"/>
                <a:sym typeface="Century Gothic"/>
              </a:rPr>
              <a:t>Escucha. Escribe la frase en español.</a:t>
            </a:r>
            <a:endParaRPr sz="3959" b="1" dirty="0"/>
          </a:p>
        </p:txBody>
      </p:sp>
    </p:spTree>
    <p:extLst>
      <p:ext uri="{BB962C8B-B14F-4D97-AF65-F5344CB8AC3E}">
        <p14:creationId xmlns:p14="http://schemas.microsoft.com/office/powerpoint/2010/main" val="277284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3" grpId="0"/>
      <p:bldP spid="14" grpId="0"/>
      <p:bldP spid="17" grpId="0"/>
      <p:bldP spid="32" grpId="0"/>
      <p:bldP spid="33" grpId="0"/>
      <p:bldP spid="34" grpId="0"/>
      <p:bldP spid="55" grpId="0"/>
      <p:bldP spid="56" grpId="0"/>
      <p:bldP spid="57" grpId="0"/>
      <p:bldP spid="58" grpId="0"/>
      <p:bldP spid="59"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p:cNvSpPr/>
          <p:nvPr/>
        </p:nvSpPr>
        <p:spPr>
          <a:xfrm>
            <a:off x="10710536" y="74187"/>
            <a:ext cx="1423602" cy="4009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b="1" dirty="0">
              <a:latin typeface="Century Gothic" panose="020B0502020202020204" pitchFamily="34" charset="0"/>
            </a:endParaRPr>
          </a:p>
        </p:txBody>
      </p:sp>
      <p:sp>
        <p:nvSpPr>
          <p:cNvPr id="31" name="TextBox 30"/>
          <p:cNvSpPr txBox="1"/>
          <p:nvPr/>
        </p:nvSpPr>
        <p:spPr>
          <a:xfrm>
            <a:off x="167411" y="63531"/>
            <a:ext cx="5826989" cy="430887"/>
          </a:xfrm>
          <a:prstGeom prst="rect">
            <a:avLst/>
          </a:prstGeom>
          <a:noFill/>
        </p:spPr>
        <p:txBody>
          <a:bodyPr wrap="square" rtlCol="0">
            <a:spAutoFit/>
          </a:bodyPr>
          <a:lstStyle/>
          <a:p>
            <a:r>
              <a:rPr lang="en-GB" sz="2200" b="1" dirty="0" smtClean="0">
                <a:solidFill>
                  <a:srgbClr val="002060"/>
                </a:solidFill>
                <a:latin typeface="Century Gothic" panose="020B0502020202020204" pitchFamily="34" charset="0"/>
              </a:rPr>
              <a:t>Escucha la </a:t>
            </a:r>
            <a:r>
              <a:rPr lang="en-GB" sz="2200" b="1" dirty="0" err="1" smtClean="0">
                <a:solidFill>
                  <a:srgbClr val="002060"/>
                </a:solidFill>
                <a:latin typeface="Century Gothic" panose="020B0502020202020204" pitchFamily="34" charset="0"/>
              </a:rPr>
              <a:t>conversación</a:t>
            </a:r>
            <a:r>
              <a:rPr lang="en-GB" sz="2200" b="1" dirty="0">
                <a:solidFill>
                  <a:srgbClr val="002060"/>
                </a:solidFill>
                <a:latin typeface="Century Gothic" panose="020B0502020202020204" pitchFamily="34" charset="0"/>
              </a:rPr>
              <a:t> </a:t>
            </a:r>
            <a:r>
              <a:rPr lang="en-GB" sz="2200" b="1" dirty="0" smtClean="0">
                <a:solidFill>
                  <a:srgbClr val="002060"/>
                </a:solidFill>
                <a:latin typeface="Century Gothic" panose="020B0502020202020204" pitchFamily="34" charset="0"/>
              </a:rPr>
              <a:t>entre amigos. </a:t>
            </a:r>
            <a:endParaRPr lang="en-GB" sz="2200" b="1" dirty="0">
              <a:solidFill>
                <a:srgbClr val="002060"/>
              </a:solidFill>
              <a:latin typeface="Century Gothic" panose="020B0502020202020204" pitchFamily="34" charset="0"/>
            </a:endParaRPr>
          </a:p>
        </p:txBody>
      </p:sp>
      <p:graphicFrame>
        <p:nvGraphicFramePr>
          <p:cNvPr id="32" name="Table 31"/>
          <p:cNvGraphicFramePr>
            <a:graphicFrameLocks noGrp="1"/>
          </p:cNvGraphicFramePr>
          <p:nvPr>
            <p:extLst/>
          </p:nvPr>
        </p:nvGraphicFramePr>
        <p:xfrm>
          <a:off x="601579" y="2072945"/>
          <a:ext cx="2935969" cy="3465040"/>
        </p:xfrm>
        <a:graphic>
          <a:graphicData uri="http://schemas.openxmlformats.org/drawingml/2006/table">
            <a:tbl>
              <a:tblPr firstRow="1" bandRow="1">
                <a:tableStyleId>{5DA37D80-6434-44D0-A028-1B22A696006F}</a:tableStyleId>
              </a:tblPr>
              <a:tblGrid>
                <a:gridCol w="2935969">
                  <a:extLst>
                    <a:ext uri="{9D8B030D-6E8A-4147-A177-3AD203B41FA5}">
                      <a16:colId xmlns:a16="http://schemas.microsoft.com/office/drawing/2014/main" val="3826511760"/>
                    </a:ext>
                  </a:extLst>
                </a:gridCol>
              </a:tblGrid>
              <a:tr h="630400">
                <a:tc>
                  <a:txBody>
                    <a:bodyPr/>
                    <a:lstStyle/>
                    <a:p>
                      <a:pPr algn="ctr"/>
                      <a:r>
                        <a:rPr lang="en-GB" sz="2000" b="1" i="1" dirty="0" smtClean="0">
                          <a:solidFill>
                            <a:srgbClr val="002060"/>
                          </a:solidFill>
                          <a:latin typeface="Century Gothic" panose="020B0502020202020204" pitchFamily="34" charset="0"/>
                        </a:rPr>
                        <a:t>Tick when you hear ‘j’.</a:t>
                      </a:r>
                      <a:endParaRPr lang="en-GB" sz="2000" b="1" i="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673340455"/>
                  </a:ext>
                </a:extLst>
              </a:tr>
              <a:tr h="2363897">
                <a:tc>
                  <a:txBody>
                    <a:bodyPr/>
                    <a:lstStyle/>
                    <a:p>
                      <a:pPr algn="ctr"/>
                      <a:endParaRPr lang="en-GB" sz="2000" b="1" dirty="0" smtClean="0">
                        <a:solidFill>
                          <a:srgbClr val="7030A0"/>
                        </a:solidFill>
                        <a:latin typeface="Century Gothic" panose="020B0502020202020204" pitchFamily="34" charset="0"/>
                      </a:endParaRPr>
                    </a:p>
                    <a:p>
                      <a:pPr algn="ctr"/>
                      <a:endParaRPr lang="en-GB" sz="2000" b="1" dirty="0">
                        <a:solidFill>
                          <a:srgbClr val="7030A0"/>
                        </a:solidFill>
                        <a:latin typeface="Century Gothic" panose="020B0502020202020204" pitchFamily="34" charset="0"/>
                      </a:endParaRPr>
                    </a:p>
                    <a:p>
                      <a:pPr algn="ctr"/>
                      <a:endParaRPr lang="en-GB" sz="2000" b="1" dirty="0">
                        <a:solidFill>
                          <a:srgbClr val="7030A0"/>
                        </a:solidFill>
                        <a:latin typeface="Century Gothic" panose="020B0502020202020204" pitchFamily="34" charset="0"/>
                      </a:endParaRPr>
                    </a:p>
                    <a:p>
                      <a:pPr algn="ctr"/>
                      <a:endParaRPr lang="en-GB" sz="2000" b="1" dirty="0">
                        <a:solidFill>
                          <a:srgbClr val="7030A0"/>
                        </a:solidFill>
                        <a:latin typeface="Century Gothic" panose="020B0502020202020204" pitchFamily="34" charset="0"/>
                      </a:endParaRPr>
                    </a:p>
                    <a:p>
                      <a:pPr algn="ctr"/>
                      <a:endParaRPr lang="en-GB" sz="2000" b="1" dirty="0">
                        <a:solidFill>
                          <a:srgbClr val="7030A0"/>
                        </a:solidFill>
                        <a:latin typeface="Century Gothic" panose="020B0502020202020204" pitchFamily="34" charset="0"/>
                      </a:endParaRPr>
                    </a:p>
                    <a:p>
                      <a:pPr algn="ctr"/>
                      <a:endParaRPr lang="en-GB" sz="2000" b="1" dirty="0">
                        <a:solidFill>
                          <a:srgbClr val="7030A0"/>
                        </a:solidFill>
                        <a:latin typeface="Century Gothic" panose="020B0502020202020204" pitchFamily="34" charset="0"/>
                      </a:endParaRPr>
                    </a:p>
                    <a:p>
                      <a:pPr algn="ctr"/>
                      <a:endParaRPr lang="en-GB" sz="2000" b="1" dirty="0">
                        <a:solidFill>
                          <a:srgbClr val="7030A0"/>
                        </a:solidFill>
                        <a:latin typeface="Century Gothic" panose="020B0502020202020204" pitchFamily="34" charset="0"/>
                      </a:endParaRPr>
                    </a:p>
                    <a:p>
                      <a:pPr algn="ctr"/>
                      <a:endParaRPr lang="en-GB" sz="2000" b="1" dirty="0">
                        <a:solidFill>
                          <a:srgbClr val="7030A0"/>
                        </a:solidFill>
                        <a:latin typeface="Century Gothic" panose="020B0502020202020204" pitchFamily="34" charset="0"/>
                      </a:endParaRPr>
                    </a:p>
                    <a:p>
                      <a:pPr algn="ctr"/>
                      <a:endParaRPr lang="en-GB" sz="2000" b="1" dirty="0">
                        <a:solidFill>
                          <a:srgbClr val="7030A0"/>
                        </a:solidFill>
                        <a:latin typeface="Century Gothic" panose="020B0502020202020204" pitchFamily="34" charset="0"/>
                      </a:endParaRPr>
                    </a:p>
                  </a:txBody>
                  <a:tcPr anchor="ctr"/>
                </a:tc>
                <a:extLst>
                  <a:ext uri="{0D108BD9-81ED-4DB2-BD59-A6C34878D82A}">
                    <a16:rowId xmlns:a16="http://schemas.microsoft.com/office/drawing/2014/main" val="345640607"/>
                  </a:ext>
                </a:extLst>
              </a:tr>
            </a:tbl>
          </a:graphicData>
        </a:graphic>
      </p:graphicFrame>
      <p:graphicFrame>
        <p:nvGraphicFramePr>
          <p:cNvPr id="33" name="Table 32"/>
          <p:cNvGraphicFramePr>
            <a:graphicFrameLocks noGrp="1"/>
          </p:cNvGraphicFramePr>
          <p:nvPr>
            <p:extLst/>
          </p:nvPr>
        </p:nvGraphicFramePr>
        <p:xfrm>
          <a:off x="7094206" y="1689351"/>
          <a:ext cx="4328131" cy="4157214"/>
        </p:xfrm>
        <a:graphic>
          <a:graphicData uri="http://schemas.openxmlformats.org/drawingml/2006/table">
            <a:tbl>
              <a:tblPr firstRow="1" bandRow="1">
                <a:tableStyleId>{5DA37D80-6434-44D0-A028-1B22A696006F}</a:tableStyleId>
              </a:tblPr>
              <a:tblGrid>
                <a:gridCol w="4328131">
                  <a:extLst>
                    <a:ext uri="{9D8B030D-6E8A-4147-A177-3AD203B41FA5}">
                      <a16:colId xmlns:a16="http://schemas.microsoft.com/office/drawing/2014/main" val="3826511760"/>
                    </a:ext>
                  </a:extLst>
                </a:gridCol>
              </a:tblGrid>
              <a:tr h="513893">
                <a:tc>
                  <a:txBody>
                    <a:bodyPr/>
                    <a:lstStyle/>
                    <a:p>
                      <a:r>
                        <a:rPr lang="en-GB" sz="2400" b="1" i="1" dirty="0" smtClean="0">
                          <a:solidFill>
                            <a:srgbClr val="002060"/>
                          </a:solidFill>
                          <a:latin typeface="Century Gothic" panose="020B0502020202020204" pitchFamily="34" charset="0"/>
                        </a:rPr>
                        <a:t>¿</a:t>
                      </a:r>
                      <a:r>
                        <a:rPr lang="en-GB" sz="2400" b="1" i="1" dirty="0" err="1" smtClean="0">
                          <a:solidFill>
                            <a:srgbClr val="002060"/>
                          </a:solidFill>
                          <a:latin typeface="Century Gothic" panose="020B0502020202020204" pitchFamily="34" charset="0"/>
                        </a:rPr>
                        <a:t>Cómo</a:t>
                      </a:r>
                      <a:r>
                        <a:rPr lang="en-GB" sz="2400" b="1" i="1" dirty="0" smtClean="0">
                          <a:solidFill>
                            <a:srgbClr val="002060"/>
                          </a:solidFill>
                          <a:latin typeface="Century Gothic" panose="020B0502020202020204" pitchFamily="34" charset="0"/>
                        </a:rPr>
                        <a:t> se dice en inglés?</a:t>
                      </a:r>
                      <a:endParaRPr lang="en-GB" sz="2400" b="1" i="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673340455"/>
                  </a:ext>
                </a:extLst>
              </a:tr>
              <a:tr h="513893">
                <a:tc>
                  <a:txBody>
                    <a:bodyPr/>
                    <a:lstStyle/>
                    <a:p>
                      <a:pPr algn="ctr"/>
                      <a:endParaRPr lang="en-GB" sz="2000" b="1" dirty="0">
                        <a:solidFill>
                          <a:srgbClr val="7030A0"/>
                        </a:solidFill>
                        <a:latin typeface="Century Gothic" panose="020B0502020202020204" pitchFamily="34" charset="0"/>
                      </a:endParaRPr>
                    </a:p>
                  </a:txBody>
                  <a:tcPr anchor="ctr"/>
                </a:tc>
                <a:extLst>
                  <a:ext uri="{0D108BD9-81ED-4DB2-BD59-A6C34878D82A}">
                    <a16:rowId xmlns:a16="http://schemas.microsoft.com/office/drawing/2014/main" val="345640607"/>
                  </a:ext>
                </a:extLst>
              </a:tr>
              <a:tr h="5138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b="1" dirty="0" smtClean="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4179238503"/>
                  </a:ext>
                </a:extLst>
              </a:tr>
              <a:tr h="5599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b="1" dirty="0" smtClean="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570167395"/>
                  </a:ext>
                </a:extLst>
              </a:tr>
              <a:tr h="513893">
                <a:tc>
                  <a:txBody>
                    <a:bodyPr/>
                    <a:lstStyle/>
                    <a:p>
                      <a:pPr algn="ctr"/>
                      <a:endParaRPr lang="en-GB" sz="2000" b="1" dirty="0">
                        <a:solidFill>
                          <a:srgbClr val="7030A0"/>
                        </a:solidFill>
                        <a:latin typeface="Century Gothic" panose="020B0502020202020204" pitchFamily="34" charset="0"/>
                      </a:endParaRPr>
                    </a:p>
                  </a:txBody>
                  <a:tcPr anchor="ctr"/>
                </a:tc>
                <a:extLst>
                  <a:ext uri="{0D108BD9-81ED-4DB2-BD59-A6C34878D82A}">
                    <a16:rowId xmlns:a16="http://schemas.microsoft.com/office/drawing/2014/main" val="2107718701"/>
                  </a:ext>
                </a:extLst>
              </a:tr>
              <a:tr h="513893">
                <a:tc>
                  <a:txBody>
                    <a:bodyPr/>
                    <a:lstStyle/>
                    <a:p>
                      <a:pPr algn="ctr"/>
                      <a:endParaRPr lang="en-GB" sz="20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556631420"/>
                  </a:ext>
                </a:extLst>
              </a:tr>
              <a:tr h="513893">
                <a:tc>
                  <a:txBody>
                    <a:bodyPr/>
                    <a:lstStyle/>
                    <a:p>
                      <a:pPr algn="ctr"/>
                      <a:endParaRPr lang="en-GB" sz="20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2480737977"/>
                  </a:ext>
                </a:extLst>
              </a:tr>
              <a:tr h="513893">
                <a:tc>
                  <a:txBody>
                    <a:bodyPr/>
                    <a:lstStyle/>
                    <a:p>
                      <a:pPr algn="ctr"/>
                      <a:endParaRPr lang="en-GB" sz="20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612876144"/>
                  </a:ext>
                </a:extLst>
              </a:tr>
            </a:tbl>
          </a:graphicData>
        </a:graphic>
      </p:graphicFrame>
      <p:graphicFrame>
        <p:nvGraphicFramePr>
          <p:cNvPr id="34" name="Table 33"/>
          <p:cNvGraphicFramePr>
            <a:graphicFrameLocks noGrp="1"/>
          </p:cNvGraphicFramePr>
          <p:nvPr>
            <p:extLst/>
          </p:nvPr>
        </p:nvGraphicFramePr>
        <p:xfrm>
          <a:off x="3738383" y="1689351"/>
          <a:ext cx="3130176" cy="4157214"/>
        </p:xfrm>
        <a:graphic>
          <a:graphicData uri="http://schemas.openxmlformats.org/drawingml/2006/table">
            <a:tbl>
              <a:tblPr firstRow="1" bandRow="1">
                <a:tableStyleId>{5DA37D80-6434-44D0-A028-1B22A696006F}</a:tableStyleId>
              </a:tblPr>
              <a:tblGrid>
                <a:gridCol w="3130176">
                  <a:extLst>
                    <a:ext uri="{9D8B030D-6E8A-4147-A177-3AD203B41FA5}">
                      <a16:colId xmlns:a16="http://schemas.microsoft.com/office/drawing/2014/main" val="3826511760"/>
                    </a:ext>
                  </a:extLst>
                </a:gridCol>
              </a:tblGrid>
              <a:tr h="513893">
                <a:tc>
                  <a:txBody>
                    <a:bodyPr/>
                    <a:lstStyle/>
                    <a:p>
                      <a:pPr algn="ctr"/>
                      <a:r>
                        <a:rPr lang="en-GB" sz="2400" b="1" i="1" dirty="0" smtClean="0">
                          <a:solidFill>
                            <a:srgbClr val="002060"/>
                          </a:solidFill>
                          <a:latin typeface="Century Gothic" panose="020B0502020202020204" pitchFamily="34" charset="0"/>
                        </a:rPr>
                        <a:t>Palabra en español</a:t>
                      </a:r>
                      <a:endParaRPr lang="en-GB" sz="2400" b="1" i="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673340455"/>
                  </a:ext>
                </a:extLst>
              </a:tr>
              <a:tr h="513893">
                <a:tc>
                  <a:txBody>
                    <a:bodyPr/>
                    <a:lstStyle/>
                    <a:p>
                      <a:pPr algn="ctr"/>
                      <a:endParaRPr lang="en-GB" sz="2000" b="1" dirty="0">
                        <a:solidFill>
                          <a:srgbClr val="7030A0"/>
                        </a:solidFill>
                        <a:latin typeface="Century Gothic" panose="020B0502020202020204" pitchFamily="34" charset="0"/>
                      </a:endParaRPr>
                    </a:p>
                  </a:txBody>
                  <a:tcPr anchor="ctr"/>
                </a:tc>
                <a:extLst>
                  <a:ext uri="{0D108BD9-81ED-4DB2-BD59-A6C34878D82A}">
                    <a16:rowId xmlns:a16="http://schemas.microsoft.com/office/drawing/2014/main" val="345640607"/>
                  </a:ext>
                </a:extLst>
              </a:tr>
              <a:tr h="5138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b="1" dirty="0" smtClean="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4179238503"/>
                  </a:ext>
                </a:extLst>
              </a:tr>
              <a:tr h="5599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b="1" dirty="0" smtClean="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570167395"/>
                  </a:ext>
                </a:extLst>
              </a:tr>
              <a:tr h="513893">
                <a:tc>
                  <a:txBody>
                    <a:bodyPr/>
                    <a:lstStyle/>
                    <a:p>
                      <a:pPr algn="ctr"/>
                      <a:endParaRPr lang="en-GB" sz="2000" b="1" dirty="0">
                        <a:solidFill>
                          <a:srgbClr val="7030A0"/>
                        </a:solidFill>
                        <a:latin typeface="Century Gothic" panose="020B0502020202020204" pitchFamily="34" charset="0"/>
                      </a:endParaRPr>
                    </a:p>
                  </a:txBody>
                  <a:tcPr anchor="ctr"/>
                </a:tc>
                <a:extLst>
                  <a:ext uri="{0D108BD9-81ED-4DB2-BD59-A6C34878D82A}">
                    <a16:rowId xmlns:a16="http://schemas.microsoft.com/office/drawing/2014/main" val="2107718701"/>
                  </a:ext>
                </a:extLst>
              </a:tr>
              <a:tr h="513893">
                <a:tc>
                  <a:txBody>
                    <a:bodyPr/>
                    <a:lstStyle/>
                    <a:p>
                      <a:pPr algn="ctr"/>
                      <a:endParaRPr lang="en-GB" sz="20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556631420"/>
                  </a:ext>
                </a:extLst>
              </a:tr>
              <a:tr h="513893">
                <a:tc>
                  <a:txBody>
                    <a:bodyPr/>
                    <a:lstStyle/>
                    <a:p>
                      <a:pPr algn="ctr"/>
                      <a:endParaRPr lang="en-GB" sz="20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2480737977"/>
                  </a:ext>
                </a:extLst>
              </a:tr>
              <a:tr h="513893">
                <a:tc>
                  <a:txBody>
                    <a:bodyPr/>
                    <a:lstStyle/>
                    <a:p>
                      <a:pPr algn="ctr"/>
                      <a:endParaRPr lang="en-GB" sz="20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612876144"/>
                  </a:ext>
                </a:extLst>
              </a:tr>
            </a:tbl>
          </a:graphicData>
        </a:graphic>
      </p:graphicFrame>
      <p:grpSp>
        <p:nvGrpSpPr>
          <p:cNvPr id="35" name="Group 34"/>
          <p:cNvGrpSpPr/>
          <p:nvPr/>
        </p:nvGrpSpPr>
        <p:grpSpPr>
          <a:xfrm>
            <a:off x="1439823" y="3078102"/>
            <a:ext cx="2811696" cy="1938992"/>
            <a:chOff x="997527" y="2687782"/>
            <a:chExt cx="2715491" cy="1938992"/>
          </a:xfrm>
        </p:grpSpPr>
        <p:sp>
          <p:nvSpPr>
            <p:cNvPr id="36" name="TextBox 35"/>
            <p:cNvSpPr txBox="1"/>
            <p:nvPr/>
          </p:nvSpPr>
          <p:spPr>
            <a:xfrm>
              <a:off x="997527" y="2687782"/>
              <a:ext cx="2715491" cy="1938992"/>
            </a:xfrm>
            <a:prstGeom prst="rect">
              <a:avLst/>
            </a:prstGeom>
            <a:noFill/>
          </p:spPr>
          <p:txBody>
            <a:bodyPr wrap="square" rtlCol="0">
              <a:spAutoFit/>
            </a:bodyPr>
            <a:lstStyle/>
            <a:p>
              <a:r>
                <a:rPr lang="en-GB" sz="6000" b="1" dirty="0" smtClean="0">
                  <a:solidFill>
                    <a:srgbClr val="002060"/>
                  </a:solidFill>
                </a:rPr>
                <a:t>I </a:t>
              </a:r>
              <a:r>
                <a:rPr lang="en-GB" sz="6000" b="1" dirty="0" err="1" smtClean="0">
                  <a:solidFill>
                    <a:srgbClr val="002060"/>
                  </a:solidFill>
                </a:rPr>
                <a:t>I</a:t>
              </a:r>
              <a:r>
                <a:rPr lang="en-GB" sz="6000" b="1" dirty="0" smtClean="0">
                  <a:solidFill>
                    <a:srgbClr val="002060"/>
                  </a:solidFill>
                </a:rPr>
                <a:t> </a:t>
              </a:r>
              <a:r>
                <a:rPr lang="en-GB" sz="6000" b="1" dirty="0" err="1" smtClean="0">
                  <a:solidFill>
                    <a:srgbClr val="002060"/>
                  </a:solidFill>
                </a:rPr>
                <a:t>I</a:t>
              </a:r>
              <a:r>
                <a:rPr lang="en-GB" sz="6000" b="1" dirty="0" smtClean="0">
                  <a:solidFill>
                    <a:srgbClr val="002060"/>
                  </a:solidFill>
                </a:rPr>
                <a:t> </a:t>
              </a:r>
              <a:r>
                <a:rPr lang="en-GB" sz="6000" b="1" dirty="0" err="1" smtClean="0">
                  <a:solidFill>
                    <a:srgbClr val="002060"/>
                  </a:solidFill>
                </a:rPr>
                <a:t>I</a:t>
              </a:r>
              <a:r>
                <a:rPr lang="en-GB" sz="6000" b="1" dirty="0" smtClean="0">
                  <a:solidFill>
                    <a:srgbClr val="002060"/>
                  </a:solidFill>
                </a:rPr>
                <a:t>      </a:t>
              </a:r>
              <a:r>
                <a:rPr lang="en-GB" sz="6000" b="1" dirty="0" err="1" smtClean="0">
                  <a:solidFill>
                    <a:srgbClr val="002060"/>
                  </a:solidFill>
                </a:rPr>
                <a:t>I</a:t>
              </a:r>
              <a:r>
                <a:rPr lang="en-GB" sz="6000" b="1" dirty="0" smtClean="0">
                  <a:solidFill>
                    <a:srgbClr val="002060"/>
                  </a:solidFill>
                </a:rPr>
                <a:t> </a:t>
              </a:r>
              <a:r>
                <a:rPr lang="en-GB" sz="6000" b="1" dirty="0" err="1" smtClean="0">
                  <a:solidFill>
                    <a:srgbClr val="002060"/>
                  </a:solidFill>
                </a:rPr>
                <a:t>I</a:t>
              </a:r>
              <a:r>
                <a:rPr lang="en-GB" sz="6000" b="1" dirty="0" smtClean="0">
                  <a:solidFill>
                    <a:srgbClr val="002060"/>
                  </a:solidFill>
                </a:rPr>
                <a:t> </a:t>
              </a:r>
              <a:r>
                <a:rPr lang="en-GB" sz="6000" b="1" dirty="0" err="1" smtClean="0">
                  <a:solidFill>
                    <a:srgbClr val="002060"/>
                  </a:solidFill>
                </a:rPr>
                <a:t>I</a:t>
              </a:r>
              <a:r>
                <a:rPr lang="en-GB" sz="6000" b="1" dirty="0" smtClean="0">
                  <a:solidFill>
                    <a:srgbClr val="002060"/>
                  </a:solidFill>
                </a:rPr>
                <a:t> </a:t>
              </a:r>
              <a:endParaRPr lang="en-GB" sz="6000" b="1" dirty="0">
                <a:solidFill>
                  <a:srgbClr val="002060"/>
                </a:solidFill>
              </a:endParaRPr>
            </a:p>
          </p:txBody>
        </p:sp>
        <p:cxnSp>
          <p:nvCxnSpPr>
            <p:cNvPr id="37" name="Straight Connector 36"/>
            <p:cNvCxnSpPr/>
            <p:nvPr/>
          </p:nvCxnSpPr>
          <p:spPr>
            <a:xfrm flipV="1">
              <a:off x="1191491" y="2951018"/>
              <a:ext cx="1163781" cy="392338"/>
            </a:xfrm>
            <a:prstGeom prst="line">
              <a:avLst/>
            </a:prstGeom>
            <a:ln w="762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8" name="TextBox 37"/>
          <p:cNvSpPr txBox="1"/>
          <p:nvPr/>
        </p:nvSpPr>
        <p:spPr>
          <a:xfrm>
            <a:off x="4649392" y="2243348"/>
            <a:ext cx="1911265" cy="430887"/>
          </a:xfrm>
          <a:prstGeom prst="rect">
            <a:avLst/>
          </a:prstGeom>
          <a:noFill/>
        </p:spPr>
        <p:txBody>
          <a:bodyPr wrap="square" rtlCol="0">
            <a:spAutoFit/>
          </a:bodyPr>
          <a:lstStyle/>
          <a:p>
            <a:r>
              <a:rPr lang="en-GB" sz="2200" b="1" dirty="0" smtClean="0">
                <a:solidFill>
                  <a:srgbClr val="002060"/>
                </a:solidFill>
                <a:latin typeface="Century Gothic" panose="020B0502020202020204" pitchFamily="34" charset="0"/>
              </a:rPr>
              <a:t>me</a:t>
            </a:r>
            <a:r>
              <a:rPr lang="en-GB" sz="2200" b="1" dirty="0" smtClean="0">
                <a:solidFill>
                  <a:schemeClr val="accent2"/>
                </a:solidFill>
                <a:latin typeface="Century Gothic" panose="020B0502020202020204" pitchFamily="34" charset="0"/>
              </a:rPr>
              <a:t>j</a:t>
            </a:r>
            <a:r>
              <a:rPr lang="en-GB" sz="2200" b="1" dirty="0" smtClean="0">
                <a:solidFill>
                  <a:srgbClr val="002060"/>
                </a:solidFill>
                <a:latin typeface="Century Gothic" panose="020B0502020202020204" pitchFamily="34" charset="0"/>
              </a:rPr>
              <a:t>or </a:t>
            </a:r>
            <a:r>
              <a:rPr lang="en-GB" sz="2200" dirty="0" smtClean="0">
                <a:solidFill>
                  <a:srgbClr val="002060"/>
                </a:solidFill>
                <a:latin typeface="Century Gothic" panose="020B0502020202020204" pitchFamily="34" charset="0"/>
              </a:rPr>
              <a:t>(x 2) </a:t>
            </a:r>
            <a:endParaRPr lang="en-GB" sz="2200" dirty="0">
              <a:solidFill>
                <a:schemeClr val="accent2"/>
              </a:solidFill>
              <a:latin typeface="Century Gothic" panose="020B0502020202020204" pitchFamily="34" charset="0"/>
            </a:endParaRPr>
          </a:p>
        </p:txBody>
      </p:sp>
      <p:sp>
        <p:nvSpPr>
          <p:cNvPr id="39" name="TextBox 38"/>
          <p:cNvSpPr txBox="1"/>
          <p:nvPr/>
        </p:nvSpPr>
        <p:spPr>
          <a:xfrm>
            <a:off x="4659123" y="4331366"/>
            <a:ext cx="1554660" cy="430887"/>
          </a:xfrm>
          <a:prstGeom prst="rect">
            <a:avLst/>
          </a:prstGeom>
          <a:noFill/>
        </p:spPr>
        <p:txBody>
          <a:bodyPr wrap="square" rtlCol="0">
            <a:spAutoFit/>
          </a:bodyPr>
          <a:lstStyle/>
          <a:p>
            <a:r>
              <a:rPr lang="en-GB" sz="2200" b="1" dirty="0" err="1" smtClean="0">
                <a:solidFill>
                  <a:srgbClr val="002060"/>
                </a:solidFill>
                <a:latin typeface="Century Gothic" panose="020B0502020202020204" pitchFamily="34" charset="0"/>
              </a:rPr>
              <a:t>ba</a:t>
            </a:r>
            <a:r>
              <a:rPr lang="en-GB" sz="2200" b="1" dirty="0" err="1" smtClean="0">
                <a:solidFill>
                  <a:schemeClr val="accent2"/>
                </a:solidFill>
                <a:latin typeface="Century Gothic" panose="020B0502020202020204" pitchFamily="34" charset="0"/>
              </a:rPr>
              <a:t>j</a:t>
            </a:r>
            <a:r>
              <a:rPr lang="en-GB" sz="2200" b="1" dirty="0" err="1" smtClean="0">
                <a:solidFill>
                  <a:srgbClr val="002060"/>
                </a:solidFill>
                <a:latin typeface="Century Gothic" panose="020B0502020202020204" pitchFamily="34" charset="0"/>
              </a:rPr>
              <a:t>o</a:t>
            </a:r>
            <a:endParaRPr lang="en-GB" sz="2200" b="1" dirty="0">
              <a:solidFill>
                <a:srgbClr val="002060"/>
              </a:solidFill>
              <a:latin typeface="Century Gothic" panose="020B0502020202020204" pitchFamily="34" charset="0"/>
            </a:endParaRPr>
          </a:p>
        </p:txBody>
      </p:sp>
      <p:sp>
        <p:nvSpPr>
          <p:cNvPr id="40" name="TextBox 39"/>
          <p:cNvSpPr txBox="1"/>
          <p:nvPr/>
        </p:nvSpPr>
        <p:spPr>
          <a:xfrm>
            <a:off x="4678480" y="5324315"/>
            <a:ext cx="1554660" cy="430887"/>
          </a:xfrm>
          <a:prstGeom prst="rect">
            <a:avLst/>
          </a:prstGeom>
          <a:noFill/>
        </p:spPr>
        <p:txBody>
          <a:bodyPr wrap="square" rtlCol="0">
            <a:spAutoFit/>
          </a:bodyPr>
          <a:lstStyle/>
          <a:p>
            <a:r>
              <a:rPr lang="en-GB" sz="2200" b="1" dirty="0" err="1" smtClean="0">
                <a:solidFill>
                  <a:srgbClr val="002060"/>
                </a:solidFill>
                <a:latin typeface="Century Gothic" panose="020B0502020202020204" pitchFamily="34" charset="0"/>
              </a:rPr>
              <a:t>ro</a:t>
            </a:r>
            <a:r>
              <a:rPr lang="en-GB" sz="2200" b="1" dirty="0" err="1" smtClean="0">
                <a:solidFill>
                  <a:schemeClr val="accent2"/>
                </a:solidFill>
                <a:latin typeface="Century Gothic" panose="020B0502020202020204" pitchFamily="34" charset="0"/>
              </a:rPr>
              <a:t>j</a:t>
            </a:r>
            <a:r>
              <a:rPr lang="en-GB" sz="2200" b="1" dirty="0" err="1" smtClean="0">
                <a:solidFill>
                  <a:srgbClr val="002060"/>
                </a:solidFill>
                <a:latin typeface="Century Gothic" panose="020B0502020202020204" pitchFamily="34" charset="0"/>
              </a:rPr>
              <a:t>o</a:t>
            </a:r>
            <a:endParaRPr lang="en-GB" sz="2200" b="1" dirty="0">
              <a:solidFill>
                <a:srgbClr val="002060"/>
              </a:solidFill>
              <a:latin typeface="Century Gothic" panose="020B0502020202020204" pitchFamily="34" charset="0"/>
            </a:endParaRPr>
          </a:p>
        </p:txBody>
      </p:sp>
      <p:sp>
        <p:nvSpPr>
          <p:cNvPr id="41" name="TextBox 40"/>
          <p:cNvSpPr txBox="1"/>
          <p:nvPr/>
        </p:nvSpPr>
        <p:spPr>
          <a:xfrm>
            <a:off x="4659123" y="4807516"/>
            <a:ext cx="1554660" cy="430887"/>
          </a:xfrm>
          <a:prstGeom prst="rect">
            <a:avLst/>
          </a:prstGeom>
          <a:noFill/>
        </p:spPr>
        <p:txBody>
          <a:bodyPr wrap="square" rtlCol="0">
            <a:spAutoFit/>
          </a:bodyPr>
          <a:lstStyle/>
          <a:p>
            <a:r>
              <a:rPr lang="en-GB" sz="2200" b="1" dirty="0" err="1" smtClean="0">
                <a:solidFill>
                  <a:srgbClr val="002060"/>
                </a:solidFill>
                <a:latin typeface="Century Gothic" panose="020B0502020202020204" pitchFamily="34" charset="0"/>
              </a:rPr>
              <a:t>o</a:t>
            </a:r>
            <a:r>
              <a:rPr lang="en-GB" sz="2200" b="1" dirty="0" err="1" smtClean="0">
                <a:solidFill>
                  <a:schemeClr val="accent2"/>
                </a:solidFill>
                <a:latin typeface="Century Gothic" panose="020B0502020202020204" pitchFamily="34" charset="0"/>
              </a:rPr>
              <a:t>j</a:t>
            </a:r>
            <a:r>
              <a:rPr lang="en-GB" sz="2200" b="1" dirty="0" err="1" smtClean="0">
                <a:solidFill>
                  <a:srgbClr val="002060"/>
                </a:solidFill>
                <a:latin typeface="Century Gothic" panose="020B0502020202020204" pitchFamily="34" charset="0"/>
              </a:rPr>
              <a:t>o</a:t>
            </a:r>
            <a:endParaRPr lang="en-GB" sz="2200" b="1" dirty="0">
              <a:solidFill>
                <a:srgbClr val="002060"/>
              </a:solidFill>
              <a:latin typeface="Century Gothic" panose="020B0502020202020204" pitchFamily="34" charset="0"/>
            </a:endParaRPr>
          </a:p>
        </p:txBody>
      </p:sp>
      <p:sp>
        <p:nvSpPr>
          <p:cNvPr id="42" name="TextBox 41"/>
          <p:cNvSpPr txBox="1"/>
          <p:nvPr/>
        </p:nvSpPr>
        <p:spPr>
          <a:xfrm>
            <a:off x="4678480" y="2738863"/>
            <a:ext cx="1554660" cy="430887"/>
          </a:xfrm>
          <a:prstGeom prst="rect">
            <a:avLst/>
          </a:prstGeom>
          <a:noFill/>
        </p:spPr>
        <p:txBody>
          <a:bodyPr wrap="square" rtlCol="0">
            <a:spAutoFit/>
          </a:bodyPr>
          <a:lstStyle/>
          <a:p>
            <a:r>
              <a:rPr lang="en-GB" sz="2200" b="1" dirty="0" smtClean="0">
                <a:solidFill>
                  <a:schemeClr val="accent2"/>
                </a:solidFill>
                <a:latin typeface="Century Gothic" panose="020B0502020202020204" pitchFamily="34" charset="0"/>
              </a:rPr>
              <a:t>j</a:t>
            </a:r>
            <a:r>
              <a:rPr lang="en-GB" sz="2200" b="1" dirty="0" smtClean="0">
                <a:solidFill>
                  <a:srgbClr val="002060"/>
                </a:solidFill>
                <a:latin typeface="Century Gothic" panose="020B0502020202020204" pitchFamily="34" charset="0"/>
              </a:rPr>
              <a:t>ulio</a:t>
            </a:r>
            <a:endParaRPr lang="en-GB" sz="2200" b="1" dirty="0">
              <a:solidFill>
                <a:schemeClr val="accent2"/>
              </a:solidFill>
              <a:latin typeface="Century Gothic" panose="020B0502020202020204" pitchFamily="34" charset="0"/>
            </a:endParaRPr>
          </a:p>
        </p:txBody>
      </p:sp>
      <p:sp>
        <p:nvSpPr>
          <p:cNvPr id="44" name="TextBox 43"/>
          <p:cNvSpPr txBox="1"/>
          <p:nvPr/>
        </p:nvSpPr>
        <p:spPr>
          <a:xfrm>
            <a:off x="4659123" y="3237441"/>
            <a:ext cx="1554660" cy="430887"/>
          </a:xfrm>
          <a:prstGeom prst="rect">
            <a:avLst/>
          </a:prstGeom>
          <a:noFill/>
        </p:spPr>
        <p:txBody>
          <a:bodyPr wrap="square" rtlCol="0">
            <a:spAutoFit/>
          </a:bodyPr>
          <a:lstStyle/>
          <a:p>
            <a:r>
              <a:rPr lang="en-GB" sz="2200" b="1" dirty="0" err="1" smtClean="0">
                <a:solidFill>
                  <a:srgbClr val="002060"/>
                </a:solidFill>
                <a:latin typeface="Century Gothic" panose="020B0502020202020204" pitchFamily="34" charset="0"/>
              </a:rPr>
              <a:t>de</a:t>
            </a:r>
            <a:r>
              <a:rPr lang="en-GB" sz="2200" b="1" dirty="0" err="1" smtClean="0">
                <a:solidFill>
                  <a:schemeClr val="accent2"/>
                </a:solidFill>
                <a:latin typeface="Century Gothic" panose="020B0502020202020204" pitchFamily="34" charset="0"/>
              </a:rPr>
              <a:t>j</a:t>
            </a:r>
            <a:r>
              <a:rPr lang="en-GB" sz="2200" b="1" dirty="0" err="1">
                <a:solidFill>
                  <a:srgbClr val="002060"/>
                </a:solidFill>
                <a:latin typeface="Century Gothic" panose="020B0502020202020204" pitchFamily="34" charset="0"/>
              </a:rPr>
              <a:t>a</a:t>
            </a:r>
            <a:endParaRPr lang="en-GB" sz="2200" b="1" dirty="0">
              <a:solidFill>
                <a:schemeClr val="accent2"/>
              </a:solidFill>
              <a:latin typeface="Century Gothic" panose="020B0502020202020204" pitchFamily="34" charset="0"/>
            </a:endParaRPr>
          </a:p>
        </p:txBody>
      </p:sp>
      <p:sp>
        <p:nvSpPr>
          <p:cNvPr id="45" name="TextBox 44"/>
          <p:cNvSpPr txBox="1"/>
          <p:nvPr/>
        </p:nvSpPr>
        <p:spPr>
          <a:xfrm>
            <a:off x="4659123" y="3780317"/>
            <a:ext cx="1554660" cy="430887"/>
          </a:xfrm>
          <a:prstGeom prst="rect">
            <a:avLst/>
          </a:prstGeom>
          <a:noFill/>
        </p:spPr>
        <p:txBody>
          <a:bodyPr wrap="square" rtlCol="0">
            <a:spAutoFit/>
          </a:bodyPr>
          <a:lstStyle/>
          <a:p>
            <a:r>
              <a:rPr lang="en-GB" sz="2200" b="1" dirty="0" err="1" smtClean="0">
                <a:solidFill>
                  <a:srgbClr val="002060"/>
                </a:solidFill>
                <a:latin typeface="Century Gothic" panose="020B0502020202020204" pitchFamily="34" charset="0"/>
              </a:rPr>
              <a:t>le</a:t>
            </a:r>
            <a:r>
              <a:rPr lang="en-GB" sz="2200" b="1" dirty="0" err="1" smtClean="0">
                <a:solidFill>
                  <a:schemeClr val="accent2"/>
                </a:solidFill>
                <a:latin typeface="Century Gothic" panose="020B0502020202020204" pitchFamily="34" charset="0"/>
              </a:rPr>
              <a:t>j</a:t>
            </a:r>
            <a:r>
              <a:rPr lang="en-GB" sz="2200" b="1" dirty="0" err="1" smtClean="0">
                <a:solidFill>
                  <a:srgbClr val="002060"/>
                </a:solidFill>
                <a:latin typeface="Century Gothic" panose="020B0502020202020204" pitchFamily="34" charset="0"/>
              </a:rPr>
              <a:t>os</a:t>
            </a:r>
            <a:endParaRPr lang="en-GB" sz="2200" b="1" dirty="0">
              <a:solidFill>
                <a:schemeClr val="accent2"/>
              </a:solidFill>
              <a:latin typeface="Century Gothic" panose="020B0502020202020204" pitchFamily="34" charset="0"/>
            </a:endParaRPr>
          </a:p>
        </p:txBody>
      </p:sp>
      <p:sp>
        <p:nvSpPr>
          <p:cNvPr id="46" name="TextBox 45"/>
          <p:cNvSpPr txBox="1"/>
          <p:nvPr/>
        </p:nvSpPr>
        <p:spPr>
          <a:xfrm>
            <a:off x="7637667" y="2243347"/>
            <a:ext cx="2094877" cy="430887"/>
          </a:xfrm>
          <a:prstGeom prst="rect">
            <a:avLst/>
          </a:prstGeom>
          <a:noFill/>
        </p:spPr>
        <p:txBody>
          <a:bodyPr wrap="square" rtlCol="0">
            <a:spAutoFit/>
          </a:bodyPr>
          <a:lstStyle/>
          <a:p>
            <a:r>
              <a:rPr lang="en-GB" sz="2200" b="1" dirty="0" smtClean="0">
                <a:solidFill>
                  <a:srgbClr val="002060"/>
                </a:solidFill>
                <a:latin typeface="Century Gothic" panose="020B0502020202020204" pitchFamily="34" charset="0"/>
              </a:rPr>
              <a:t>better</a:t>
            </a:r>
            <a:endParaRPr lang="en-GB" sz="2200" b="1" dirty="0">
              <a:solidFill>
                <a:srgbClr val="002060"/>
              </a:solidFill>
              <a:latin typeface="Century Gothic" panose="020B0502020202020204" pitchFamily="34" charset="0"/>
            </a:endParaRPr>
          </a:p>
        </p:txBody>
      </p:sp>
      <p:sp>
        <p:nvSpPr>
          <p:cNvPr id="47" name="TextBox 46"/>
          <p:cNvSpPr txBox="1"/>
          <p:nvPr/>
        </p:nvSpPr>
        <p:spPr>
          <a:xfrm>
            <a:off x="7611068" y="4311690"/>
            <a:ext cx="1446396" cy="430887"/>
          </a:xfrm>
          <a:prstGeom prst="rect">
            <a:avLst/>
          </a:prstGeom>
          <a:noFill/>
        </p:spPr>
        <p:txBody>
          <a:bodyPr wrap="square" rtlCol="0">
            <a:spAutoFit/>
          </a:bodyPr>
          <a:lstStyle/>
          <a:p>
            <a:r>
              <a:rPr lang="en-GB" sz="2200" b="1" dirty="0" smtClean="0">
                <a:solidFill>
                  <a:srgbClr val="002060"/>
                </a:solidFill>
                <a:latin typeface="Century Gothic" panose="020B0502020202020204" pitchFamily="34" charset="0"/>
              </a:rPr>
              <a:t>short</a:t>
            </a:r>
            <a:endParaRPr lang="en-GB" sz="2200" b="1" dirty="0">
              <a:solidFill>
                <a:srgbClr val="002060"/>
              </a:solidFill>
              <a:latin typeface="Century Gothic" panose="020B0502020202020204" pitchFamily="34" charset="0"/>
            </a:endParaRPr>
          </a:p>
        </p:txBody>
      </p:sp>
      <p:sp>
        <p:nvSpPr>
          <p:cNvPr id="48" name="TextBox 47"/>
          <p:cNvSpPr txBox="1"/>
          <p:nvPr/>
        </p:nvSpPr>
        <p:spPr>
          <a:xfrm>
            <a:off x="7674015" y="5348419"/>
            <a:ext cx="1446396" cy="430887"/>
          </a:xfrm>
          <a:prstGeom prst="rect">
            <a:avLst/>
          </a:prstGeom>
          <a:noFill/>
        </p:spPr>
        <p:txBody>
          <a:bodyPr wrap="square" rtlCol="0">
            <a:spAutoFit/>
          </a:bodyPr>
          <a:lstStyle/>
          <a:p>
            <a:r>
              <a:rPr lang="en-GB" sz="2200" b="1" dirty="0" smtClean="0">
                <a:solidFill>
                  <a:srgbClr val="002060"/>
                </a:solidFill>
                <a:latin typeface="Century Gothic" panose="020B0502020202020204" pitchFamily="34" charset="0"/>
              </a:rPr>
              <a:t>red</a:t>
            </a:r>
            <a:endParaRPr lang="en-GB" sz="2200" b="1" dirty="0">
              <a:solidFill>
                <a:srgbClr val="002060"/>
              </a:solidFill>
              <a:latin typeface="Century Gothic" panose="020B0502020202020204" pitchFamily="34" charset="0"/>
            </a:endParaRPr>
          </a:p>
        </p:txBody>
      </p:sp>
      <p:sp>
        <p:nvSpPr>
          <p:cNvPr id="49" name="TextBox 48"/>
          <p:cNvSpPr txBox="1"/>
          <p:nvPr/>
        </p:nvSpPr>
        <p:spPr>
          <a:xfrm>
            <a:off x="7647426" y="4801651"/>
            <a:ext cx="1446396" cy="430887"/>
          </a:xfrm>
          <a:prstGeom prst="rect">
            <a:avLst/>
          </a:prstGeom>
          <a:noFill/>
        </p:spPr>
        <p:txBody>
          <a:bodyPr wrap="square" rtlCol="0">
            <a:spAutoFit/>
          </a:bodyPr>
          <a:lstStyle/>
          <a:p>
            <a:r>
              <a:rPr lang="en-GB" sz="2200" b="1" dirty="0" smtClean="0">
                <a:solidFill>
                  <a:srgbClr val="002060"/>
                </a:solidFill>
                <a:latin typeface="Century Gothic" panose="020B0502020202020204" pitchFamily="34" charset="0"/>
              </a:rPr>
              <a:t>eye</a:t>
            </a:r>
            <a:endParaRPr lang="en-GB" sz="2200" b="1" dirty="0">
              <a:solidFill>
                <a:srgbClr val="002060"/>
              </a:solidFill>
              <a:latin typeface="Century Gothic" panose="020B0502020202020204" pitchFamily="34" charset="0"/>
            </a:endParaRPr>
          </a:p>
        </p:txBody>
      </p:sp>
      <p:sp>
        <p:nvSpPr>
          <p:cNvPr id="50" name="TextBox 49"/>
          <p:cNvSpPr txBox="1"/>
          <p:nvPr/>
        </p:nvSpPr>
        <p:spPr>
          <a:xfrm>
            <a:off x="7611068" y="2737383"/>
            <a:ext cx="1446396" cy="430887"/>
          </a:xfrm>
          <a:prstGeom prst="rect">
            <a:avLst/>
          </a:prstGeom>
          <a:noFill/>
        </p:spPr>
        <p:txBody>
          <a:bodyPr wrap="square" rtlCol="0">
            <a:spAutoFit/>
          </a:bodyPr>
          <a:lstStyle/>
          <a:p>
            <a:r>
              <a:rPr lang="en-GB" sz="2200" b="1" dirty="0" smtClean="0">
                <a:solidFill>
                  <a:srgbClr val="002060"/>
                </a:solidFill>
                <a:latin typeface="Century Gothic" panose="020B0502020202020204" pitchFamily="34" charset="0"/>
              </a:rPr>
              <a:t>July</a:t>
            </a:r>
            <a:endParaRPr lang="en-GB" sz="2200" b="1" dirty="0">
              <a:solidFill>
                <a:srgbClr val="002060"/>
              </a:solidFill>
              <a:latin typeface="Century Gothic" panose="020B0502020202020204" pitchFamily="34" charset="0"/>
            </a:endParaRPr>
          </a:p>
        </p:txBody>
      </p:sp>
      <p:sp>
        <p:nvSpPr>
          <p:cNvPr id="52" name="TextBox 51"/>
          <p:cNvSpPr txBox="1"/>
          <p:nvPr/>
        </p:nvSpPr>
        <p:spPr>
          <a:xfrm>
            <a:off x="7647397" y="3270687"/>
            <a:ext cx="2269050" cy="430887"/>
          </a:xfrm>
          <a:prstGeom prst="rect">
            <a:avLst/>
          </a:prstGeom>
          <a:noFill/>
        </p:spPr>
        <p:txBody>
          <a:bodyPr wrap="square" rtlCol="0">
            <a:spAutoFit/>
          </a:bodyPr>
          <a:lstStyle/>
          <a:p>
            <a:r>
              <a:rPr lang="en-GB" sz="2200" b="1" dirty="0" smtClean="0">
                <a:solidFill>
                  <a:srgbClr val="002060"/>
                </a:solidFill>
                <a:latin typeface="Century Gothic" panose="020B0502020202020204" pitchFamily="34" charset="0"/>
              </a:rPr>
              <a:t>he leaves</a:t>
            </a:r>
            <a:endParaRPr lang="en-GB" sz="2200" b="1" dirty="0">
              <a:solidFill>
                <a:srgbClr val="002060"/>
              </a:solidFill>
              <a:latin typeface="Century Gothic" panose="020B0502020202020204" pitchFamily="34" charset="0"/>
            </a:endParaRPr>
          </a:p>
        </p:txBody>
      </p:sp>
      <p:sp>
        <p:nvSpPr>
          <p:cNvPr id="53" name="TextBox 52"/>
          <p:cNvSpPr txBox="1"/>
          <p:nvPr/>
        </p:nvSpPr>
        <p:spPr>
          <a:xfrm>
            <a:off x="7647398" y="3803991"/>
            <a:ext cx="1446396" cy="430887"/>
          </a:xfrm>
          <a:prstGeom prst="rect">
            <a:avLst/>
          </a:prstGeom>
          <a:noFill/>
        </p:spPr>
        <p:txBody>
          <a:bodyPr wrap="square" rtlCol="0">
            <a:spAutoFit/>
          </a:bodyPr>
          <a:lstStyle/>
          <a:p>
            <a:r>
              <a:rPr lang="en-GB" sz="2200" b="1" dirty="0" smtClean="0">
                <a:solidFill>
                  <a:srgbClr val="002060"/>
                </a:solidFill>
                <a:latin typeface="Century Gothic" panose="020B0502020202020204" pitchFamily="34" charset="0"/>
              </a:rPr>
              <a:t>far</a:t>
            </a:r>
            <a:endParaRPr lang="en-GB" sz="2200" b="1" dirty="0">
              <a:solidFill>
                <a:srgbClr val="002060"/>
              </a:solidFill>
              <a:latin typeface="Century Gothic" panose="020B0502020202020204" pitchFamily="34" charset="0"/>
            </a:endParaRPr>
          </a:p>
        </p:txBody>
      </p:sp>
      <p:cxnSp>
        <p:nvCxnSpPr>
          <p:cNvPr id="57" name="Straight Connector 56"/>
          <p:cNvCxnSpPr/>
          <p:nvPr/>
        </p:nvCxnSpPr>
        <p:spPr>
          <a:xfrm flipV="1">
            <a:off x="6886388" y="244286"/>
            <a:ext cx="415636" cy="83127"/>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67411" y="509564"/>
            <a:ext cx="8678894" cy="430887"/>
          </a:xfrm>
          <a:prstGeom prst="rect">
            <a:avLst/>
          </a:prstGeom>
          <a:noFill/>
        </p:spPr>
        <p:txBody>
          <a:bodyPr wrap="square" rtlCol="0">
            <a:spAutoFit/>
          </a:bodyPr>
          <a:lstStyle/>
          <a:p>
            <a:r>
              <a:rPr lang="en-GB" sz="2200" b="1" dirty="0">
                <a:solidFill>
                  <a:srgbClr val="002060"/>
                </a:solidFill>
                <a:latin typeface="Century Gothic" panose="020B0502020202020204" pitchFamily="34" charset="0"/>
              </a:rPr>
              <a:t>Escucha </a:t>
            </a:r>
            <a:r>
              <a:rPr lang="en-GB" sz="2200" b="1" dirty="0" err="1">
                <a:solidFill>
                  <a:srgbClr val="002060"/>
                </a:solidFill>
                <a:latin typeface="Century Gothic" panose="020B0502020202020204" pitchFamily="34" charset="0"/>
              </a:rPr>
              <a:t>otra</a:t>
            </a:r>
            <a:r>
              <a:rPr lang="en-GB" sz="2200" b="1" dirty="0">
                <a:solidFill>
                  <a:srgbClr val="002060"/>
                </a:solidFill>
                <a:latin typeface="Century Gothic" panose="020B0502020202020204" pitchFamily="34" charset="0"/>
              </a:rPr>
              <a:t> </a:t>
            </a:r>
            <a:r>
              <a:rPr lang="en-GB" sz="2200" b="1" dirty="0" err="1" smtClean="0">
                <a:solidFill>
                  <a:srgbClr val="002060"/>
                </a:solidFill>
                <a:latin typeface="Century Gothic" panose="020B0502020202020204" pitchFamily="34" charset="0"/>
              </a:rPr>
              <a:t>vez</a:t>
            </a:r>
            <a:r>
              <a:rPr lang="en-GB" sz="2200" b="1" dirty="0" smtClean="0">
                <a:solidFill>
                  <a:srgbClr val="002060"/>
                </a:solidFill>
                <a:latin typeface="Century Gothic" panose="020B0502020202020204" pitchFamily="34" charset="0"/>
              </a:rPr>
              <a:t>.</a:t>
            </a:r>
            <a:endParaRPr lang="en-GB" sz="2200" b="1" dirty="0">
              <a:solidFill>
                <a:srgbClr val="002060"/>
              </a:solidFill>
              <a:latin typeface="Century Gothic" panose="020B0502020202020204" pitchFamily="34" charset="0"/>
            </a:endParaRPr>
          </a:p>
        </p:txBody>
      </p:sp>
      <p:sp>
        <p:nvSpPr>
          <p:cNvPr id="3" name="TextBox 2"/>
          <p:cNvSpPr txBox="1"/>
          <p:nvPr/>
        </p:nvSpPr>
        <p:spPr>
          <a:xfrm>
            <a:off x="2694937" y="507184"/>
            <a:ext cx="4399269" cy="430887"/>
          </a:xfrm>
          <a:prstGeom prst="rect">
            <a:avLst/>
          </a:prstGeom>
          <a:noFill/>
        </p:spPr>
        <p:txBody>
          <a:bodyPr wrap="square" rtlCol="0">
            <a:spAutoFit/>
          </a:bodyPr>
          <a:lstStyle/>
          <a:p>
            <a:r>
              <a:rPr lang="en-GB" sz="2200" b="1" dirty="0" smtClean="0">
                <a:solidFill>
                  <a:srgbClr val="002060"/>
                </a:solidFill>
                <a:latin typeface="Century Gothic" panose="020B0502020202020204" pitchFamily="34" charset="0"/>
              </a:rPr>
              <a:t>Escribe </a:t>
            </a:r>
            <a:r>
              <a:rPr lang="en-GB" sz="2200" b="1" dirty="0">
                <a:solidFill>
                  <a:srgbClr val="002060"/>
                </a:solidFill>
                <a:latin typeface="Century Gothic" panose="020B0502020202020204" pitchFamily="34" charset="0"/>
              </a:rPr>
              <a:t>la palabra en español. </a:t>
            </a:r>
          </a:p>
        </p:txBody>
      </p:sp>
      <p:sp>
        <p:nvSpPr>
          <p:cNvPr id="4" name="Rectangle 3"/>
          <p:cNvSpPr/>
          <p:nvPr/>
        </p:nvSpPr>
        <p:spPr>
          <a:xfrm>
            <a:off x="5667551" y="65246"/>
            <a:ext cx="4823756" cy="430887"/>
          </a:xfrm>
          <a:prstGeom prst="rect">
            <a:avLst/>
          </a:prstGeom>
        </p:spPr>
        <p:txBody>
          <a:bodyPr wrap="none">
            <a:spAutoFit/>
          </a:bodyPr>
          <a:lstStyle/>
          <a:p>
            <a:r>
              <a:rPr lang="en-GB" sz="2200" b="1" dirty="0" err="1">
                <a:solidFill>
                  <a:srgbClr val="002060"/>
                </a:solidFill>
                <a:latin typeface="Century Gothic" panose="020B0502020202020204" pitchFamily="34" charset="0"/>
              </a:rPr>
              <a:t>Marca</a:t>
            </a:r>
            <a:r>
              <a:rPr lang="en-GB" sz="2200" b="1" dirty="0">
                <a:solidFill>
                  <a:srgbClr val="002060"/>
                </a:solidFill>
                <a:latin typeface="Century Gothic" panose="020B0502020202020204" pitchFamily="34" charset="0"/>
              </a:rPr>
              <a:t> (</a:t>
            </a:r>
            <a:r>
              <a:rPr lang="en-GB" sz="2200" b="1" dirty="0">
                <a:solidFill>
                  <a:schemeClr val="accent5">
                    <a:lumMod val="50000"/>
                  </a:schemeClr>
                </a:solidFill>
                <a:latin typeface="Century Gothic" panose="020B0502020202020204" pitchFamily="34" charset="0"/>
              </a:rPr>
              <a:t>I </a:t>
            </a:r>
            <a:r>
              <a:rPr lang="en-GB" sz="2200" b="1" dirty="0" err="1">
                <a:solidFill>
                  <a:schemeClr val="accent5">
                    <a:lumMod val="50000"/>
                  </a:schemeClr>
                </a:solidFill>
                <a:latin typeface="Century Gothic" panose="020B0502020202020204" pitchFamily="34" charset="0"/>
              </a:rPr>
              <a:t>I</a:t>
            </a:r>
            <a:r>
              <a:rPr lang="en-GB" sz="2200" b="1" dirty="0">
                <a:solidFill>
                  <a:schemeClr val="accent5">
                    <a:lumMod val="50000"/>
                  </a:schemeClr>
                </a:solidFill>
                <a:latin typeface="Century Gothic" panose="020B0502020202020204" pitchFamily="34" charset="0"/>
              </a:rPr>
              <a:t> </a:t>
            </a:r>
            <a:r>
              <a:rPr lang="en-GB" sz="2200" b="1" dirty="0" err="1">
                <a:solidFill>
                  <a:schemeClr val="accent5">
                    <a:lumMod val="50000"/>
                  </a:schemeClr>
                </a:solidFill>
                <a:latin typeface="Century Gothic" panose="020B0502020202020204" pitchFamily="34" charset="0"/>
              </a:rPr>
              <a:t>I</a:t>
            </a:r>
            <a:r>
              <a:rPr lang="en-GB" sz="2200" b="1" dirty="0">
                <a:solidFill>
                  <a:schemeClr val="accent5">
                    <a:lumMod val="50000"/>
                  </a:schemeClr>
                </a:solidFill>
                <a:latin typeface="Century Gothic" panose="020B0502020202020204" pitchFamily="34" charset="0"/>
              </a:rPr>
              <a:t> I) c</a:t>
            </a:r>
            <a:r>
              <a:rPr lang="en-GB" sz="2200" b="1" dirty="0">
                <a:solidFill>
                  <a:srgbClr val="002060"/>
                </a:solidFill>
                <a:latin typeface="Century Gothic" panose="020B0502020202020204" pitchFamily="34" charset="0"/>
              </a:rPr>
              <a:t>uando hay </a:t>
            </a:r>
            <a:r>
              <a:rPr lang="en-GB" sz="2200" b="1" dirty="0" err="1">
                <a:solidFill>
                  <a:srgbClr val="002060"/>
                </a:solidFill>
                <a:latin typeface="Century Gothic" panose="020B0502020202020204" pitchFamily="34" charset="0"/>
              </a:rPr>
              <a:t>una</a:t>
            </a:r>
            <a:r>
              <a:rPr lang="en-GB" sz="2200" b="1" dirty="0">
                <a:solidFill>
                  <a:srgbClr val="002060"/>
                </a:solidFill>
                <a:latin typeface="Century Gothic" panose="020B0502020202020204" pitchFamily="34" charset="0"/>
              </a:rPr>
              <a:t> ‘j’.  </a:t>
            </a:r>
          </a:p>
        </p:txBody>
      </p:sp>
      <p:pic>
        <p:nvPicPr>
          <p:cNvPr id="5" name="Text to practice 'j'">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439823" y="960767"/>
            <a:ext cx="609600" cy="609600"/>
          </a:xfrm>
          <a:prstGeom prst="rect">
            <a:avLst/>
          </a:prstGeom>
        </p:spPr>
      </p:pic>
      <p:sp>
        <p:nvSpPr>
          <p:cNvPr id="7" name="Title 6"/>
          <p:cNvSpPr>
            <a:spLocks noGrp="1"/>
          </p:cNvSpPr>
          <p:nvPr>
            <p:ph type="title"/>
          </p:nvPr>
        </p:nvSpPr>
        <p:spPr>
          <a:xfrm>
            <a:off x="10825122" y="148495"/>
            <a:ext cx="1309016" cy="326611"/>
          </a:xfrm>
        </p:spPr>
        <p:txBody>
          <a:bodyPr>
            <a:normAutofit fontScale="90000"/>
          </a:bodyPr>
          <a:lstStyle/>
          <a:p>
            <a:r>
              <a:rPr lang="en-GB" sz="2000" b="1" dirty="0" smtClean="0">
                <a:solidFill>
                  <a:schemeClr val="bg1"/>
                </a:solidFill>
                <a:latin typeface="Century Gothic" panose="020B0502020202020204" pitchFamily="34" charset="0"/>
              </a:rPr>
              <a:t>escuchar</a:t>
            </a:r>
            <a:endParaRPr lang="en-GB" sz="2000" dirty="0"/>
          </a:p>
        </p:txBody>
      </p:sp>
    </p:spTree>
    <p:extLst>
      <p:ext uri="{BB962C8B-B14F-4D97-AF65-F5344CB8AC3E}">
        <p14:creationId xmlns:p14="http://schemas.microsoft.com/office/powerpoint/2010/main" val="2587239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7"/>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95" fill="hold" display="0">
                  <p:stCondLst>
                    <p:cond delay="indefinite"/>
                  </p:stCondLst>
                  <p:endCondLst>
                    <p:cond evt="onStopAudio" delay="0">
                      <p:tgtEl>
                        <p:sldTgt/>
                      </p:tgtEl>
                    </p:cond>
                  </p:endCondLst>
                </p:cTn>
                <p:tgtEl>
                  <p:spTgt spid="5"/>
                </p:tgtEl>
              </p:cMediaNode>
            </p:audio>
          </p:childTnLst>
        </p:cTn>
      </p:par>
    </p:tnLst>
    <p:bldLst>
      <p:bldP spid="31" grpId="0"/>
      <p:bldP spid="38" grpId="0"/>
      <p:bldP spid="39" grpId="0"/>
      <p:bldP spid="40" grpId="0"/>
      <p:bldP spid="41" grpId="0"/>
      <p:bldP spid="42" grpId="0"/>
      <p:bldP spid="44" grpId="0"/>
      <p:bldP spid="45" grpId="0"/>
      <p:bldP spid="46" grpId="0"/>
      <p:bldP spid="47" grpId="0"/>
      <p:bldP spid="48" grpId="0"/>
      <p:bldP spid="49" grpId="0"/>
      <p:bldP spid="50" grpId="0"/>
      <p:bldP spid="52" grpId="0"/>
      <p:bldP spid="53" grpId="0"/>
      <p:bldP spid="2" grpId="0"/>
      <p:bldP spid="3"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sources (not bold NA).pptx" id="{C04240F7-4567-42F4-A6A9-1F35289C3A03}" vid="{11C110E3-9438-4B77-B542-C85A197C3B2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631</Words>
  <Application>Microsoft Office PowerPoint</Application>
  <PresentationFormat>Widescreen</PresentationFormat>
  <Paragraphs>105</Paragraphs>
  <Slides>6</Slides>
  <Notes>6</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vt:i4>
      </vt:variant>
    </vt:vector>
  </HeadingPairs>
  <TitlesOfParts>
    <vt:vector size="13" baseType="lpstr">
      <vt:lpstr>Arial</vt:lpstr>
      <vt:lpstr>Calibri</vt:lpstr>
      <vt:lpstr>Calibri Light</vt:lpstr>
      <vt:lpstr>Century Gothic</vt:lpstr>
      <vt:lpstr>Tw Cen MT</vt:lpstr>
      <vt:lpstr>Office Theme</vt:lpstr>
      <vt:lpstr>1_Office Theme</vt:lpstr>
      <vt:lpstr>PowerPoint Presentation</vt:lpstr>
      <vt:lpstr>j </vt:lpstr>
      <vt:lpstr>j </vt:lpstr>
      <vt:lpstr>j </vt:lpstr>
      <vt:lpstr>Escucha. Escribe la frase en español.</vt:lpstr>
      <vt:lpstr>escuchar</vt:lpstr>
    </vt:vector>
  </TitlesOfParts>
  <Company>University of York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Nicholas Avery</dc:creator>
  <cp:lastModifiedBy>Nicholas Avery</cp:lastModifiedBy>
  <cp:revision>1</cp:revision>
  <dcterms:created xsi:type="dcterms:W3CDTF">2019-11-27T08:06:33Z</dcterms:created>
  <dcterms:modified xsi:type="dcterms:W3CDTF">2019-11-27T08:07:00Z</dcterms:modified>
</cp:coreProperties>
</file>