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F4E7"/>
    <a:srgbClr val="FFE8CB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>
      <p:cViewPr>
        <p:scale>
          <a:sx n="50" d="100"/>
          <a:sy n="50" d="100"/>
        </p:scale>
        <p:origin x="2730" y="9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0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9231" y="-7078"/>
            <a:ext cx="2150267" cy="339305"/>
          </a:xfrm>
        </p:spPr>
        <p:txBody>
          <a:bodyPr>
            <a:noAutofit/>
          </a:bodyPr>
          <a:lstStyle/>
          <a:p>
            <a:r>
              <a:rPr lang="en-US" sz="1600" dirty="0" err="1"/>
              <a:t>Wer</a:t>
            </a:r>
            <a:r>
              <a:rPr lang="en-US" sz="1600" dirty="0"/>
              <a:t> </a:t>
            </a:r>
            <a:r>
              <a:rPr lang="en-US" sz="1600" dirty="0" err="1"/>
              <a:t>sagt</a:t>
            </a:r>
            <a:r>
              <a:rPr lang="en-US" sz="1600" dirty="0"/>
              <a:t> was? [1/2]</a:t>
            </a:r>
          </a:p>
        </p:txBody>
      </p:sp>
      <p:sp>
        <p:nvSpPr>
          <p:cNvPr id="5" name="Speech Bubble: Rectangle with Corners Rounded 5">
            <a:extLst>
              <a:ext uri="{FF2B5EF4-FFF2-40B4-BE49-F238E27FC236}">
                <a16:creationId xmlns:a16="http://schemas.microsoft.com/office/drawing/2014/main" id="{663E8F7C-9F4A-42ED-9CA1-0FDE5A19C5EB}"/>
              </a:ext>
            </a:extLst>
          </p:cNvPr>
          <p:cNvSpPr/>
          <p:nvPr/>
        </p:nvSpPr>
        <p:spPr>
          <a:xfrm>
            <a:off x="1041416" y="475289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muss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9993C2-0557-4A74-B316-5B0CC36C7F7F}"/>
              </a:ext>
            </a:extLst>
          </p:cNvPr>
          <p:cNvSpPr txBox="1"/>
          <p:nvPr/>
        </p:nvSpPr>
        <p:spPr>
          <a:xfrm>
            <a:off x="388046" y="118785"/>
            <a:ext cx="1643105" cy="276999"/>
          </a:xfrm>
          <a:prstGeom prst="rect">
            <a:avLst/>
          </a:prstGeom>
          <a:solidFill>
            <a:srgbClr val="FFF4E7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DB2E5-DD31-42EF-A0A5-3D64D0C4AD61}"/>
              </a:ext>
            </a:extLst>
          </p:cNvPr>
          <p:cNvSpPr txBox="1"/>
          <p:nvPr/>
        </p:nvSpPr>
        <p:spPr>
          <a:xfrm>
            <a:off x="386361" y="470612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graphicFrame>
        <p:nvGraphicFramePr>
          <p:cNvPr id="8" name="Table 12">
            <a:extLst>
              <a:ext uri="{FF2B5EF4-FFF2-40B4-BE49-F238E27FC236}">
                <a16:creationId xmlns:a16="http://schemas.microsoft.com/office/drawing/2014/main" id="{32EF4841-D9A5-4215-9D86-FC47EA290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61616"/>
              </p:ext>
            </p:extLst>
          </p:nvPr>
        </p:nvGraphicFramePr>
        <p:xfrm>
          <a:off x="124847" y="1027591"/>
          <a:ext cx="4229313" cy="317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313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7801">
                <a:tc>
                  <a:txBody>
                    <a:bodyPr/>
                    <a:lstStyle/>
                    <a:p>
                      <a:pPr algn="l"/>
                      <a:r>
                        <a:rPr lang="en-GB" sz="1400" b="1">
                          <a:solidFill>
                            <a:srgbClr val="115076"/>
                          </a:solidFill>
                        </a:rPr>
                        <a:t>Englisch:</a:t>
                      </a:r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9" name="Picture 8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24C6EEEA-6425-451E-A060-CD3709ABEE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05" y="1002759"/>
            <a:ext cx="516841" cy="442141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622A5EF2-EF19-471A-A5A4-2E30635B10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89" y="390606"/>
            <a:ext cx="516841" cy="445969"/>
          </a:xfrm>
          <a:prstGeom prst="rect">
            <a:avLst/>
          </a:prstGeom>
        </p:spPr>
      </p:pic>
      <p:sp>
        <p:nvSpPr>
          <p:cNvPr id="15" name="Speech Bubble: Rectangle with Corners Rounded 55">
            <a:extLst>
              <a:ext uri="{FF2B5EF4-FFF2-40B4-BE49-F238E27FC236}">
                <a16:creationId xmlns:a16="http://schemas.microsoft.com/office/drawing/2014/main" id="{6BE33774-8139-4192-A186-2DC2692269F3}"/>
              </a:ext>
            </a:extLst>
          </p:cNvPr>
          <p:cNvSpPr/>
          <p:nvPr/>
        </p:nvSpPr>
        <p:spPr>
          <a:xfrm>
            <a:off x="1041415" y="1441111"/>
            <a:ext cx="3395711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 wollen dir _________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D899D1-1ACC-4C40-8225-E919A2D3AB5D}"/>
              </a:ext>
            </a:extLst>
          </p:cNvPr>
          <p:cNvSpPr txBox="1"/>
          <p:nvPr/>
        </p:nvSpPr>
        <p:spPr>
          <a:xfrm>
            <a:off x="386361" y="1436434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7" name="Table 12">
            <a:extLst>
              <a:ext uri="{FF2B5EF4-FFF2-40B4-BE49-F238E27FC236}">
                <a16:creationId xmlns:a16="http://schemas.microsoft.com/office/drawing/2014/main" id="{8FD2183F-AF5F-41DA-ADAC-548EB33FB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764842"/>
              </p:ext>
            </p:extLst>
          </p:nvPr>
        </p:nvGraphicFramePr>
        <p:xfrm>
          <a:off x="124847" y="1982396"/>
          <a:ext cx="4229313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313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264013">
                <a:tc>
                  <a:txBody>
                    <a:bodyPr/>
                    <a:lstStyle/>
                    <a:p>
                      <a:pPr algn="l"/>
                      <a:r>
                        <a:rPr lang="en-GB" sz="1400" b="1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>
                          <a:solidFill>
                            <a:srgbClr val="115076"/>
                          </a:solidFill>
                        </a:rPr>
                        <a:t>:</a:t>
                      </a:r>
                      <a:endParaRPr lang="en-GB" sz="1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18" name="Picture 17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8F55AB56-9479-42C8-9E2B-A1CBA91CF5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303" y="1893672"/>
            <a:ext cx="516841" cy="442141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5BE3AF05-F079-4095-9131-27E024ABA5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89" y="1356428"/>
            <a:ext cx="516841" cy="445969"/>
          </a:xfrm>
          <a:prstGeom prst="rect">
            <a:avLst/>
          </a:prstGeom>
        </p:spPr>
      </p:pic>
      <p:sp>
        <p:nvSpPr>
          <p:cNvPr id="22" name="Speech Bubble: Rectangle with Corners Rounded 68">
            <a:extLst>
              <a:ext uri="{FF2B5EF4-FFF2-40B4-BE49-F238E27FC236}">
                <a16:creationId xmlns:a16="http://schemas.microsoft.com/office/drawing/2014/main" id="{F34E90DA-B64D-4D50-8DA4-076CD13957F7}"/>
              </a:ext>
            </a:extLst>
          </p:cNvPr>
          <p:cNvSpPr/>
          <p:nvPr/>
        </p:nvSpPr>
        <p:spPr>
          <a:xfrm>
            <a:off x="1084351" y="2410480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 will mich _________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E7B41C-0695-40E2-95A2-3B8E1600127C}"/>
              </a:ext>
            </a:extLst>
          </p:cNvPr>
          <p:cNvSpPr txBox="1"/>
          <p:nvPr/>
        </p:nvSpPr>
        <p:spPr>
          <a:xfrm>
            <a:off x="429296" y="2405803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4" name="Table 12">
            <a:extLst>
              <a:ext uri="{FF2B5EF4-FFF2-40B4-BE49-F238E27FC236}">
                <a16:creationId xmlns:a16="http://schemas.microsoft.com/office/drawing/2014/main" id="{6682CFA6-44BC-41EE-A891-2BE98F9DA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26097"/>
              </p:ext>
            </p:extLst>
          </p:nvPr>
        </p:nvGraphicFramePr>
        <p:xfrm>
          <a:off x="156765" y="2984816"/>
          <a:ext cx="4197395" cy="316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7395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6927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 dirty="0">
                          <a:solidFill>
                            <a:srgbClr val="115076"/>
                          </a:solidFill>
                        </a:rPr>
                        <a:t>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25" name="Picture 24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E03B0657-0491-4E29-882D-452B34E10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283" y="2959233"/>
            <a:ext cx="516841" cy="442141"/>
          </a:xfrm>
          <a:prstGeom prst="rect">
            <a:avLst/>
          </a:prstGeom>
        </p:spPr>
      </p:pic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72897D96-873D-4275-BFC4-07C01BADEB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46" y="2327133"/>
            <a:ext cx="516841" cy="445969"/>
          </a:xfrm>
          <a:prstGeom prst="rect">
            <a:avLst/>
          </a:prstGeom>
        </p:spPr>
      </p:pic>
      <p:sp>
        <p:nvSpPr>
          <p:cNvPr id="28" name="Speech Bubble: Rectangle with Corners Rounded 78">
            <a:extLst>
              <a:ext uri="{FF2B5EF4-FFF2-40B4-BE49-F238E27FC236}">
                <a16:creationId xmlns:a16="http://schemas.microsoft.com/office/drawing/2014/main" id="{CD6D1DF8-EE7F-4AC7-9E67-19041B66ED3D}"/>
              </a:ext>
            </a:extLst>
          </p:cNvPr>
          <p:cNvSpPr/>
          <p:nvPr/>
        </p:nvSpPr>
        <p:spPr>
          <a:xfrm>
            <a:off x="1084351" y="3453425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</a:rPr>
              <a:t>Du kannst </a:t>
            </a:r>
            <a:r>
              <a:rPr lang="en-GB" sz="1400">
                <a:solidFill>
                  <a:prstClr val="white"/>
                </a:solidFill>
                <a:latin typeface="Century Gothic" panose="020F0302020204030204"/>
              </a:rPr>
              <a:t>ihr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</a:rPr>
              <a:t>_________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34B067-FE63-4A5C-B474-A752E2A6C4F4}"/>
              </a:ext>
            </a:extLst>
          </p:cNvPr>
          <p:cNvSpPr txBox="1"/>
          <p:nvPr/>
        </p:nvSpPr>
        <p:spPr>
          <a:xfrm>
            <a:off x="429296" y="3448748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0" name="Table 12">
            <a:extLst>
              <a:ext uri="{FF2B5EF4-FFF2-40B4-BE49-F238E27FC236}">
                <a16:creationId xmlns:a16="http://schemas.microsoft.com/office/drawing/2014/main" id="{859786D2-0AAF-4959-ADCC-2A24EFA26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182037"/>
              </p:ext>
            </p:extLst>
          </p:nvPr>
        </p:nvGraphicFramePr>
        <p:xfrm>
          <a:off x="167782" y="4016744"/>
          <a:ext cx="4186379" cy="312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6379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2956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 dirty="0">
                          <a:solidFill>
                            <a:srgbClr val="115076"/>
                          </a:solidFill>
                        </a:rPr>
                        <a:t>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31" name="Picture 30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1B4CFF45-069A-4395-B2A0-364444741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302" y="3980497"/>
            <a:ext cx="516841" cy="442141"/>
          </a:xfrm>
          <a:prstGeom prst="rect">
            <a:avLst/>
          </a:prstGeom>
        </p:spPr>
      </p:pic>
      <p:pic>
        <p:nvPicPr>
          <p:cNvPr id="34" name="Picture 33" descr="A close up of a logo&#10;&#10;Description automatically generated">
            <a:extLst>
              <a:ext uri="{FF2B5EF4-FFF2-40B4-BE49-F238E27FC236}">
                <a16:creationId xmlns:a16="http://schemas.microsoft.com/office/drawing/2014/main" id="{CB3C074A-A383-4EF3-B248-8FC7B01F2B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124" y="3382348"/>
            <a:ext cx="516841" cy="4459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1030" y="4417786"/>
            <a:ext cx="6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104F75"/>
                </a:solidFill>
              </a:rPr>
              <a:t>---------------------------------------------------------------------------------</a:t>
            </a:r>
          </a:p>
        </p:txBody>
      </p:sp>
      <p:graphicFrame>
        <p:nvGraphicFramePr>
          <p:cNvPr id="39" name="Table 12">
            <a:extLst>
              <a:ext uri="{FF2B5EF4-FFF2-40B4-BE49-F238E27FC236}">
                <a16:creationId xmlns:a16="http://schemas.microsoft.com/office/drawing/2014/main" id="{C7D8B309-FACF-443C-BCEA-14B16D270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93669"/>
              </p:ext>
            </p:extLst>
          </p:nvPr>
        </p:nvGraphicFramePr>
        <p:xfrm>
          <a:off x="1103234" y="5322272"/>
          <a:ext cx="526006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274736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schreiben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hören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97C2486F-0390-442A-8E4F-7FB429BE5BE2}"/>
              </a:ext>
            </a:extLst>
          </p:cNvPr>
          <p:cNvSpPr txBox="1"/>
          <p:nvPr/>
        </p:nvSpPr>
        <p:spPr>
          <a:xfrm>
            <a:off x="452311" y="4887266"/>
            <a:ext cx="1643105" cy="276999"/>
          </a:xfrm>
          <a:prstGeom prst="rect">
            <a:avLst/>
          </a:prstGeom>
          <a:solidFill>
            <a:srgbClr val="FFF4E7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 </a:t>
            </a:r>
            <a:r>
              <a:rPr lang="en-GB" sz="1200" b="1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A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42" name="Picture 41" descr="A close up of a logo&#10;&#10;Description automatically generated">
            <a:extLst>
              <a:ext uri="{FF2B5EF4-FFF2-40B4-BE49-F238E27FC236}">
                <a16:creationId xmlns:a16="http://schemas.microsoft.com/office/drawing/2014/main" id="{F7AAC9B9-3C79-4F93-94C8-DC947699B0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649" y="5284707"/>
            <a:ext cx="516841" cy="445969"/>
          </a:xfrm>
          <a:prstGeom prst="rect">
            <a:avLst/>
          </a:prstGeom>
        </p:spPr>
      </p:pic>
      <p:pic>
        <p:nvPicPr>
          <p:cNvPr id="43" name="Picture 42" descr="A close up of a logo&#10;&#10;Description automatically generated">
            <a:extLst>
              <a:ext uri="{FF2B5EF4-FFF2-40B4-BE49-F238E27FC236}">
                <a16:creationId xmlns:a16="http://schemas.microsoft.com/office/drawing/2014/main" id="{4AD54BDE-3FB0-4D7E-8A32-A260B0E0DF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619" y="6324433"/>
            <a:ext cx="516841" cy="445969"/>
          </a:xfrm>
          <a:prstGeom prst="rect">
            <a:avLst/>
          </a:prstGeom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4C3977BD-0FB4-404D-B9C9-FE5D0EB7A5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619" y="7328962"/>
            <a:ext cx="516841" cy="445969"/>
          </a:xfrm>
          <a:prstGeom prst="rect">
            <a:avLst/>
          </a:prstGeom>
        </p:spPr>
      </p:pic>
      <p:pic>
        <p:nvPicPr>
          <p:cNvPr id="46" name="Picture 45" descr="A close up of a logo&#10;&#10;Description automatically generated">
            <a:extLst>
              <a:ext uri="{FF2B5EF4-FFF2-40B4-BE49-F238E27FC236}">
                <a16:creationId xmlns:a16="http://schemas.microsoft.com/office/drawing/2014/main" id="{FBD1EDE4-1127-412C-8D28-BD1AD2C7FF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584" y="8186876"/>
            <a:ext cx="516841" cy="44596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AFBDFDE5-7AAF-418D-B47D-D89479684F18}"/>
              </a:ext>
            </a:extLst>
          </p:cNvPr>
          <p:cNvSpPr txBox="1"/>
          <p:nvPr/>
        </p:nvSpPr>
        <p:spPr>
          <a:xfrm>
            <a:off x="353859" y="5320040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C1003D-4A32-4F71-B53C-4149CF534702}"/>
              </a:ext>
            </a:extLst>
          </p:cNvPr>
          <p:cNvSpPr txBox="1"/>
          <p:nvPr/>
        </p:nvSpPr>
        <p:spPr>
          <a:xfrm>
            <a:off x="353859" y="6351964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BDC016-73AF-4F74-BA4C-387D32E42E6F}"/>
              </a:ext>
            </a:extLst>
          </p:cNvPr>
          <p:cNvSpPr txBox="1"/>
          <p:nvPr/>
        </p:nvSpPr>
        <p:spPr>
          <a:xfrm>
            <a:off x="396794" y="7354383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45735A2-C641-4BC7-95F6-536A76C4702E}"/>
              </a:ext>
            </a:extLst>
          </p:cNvPr>
          <p:cNvSpPr txBox="1"/>
          <p:nvPr/>
        </p:nvSpPr>
        <p:spPr>
          <a:xfrm>
            <a:off x="396794" y="8243091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09FD0E5E-4BA9-432B-91CC-E58BCB641377}"/>
              </a:ext>
            </a:extLst>
          </p:cNvPr>
          <p:cNvSpPr txBox="1">
            <a:spLocks/>
          </p:cNvSpPr>
          <p:nvPr/>
        </p:nvSpPr>
        <p:spPr>
          <a:xfrm>
            <a:off x="4631193" y="4626597"/>
            <a:ext cx="2150267" cy="339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/>
              <a:t>Wer sagt was? [2/2]</a:t>
            </a:r>
            <a:endParaRPr lang="en-US" sz="1600" dirty="0"/>
          </a:p>
        </p:txBody>
      </p:sp>
      <p:graphicFrame>
        <p:nvGraphicFramePr>
          <p:cNvPr id="53" name="Table 12">
            <a:extLst>
              <a:ext uri="{FF2B5EF4-FFF2-40B4-BE49-F238E27FC236}">
                <a16:creationId xmlns:a16="http://schemas.microsoft.com/office/drawing/2014/main" id="{45BE9FCA-B68B-4CC4-871C-B185A5E38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69202"/>
              </p:ext>
            </p:extLst>
          </p:nvPr>
        </p:nvGraphicFramePr>
        <p:xfrm>
          <a:off x="1146167" y="7356615"/>
          <a:ext cx="5217136" cy="313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568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08568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13837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suchen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danken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graphicFrame>
        <p:nvGraphicFramePr>
          <p:cNvPr id="54" name="Table 12">
            <a:extLst>
              <a:ext uri="{FF2B5EF4-FFF2-40B4-BE49-F238E27FC236}">
                <a16:creationId xmlns:a16="http://schemas.microsoft.com/office/drawing/2014/main" id="{B6EBC6F2-3F4A-45A8-AB1B-1897ED42F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27227"/>
              </p:ext>
            </p:extLst>
          </p:nvPr>
        </p:nvGraphicFramePr>
        <p:xfrm>
          <a:off x="1146169" y="8245323"/>
          <a:ext cx="5260068" cy="30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0554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finden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helfen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graphicFrame>
        <p:nvGraphicFramePr>
          <p:cNvPr id="55" name="Table 12">
            <a:extLst>
              <a:ext uri="{FF2B5EF4-FFF2-40B4-BE49-F238E27FC236}">
                <a16:creationId xmlns:a16="http://schemas.microsoft.com/office/drawing/2014/main" id="{1A4575E7-DD24-432A-84AE-45A1F86D5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63010"/>
              </p:ext>
            </p:extLst>
          </p:nvPr>
        </p:nvGraphicFramePr>
        <p:xfrm>
          <a:off x="1103234" y="6354196"/>
          <a:ext cx="5260068" cy="30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0554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vergessen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gratulieren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83" y="4056227"/>
            <a:ext cx="6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04F75"/>
                </a:solidFill>
              </a:rPr>
              <a:t>---------------------------------------------------------------------------------</a:t>
            </a:r>
          </a:p>
        </p:txBody>
      </p:sp>
      <p:graphicFrame>
        <p:nvGraphicFramePr>
          <p:cNvPr id="41" name="Table 12">
            <a:extLst>
              <a:ext uri="{FF2B5EF4-FFF2-40B4-BE49-F238E27FC236}">
                <a16:creationId xmlns:a16="http://schemas.microsoft.com/office/drawing/2014/main" id="{D86E765B-AC94-4A53-8C58-59EA034F8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6974"/>
              </p:ext>
            </p:extLst>
          </p:nvPr>
        </p:nvGraphicFramePr>
        <p:xfrm>
          <a:off x="970405" y="695675"/>
          <a:ext cx="526006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27473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>
                          <a:solidFill>
                            <a:srgbClr val="115076"/>
                          </a:solidFill>
                        </a:rPr>
                        <a:t>fragen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115076"/>
                          </a:solidFill>
                        </a:rPr>
                        <a:t>helfen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graphicFrame>
        <p:nvGraphicFramePr>
          <p:cNvPr id="42" name="Table 12">
            <a:extLst>
              <a:ext uri="{FF2B5EF4-FFF2-40B4-BE49-F238E27FC236}">
                <a16:creationId xmlns:a16="http://schemas.microsoft.com/office/drawing/2014/main" id="{CBD9D439-05DD-4733-8BDC-ED15D8C6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36382"/>
              </p:ext>
            </p:extLst>
          </p:nvPr>
        </p:nvGraphicFramePr>
        <p:xfrm>
          <a:off x="1013338" y="2730018"/>
          <a:ext cx="5217136" cy="313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8568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08568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13837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organisieren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danken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graphicFrame>
        <p:nvGraphicFramePr>
          <p:cNvPr id="43" name="Table 12">
            <a:extLst>
              <a:ext uri="{FF2B5EF4-FFF2-40B4-BE49-F238E27FC236}">
                <a16:creationId xmlns:a16="http://schemas.microsoft.com/office/drawing/2014/main" id="{A1A3D096-2E06-41AF-A556-25E111B20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07955"/>
              </p:ext>
            </p:extLst>
          </p:nvPr>
        </p:nvGraphicFramePr>
        <p:xfrm>
          <a:off x="1013340" y="3618726"/>
          <a:ext cx="5260068" cy="30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0554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antworten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</a:rPr>
                        <a:t>verstehen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8EF2DC01-4714-4CE9-8897-CE6552AD5DDF}"/>
              </a:ext>
            </a:extLst>
          </p:cNvPr>
          <p:cNvSpPr txBox="1"/>
          <p:nvPr/>
        </p:nvSpPr>
        <p:spPr>
          <a:xfrm>
            <a:off x="319482" y="260669"/>
            <a:ext cx="1643105" cy="276999"/>
          </a:xfrm>
          <a:prstGeom prst="rect">
            <a:avLst/>
          </a:prstGeom>
          <a:solidFill>
            <a:srgbClr val="FFF4E7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 B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46" name="Picture 45" descr="A close up of a logo&#10;&#10;Description automatically generated">
            <a:extLst>
              <a:ext uri="{FF2B5EF4-FFF2-40B4-BE49-F238E27FC236}">
                <a16:creationId xmlns:a16="http://schemas.microsoft.com/office/drawing/2014/main" id="{C85E7154-F09B-464A-A07F-E4C9E1F74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820" y="658110"/>
            <a:ext cx="516841" cy="445969"/>
          </a:xfrm>
          <a:prstGeom prst="rect">
            <a:avLst/>
          </a:prstGeom>
        </p:spPr>
      </p:pic>
      <p:pic>
        <p:nvPicPr>
          <p:cNvPr id="47" name="Picture 46" descr="A close up of a logo&#10;&#10;Description automatically generated">
            <a:extLst>
              <a:ext uri="{FF2B5EF4-FFF2-40B4-BE49-F238E27FC236}">
                <a16:creationId xmlns:a16="http://schemas.microsoft.com/office/drawing/2014/main" id="{904647ED-B20D-4511-A011-01623AD8B2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90" y="1697836"/>
            <a:ext cx="516841" cy="445969"/>
          </a:xfrm>
          <a:prstGeom prst="rect">
            <a:avLst/>
          </a:prstGeom>
        </p:spPr>
      </p:pic>
      <p:pic>
        <p:nvPicPr>
          <p:cNvPr id="48" name="Picture 47" descr="A close up of a logo&#10;&#10;Description automatically generated">
            <a:extLst>
              <a:ext uri="{FF2B5EF4-FFF2-40B4-BE49-F238E27FC236}">
                <a16:creationId xmlns:a16="http://schemas.microsoft.com/office/drawing/2014/main" id="{5D439060-90B7-4FEF-9934-98AAD8C77B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90" y="2702365"/>
            <a:ext cx="516841" cy="445969"/>
          </a:xfrm>
          <a:prstGeom prst="rect">
            <a:avLst/>
          </a:prstGeom>
        </p:spPr>
      </p:pic>
      <p:pic>
        <p:nvPicPr>
          <p:cNvPr id="49" name="Picture 48" descr="A close up of a logo&#10;&#10;Description automatically generated">
            <a:extLst>
              <a:ext uri="{FF2B5EF4-FFF2-40B4-BE49-F238E27FC236}">
                <a16:creationId xmlns:a16="http://schemas.microsoft.com/office/drawing/2014/main" id="{4655579A-C19E-43D4-8166-CCCB55F568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755" y="3560279"/>
            <a:ext cx="516841" cy="44596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BECCCC40-B3D6-4AB2-A7DD-F2C64D793837}"/>
              </a:ext>
            </a:extLst>
          </p:cNvPr>
          <p:cNvSpPr txBox="1"/>
          <p:nvPr/>
        </p:nvSpPr>
        <p:spPr>
          <a:xfrm>
            <a:off x="221030" y="693443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C2A1E9-C4A3-4E4D-AC6C-93EECA138681}"/>
              </a:ext>
            </a:extLst>
          </p:cNvPr>
          <p:cNvSpPr txBox="1"/>
          <p:nvPr/>
        </p:nvSpPr>
        <p:spPr>
          <a:xfrm>
            <a:off x="221030" y="1725367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3" name="Table 12">
            <a:extLst>
              <a:ext uri="{FF2B5EF4-FFF2-40B4-BE49-F238E27FC236}">
                <a16:creationId xmlns:a16="http://schemas.microsoft.com/office/drawing/2014/main" id="{F2478401-5AF9-4C61-B8FF-F3892C3CB9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843595"/>
              </p:ext>
            </p:extLst>
          </p:nvPr>
        </p:nvGraphicFramePr>
        <p:xfrm>
          <a:off x="970405" y="1727599"/>
          <a:ext cx="5260068" cy="305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034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  <a:gridCol w="2630034">
                  <a:extLst>
                    <a:ext uri="{9D8B030D-6E8A-4147-A177-3AD203B41FA5}">
                      <a16:colId xmlns:a16="http://schemas.microsoft.com/office/drawing/2014/main" val="531881911"/>
                    </a:ext>
                  </a:extLst>
                </a:gridCol>
              </a:tblGrid>
              <a:tr h="305545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viel Spaß wünschen 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sehen</a:t>
                      </a:r>
                      <a:endParaRPr lang="en-GB" sz="14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6BA2FE7B-1FBA-4477-8048-D38580410579}"/>
              </a:ext>
            </a:extLst>
          </p:cNvPr>
          <p:cNvSpPr txBox="1"/>
          <p:nvPr/>
        </p:nvSpPr>
        <p:spPr>
          <a:xfrm>
            <a:off x="263965" y="2727786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B1793D-E06E-4324-9BB3-B933E6D69CAC}"/>
              </a:ext>
            </a:extLst>
          </p:cNvPr>
          <p:cNvSpPr txBox="1"/>
          <p:nvPr/>
        </p:nvSpPr>
        <p:spPr>
          <a:xfrm>
            <a:off x="263965" y="3616494"/>
            <a:ext cx="599607" cy="307777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GB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848E115B-D3E5-47E5-9D2B-DBFE83AE60E2}"/>
              </a:ext>
            </a:extLst>
          </p:cNvPr>
          <p:cNvSpPr txBox="1">
            <a:spLocks/>
          </p:cNvSpPr>
          <p:nvPr/>
        </p:nvSpPr>
        <p:spPr>
          <a:xfrm>
            <a:off x="4498364" y="0"/>
            <a:ext cx="2150267" cy="339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/>
              <a:t>Wer sagt was? [1/2]</a:t>
            </a:r>
            <a:endParaRPr lang="en-US" sz="1600" dirty="0"/>
          </a:p>
        </p:txBody>
      </p:sp>
      <p:sp>
        <p:nvSpPr>
          <p:cNvPr id="67" name="Title 9">
            <a:extLst>
              <a:ext uri="{FF2B5EF4-FFF2-40B4-BE49-F238E27FC236}">
                <a16:creationId xmlns:a16="http://schemas.microsoft.com/office/drawing/2014/main" id="{582EB71C-813E-41A9-B1FC-6A6F3F82C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882" y="4487539"/>
            <a:ext cx="1643105" cy="240324"/>
          </a:xfrm>
          <a:solidFill>
            <a:srgbClr val="FFF4E7"/>
          </a:solidFill>
          <a:ln>
            <a:solidFill>
              <a:srgbClr val="104F75"/>
            </a:solidFill>
          </a:ln>
        </p:spPr>
        <p:txBody>
          <a:bodyPr anchor="ctr">
            <a:normAutofit fontScale="90000"/>
          </a:bodyPr>
          <a:lstStyle/>
          <a:p>
            <a:r>
              <a:rPr lang="en-GB" sz="1200" dirty="0">
                <a:solidFill>
                  <a:srgbClr val="4472C4">
                    <a:lumMod val="50000"/>
                  </a:srgbClr>
                </a:solidFill>
                <a:latin typeface="Century Gothic" panose="020F0302020204030204"/>
              </a:rPr>
              <a:t>Partner B</a:t>
            </a:r>
            <a:endParaRPr lang="en-GB" dirty="0"/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42E7EE96-2D5A-4A30-81D8-3BAB4AD3F631}"/>
              </a:ext>
            </a:extLst>
          </p:cNvPr>
          <p:cNvSpPr txBox="1">
            <a:spLocks/>
          </p:cNvSpPr>
          <p:nvPr/>
        </p:nvSpPr>
        <p:spPr>
          <a:xfrm>
            <a:off x="4526250" y="4347386"/>
            <a:ext cx="2150267" cy="339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600"/>
              <a:t>Wer sagt was? [2/2]</a:t>
            </a:r>
            <a:endParaRPr lang="en-US" sz="1600" dirty="0"/>
          </a:p>
        </p:txBody>
      </p:sp>
      <p:sp>
        <p:nvSpPr>
          <p:cNvPr id="69" name="Speech Bubble: Rectangle with Corners Rounded 5">
            <a:extLst>
              <a:ext uri="{FF2B5EF4-FFF2-40B4-BE49-F238E27FC236}">
                <a16:creationId xmlns:a16="http://schemas.microsoft.com/office/drawing/2014/main" id="{96F5AD60-8E06-4314-B5B9-BB3150C94531}"/>
              </a:ext>
            </a:extLst>
          </p:cNvPr>
          <p:cNvSpPr/>
          <p:nvPr/>
        </p:nvSpPr>
        <p:spPr>
          <a:xfrm>
            <a:off x="1189451" y="4832171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1400">
                <a:solidFill>
                  <a:prstClr val="white"/>
                </a:solidFill>
              </a:rPr>
              <a:t>Ich kann dich nicht_____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41F6A60-6C7D-42DE-B288-7A133458212A}"/>
              </a:ext>
            </a:extLst>
          </p:cNvPr>
          <p:cNvSpPr txBox="1"/>
          <p:nvPr/>
        </p:nvSpPr>
        <p:spPr>
          <a:xfrm>
            <a:off x="534396" y="4827494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</p:txBody>
      </p:sp>
      <p:graphicFrame>
        <p:nvGraphicFramePr>
          <p:cNvPr id="71" name="Table 12">
            <a:extLst>
              <a:ext uri="{FF2B5EF4-FFF2-40B4-BE49-F238E27FC236}">
                <a16:creationId xmlns:a16="http://schemas.microsoft.com/office/drawing/2014/main" id="{BC036560-39DD-4A01-80B4-ACE37BF15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16788"/>
              </p:ext>
            </p:extLst>
          </p:nvPr>
        </p:nvGraphicFramePr>
        <p:xfrm>
          <a:off x="272882" y="5384473"/>
          <a:ext cx="4229313" cy="317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313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7801">
                <a:tc>
                  <a:txBody>
                    <a:bodyPr/>
                    <a:lstStyle/>
                    <a:p>
                      <a:pPr algn="l"/>
                      <a:r>
                        <a:rPr lang="en-GB" sz="1400" b="1">
                          <a:solidFill>
                            <a:srgbClr val="115076"/>
                          </a:solidFill>
                        </a:rPr>
                        <a:t>Englisch:</a:t>
                      </a:r>
                      <a:endParaRPr lang="en-GB" sz="2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72" name="Picture 71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0C4A62B3-3C65-4E0E-8A8E-B40B20217B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40" y="5359641"/>
            <a:ext cx="516841" cy="442141"/>
          </a:xfrm>
          <a:prstGeom prst="rect">
            <a:avLst/>
          </a:prstGeom>
        </p:spPr>
      </p:pic>
      <p:pic>
        <p:nvPicPr>
          <p:cNvPr id="73" name="Picture 72" descr="A close up of a logo&#10;&#10;Description automatically generated">
            <a:extLst>
              <a:ext uri="{FF2B5EF4-FFF2-40B4-BE49-F238E27FC236}">
                <a16:creationId xmlns:a16="http://schemas.microsoft.com/office/drawing/2014/main" id="{467049F6-1857-41DB-AF4A-1CC7AEED4E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224" y="4747488"/>
            <a:ext cx="516841" cy="445969"/>
          </a:xfrm>
          <a:prstGeom prst="rect">
            <a:avLst/>
          </a:prstGeom>
        </p:spPr>
      </p:pic>
      <p:sp>
        <p:nvSpPr>
          <p:cNvPr id="75" name="Speech Bubble: Rectangle with Corners Rounded 55">
            <a:extLst>
              <a:ext uri="{FF2B5EF4-FFF2-40B4-BE49-F238E27FC236}">
                <a16:creationId xmlns:a16="http://schemas.microsoft.com/office/drawing/2014/main" id="{0824E8E2-948B-4E13-B844-C6BCC81A8EA1}"/>
              </a:ext>
            </a:extLst>
          </p:cNvPr>
          <p:cNvSpPr/>
          <p:nvPr/>
        </p:nvSpPr>
        <p:spPr>
          <a:xfrm>
            <a:off x="1189450" y="5797993"/>
            <a:ext cx="3395711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1400">
                <a:solidFill>
                  <a:prstClr val="white"/>
                </a:solidFill>
              </a:rPr>
              <a:t>Sie will ihr _________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9981E1A-AEE7-4409-B2C4-EB03FF3FA9B8}"/>
              </a:ext>
            </a:extLst>
          </p:cNvPr>
          <p:cNvSpPr txBox="1"/>
          <p:nvPr/>
        </p:nvSpPr>
        <p:spPr>
          <a:xfrm>
            <a:off x="534396" y="5793316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7" name="Table 12">
            <a:extLst>
              <a:ext uri="{FF2B5EF4-FFF2-40B4-BE49-F238E27FC236}">
                <a16:creationId xmlns:a16="http://schemas.microsoft.com/office/drawing/2014/main" id="{93C2CC55-EA59-4EF8-8539-7498F15652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77612"/>
              </p:ext>
            </p:extLst>
          </p:nvPr>
        </p:nvGraphicFramePr>
        <p:xfrm>
          <a:off x="272882" y="6339278"/>
          <a:ext cx="4229313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313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264013">
                <a:tc>
                  <a:txBody>
                    <a:bodyPr/>
                    <a:lstStyle/>
                    <a:p>
                      <a:pPr algn="l"/>
                      <a:r>
                        <a:rPr lang="en-GB" sz="1400" b="1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>
                          <a:solidFill>
                            <a:srgbClr val="115076"/>
                          </a:solidFill>
                        </a:rPr>
                        <a:t>:</a:t>
                      </a:r>
                      <a:endParaRPr lang="en-GB" sz="1400" b="1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78" name="Picture 77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F4ED3A61-2E95-4F89-B437-F1F2326834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38" y="6250554"/>
            <a:ext cx="516841" cy="442141"/>
          </a:xfrm>
          <a:prstGeom prst="rect">
            <a:avLst/>
          </a:prstGeom>
        </p:spPr>
      </p:pic>
      <p:pic>
        <p:nvPicPr>
          <p:cNvPr id="79" name="Picture 78" descr="A close up of a logo&#10;&#10;Description automatically generated">
            <a:extLst>
              <a:ext uri="{FF2B5EF4-FFF2-40B4-BE49-F238E27FC236}">
                <a16:creationId xmlns:a16="http://schemas.microsoft.com/office/drawing/2014/main" id="{4C5FE057-4302-494C-888A-3A09042DE0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224" y="5713310"/>
            <a:ext cx="516841" cy="445969"/>
          </a:xfrm>
          <a:prstGeom prst="rect">
            <a:avLst/>
          </a:prstGeom>
        </p:spPr>
      </p:pic>
      <p:sp>
        <p:nvSpPr>
          <p:cNvPr id="80" name="Speech Bubble: Rectangle with Corners Rounded 68">
            <a:extLst>
              <a:ext uri="{FF2B5EF4-FFF2-40B4-BE49-F238E27FC236}">
                <a16:creationId xmlns:a16="http://schemas.microsoft.com/office/drawing/2014/main" id="{293CB0C6-F024-41AD-B875-E2BB91571AF7}"/>
              </a:ext>
            </a:extLst>
          </p:cNvPr>
          <p:cNvSpPr/>
          <p:nvPr/>
        </p:nvSpPr>
        <p:spPr>
          <a:xfrm>
            <a:off x="1232386" y="6767362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1400">
                <a:solidFill>
                  <a:prstClr val="white"/>
                </a:solidFill>
              </a:rPr>
              <a:t>Du musst ihn _________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DEF7697-3CF5-41D8-9946-C5F086200093}"/>
              </a:ext>
            </a:extLst>
          </p:cNvPr>
          <p:cNvSpPr txBox="1"/>
          <p:nvPr/>
        </p:nvSpPr>
        <p:spPr>
          <a:xfrm>
            <a:off x="577331" y="6762685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2" name="Table 12">
            <a:extLst>
              <a:ext uri="{FF2B5EF4-FFF2-40B4-BE49-F238E27FC236}">
                <a16:creationId xmlns:a16="http://schemas.microsoft.com/office/drawing/2014/main" id="{F1FE1D91-B257-421A-A5CA-BCF52FB1A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19420"/>
              </p:ext>
            </p:extLst>
          </p:nvPr>
        </p:nvGraphicFramePr>
        <p:xfrm>
          <a:off x="304800" y="7341698"/>
          <a:ext cx="4197395" cy="316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7395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6927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 dirty="0">
                          <a:solidFill>
                            <a:srgbClr val="115076"/>
                          </a:solidFill>
                        </a:rPr>
                        <a:t>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83" name="Picture 82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4B9490B2-F505-4A2E-8B75-F1CB8E375A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18" y="7316115"/>
            <a:ext cx="516841" cy="442141"/>
          </a:xfrm>
          <a:prstGeom prst="rect">
            <a:avLst/>
          </a:prstGeom>
        </p:spPr>
      </p:pic>
      <p:pic>
        <p:nvPicPr>
          <p:cNvPr id="84" name="Picture 83" descr="A close up of a logo&#10;&#10;Description automatically generated">
            <a:extLst>
              <a:ext uri="{FF2B5EF4-FFF2-40B4-BE49-F238E27FC236}">
                <a16:creationId xmlns:a16="http://schemas.microsoft.com/office/drawing/2014/main" id="{07F5687E-7B9A-4B13-9D7A-F4319C3499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581" y="6684015"/>
            <a:ext cx="516841" cy="445969"/>
          </a:xfrm>
          <a:prstGeom prst="rect">
            <a:avLst/>
          </a:prstGeom>
        </p:spPr>
      </p:pic>
      <p:sp>
        <p:nvSpPr>
          <p:cNvPr id="85" name="Speech Bubble: Rectangle with Corners Rounded 78">
            <a:extLst>
              <a:ext uri="{FF2B5EF4-FFF2-40B4-BE49-F238E27FC236}">
                <a16:creationId xmlns:a16="http://schemas.microsoft.com/office/drawing/2014/main" id="{851B478E-65BA-4648-B634-ED5FE585E8B3}"/>
              </a:ext>
            </a:extLst>
          </p:cNvPr>
          <p:cNvSpPr/>
          <p:nvPr/>
        </p:nvSpPr>
        <p:spPr>
          <a:xfrm>
            <a:off x="1232386" y="7810307"/>
            <a:ext cx="3315132" cy="479305"/>
          </a:xfrm>
          <a:prstGeom prst="wedgeRoundRectCallout">
            <a:avLst>
              <a:gd name="adj1" fmla="val 71060"/>
              <a:gd name="adj2" fmla="val 25795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1400">
                <a:solidFill>
                  <a:prstClr val="white"/>
                </a:solidFill>
              </a:rPr>
              <a:t>Er will sie _________</a:t>
            </a:r>
            <a:endParaRPr lang="en-GB" sz="1400" dirty="0">
              <a:solidFill>
                <a:prstClr val="white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3DB143-6803-4B99-8A07-2189D87A4465}"/>
              </a:ext>
            </a:extLst>
          </p:cNvPr>
          <p:cNvSpPr txBox="1"/>
          <p:nvPr/>
        </p:nvSpPr>
        <p:spPr>
          <a:xfrm>
            <a:off x="577331" y="7805630"/>
            <a:ext cx="599607" cy="276999"/>
          </a:xfrm>
          <a:prstGeom prst="rect">
            <a:avLst/>
          </a:prstGeom>
          <a:noFill/>
          <a:ln>
            <a:solidFill>
              <a:srgbClr val="11507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en-GB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87" name="Table 12">
            <a:extLst>
              <a:ext uri="{FF2B5EF4-FFF2-40B4-BE49-F238E27FC236}">
                <a16:creationId xmlns:a16="http://schemas.microsoft.com/office/drawing/2014/main" id="{99EDCAA4-522C-499B-90C0-3E51D5094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92218"/>
              </p:ext>
            </p:extLst>
          </p:nvPr>
        </p:nvGraphicFramePr>
        <p:xfrm>
          <a:off x="315817" y="8373626"/>
          <a:ext cx="4186379" cy="312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6379">
                  <a:extLst>
                    <a:ext uri="{9D8B030D-6E8A-4147-A177-3AD203B41FA5}">
                      <a16:colId xmlns:a16="http://schemas.microsoft.com/office/drawing/2014/main" val="3903544776"/>
                    </a:ext>
                  </a:extLst>
                </a:gridCol>
              </a:tblGrid>
              <a:tr h="312956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err="1">
                          <a:solidFill>
                            <a:srgbClr val="115076"/>
                          </a:solidFill>
                        </a:rPr>
                        <a:t>Englisch</a:t>
                      </a:r>
                      <a:r>
                        <a:rPr lang="en-GB" sz="1400" b="1" dirty="0">
                          <a:solidFill>
                            <a:srgbClr val="115076"/>
                          </a:solidFill>
                        </a:rPr>
                        <a:t>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8960924"/>
                  </a:ext>
                </a:extLst>
              </a:tr>
            </a:tbl>
          </a:graphicData>
        </a:graphic>
      </p:graphicFrame>
      <p:pic>
        <p:nvPicPr>
          <p:cNvPr id="88" name="Picture 87" descr="A picture containing kite, umbrella&#10;&#10;Description automatically generated">
            <a:extLst>
              <a:ext uri="{FF2B5EF4-FFF2-40B4-BE49-F238E27FC236}">
                <a16:creationId xmlns:a16="http://schemas.microsoft.com/office/drawing/2014/main" id="{A888708F-F3E5-4837-96A8-F055E4B657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337" y="8337379"/>
            <a:ext cx="516841" cy="442141"/>
          </a:xfrm>
          <a:prstGeom prst="rect">
            <a:avLst/>
          </a:prstGeom>
        </p:spPr>
      </p:pic>
      <p:pic>
        <p:nvPicPr>
          <p:cNvPr id="89" name="Picture 88" descr="A close up of a logo&#10;&#10;Description automatically generated">
            <a:extLst>
              <a:ext uri="{FF2B5EF4-FFF2-40B4-BE49-F238E27FC236}">
                <a16:creationId xmlns:a16="http://schemas.microsoft.com/office/drawing/2014/main" id="{7D63BD0D-C8BE-413F-A2E8-143D40CCDC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159" y="7739230"/>
            <a:ext cx="516841" cy="44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7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</Template>
  <TotalTime>33</TotalTime>
  <Words>123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Wer sagt was? [1/2]</vt:lpstr>
      <vt:lpstr>Partner B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sagt was?</dc:title>
  <dc:creator>Stephen Owen</dc:creator>
  <cp:lastModifiedBy>Rachel Hawkes</cp:lastModifiedBy>
  <cp:revision>28</cp:revision>
  <dcterms:created xsi:type="dcterms:W3CDTF">2020-09-22T08:54:29Z</dcterms:created>
  <dcterms:modified xsi:type="dcterms:W3CDTF">2020-09-24T05:49:35Z</dcterms:modified>
</cp:coreProperties>
</file>